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471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470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469" r:id="rId143"/>
    <p:sldId id="401" r:id="rId144"/>
    <p:sldId id="402" r:id="rId145"/>
    <p:sldId id="403" r:id="rId146"/>
    <p:sldId id="404" r:id="rId147"/>
    <p:sldId id="405" r:id="rId148"/>
    <p:sldId id="406" r:id="rId149"/>
    <p:sldId id="407" r:id="rId150"/>
    <p:sldId id="408" r:id="rId151"/>
    <p:sldId id="409" r:id="rId152"/>
    <p:sldId id="410" r:id="rId153"/>
    <p:sldId id="411" r:id="rId154"/>
    <p:sldId id="412" r:id="rId155"/>
    <p:sldId id="413" r:id="rId156"/>
    <p:sldId id="414" r:id="rId157"/>
    <p:sldId id="415" r:id="rId158"/>
    <p:sldId id="416" r:id="rId159"/>
    <p:sldId id="417" r:id="rId160"/>
    <p:sldId id="418" r:id="rId161"/>
    <p:sldId id="419" r:id="rId162"/>
    <p:sldId id="420" r:id="rId163"/>
    <p:sldId id="421" r:id="rId164"/>
    <p:sldId id="422" r:id="rId165"/>
    <p:sldId id="423" r:id="rId166"/>
    <p:sldId id="424" r:id="rId167"/>
    <p:sldId id="425" r:id="rId168"/>
    <p:sldId id="426" r:id="rId169"/>
    <p:sldId id="427" r:id="rId170"/>
    <p:sldId id="428" r:id="rId171"/>
    <p:sldId id="429" r:id="rId172"/>
    <p:sldId id="430" r:id="rId173"/>
    <p:sldId id="431" r:id="rId174"/>
    <p:sldId id="432" r:id="rId175"/>
    <p:sldId id="433" r:id="rId176"/>
    <p:sldId id="434" r:id="rId177"/>
    <p:sldId id="435" r:id="rId178"/>
    <p:sldId id="436" r:id="rId179"/>
    <p:sldId id="437" r:id="rId180"/>
    <p:sldId id="438" r:id="rId181"/>
    <p:sldId id="439" r:id="rId182"/>
    <p:sldId id="440" r:id="rId183"/>
    <p:sldId id="441" r:id="rId184"/>
    <p:sldId id="442" r:id="rId185"/>
    <p:sldId id="443" r:id="rId186"/>
    <p:sldId id="444" r:id="rId187"/>
    <p:sldId id="445" r:id="rId188"/>
    <p:sldId id="446" r:id="rId189"/>
    <p:sldId id="447" r:id="rId190"/>
    <p:sldId id="448" r:id="rId191"/>
    <p:sldId id="449" r:id="rId192"/>
    <p:sldId id="450" r:id="rId193"/>
    <p:sldId id="451" r:id="rId194"/>
    <p:sldId id="452" r:id="rId195"/>
    <p:sldId id="453" r:id="rId196"/>
    <p:sldId id="454" r:id="rId197"/>
    <p:sldId id="455" r:id="rId198"/>
    <p:sldId id="456" r:id="rId199"/>
    <p:sldId id="457" r:id="rId200"/>
    <p:sldId id="458" r:id="rId201"/>
    <p:sldId id="459" r:id="rId202"/>
    <p:sldId id="460" r:id="rId203"/>
    <p:sldId id="461" r:id="rId204"/>
    <p:sldId id="462" r:id="rId205"/>
    <p:sldId id="463" r:id="rId206"/>
    <p:sldId id="464" r:id="rId207"/>
    <p:sldId id="465" r:id="rId208"/>
    <p:sldId id="466" r:id="rId209"/>
    <p:sldId id="467" r:id="rId210"/>
    <p:sldId id="468" r:id="rId211"/>
  </p:sldIdLst>
  <p:sldSz cx="16256000" cy="9144000"/>
  <p:notesSz cx="16256000" cy="9144000"/>
  <p:defaultTextStyle>
    <a:defPPr>
      <a:defRPr lang="ar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main 2: Architecture and Design" id="{52404EA6-0EFB-4E13-91DD-25CE9C6DB409}">
          <p14:sldIdLst>
            <p14:sldId id="256"/>
            <p14:sldId id="257"/>
          </p14:sldIdLst>
        </p14:section>
        <p14:section name="Summarizing Basic Cryptographic  Concepts" id="{01EA6272-0DDB-4520-BBE1-A593D1A7AD4B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471"/>
          </p14:sldIdLst>
        </p14:section>
        <p14:section name="Implementing Public Key Infrastructure" id="{2C0A07DB-FD28-4620-867E-0AE7D4FEBB37}">
          <p14:sldIdLst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470"/>
          </p14:sldIdLst>
        </p14:section>
        <p14:section name="Implementing Authentication Controls" id="{B4998091-69F0-4A6C-9F5A-CE887F8C3468}">
          <p14:sldIdLst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469"/>
          </p14:sldIdLst>
        </p14:section>
        <p14:section name="Implementing Identity and Account  Management Controls" id="{0EB33A14-DF5B-4C84-A41A-9DE572BEADCC}">
          <p14:sldIdLst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806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presProps" Target="presProp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676" y="2834640"/>
            <a:ext cx="13822998" cy="192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9352" y="5120640"/>
            <a:ext cx="11383645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3E3E3E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944116" y="2192553"/>
            <a:ext cx="5081270" cy="49644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5110" y="2103120"/>
            <a:ext cx="7074122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84376" y="4258436"/>
            <a:ext cx="13293597" cy="835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3212" y="3299612"/>
            <a:ext cx="12615925" cy="4647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3E3E3E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9199" y="8503920"/>
            <a:ext cx="5203952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3117" y="8503920"/>
            <a:ext cx="374034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8892" y="8503920"/>
            <a:ext cx="374034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jp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9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40.png"/><Relationship Id="rId2" Type="http://schemas.openxmlformats.org/officeDocument/2006/relationships/image" Target="../media/image7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9.png"/><Relationship Id="rId5" Type="http://schemas.openxmlformats.org/officeDocument/2006/relationships/image" Target="../media/image19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19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20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8.pn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7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8333740" marR="5080" indent="-2419350">
              <a:lnSpc>
                <a:spcPts val="3020"/>
              </a:lnSpc>
              <a:spcBef>
                <a:spcPts val="480"/>
              </a:spcBef>
            </a:pPr>
            <a:r>
              <a:rPr dirty="0">
                <a:latin typeface="Arial"/>
                <a:cs typeface="Arial"/>
              </a:rPr>
              <a:t>CompTIA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Security+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Certification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-35" dirty="0">
                <a:latin typeface="Arial"/>
                <a:cs typeface="Arial"/>
              </a:rPr>
              <a:t>-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-50" dirty="0">
                <a:latin typeface="Arial"/>
                <a:cs typeface="Arial"/>
              </a:rPr>
              <a:t>SYO-601 </a:t>
            </a:r>
            <a:r>
              <a:rPr spc="-760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Exam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55" dirty="0">
                <a:latin typeface="Arial"/>
                <a:cs typeface="Arial"/>
              </a:rPr>
              <a:t>Training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71335" y="306451"/>
            <a:ext cx="3512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Hashing</a:t>
            </a:r>
            <a:r>
              <a:rPr spc="-114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Algorithms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28284" y="1930145"/>
            <a:ext cx="55968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most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widely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hash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algorithms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ahoma"/>
                <a:cs typeface="Tahoma"/>
              </a:rPr>
              <a:t>are: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8235" y="760476"/>
            <a:ext cx="4860036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523998" y="3275329"/>
            <a:ext cx="5574665" cy="3675379"/>
            <a:chOff x="2523998" y="3275329"/>
            <a:chExt cx="5574665" cy="3675379"/>
          </a:xfrm>
        </p:grpSpPr>
        <p:sp>
          <p:nvSpPr>
            <p:cNvPr id="6" name="object 6"/>
            <p:cNvSpPr/>
            <p:nvPr/>
          </p:nvSpPr>
          <p:spPr>
            <a:xfrm>
              <a:off x="2536698" y="4059173"/>
              <a:ext cx="5549265" cy="2879090"/>
            </a:xfrm>
            <a:custGeom>
              <a:avLst/>
              <a:gdLst/>
              <a:ahLst/>
              <a:cxnLst/>
              <a:rect l="l" t="t" r="r" b="b"/>
              <a:pathLst>
                <a:path w="5549265" h="2879090">
                  <a:moveTo>
                    <a:pt x="0" y="287909"/>
                  </a:moveTo>
                  <a:lnTo>
                    <a:pt x="13974" y="217019"/>
                  </a:lnTo>
                  <a:lnTo>
                    <a:pt x="53613" y="152563"/>
                  </a:lnTo>
                  <a:lnTo>
                    <a:pt x="81986" y="123422"/>
                  </a:lnTo>
                  <a:lnTo>
                    <a:pt x="115490" y="96698"/>
                  </a:lnTo>
                  <a:lnTo>
                    <a:pt x="153697" y="72662"/>
                  </a:lnTo>
                  <a:lnTo>
                    <a:pt x="196178" y="51584"/>
                  </a:lnTo>
                  <a:lnTo>
                    <a:pt x="242505" y="33733"/>
                  </a:lnTo>
                  <a:lnTo>
                    <a:pt x="292250" y="19380"/>
                  </a:lnTo>
                  <a:lnTo>
                    <a:pt x="344984" y="8793"/>
                  </a:lnTo>
                  <a:lnTo>
                    <a:pt x="400279" y="2243"/>
                  </a:lnTo>
                  <a:lnTo>
                    <a:pt x="457707" y="0"/>
                  </a:lnTo>
                  <a:lnTo>
                    <a:pt x="5091176" y="0"/>
                  </a:lnTo>
                  <a:lnTo>
                    <a:pt x="5148604" y="2243"/>
                  </a:lnTo>
                  <a:lnTo>
                    <a:pt x="5203899" y="8793"/>
                  </a:lnTo>
                  <a:lnTo>
                    <a:pt x="5256633" y="19380"/>
                  </a:lnTo>
                  <a:lnTo>
                    <a:pt x="5306378" y="33733"/>
                  </a:lnTo>
                  <a:lnTo>
                    <a:pt x="5352705" y="51584"/>
                  </a:lnTo>
                  <a:lnTo>
                    <a:pt x="5395186" y="72662"/>
                  </a:lnTo>
                  <a:lnTo>
                    <a:pt x="5433393" y="96698"/>
                  </a:lnTo>
                  <a:lnTo>
                    <a:pt x="5466897" y="123422"/>
                  </a:lnTo>
                  <a:lnTo>
                    <a:pt x="5495270" y="152563"/>
                  </a:lnTo>
                  <a:lnTo>
                    <a:pt x="5518083" y="183852"/>
                  </a:lnTo>
                  <a:lnTo>
                    <a:pt x="5545318" y="251795"/>
                  </a:lnTo>
                  <a:lnTo>
                    <a:pt x="5548883" y="287909"/>
                  </a:lnTo>
                  <a:lnTo>
                    <a:pt x="5548883" y="2590927"/>
                  </a:lnTo>
                  <a:lnTo>
                    <a:pt x="5534909" y="2661816"/>
                  </a:lnTo>
                  <a:lnTo>
                    <a:pt x="5495270" y="2726272"/>
                  </a:lnTo>
                  <a:lnTo>
                    <a:pt x="5466897" y="2755413"/>
                  </a:lnTo>
                  <a:lnTo>
                    <a:pt x="5433393" y="2782137"/>
                  </a:lnTo>
                  <a:lnTo>
                    <a:pt x="5395186" y="2806173"/>
                  </a:lnTo>
                  <a:lnTo>
                    <a:pt x="5352705" y="2827251"/>
                  </a:lnTo>
                  <a:lnTo>
                    <a:pt x="5306378" y="2845102"/>
                  </a:lnTo>
                  <a:lnTo>
                    <a:pt x="5256633" y="2859455"/>
                  </a:lnTo>
                  <a:lnTo>
                    <a:pt x="5203899" y="2870042"/>
                  </a:lnTo>
                  <a:lnTo>
                    <a:pt x="5148604" y="2876592"/>
                  </a:lnTo>
                  <a:lnTo>
                    <a:pt x="5091176" y="2878836"/>
                  </a:lnTo>
                  <a:lnTo>
                    <a:pt x="457707" y="2878836"/>
                  </a:lnTo>
                  <a:lnTo>
                    <a:pt x="400279" y="2876592"/>
                  </a:lnTo>
                  <a:lnTo>
                    <a:pt x="344984" y="2870042"/>
                  </a:lnTo>
                  <a:lnTo>
                    <a:pt x="292250" y="2859455"/>
                  </a:lnTo>
                  <a:lnTo>
                    <a:pt x="242505" y="2845102"/>
                  </a:lnTo>
                  <a:lnTo>
                    <a:pt x="196178" y="2827251"/>
                  </a:lnTo>
                  <a:lnTo>
                    <a:pt x="153697" y="2806173"/>
                  </a:lnTo>
                  <a:lnTo>
                    <a:pt x="115490" y="2782137"/>
                  </a:lnTo>
                  <a:lnTo>
                    <a:pt x="81986" y="2755413"/>
                  </a:lnTo>
                  <a:lnTo>
                    <a:pt x="53613" y="2726272"/>
                  </a:lnTo>
                  <a:lnTo>
                    <a:pt x="30800" y="2694983"/>
                  </a:lnTo>
                  <a:lnTo>
                    <a:pt x="3565" y="2627040"/>
                  </a:lnTo>
                  <a:lnTo>
                    <a:pt x="0" y="2590927"/>
                  </a:lnTo>
                  <a:lnTo>
                    <a:pt x="0" y="287909"/>
                  </a:lnTo>
                  <a:close/>
                </a:path>
              </a:pathLst>
            </a:custGeom>
            <a:ln w="2540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52978" y="3288029"/>
              <a:ext cx="4076700" cy="1061085"/>
            </a:xfrm>
            <a:custGeom>
              <a:avLst/>
              <a:gdLst/>
              <a:ahLst/>
              <a:cxnLst/>
              <a:rect l="l" t="t" r="r" b="b"/>
              <a:pathLst>
                <a:path w="4076700" h="1061085">
                  <a:moveTo>
                    <a:pt x="3914521" y="0"/>
                  </a:moveTo>
                  <a:lnTo>
                    <a:pt x="162179" y="0"/>
                  </a:lnTo>
                  <a:lnTo>
                    <a:pt x="110930" y="5408"/>
                  </a:lnTo>
                  <a:lnTo>
                    <a:pt x="66412" y="20466"/>
                  </a:lnTo>
                  <a:lnTo>
                    <a:pt x="31300" y="43424"/>
                  </a:lnTo>
                  <a:lnTo>
                    <a:pt x="8271" y="72534"/>
                  </a:lnTo>
                  <a:lnTo>
                    <a:pt x="0" y="106045"/>
                  </a:lnTo>
                  <a:lnTo>
                    <a:pt x="0" y="954659"/>
                  </a:lnTo>
                  <a:lnTo>
                    <a:pt x="31300" y="1017279"/>
                  </a:lnTo>
                  <a:lnTo>
                    <a:pt x="66412" y="1040237"/>
                  </a:lnTo>
                  <a:lnTo>
                    <a:pt x="110930" y="1055295"/>
                  </a:lnTo>
                  <a:lnTo>
                    <a:pt x="162179" y="1060704"/>
                  </a:lnTo>
                  <a:lnTo>
                    <a:pt x="3914521" y="1060704"/>
                  </a:lnTo>
                  <a:lnTo>
                    <a:pt x="3965769" y="1055295"/>
                  </a:lnTo>
                  <a:lnTo>
                    <a:pt x="4010287" y="1040237"/>
                  </a:lnTo>
                  <a:lnTo>
                    <a:pt x="4045399" y="1017279"/>
                  </a:lnTo>
                  <a:lnTo>
                    <a:pt x="4076700" y="954659"/>
                  </a:lnTo>
                  <a:lnTo>
                    <a:pt x="4076700" y="106045"/>
                  </a:lnTo>
                  <a:lnTo>
                    <a:pt x="4045399" y="43424"/>
                  </a:lnTo>
                  <a:lnTo>
                    <a:pt x="4010287" y="20466"/>
                  </a:lnTo>
                  <a:lnTo>
                    <a:pt x="3965769" y="5408"/>
                  </a:lnTo>
                  <a:lnTo>
                    <a:pt x="3914521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52978" y="3288029"/>
              <a:ext cx="4076700" cy="1061085"/>
            </a:xfrm>
            <a:custGeom>
              <a:avLst/>
              <a:gdLst/>
              <a:ahLst/>
              <a:cxnLst/>
              <a:rect l="l" t="t" r="r" b="b"/>
              <a:pathLst>
                <a:path w="4076700" h="1061085">
                  <a:moveTo>
                    <a:pt x="0" y="106045"/>
                  </a:moveTo>
                  <a:lnTo>
                    <a:pt x="31300" y="43424"/>
                  </a:lnTo>
                  <a:lnTo>
                    <a:pt x="66412" y="20466"/>
                  </a:lnTo>
                  <a:lnTo>
                    <a:pt x="110930" y="5408"/>
                  </a:lnTo>
                  <a:lnTo>
                    <a:pt x="162179" y="0"/>
                  </a:lnTo>
                  <a:lnTo>
                    <a:pt x="3914521" y="0"/>
                  </a:lnTo>
                  <a:lnTo>
                    <a:pt x="3965769" y="5408"/>
                  </a:lnTo>
                  <a:lnTo>
                    <a:pt x="4010287" y="20466"/>
                  </a:lnTo>
                  <a:lnTo>
                    <a:pt x="4045399" y="43424"/>
                  </a:lnTo>
                  <a:lnTo>
                    <a:pt x="4076700" y="106045"/>
                  </a:lnTo>
                  <a:lnTo>
                    <a:pt x="4076700" y="954659"/>
                  </a:lnTo>
                  <a:lnTo>
                    <a:pt x="4045399" y="1017279"/>
                  </a:lnTo>
                  <a:lnTo>
                    <a:pt x="4010287" y="1040237"/>
                  </a:lnTo>
                  <a:lnTo>
                    <a:pt x="3965769" y="1055295"/>
                  </a:lnTo>
                  <a:lnTo>
                    <a:pt x="3914521" y="1060704"/>
                  </a:lnTo>
                  <a:lnTo>
                    <a:pt x="162179" y="1060704"/>
                  </a:lnTo>
                  <a:lnTo>
                    <a:pt x="110930" y="1055295"/>
                  </a:lnTo>
                  <a:lnTo>
                    <a:pt x="66412" y="1040237"/>
                  </a:lnTo>
                  <a:lnTo>
                    <a:pt x="31300" y="1017279"/>
                  </a:lnTo>
                  <a:lnTo>
                    <a:pt x="0" y="954659"/>
                  </a:lnTo>
                  <a:lnTo>
                    <a:pt x="0" y="10604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248142" y="3275329"/>
            <a:ext cx="5574665" cy="3675379"/>
            <a:chOff x="8248142" y="3275329"/>
            <a:chExt cx="5574665" cy="3675379"/>
          </a:xfrm>
        </p:grpSpPr>
        <p:sp>
          <p:nvSpPr>
            <p:cNvPr id="10" name="object 10"/>
            <p:cNvSpPr/>
            <p:nvPr/>
          </p:nvSpPr>
          <p:spPr>
            <a:xfrm>
              <a:off x="8260842" y="4059173"/>
              <a:ext cx="5549265" cy="2879090"/>
            </a:xfrm>
            <a:custGeom>
              <a:avLst/>
              <a:gdLst/>
              <a:ahLst/>
              <a:cxnLst/>
              <a:rect l="l" t="t" r="r" b="b"/>
              <a:pathLst>
                <a:path w="5549265" h="2879090">
                  <a:moveTo>
                    <a:pt x="0" y="287909"/>
                  </a:moveTo>
                  <a:lnTo>
                    <a:pt x="13974" y="217019"/>
                  </a:lnTo>
                  <a:lnTo>
                    <a:pt x="53613" y="152563"/>
                  </a:lnTo>
                  <a:lnTo>
                    <a:pt x="81986" y="123422"/>
                  </a:lnTo>
                  <a:lnTo>
                    <a:pt x="115490" y="96698"/>
                  </a:lnTo>
                  <a:lnTo>
                    <a:pt x="153697" y="72662"/>
                  </a:lnTo>
                  <a:lnTo>
                    <a:pt x="196178" y="51584"/>
                  </a:lnTo>
                  <a:lnTo>
                    <a:pt x="242505" y="33733"/>
                  </a:lnTo>
                  <a:lnTo>
                    <a:pt x="292250" y="19380"/>
                  </a:lnTo>
                  <a:lnTo>
                    <a:pt x="344984" y="8793"/>
                  </a:lnTo>
                  <a:lnTo>
                    <a:pt x="400279" y="2243"/>
                  </a:lnTo>
                  <a:lnTo>
                    <a:pt x="457707" y="0"/>
                  </a:lnTo>
                  <a:lnTo>
                    <a:pt x="5091175" y="0"/>
                  </a:lnTo>
                  <a:lnTo>
                    <a:pt x="5148604" y="2243"/>
                  </a:lnTo>
                  <a:lnTo>
                    <a:pt x="5203899" y="8793"/>
                  </a:lnTo>
                  <a:lnTo>
                    <a:pt x="5256633" y="19380"/>
                  </a:lnTo>
                  <a:lnTo>
                    <a:pt x="5306378" y="33733"/>
                  </a:lnTo>
                  <a:lnTo>
                    <a:pt x="5352705" y="51584"/>
                  </a:lnTo>
                  <a:lnTo>
                    <a:pt x="5395186" y="72662"/>
                  </a:lnTo>
                  <a:lnTo>
                    <a:pt x="5433393" y="96698"/>
                  </a:lnTo>
                  <a:lnTo>
                    <a:pt x="5466897" y="123422"/>
                  </a:lnTo>
                  <a:lnTo>
                    <a:pt x="5495270" y="152563"/>
                  </a:lnTo>
                  <a:lnTo>
                    <a:pt x="5518083" y="183852"/>
                  </a:lnTo>
                  <a:lnTo>
                    <a:pt x="5545318" y="251795"/>
                  </a:lnTo>
                  <a:lnTo>
                    <a:pt x="5548884" y="287909"/>
                  </a:lnTo>
                  <a:lnTo>
                    <a:pt x="5548884" y="2590927"/>
                  </a:lnTo>
                  <a:lnTo>
                    <a:pt x="5534909" y="2661816"/>
                  </a:lnTo>
                  <a:lnTo>
                    <a:pt x="5495270" y="2726272"/>
                  </a:lnTo>
                  <a:lnTo>
                    <a:pt x="5466897" y="2755413"/>
                  </a:lnTo>
                  <a:lnTo>
                    <a:pt x="5433393" y="2782137"/>
                  </a:lnTo>
                  <a:lnTo>
                    <a:pt x="5395186" y="2806173"/>
                  </a:lnTo>
                  <a:lnTo>
                    <a:pt x="5352705" y="2827251"/>
                  </a:lnTo>
                  <a:lnTo>
                    <a:pt x="5306378" y="2845102"/>
                  </a:lnTo>
                  <a:lnTo>
                    <a:pt x="5256633" y="2859455"/>
                  </a:lnTo>
                  <a:lnTo>
                    <a:pt x="5203899" y="2870042"/>
                  </a:lnTo>
                  <a:lnTo>
                    <a:pt x="5148604" y="2876592"/>
                  </a:lnTo>
                  <a:lnTo>
                    <a:pt x="5091175" y="2878836"/>
                  </a:lnTo>
                  <a:lnTo>
                    <a:pt x="457707" y="2878836"/>
                  </a:lnTo>
                  <a:lnTo>
                    <a:pt x="400279" y="2876592"/>
                  </a:lnTo>
                  <a:lnTo>
                    <a:pt x="344984" y="2870042"/>
                  </a:lnTo>
                  <a:lnTo>
                    <a:pt x="292250" y="2859455"/>
                  </a:lnTo>
                  <a:lnTo>
                    <a:pt x="242505" y="2845102"/>
                  </a:lnTo>
                  <a:lnTo>
                    <a:pt x="196178" y="2827251"/>
                  </a:lnTo>
                  <a:lnTo>
                    <a:pt x="153697" y="2806173"/>
                  </a:lnTo>
                  <a:lnTo>
                    <a:pt x="115490" y="2782137"/>
                  </a:lnTo>
                  <a:lnTo>
                    <a:pt x="81986" y="2755413"/>
                  </a:lnTo>
                  <a:lnTo>
                    <a:pt x="53613" y="2726272"/>
                  </a:lnTo>
                  <a:lnTo>
                    <a:pt x="30800" y="2694983"/>
                  </a:lnTo>
                  <a:lnTo>
                    <a:pt x="3565" y="2627040"/>
                  </a:lnTo>
                  <a:lnTo>
                    <a:pt x="0" y="2590927"/>
                  </a:lnTo>
                  <a:lnTo>
                    <a:pt x="0" y="287909"/>
                  </a:lnTo>
                  <a:close/>
                </a:path>
              </a:pathLst>
            </a:custGeom>
            <a:ln w="254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83218" y="3288029"/>
              <a:ext cx="4076700" cy="1061085"/>
            </a:xfrm>
            <a:custGeom>
              <a:avLst/>
              <a:gdLst/>
              <a:ahLst/>
              <a:cxnLst/>
              <a:rect l="l" t="t" r="r" b="b"/>
              <a:pathLst>
                <a:path w="4076700" h="1061085">
                  <a:moveTo>
                    <a:pt x="3914521" y="0"/>
                  </a:moveTo>
                  <a:lnTo>
                    <a:pt x="162178" y="0"/>
                  </a:lnTo>
                  <a:lnTo>
                    <a:pt x="110930" y="5408"/>
                  </a:lnTo>
                  <a:lnTo>
                    <a:pt x="66412" y="20466"/>
                  </a:lnTo>
                  <a:lnTo>
                    <a:pt x="31300" y="43424"/>
                  </a:lnTo>
                  <a:lnTo>
                    <a:pt x="8271" y="72534"/>
                  </a:lnTo>
                  <a:lnTo>
                    <a:pt x="0" y="106045"/>
                  </a:lnTo>
                  <a:lnTo>
                    <a:pt x="0" y="954659"/>
                  </a:lnTo>
                  <a:lnTo>
                    <a:pt x="31300" y="1017279"/>
                  </a:lnTo>
                  <a:lnTo>
                    <a:pt x="66412" y="1040237"/>
                  </a:lnTo>
                  <a:lnTo>
                    <a:pt x="110930" y="1055295"/>
                  </a:lnTo>
                  <a:lnTo>
                    <a:pt x="162178" y="1060704"/>
                  </a:lnTo>
                  <a:lnTo>
                    <a:pt x="3914521" y="1060704"/>
                  </a:lnTo>
                  <a:lnTo>
                    <a:pt x="3965769" y="1055295"/>
                  </a:lnTo>
                  <a:lnTo>
                    <a:pt x="4010287" y="1040237"/>
                  </a:lnTo>
                  <a:lnTo>
                    <a:pt x="4045399" y="1017279"/>
                  </a:lnTo>
                  <a:lnTo>
                    <a:pt x="4076699" y="954659"/>
                  </a:lnTo>
                  <a:lnTo>
                    <a:pt x="4076699" y="106045"/>
                  </a:lnTo>
                  <a:lnTo>
                    <a:pt x="4045399" y="43424"/>
                  </a:lnTo>
                  <a:lnTo>
                    <a:pt x="4010287" y="20466"/>
                  </a:lnTo>
                  <a:lnTo>
                    <a:pt x="3965769" y="5408"/>
                  </a:lnTo>
                  <a:lnTo>
                    <a:pt x="391452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983218" y="3288029"/>
              <a:ext cx="4076700" cy="1061085"/>
            </a:xfrm>
            <a:custGeom>
              <a:avLst/>
              <a:gdLst/>
              <a:ahLst/>
              <a:cxnLst/>
              <a:rect l="l" t="t" r="r" b="b"/>
              <a:pathLst>
                <a:path w="4076700" h="1061085">
                  <a:moveTo>
                    <a:pt x="0" y="106045"/>
                  </a:moveTo>
                  <a:lnTo>
                    <a:pt x="31300" y="43424"/>
                  </a:lnTo>
                  <a:lnTo>
                    <a:pt x="66412" y="20466"/>
                  </a:lnTo>
                  <a:lnTo>
                    <a:pt x="110930" y="5408"/>
                  </a:lnTo>
                  <a:lnTo>
                    <a:pt x="162178" y="0"/>
                  </a:lnTo>
                  <a:lnTo>
                    <a:pt x="3914521" y="0"/>
                  </a:lnTo>
                  <a:lnTo>
                    <a:pt x="3965769" y="5408"/>
                  </a:lnTo>
                  <a:lnTo>
                    <a:pt x="4010287" y="20466"/>
                  </a:lnTo>
                  <a:lnTo>
                    <a:pt x="4045399" y="43424"/>
                  </a:lnTo>
                  <a:lnTo>
                    <a:pt x="4076699" y="106045"/>
                  </a:lnTo>
                  <a:lnTo>
                    <a:pt x="4076699" y="954659"/>
                  </a:lnTo>
                  <a:lnTo>
                    <a:pt x="4045399" y="1017279"/>
                  </a:lnTo>
                  <a:lnTo>
                    <a:pt x="4010287" y="1040237"/>
                  </a:lnTo>
                  <a:lnTo>
                    <a:pt x="3965769" y="1055295"/>
                  </a:lnTo>
                  <a:lnTo>
                    <a:pt x="3914521" y="1060704"/>
                  </a:lnTo>
                  <a:lnTo>
                    <a:pt x="162178" y="1060704"/>
                  </a:lnTo>
                  <a:lnTo>
                    <a:pt x="110930" y="1055295"/>
                  </a:lnTo>
                  <a:lnTo>
                    <a:pt x="66412" y="1040237"/>
                  </a:lnTo>
                  <a:lnTo>
                    <a:pt x="31300" y="1017279"/>
                  </a:lnTo>
                  <a:lnTo>
                    <a:pt x="0" y="954659"/>
                  </a:lnTo>
                  <a:lnTo>
                    <a:pt x="0" y="10604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077715" y="3455035"/>
            <a:ext cx="224790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252729">
              <a:lnSpc>
                <a:spcPct val="100499"/>
              </a:lnSpc>
              <a:spcBef>
                <a:spcPts val="80"/>
              </a:spcBef>
            </a:pPr>
            <a:r>
              <a:rPr sz="2200" b="1" spc="5" dirty="0">
                <a:solidFill>
                  <a:srgbClr val="FFFFFF"/>
                </a:solidFill>
                <a:latin typeface="Arial"/>
                <a:cs typeface="Arial"/>
              </a:rPr>
              <a:t>Secure </a:t>
            </a:r>
            <a:r>
              <a:rPr sz="2200" b="1" spc="35" dirty="0">
                <a:solidFill>
                  <a:srgbClr val="FFFFFF"/>
                </a:solidFill>
                <a:latin typeface="Arial"/>
                <a:cs typeface="Arial"/>
              </a:rPr>
              <a:t>Hash </a:t>
            </a: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Algorithm</a:t>
            </a:r>
            <a:r>
              <a:rPr sz="22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45" dirty="0">
                <a:solidFill>
                  <a:srgbClr val="FFFFFF"/>
                </a:solidFill>
                <a:latin typeface="Arial"/>
                <a:cs typeface="Arial"/>
              </a:rPr>
              <a:t>(SHA)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675621" y="3455035"/>
            <a:ext cx="263842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248285">
              <a:lnSpc>
                <a:spcPct val="100499"/>
              </a:lnSpc>
              <a:spcBef>
                <a:spcPts val="80"/>
              </a:spcBef>
            </a:pPr>
            <a:r>
              <a:rPr sz="2200" b="1" spc="15" dirty="0">
                <a:solidFill>
                  <a:srgbClr val="FFFFFF"/>
                </a:solidFill>
                <a:latin typeface="Arial"/>
                <a:cs typeface="Arial"/>
              </a:rPr>
              <a:t>Message </a:t>
            </a:r>
            <a:r>
              <a:rPr sz="2200" b="1" spc="65" dirty="0">
                <a:solidFill>
                  <a:srgbClr val="FFFFFF"/>
                </a:solidFill>
                <a:latin typeface="Arial"/>
                <a:cs typeface="Arial"/>
              </a:rPr>
              <a:t>Direct </a:t>
            </a:r>
            <a:r>
              <a:rPr sz="2200" b="1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Algorithm</a:t>
            </a:r>
            <a:r>
              <a:rPr sz="22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-5</a:t>
            </a:r>
            <a:r>
              <a:rPr sz="2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(MD5)</a:t>
            </a:r>
            <a:endParaRPr sz="2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60370" y="4835779"/>
            <a:ext cx="457708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ahoma"/>
                <a:cs typeface="Tahoma"/>
              </a:rPr>
              <a:t>Non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-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vul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abl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algori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spc="155" dirty="0">
                <a:solidFill>
                  <a:srgbClr val="3E3E3E"/>
                </a:solidFill>
                <a:latin typeface="Tahoma"/>
                <a:cs typeface="Tahoma"/>
              </a:rPr>
              <a:t>hm</a:t>
            </a:r>
            <a:endParaRPr sz="2200">
              <a:latin typeface="Tahoma"/>
              <a:cs typeface="Tahoma"/>
            </a:endParaRPr>
          </a:p>
          <a:p>
            <a:pPr marL="355600" marR="5080" indent="-342900">
              <a:lnSpc>
                <a:spcPct val="100499"/>
              </a:lnSpc>
              <a:spcBef>
                <a:spcPts val="261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SHA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256 is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mostly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variant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(adopted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ahoma"/>
                <a:cs typeface="Tahoma"/>
              </a:rPr>
              <a:t>SHA)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81058" y="4794961"/>
            <a:ext cx="461454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Generates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128-bit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digest</a:t>
            </a:r>
            <a:endParaRPr sz="2200">
              <a:latin typeface="Tahoma"/>
              <a:cs typeface="Tahoma"/>
            </a:endParaRPr>
          </a:p>
          <a:p>
            <a:pPr marL="355600" marR="5080" indent="-342900">
              <a:lnSpc>
                <a:spcPct val="100499"/>
              </a:lnSpc>
              <a:spcBef>
                <a:spcPts val="262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less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secur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compa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her 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algorithms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0920" y="306451"/>
            <a:ext cx="40735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Service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3584" y="760476"/>
            <a:ext cx="615543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898892" y="4654296"/>
            <a:ext cx="360045" cy="304800"/>
          </a:xfrm>
          <a:custGeom>
            <a:avLst/>
            <a:gdLst/>
            <a:ahLst/>
            <a:cxnLst/>
            <a:rect l="l" t="t" r="r" b="b"/>
            <a:pathLst>
              <a:path w="360045" h="304800">
                <a:moveTo>
                  <a:pt x="241680" y="0"/>
                </a:moveTo>
                <a:lnTo>
                  <a:pt x="61849" y="0"/>
                </a:lnTo>
                <a:lnTo>
                  <a:pt x="50143" y="1049"/>
                </a:lnTo>
                <a:lnTo>
                  <a:pt x="11840" y="26348"/>
                </a:lnTo>
                <a:lnTo>
                  <a:pt x="0" y="62102"/>
                </a:lnTo>
                <a:lnTo>
                  <a:pt x="0" y="242696"/>
                </a:lnTo>
                <a:lnTo>
                  <a:pt x="22478" y="287908"/>
                </a:lnTo>
                <a:lnTo>
                  <a:pt x="61849" y="304800"/>
                </a:lnTo>
                <a:lnTo>
                  <a:pt x="241680" y="304800"/>
                </a:lnTo>
                <a:lnTo>
                  <a:pt x="286638" y="287908"/>
                </a:lnTo>
                <a:lnTo>
                  <a:pt x="293623" y="276605"/>
                </a:lnTo>
                <a:lnTo>
                  <a:pt x="56133" y="276605"/>
                </a:lnTo>
                <a:lnTo>
                  <a:pt x="44957" y="270890"/>
                </a:lnTo>
                <a:lnTo>
                  <a:pt x="33654" y="259587"/>
                </a:lnTo>
                <a:lnTo>
                  <a:pt x="28066" y="248412"/>
                </a:lnTo>
                <a:lnTo>
                  <a:pt x="28066" y="50800"/>
                </a:lnTo>
                <a:lnTo>
                  <a:pt x="39369" y="39496"/>
                </a:lnTo>
                <a:lnTo>
                  <a:pt x="44957" y="28193"/>
                </a:lnTo>
                <a:lnTo>
                  <a:pt x="258444" y="28193"/>
                </a:lnTo>
                <a:lnTo>
                  <a:pt x="269748" y="16890"/>
                </a:lnTo>
                <a:lnTo>
                  <a:pt x="269748" y="5587"/>
                </a:lnTo>
                <a:lnTo>
                  <a:pt x="262165" y="2357"/>
                </a:lnTo>
                <a:lnTo>
                  <a:pt x="255666" y="698"/>
                </a:lnTo>
                <a:lnTo>
                  <a:pt x="249191" y="87"/>
                </a:lnTo>
                <a:lnTo>
                  <a:pt x="241680" y="0"/>
                </a:lnTo>
                <a:close/>
              </a:path>
              <a:path w="360045" h="304800">
                <a:moveTo>
                  <a:pt x="303402" y="163702"/>
                </a:moveTo>
                <a:lnTo>
                  <a:pt x="292226" y="163702"/>
                </a:lnTo>
                <a:lnTo>
                  <a:pt x="292226" y="169290"/>
                </a:lnTo>
                <a:lnTo>
                  <a:pt x="280924" y="180593"/>
                </a:lnTo>
                <a:lnTo>
                  <a:pt x="275335" y="186308"/>
                </a:lnTo>
                <a:lnTo>
                  <a:pt x="275335" y="259587"/>
                </a:lnTo>
                <a:lnTo>
                  <a:pt x="269748" y="265302"/>
                </a:lnTo>
                <a:lnTo>
                  <a:pt x="262165" y="269426"/>
                </a:lnTo>
                <a:lnTo>
                  <a:pt x="255666" y="273050"/>
                </a:lnTo>
                <a:lnTo>
                  <a:pt x="249191" y="275625"/>
                </a:lnTo>
                <a:lnTo>
                  <a:pt x="241680" y="276605"/>
                </a:lnTo>
                <a:lnTo>
                  <a:pt x="293623" y="276605"/>
                </a:lnTo>
                <a:lnTo>
                  <a:pt x="293973" y="276040"/>
                </a:lnTo>
                <a:lnTo>
                  <a:pt x="299211" y="265255"/>
                </a:lnTo>
                <a:lnTo>
                  <a:pt x="302355" y="254494"/>
                </a:lnTo>
                <a:lnTo>
                  <a:pt x="303402" y="242696"/>
                </a:lnTo>
                <a:lnTo>
                  <a:pt x="303402" y="163702"/>
                </a:lnTo>
                <a:close/>
              </a:path>
              <a:path w="360045" h="304800">
                <a:moveTo>
                  <a:pt x="106806" y="96012"/>
                </a:moveTo>
                <a:lnTo>
                  <a:pt x="89915" y="96012"/>
                </a:lnTo>
                <a:lnTo>
                  <a:pt x="61849" y="124205"/>
                </a:lnTo>
                <a:lnTo>
                  <a:pt x="61849" y="129793"/>
                </a:lnTo>
                <a:lnTo>
                  <a:pt x="56133" y="135508"/>
                </a:lnTo>
                <a:lnTo>
                  <a:pt x="56133" y="141096"/>
                </a:lnTo>
                <a:lnTo>
                  <a:pt x="61849" y="146812"/>
                </a:lnTo>
                <a:lnTo>
                  <a:pt x="61849" y="152400"/>
                </a:lnTo>
                <a:lnTo>
                  <a:pt x="157352" y="242696"/>
                </a:lnTo>
                <a:lnTo>
                  <a:pt x="157352" y="248412"/>
                </a:lnTo>
                <a:lnTo>
                  <a:pt x="174243" y="248412"/>
                </a:lnTo>
                <a:lnTo>
                  <a:pt x="179831" y="242696"/>
                </a:lnTo>
                <a:lnTo>
                  <a:pt x="264172" y="157987"/>
                </a:lnTo>
                <a:lnTo>
                  <a:pt x="168528" y="157987"/>
                </a:lnTo>
                <a:lnTo>
                  <a:pt x="106806" y="96012"/>
                </a:lnTo>
                <a:close/>
              </a:path>
              <a:path w="360045" h="304800">
                <a:moveTo>
                  <a:pt x="325881" y="11302"/>
                </a:moveTo>
                <a:lnTo>
                  <a:pt x="314705" y="11302"/>
                </a:lnTo>
                <a:lnTo>
                  <a:pt x="168528" y="157987"/>
                </a:lnTo>
                <a:lnTo>
                  <a:pt x="264172" y="157987"/>
                </a:lnTo>
                <a:lnTo>
                  <a:pt x="359663" y="62102"/>
                </a:lnTo>
                <a:lnTo>
                  <a:pt x="359663" y="45212"/>
                </a:lnTo>
                <a:lnTo>
                  <a:pt x="354075" y="39496"/>
                </a:lnTo>
                <a:lnTo>
                  <a:pt x="331597" y="16890"/>
                </a:lnTo>
                <a:lnTo>
                  <a:pt x="325881" y="16890"/>
                </a:lnTo>
                <a:lnTo>
                  <a:pt x="325881" y="113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90966" y="4600194"/>
            <a:ext cx="5864860" cy="2161540"/>
          </a:xfrm>
          <a:custGeom>
            <a:avLst/>
            <a:gdLst/>
            <a:ahLst/>
            <a:cxnLst/>
            <a:rect l="l" t="t" r="r" b="b"/>
            <a:pathLst>
              <a:path w="5864859" h="2161540">
                <a:moveTo>
                  <a:pt x="0" y="360171"/>
                </a:moveTo>
                <a:lnTo>
                  <a:pt x="3288" y="311306"/>
                </a:lnTo>
                <a:lnTo>
                  <a:pt x="12868" y="264436"/>
                </a:lnTo>
                <a:lnTo>
                  <a:pt x="28309" y="219991"/>
                </a:lnTo>
                <a:lnTo>
                  <a:pt x="49181" y="178402"/>
                </a:lnTo>
                <a:lnTo>
                  <a:pt x="75057" y="140096"/>
                </a:lnTo>
                <a:lnTo>
                  <a:pt x="105505" y="105505"/>
                </a:lnTo>
                <a:lnTo>
                  <a:pt x="140096" y="75057"/>
                </a:lnTo>
                <a:lnTo>
                  <a:pt x="178402" y="49181"/>
                </a:lnTo>
                <a:lnTo>
                  <a:pt x="219991" y="28309"/>
                </a:lnTo>
                <a:lnTo>
                  <a:pt x="264436" y="12868"/>
                </a:lnTo>
                <a:lnTo>
                  <a:pt x="311306" y="3288"/>
                </a:lnTo>
                <a:lnTo>
                  <a:pt x="360172" y="0"/>
                </a:lnTo>
                <a:lnTo>
                  <a:pt x="5504180" y="0"/>
                </a:lnTo>
                <a:lnTo>
                  <a:pt x="5553045" y="3288"/>
                </a:lnTo>
                <a:lnTo>
                  <a:pt x="5599915" y="12868"/>
                </a:lnTo>
                <a:lnTo>
                  <a:pt x="5644360" y="28309"/>
                </a:lnTo>
                <a:lnTo>
                  <a:pt x="5685949" y="49181"/>
                </a:lnTo>
                <a:lnTo>
                  <a:pt x="5724255" y="75057"/>
                </a:lnTo>
                <a:lnTo>
                  <a:pt x="5758846" y="105505"/>
                </a:lnTo>
                <a:lnTo>
                  <a:pt x="5789294" y="140096"/>
                </a:lnTo>
                <a:lnTo>
                  <a:pt x="5815170" y="178402"/>
                </a:lnTo>
                <a:lnTo>
                  <a:pt x="5836042" y="219991"/>
                </a:lnTo>
                <a:lnTo>
                  <a:pt x="5851483" y="264436"/>
                </a:lnTo>
                <a:lnTo>
                  <a:pt x="5861063" y="311306"/>
                </a:lnTo>
                <a:lnTo>
                  <a:pt x="5864351" y="360171"/>
                </a:lnTo>
                <a:lnTo>
                  <a:pt x="5864351" y="1800859"/>
                </a:lnTo>
                <a:lnTo>
                  <a:pt x="5861063" y="1849725"/>
                </a:lnTo>
                <a:lnTo>
                  <a:pt x="5851483" y="1896595"/>
                </a:lnTo>
                <a:lnTo>
                  <a:pt x="5836042" y="1941040"/>
                </a:lnTo>
                <a:lnTo>
                  <a:pt x="5815170" y="1982629"/>
                </a:lnTo>
                <a:lnTo>
                  <a:pt x="5789294" y="2020935"/>
                </a:lnTo>
                <a:lnTo>
                  <a:pt x="5758846" y="2055526"/>
                </a:lnTo>
                <a:lnTo>
                  <a:pt x="5724255" y="2085974"/>
                </a:lnTo>
                <a:lnTo>
                  <a:pt x="5685949" y="2111850"/>
                </a:lnTo>
                <a:lnTo>
                  <a:pt x="5644360" y="2132722"/>
                </a:lnTo>
                <a:lnTo>
                  <a:pt x="5599915" y="2148163"/>
                </a:lnTo>
                <a:lnTo>
                  <a:pt x="5553045" y="2157743"/>
                </a:lnTo>
                <a:lnTo>
                  <a:pt x="5504180" y="2161031"/>
                </a:lnTo>
                <a:lnTo>
                  <a:pt x="360172" y="2161031"/>
                </a:lnTo>
                <a:lnTo>
                  <a:pt x="311306" y="2157743"/>
                </a:lnTo>
                <a:lnTo>
                  <a:pt x="264436" y="2148163"/>
                </a:lnTo>
                <a:lnTo>
                  <a:pt x="219991" y="2132722"/>
                </a:lnTo>
                <a:lnTo>
                  <a:pt x="178402" y="2111850"/>
                </a:lnTo>
                <a:lnTo>
                  <a:pt x="140096" y="2085974"/>
                </a:lnTo>
                <a:lnTo>
                  <a:pt x="105505" y="2055526"/>
                </a:lnTo>
                <a:lnTo>
                  <a:pt x="75057" y="2020935"/>
                </a:lnTo>
                <a:lnTo>
                  <a:pt x="49181" y="1982629"/>
                </a:lnTo>
                <a:lnTo>
                  <a:pt x="28309" y="1941040"/>
                </a:lnTo>
                <a:lnTo>
                  <a:pt x="12868" y="1896595"/>
                </a:lnTo>
                <a:lnTo>
                  <a:pt x="3288" y="1849725"/>
                </a:lnTo>
                <a:lnTo>
                  <a:pt x="0" y="1800859"/>
                </a:lnTo>
                <a:lnTo>
                  <a:pt x="0" y="360171"/>
                </a:lnTo>
                <a:close/>
              </a:path>
            </a:pathLst>
          </a:custGeom>
          <a:ln w="25400">
            <a:solidFill>
              <a:srgbClr val="CADF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06104" y="4863744"/>
            <a:ext cx="5430520" cy="155575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470"/>
              </a:spcBef>
            </a:pPr>
            <a:r>
              <a:rPr sz="2200" b="1" spc="-90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r>
              <a:rPr sz="2200" b="1" spc="-110" dirty="0">
                <a:solidFill>
                  <a:srgbClr val="3E3E3E"/>
                </a:solidFill>
                <a:latin typeface="Arial"/>
                <a:cs typeface="Arial"/>
              </a:rPr>
              <a:t>G</a:t>
            </a:r>
            <a:r>
              <a:rPr sz="2200" b="1" spc="-260" dirty="0">
                <a:solidFill>
                  <a:srgbClr val="3E3E3E"/>
                </a:solidFill>
                <a:latin typeface="Arial"/>
                <a:cs typeface="Arial"/>
              </a:rPr>
              <a:t>S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Session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 Key</a:t>
            </a:r>
            <a:endParaRPr sz="2200">
              <a:latin typeface="Arial"/>
              <a:cs typeface="Arial"/>
            </a:endParaRPr>
          </a:p>
          <a:p>
            <a:pPr marL="1163320" marR="5080" indent="-1151255">
              <a:lnSpc>
                <a:spcPct val="114100"/>
              </a:lnSpc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This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communications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between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client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Ticket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Granting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3E3E3E"/>
                </a:solidFill>
                <a:latin typeface="Microsoft Sans Serif"/>
                <a:cs typeface="Microsoft Sans Serif"/>
              </a:rPr>
              <a:t>(TGS).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05177" y="4572761"/>
            <a:ext cx="5864860" cy="2188845"/>
          </a:xfrm>
          <a:custGeom>
            <a:avLst/>
            <a:gdLst/>
            <a:ahLst/>
            <a:cxnLst/>
            <a:rect l="l" t="t" r="r" b="b"/>
            <a:pathLst>
              <a:path w="5864859" h="2188845">
                <a:moveTo>
                  <a:pt x="0" y="364743"/>
                </a:moveTo>
                <a:lnTo>
                  <a:pt x="3330" y="315254"/>
                </a:lnTo>
                <a:lnTo>
                  <a:pt x="13030" y="267787"/>
                </a:lnTo>
                <a:lnTo>
                  <a:pt x="28666" y="222777"/>
                </a:lnTo>
                <a:lnTo>
                  <a:pt x="49802" y="180659"/>
                </a:lnTo>
                <a:lnTo>
                  <a:pt x="76005" y="141868"/>
                </a:lnTo>
                <a:lnTo>
                  <a:pt x="106838" y="106838"/>
                </a:lnTo>
                <a:lnTo>
                  <a:pt x="141868" y="76005"/>
                </a:lnTo>
                <a:lnTo>
                  <a:pt x="180659" y="49802"/>
                </a:lnTo>
                <a:lnTo>
                  <a:pt x="222777" y="28666"/>
                </a:lnTo>
                <a:lnTo>
                  <a:pt x="267787" y="13030"/>
                </a:lnTo>
                <a:lnTo>
                  <a:pt x="315254" y="3330"/>
                </a:lnTo>
                <a:lnTo>
                  <a:pt x="364744" y="0"/>
                </a:lnTo>
                <a:lnTo>
                  <a:pt x="5499608" y="0"/>
                </a:lnTo>
                <a:lnTo>
                  <a:pt x="5549097" y="3330"/>
                </a:lnTo>
                <a:lnTo>
                  <a:pt x="5596564" y="13030"/>
                </a:lnTo>
                <a:lnTo>
                  <a:pt x="5641574" y="28666"/>
                </a:lnTo>
                <a:lnTo>
                  <a:pt x="5683692" y="49802"/>
                </a:lnTo>
                <a:lnTo>
                  <a:pt x="5722483" y="76005"/>
                </a:lnTo>
                <a:lnTo>
                  <a:pt x="5757513" y="106838"/>
                </a:lnTo>
                <a:lnTo>
                  <a:pt x="5788346" y="141868"/>
                </a:lnTo>
                <a:lnTo>
                  <a:pt x="5814549" y="180659"/>
                </a:lnTo>
                <a:lnTo>
                  <a:pt x="5835685" y="222777"/>
                </a:lnTo>
                <a:lnTo>
                  <a:pt x="5851321" y="267787"/>
                </a:lnTo>
                <a:lnTo>
                  <a:pt x="5861021" y="315254"/>
                </a:lnTo>
                <a:lnTo>
                  <a:pt x="5864352" y="364743"/>
                </a:lnTo>
                <a:lnTo>
                  <a:pt x="5864352" y="1823720"/>
                </a:lnTo>
                <a:lnTo>
                  <a:pt x="5861021" y="1873209"/>
                </a:lnTo>
                <a:lnTo>
                  <a:pt x="5851321" y="1920676"/>
                </a:lnTo>
                <a:lnTo>
                  <a:pt x="5835685" y="1965686"/>
                </a:lnTo>
                <a:lnTo>
                  <a:pt x="5814549" y="2007804"/>
                </a:lnTo>
                <a:lnTo>
                  <a:pt x="5788346" y="2046595"/>
                </a:lnTo>
                <a:lnTo>
                  <a:pt x="5757513" y="2081625"/>
                </a:lnTo>
                <a:lnTo>
                  <a:pt x="5722483" y="2112458"/>
                </a:lnTo>
                <a:lnTo>
                  <a:pt x="5683692" y="2138661"/>
                </a:lnTo>
                <a:lnTo>
                  <a:pt x="5641574" y="2159797"/>
                </a:lnTo>
                <a:lnTo>
                  <a:pt x="5596564" y="2175433"/>
                </a:lnTo>
                <a:lnTo>
                  <a:pt x="5549097" y="2185133"/>
                </a:lnTo>
                <a:lnTo>
                  <a:pt x="5499608" y="2188464"/>
                </a:lnTo>
                <a:lnTo>
                  <a:pt x="364744" y="2188464"/>
                </a:lnTo>
                <a:lnTo>
                  <a:pt x="315254" y="2185133"/>
                </a:lnTo>
                <a:lnTo>
                  <a:pt x="267787" y="2175433"/>
                </a:lnTo>
                <a:lnTo>
                  <a:pt x="222777" y="2159797"/>
                </a:lnTo>
                <a:lnTo>
                  <a:pt x="180659" y="2138661"/>
                </a:lnTo>
                <a:lnTo>
                  <a:pt x="141868" y="2112458"/>
                </a:lnTo>
                <a:lnTo>
                  <a:pt x="106838" y="2081625"/>
                </a:lnTo>
                <a:lnTo>
                  <a:pt x="76005" y="2046595"/>
                </a:lnTo>
                <a:lnTo>
                  <a:pt x="49802" y="2007804"/>
                </a:lnTo>
                <a:lnTo>
                  <a:pt x="28666" y="1965686"/>
                </a:lnTo>
                <a:lnTo>
                  <a:pt x="13030" y="1920676"/>
                </a:lnTo>
                <a:lnTo>
                  <a:pt x="3330" y="1873209"/>
                </a:lnTo>
                <a:lnTo>
                  <a:pt x="0" y="1823720"/>
                </a:lnTo>
                <a:lnTo>
                  <a:pt x="0" y="364743"/>
                </a:lnTo>
                <a:close/>
              </a:path>
            </a:pathLst>
          </a:custGeom>
          <a:ln w="25400">
            <a:solidFill>
              <a:srgbClr val="CADF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66366" y="5040486"/>
            <a:ext cx="5136515" cy="11741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638810">
              <a:lnSpc>
                <a:spcPct val="100000"/>
              </a:lnSpc>
              <a:spcBef>
                <a:spcPts val="475"/>
              </a:spcBef>
            </a:pP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Ticket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Granting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Ticket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(TGT)</a:t>
            </a:r>
            <a:endParaRPr sz="2200">
              <a:latin typeface="Arial"/>
              <a:cs typeface="Arial"/>
            </a:endParaRPr>
          </a:p>
          <a:p>
            <a:pPr marL="12700" marR="5080" indent="225425">
              <a:lnSpc>
                <a:spcPct val="114100"/>
              </a:lnSpc>
              <a:spcBef>
                <a:spcPts val="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This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contains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about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client,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timestamp,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validity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period.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7936" y="1930145"/>
            <a:ext cx="81172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If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request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is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valid,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responds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020565" y="3410965"/>
            <a:ext cx="1432560" cy="1432560"/>
            <a:chOff x="4020565" y="3410965"/>
            <a:chExt cx="1432560" cy="1432560"/>
          </a:xfrm>
        </p:grpSpPr>
        <p:sp>
          <p:nvSpPr>
            <p:cNvPr id="11" name="object 11"/>
            <p:cNvSpPr/>
            <p:nvPr/>
          </p:nvSpPr>
          <p:spPr>
            <a:xfrm>
              <a:off x="4033265" y="3423665"/>
              <a:ext cx="1407160" cy="1407160"/>
            </a:xfrm>
            <a:custGeom>
              <a:avLst/>
              <a:gdLst/>
              <a:ahLst/>
              <a:cxnLst/>
              <a:rect l="l" t="t" r="r" b="b"/>
              <a:pathLst>
                <a:path w="1407160" h="1407160">
                  <a:moveTo>
                    <a:pt x="703326" y="0"/>
                  </a:moveTo>
                  <a:lnTo>
                    <a:pt x="655165" y="1622"/>
                  </a:lnTo>
                  <a:lnTo>
                    <a:pt x="607876" y="6419"/>
                  </a:lnTo>
                  <a:lnTo>
                    <a:pt x="561564" y="14286"/>
                  </a:lnTo>
                  <a:lnTo>
                    <a:pt x="516334" y="25119"/>
                  </a:lnTo>
                  <a:lnTo>
                    <a:pt x="472289" y="38813"/>
                  </a:lnTo>
                  <a:lnTo>
                    <a:pt x="429535" y="55262"/>
                  </a:lnTo>
                  <a:lnTo>
                    <a:pt x="388177" y="74364"/>
                  </a:lnTo>
                  <a:lnTo>
                    <a:pt x="348318" y="96011"/>
                  </a:lnTo>
                  <a:lnTo>
                    <a:pt x="310064" y="120102"/>
                  </a:lnTo>
                  <a:lnTo>
                    <a:pt x="273520" y="146529"/>
                  </a:lnTo>
                  <a:lnTo>
                    <a:pt x="238789" y="175189"/>
                  </a:lnTo>
                  <a:lnTo>
                    <a:pt x="205978" y="205978"/>
                  </a:lnTo>
                  <a:lnTo>
                    <a:pt x="175189" y="238789"/>
                  </a:lnTo>
                  <a:lnTo>
                    <a:pt x="146529" y="273520"/>
                  </a:lnTo>
                  <a:lnTo>
                    <a:pt x="120102" y="310064"/>
                  </a:lnTo>
                  <a:lnTo>
                    <a:pt x="96012" y="348318"/>
                  </a:lnTo>
                  <a:lnTo>
                    <a:pt x="74364" y="388177"/>
                  </a:lnTo>
                  <a:lnTo>
                    <a:pt x="55262" y="429535"/>
                  </a:lnTo>
                  <a:lnTo>
                    <a:pt x="38813" y="472289"/>
                  </a:lnTo>
                  <a:lnTo>
                    <a:pt x="25119" y="516334"/>
                  </a:lnTo>
                  <a:lnTo>
                    <a:pt x="14286" y="561564"/>
                  </a:lnTo>
                  <a:lnTo>
                    <a:pt x="6419" y="607876"/>
                  </a:lnTo>
                  <a:lnTo>
                    <a:pt x="1622" y="655165"/>
                  </a:lnTo>
                  <a:lnTo>
                    <a:pt x="0" y="703326"/>
                  </a:lnTo>
                  <a:lnTo>
                    <a:pt x="1622" y="751486"/>
                  </a:lnTo>
                  <a:lnTo>
                    <a:pt x="6419" y="798775"/>
                  </a:lnTo>
                  <a:lnTo>
                    <a:pt x="14286" y="845087"/>
                  </a:lnTo>
                  <a:lnTo>
                    <a:pt x="25119" y="890317"/>
                  </a:lnTo>
                  <a:lnTo>
                    <a:pt x="38813" y="934362"/>
                  </a:lnTo>
                  <a:lnTo>
                    <a:pt x="55262" y="977116"/>
                  </a:lnTo>
                  <a:lnTo>
                    <a:pt x="74364" y="1018474"/>
                  </a:lnTo>
                  <a:lnTo>
                    <a:pt x="96011" y="1058333"/>
                  </a:lnTo>
                  <a:lnTo>
                    <a:pt x="120102" y="1096587"/>
                  </a:lnTo>
                  <a:lnTo>
                    <a:pt x="146529" y="1133131"/>
                  </a:lnTo>
                  <a:lnTo>
                    <a:pt x="175189" y="1167862"/>
                  </a:lnTo>
                  <a:lnTo>
                    <a:pt x="205978" y="1200673"/>
                  </a:lnTo>
                  <a:lnTo>
                    <a:pt x="238789" y="1231462"/>
                  </a:lnTo>
                  <a:lnTo>
                    <a:pt x="273520" y="1260122"/>
                  </a:lnTo>
                  <a:lnTo>
                    <a:pt x="310064" y="1286549"/>
                  </a:lnTo>
                  <a:lnTo>
                    <a:pt x="348318" y="1310639"/>
                  </a:lnTo>
                  <a:lnTo>
                    <a:pt x="388177" y="1332287"/>
                  </a:lnTo>
                  <a:lnTo>
                    <a:pt x="429535" y="1351389"/>
                  </a:lnTo>
                  <a:lnTo>
                    <a:pt x="472289" y="1367838"/>
                  </a:lnTo>
                  <a:lnTo>
                    <a:pt x="516334" y="1381532"/>
                  </a:lnTo>
                  <a:lnTo>
                    <a:pt x="561564" y="1392365"/>
                  </a:lnTo>
                  <a:lnTo>
                    <a:pt x="607876" y="1400232"/>
                  </a:lnTo>
                  <a:lnTo>
                    <a:pt x="655165" y="1405029"/>
                  </a:lnTo>
                  <a:lnTo>
                    <a:pt x="703326" y="1406652"/>
                  </a:lnTo>
                  <a:lnTo>
                    <a:pt x="751486" y="1405029"/>
                  </a:lnTo>
                  <a:lnTo>
                    <a:pt x="798775" y="1400232"/>
                  </a:lnTo>
                  <a:lnTo>
                    <a:pt x="845087" y="1392365"/>
                  </a:lnTo>
                  <a:lnTo>
                    <a:pt x="890317" y="1381532"/>
                  </a:lnTo>
                  <a:lnTo>
                    <a:pt x="934362" y="1367838"/>
                  </a:lnTo>
                  <a:lnTo>
                    <a:pt x="977116" y="1351389"/>
                  </a:lnTo>
                  <a:lnTo>
                    <a:pt x="1018474" y="1332287"/>
                  </a:lnTo>
                  <a:lnTo>
                    <a:pt x="1058333" y="1310640"/>
                  </a:lnTo>
                  <a:lnTo>
                    <a:pt x="1096587" y="1286549"/>
                  </a:lnTo>
                  <a:lnTo>
                    <a:pt x="1133131" y="1260122"/>
                  </a:lnTo>
                  <a:lnTo>
                    <a:pt x="1167862" y="1231462"/>
                  </a:lnTo>
                  <a:lnTo>
                    <a:pt x="1200673" y="1200673"/>
                  </a:lnTo>
                  <a:lnTo>
                    <a:pt x="1231462" y="1167862"/>
                  </a:lnTo>
                  <a:lnTo>
                    <a:pt x="1260122" y="1133131"/>
                  </a:lnTo>
                  <a:lnTo>
                    <a:pt x="1286549" y="1096587"/>
                  </a:lnTo>
                  <a:lnTo>
                    <a:pt x="1310639" y="1058333"/>
                  </a:lnTo>
                  <a:lnTo>
                    <a:pt x="1332287" y="1018474"/>
                  </a:lnTo>
                  <a:lnTo>
                    <a:pt x="1351389" y="977116"/>
                  </a:lnTo>
                  <a:lnTo>
                    <a:pt x="1367838" y="934362"/>
                  </a:lnTo>
                  <a:lnTo>
                    <a:pt x="1381532" y="890317"/>
                  </a:lnTo>
                  <a:lnTo>
                    <a:pt x="1392365" y="845087"/>
                  </a:lnTo>
                  <a:lnTo>
                    <a:pt x="1400232" y="798775"/>
                  </a:lnTo>
                  <a:lnTo>
                    <a:pt x="1405029" y="751486"/>
                  </a:lnTo>
                  <a:lnTo>
                    <a:pt x="1406652" y="703326"/>
                  </a:lnTo>
                  <a:lnTo>
                    <a:pt x="1405029" y="655165"/>
                  </a:lnTo>
                  <a:lnTo>
                    <a:pt x="1400232" y="607876"/>
                  </a:lnTo>
                  <a:lnTo>
                    <a:pt x="1392365" y="561564"/>
                  </a:lnTo>
                  <a:lnTo>
                    <a:pt x="1381532" y="516334"/>
                  </a:lnTo>
                  <a:lnTo>
                    <a:pt x="1367838" y="472289"/>
                  </a:lnTo>
                  <a:lnTo>
                    <a:pt x="1351389" y="429535"/>
                  </a:lnTo>
                  <a:lnTo>
                    <a:pt x="1332287" y="388177"/>
                  </a:lnTo>
                  <a:lnTo>
                    <a:pt x="1310640" y="348318"/>
                  </a:lnTo>
                  <a:lnTo>
                    <a:pt x="1286549" y="310064"/>
                  </a:lnTo>
                  <a:lnTo>
                    <a:pt x="1260122" y="273520"/>
                  </a:lnTo>
                  <a:lnTo>
                    <a:pt x="1231462" y="238789"/>
                  </a:lnTo>
                  <a:lnTo>
                    <a:pt x="1200673" y="205978"/>
                  </a:lnTo>
                  <a:lnTo>
                    <a:pt x="1167862" y="175189"/>
                  </a:lnTo>
                  <a:lnTo>
                    <a:pt x="1133131" y="146529"/>
                  </a:lnTo>
                  <a:lnTo>
                    <a:pt x="1096587" y="120102"/>
                  </a:lnTo>
                  <a:lnTo>
                    <a:pt x="1058333" y="96012"/>
                  </a:lnTo>
                  <a:lnTo>
                    <a:pt x="1018474" y="74364"/>
                  </a:lnTo>
                  <a:lnTo>
                    <a:pt x="977116" y="55262"/>
                  </a:lnTo>
                  <a:lnTo>
                    <a:pt x="934362" y="38813"/>
                  </a:lnTo>
                  <a:lnTo>
                    <a:pt x="890317" y="25119"/>
                  </a:lnTo>
                  <a:lnTo>
                    <a:pt x="845087" y="14286"/>
                  </a:lnTo>
                  <a:lnTo>
                    <a:pt x="798775" y="6419"/>
                  </a:lnTo>
                  <a:lnTo>
                    <a:pt x="751486" y="1622"/>
                  </a:lnTo>
                  <a:lnTo>
                    <a:pt x="703326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33265" y="3423665"/>
              <a:ext cx="1407160" cy="1407160"/>
            </a:xfrm>
            <a:custGeom>
              <a:avLst/>
              <a:gdLst/>
              <a:ahLst/>
              <a:cxnLst/>
              <a:rect l="l" t="t" r="r" b="b"/>
              <a:pathLst>
                <a:path w="1407160" h="1407160">
                  <a:moveTo>
                    <a:pt x="0" y="703326"/>
                  </a:moveTo>
                  <a:lnTo>
                    <a:pt x="1622" y="655165"/>
                  </a:lnTo>
                  <a:lnTo>
                    <a:pt x="6419" y="607876"/>
                  </a:lnTo>
                  <a:lnTo>
                    <a:pt x="14286" y="561564"/>
                  </a:lnTo>
                  <a:lnTo>
                    <a:pt x="25119" y="516334"/>
                  </a:lnTo>
                  <a:lnTo>
                    <a:pt x="38813" y="472289"/>
                  </a:lnTo>
                  <a:lnTo>
                    <a:pt x="55262" y="429535"/>
                  </a:lnTo>
                  <a:lnTo>
                    <a:pt x="74364" y="388177"/>
                  </a:lnTo>
                  <a:lnTo>
                    <a:pt x="96012" y="348318"/>
                  </a:lnTo>
                  <a:lnTo>
                    <a:pt x="120102" y="310064"/>
                  </a:lnTo>
                  <a:lnTo>
                    <a:pt x="146529" y="273520"/>
                  </a:lnTo>
                  <a:lnTo>
                    <a:pt x="175189" y="238789"/>
                  </a:lnTo>
                  <a:lnTo>
                    <a:pt x="205978" y="205978"/>
                  </a:lnTo>
                  <a:lnTo>
                    <a:pt x="238789" y="175189"/>
                  </a:lnTo>
                  <a:lnTo>
                    <a:pt x="273520" y="146529"/>
                  </a:lnTo>
                  <a:lnTo>
                    <a:pt x="310064" y="120102"/>
                  </a:lnTo>
                  <a:lnTo>
                    <a:pt x="348318" y="96011"/>
                  </a:lnTo>
                  <a:lnTo>
                    <a:pt x="388177" y="74364"/>
                  </a:lnTo>
                  <a:lnTo>
                    <a:pt x="429535" y="55262"/>
                  </a:lnTo>
                  <a:lnTo>
                    <a:pt x="472289" y="38813"/>
                  </a:lnTo>
                  <a:lnTo>
                    <a:pt x="516334" y="25119"/>
                  </a:lnTo>
                  <a:lnTo>
                    <a:pt x="561564" y="14286"/>
                  </a:lnTo>
                  <a:lnTo>
                    <a:pt x="607876" y="6419"/>
                  </a:lnTo>
                  <a:lnTo>
                    <a:pt x="655165" y="1622"/>
                  </a:lnTo>
                  <a:lnTo>
                    <a:pt x="703326" y="0"/>
                  </a:lnTo>
                  <a:lnTo>
                    <a:pt x="751486" y="1622"/>
                  </a:lnTo>
                  <a:lnTo>
                    <a:pt x="798775" y="6419"/>
                  </a:lnTo>
                  <a:lnTo>
                    <a:pt x="845087" y="14286"/>
                  </a:lnTo>
                  <a:lnTo>
                    <a:pt x="890317" y="25119"/>
                  </a:lnTo>
                  <a:lnTo>
                    <a:pt x="934362" y="38813"/>
                  </a:lnTo>
                  <a:lnTo>
                    <a:pt x="977116" y="55262"/>
                  </a:lnTo>
                  <a:lnTo>
                    <a:pt x="1018474" y="74364"/>
                  </a:lnTo>
                  <a:lnTo>
                    <a:pt x="1058333" y="96012"/>
                  </a:lnTo>
                  <a:lnTo>
                    <a:pt x="1096587" y="120102"/>
                  </a:lnTo>
                  <a:lnTo>
                    <a:pt x="1133131" y="146529"/>
                  </a:lnTo>
                  <a:lnTo>
                    <a:pt x="1167862" y="175189"/>
                  </a:lnTo>
                  <a:lnTo>
                    <a:pt x="1200673" y="205978"/>
                  </a:lnTo>
                  <a:lnTo>
                    <a:pt x="1231462" y="238789"/>
                  </a:lnTo>
                  <a:lnTo>
                    <a:pt x="1260122" y="273520"/>
                  </a:lnTo>
                  <a:lnTo>
                    <a:pt x="1286549" y="310064"/>
                  </a:lnTo>
                  <a:lnTo>
                    <a:pt x="1310640" y="348318"/>
                  </a:lnTo>
                  <a:lnTo>
                    <a:pt x="1332287" y="388177"/>
                  </a:lnTo>
                  <a:lnTo>
                    <a:pt x="1351389" y="429535"/>
                  </a:lnTo>
                  <a:lnTo>
                    <a:pt x="1367838" y="472289"/>
                  </a:lnTo>
                  <a:lnTo>
                    <a:pt x="1381532" y="516334"/>
                  </a:lnTo>
                  <a:lnTo>
                    <a:pt x="1392365" y="561564"/>
                  </a:lnTo>
                  <a:lnTo>
                    <a:pt x="1400232" y="607876"/>
                  </a:lnTo>
                  <a:lnTo>
                    <a:pt x="1405029" y="655165"/>
                  </a:lnTo>
                  <a:lnTo>
                    <a:pt x="1406652" y="703326"/>
                  </a:lnTo>
                  <a:lnTo>
                    <a:pt x="1405029" y="751486"/>
                  </a:lnTo>
                  <a:lnTo>
                    <a:pt x="1400232" y="798775"/>
                  </a:lnTo>
                  <a:lnTo>
                    <a:pt x="1392365" y="845087"/>
                  </a:lnTo>
                  <a:lnTo>
                    <a:pt x="1381532" y="890317"/>
                  </a:lnTo>
                  <a:lnTo>
                    <a:pt x="1367838" y="934362"/>
                  </a:lnTo>
                  <a:lnTo>
                    <a:pt x="1351389" y="977116"/>
                  </a:lnTo>
                  <a:lnTo>
                    <a:pt x="1332287" y="1018474"/>
                  </a:lnTo>
                  <a:lnTo>
                    <a:pt x="1310639" y="1058333"/>
                  </a:lnTo>
                  <a:lnTo>
                    <a:pt x="1286549" y="1096587"/>
                  </a:lnTo>
                  <a:lnTo>
                    <a:pt x="1260122" y="1133131"/>
                  </a:lnTo>
                  <a:lnTo>
                    <a:pt x="1231462" y="1167862"/>
                  </a:lnTo>
                  <a:lnTo>
                    <a:pt x="1200673" y="1200673"/>
                  </a:lnTo>
                  <a:lnTo>
                    <a:pt x="1167862" y="1231462"/>
                  </a:lnTo>
                  <a:lnTo>
                    <a:pt x="1133131" y="1260122"/>
                  </a:lnTo>
                  <a:lnTo>
                    <a:pt x="1096587" y="1286549"/>
                  </a:lnTo>
                  <a:lnTo>
                    <a:pt x="1058333" y="1310640"/>
                  </a:lnTo>
                  <a:lnTo>
                    <a:pt x="1018474" y="1332287"/>
                  </a:lnTo>
                  <a:lnTo>
                    <a:pt x="977116" y="1351389"/>
                  </a:lnTo>
                  <a:lnTo>
                    <a:pt x="934362" y="1367838"/>
                  </a:lnTo>
                  <a:lnTo>
                    <a:pt x="890317" y="1381532"/>
                  </a:lnTo>
                  <a:lnTo>
                    <a:pt x="845087" y="1392365"/>
                  </a:lnTo>
                  <a:lnTo>
                    <a:pt x="798775" y="1400232"/>
                  </a:lnTo>
                  <a:lnTo>
                    <a:pt x="751486" y="1405029"/>
                  </a:lnTo>
                  <a:lnTo>
                    <a:pt x="703326" y="1406652"/>
                  </a:lnTo>
                  <a:lnTo>
                    <a:pt x="655165" y="1405029"/>
                  </a:lnTo>
                  <a:lnTo>
                    <a:pt x="607876" y="1400232"/>
                  </a:lnTo>
                  <a:lnTo>
                    <a:pt x="561564" y="1392365"/>
                  </a:lnTo>
                  <a:lnTo>
                    <a:pt x="516334" y="1381532"/>
                  </a:lnTo>
                  <a:lnTo>
                    <a:pt x="472289" y="1367838"/>
                  </a:lnTo>
                  <a:lnTo>
                    <a:pt x="429535" y="1351389"/>
                  </a:lnTo>
                  <a:lnTo>
                    <a:pt x="388177" y="1332287"/>
                  </a:lnTo>
                  <a:lnTo>
                    <a:pt x="348318" y="1310639"/>
                  </a:lnTo>
                  <a:lnTo>
                    <a:pt x="310064" y="1286549"/>
                  </a:lnTo>
                  <a:lnTo>
                    <a:pt x="273520" y="1260122"/>
                  </a:lnTo>
                  <a:lnTo>
                    <a:pt x="238789" y="1231462"/>
                  </a:lnTo>
                  <a:lnTo>
                    <a:pt x="205978" y="1200673"/>
                  </a:lnTo>
                  <a:lnTo>
                    <a:pt x="175189" y="1167862"/>
                  </a:lnTo>
                  <a:lnTo>
                    <a:pt x="146529" y="1133131"/>
                  </a:lnTo>
                  <a:lnTo>
                    <a:pt x="120102" y="1096587"/>
                  </a:lnTo>
                  <a:lnTo>
                    <a:pt x="96011" y="1058333"/>
                  </a:lnTo>
                  <a:lnTo>
                    <a:pt x="74364" y="1018474"/>
                  </a:lnTo>
                  <a:lnTo>
                    <a:pt x="55262" y="977116"/>
                  </a:lnTo>
                  <a:lnTo>
                    <a:pt x="38813" y="934362"/>
                  </a:lnTo>
                  <a:lnTo>
                    <a:pt x="25119" y="890317"/>
                  </a:lnTo>
                  <a:lnTo>
                    <a:pt x="14286" y="845087"/>
                  </a:lnTo>
                  <a:lnTo>
                    <a:pt x="6419" y="798775"/>
                  </a:lnTo>
                  <a:lnTo>
                    <a:pt x="1622" y="751486"/>
                  </a:lnTo>
                  <a:lnTo>
                    <a:pt x="0" y="703326"/>
                  </a:lnTo>
                  <a:close/>
                </a:path>
              </a:pathLst>
            </a:custGeom>
            <a:ln w="25400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1687" y="3694175"/>
              <a:ext cx="795527" cy="795527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0706354" y="3410965"/>
            <a:ext cx="1432560" cy="1432560"/>
            <a:chOff x="10706354" y="3410965"/>
            <a:chExt cx="1432560" cy="1432560"/>
          </a:xfrm>
        </p:grpSpPr>
        <p:sp>
          <p:nvSpPr>
            <p:cNvPr id="15" name="object 15"/>
            <p:cNvSpPr/>
            <p:nvPr/>
          </p:nvSpPr>
          <p:spPr>
            <a:xfrm>
              <a:off x="10719054" y="3423665"/>
              <a:ext cx="1407160" cy="1407160"/>
            </a:xfrm>
            <a:custGeom>
              <a:avLst/>
              <a:gdLst/>
              <a:ahLst/>
              <a:cxnLst/>
              <a:rect l="l" t="t" r="r" b="b"/>
              <a:pathLst>
                <a:path w="1407159" h="1407160">
                  <a:moveTo>
                    <a:pt x="703326" y="0"/>
                  </a:moveTo>
                  <a:lnTo>
                    <a:pt x="655165" y="1622"/>
                  </a:lnTo>
                  <a:lnTo>
                    <a:pt x="607876" y="6419"/>
                  </a:lnTo>
                  <a:lnTo>
                    <a:pt x="561564" y="14286"/>
                  </a:lnTo>
                  <a:lnTo>
                    <a:pt x="516334" y="25119"/>
                  </a:lnTo>
                  <a:lnTo>
                    <a:pt x="472289" y="38813"/>
                  </a:lnTo>
                  <a:lnTo>
                    <a:pt x="429535" y="55262"/>
                  </a:lnTo>
                  <a:lnTo>
                    <a:pt x="388177" y="74364"/>
                  </a:lnTo>
                  <a:lnTo>
                    <a:pt x="348318" y="96011"/>
                  </a:lnTo>
                  <a:lnTo>
                    <a:pt x="310064" y="120102"/>
                  </a:lnTo>
                  <a:lnTo>
                    <a:pt x="273520" y="146529"/>
                  </a:lnTo>
                  <a:lnTo>
                    <a:pt x="238789" y="175189"/>
                  </a:lnTo>
                  <a:lnTo>
                    <a:pt x="205978" y="205978"/>
                  </a:lnTo>
                  <a:lnTo>
                    <a:pt x="175189" y="238789"/>
                  </a:lnTo>
                  <a:lnTo>
                    <a:pt x="146529" y="273520"/>
                  </a:lnTo>
                  <a:lnTo>
                    <a:pt x="120102" y="310064"/>
                  </a:lnTo>
                  <a:lnTo>
                    <a:pt x="96011" y="348318"/>
                  </a:lnTo>
                  <a:lnTo>
                    <a:pt x="74364" y="388177"/>
                  </a:lnTo>
                  <a:lnTo>
                    <a:pt x="55262" y="429535"/>
                  </a:lnTo>
                  <a:lnTo>
                    <a:pt x="38813" y="472289"/>
                  </a:lnTo>
                  <a:lnTo>
                    <a:pt x="25119" y="516334"/>
                  </a:lnTo>
                  <a:lnTo>
                    <a:pt x="14286" y="561564"/>
                  </a:lnTo>
                  <a:lnTo>
                    <a:pt x="6419" y="607876"/>
                  </a:lnTo>
                  <a:lnTo>
                    <a:pt x="1622" y="655165"/>
                  </a:lnTo>
                  <a:lnTo>
                    <a:pt x="0" y="703326"/>
                  </a:lnTo>
                  <a:lnTo>
                    <a:pt x="1622" y="751486"/>
                  </a:lnTo>
                  <a:lnTo>
                    <a:pt x="6419" y="798775"/>
                  </a:lnTo>
                  <a:lnTo>
                    <a:pt x="14286" y="845087"/>
                  </a:lnTo>
                  <a:lnTo>
                    <a:pt x="25119" y="890317"/>
                  </a:lnTo>
                  <a:lnTo>
                    <a:pt x="38813" y="934362"/>
                  </a:lnTo>
                  <a:lnTo>
                    <a:pt x="55262" y="977116"/>
                  </a:lnTo>
                  <a:lnTo>
                    <a:pt x="74364" y="1018474"/>
                  </a:lnTo>
                  <a:lnTo>
                    <a:pt x="96012" y="1058333"/>
                  </a:lnTo>
                  <a:lnTo>
                    <a:pt x="120102" y="1096587"/>
                  </a:lnTo>
                  <a:lnTo>
                    <a:pt x="146529" y="1133131"/>
                  </a:lnTo>
                  <a:lnTo>
                    <a:pt x="175189" y="1167862"/>
                  </a:lnTo>
                  <a:lnTo>
                    <a:pt x="205978" y="1200673"/>
                  </a:lnTo>
                  <a:lnTo>
                    <a:pt x="238789" y="1231462"/>
                  </a:lnTo>
                  <a:lnTo>
                    <a:pt x="273520" y="1260122"/>
                  </a:lnTo>
                  <a:lnTo>
                    <a:pt x="310064" y="1286549"/>
                  </a:lnTo>
                  <a:lnTo>
                    <a:pt x="348318" y="1310639"/>
                  </a:lnTo>
                  <a:lnTo>
                    <a:pt x="388177" y="1332287"/>
                  </a:lnTo>
                  <a:lnTo>
                    <a:pt x="429535" y="1351389"/>
                  </a:lnTo>
                  <a:lnTo>
                    <a:pt x="472289" y="1367838"/>
                  </a:lnTo>
                  <a:lnTo>
                    <a:pt x="516334" y="1381532"/>
                  </a:lnTo>
                  <a:lnTo>
                    <a:pt x="561564" y="1392365"/>
                  </a:lnTo>
                  <a:lnTo>
                    <a:pt x="607876" y="1400232"/>
                  </a:lnTo>
                  <a:lnTo>
                    <a:pt x="655165" y="1405029"/>
                  </a:lnTo>
                  <a:lnTo>
                    <a:pt x="703326" y="1406652"/>
                  </a:lnTo>
                  <a:lnTo>
                    <a:pt x="751486" y="1405029"/>
                  </a:lnTo>
                  <a:lnTo>
                    <a:pt x="798775" y="1400232"/>
                  </a:lnTo>
                  <a:lnTo>
                    <a:pt x="845087" y="1392365"/>
                  </a:lnTo>
                  <a:lnTo>
                    <a:pt x="890317" y="1381532"/>
                  </a:lnTo>
                  <a:lnTo>
                    <a:pt x="934362" y="1367838"/>
                  </a:lnTo>
                  <a:lnTo>
                    <a:pt x="977116" y="1351389"/>
                  </a:lnTo>
                  <a:lnTo>
                    <a:pt x="1018474" y="1332287"/>
                  </a:lnTo>
                  <a:lnTo>
                    <a:pt x="1058333" y="1310640"/>
                  </a:lnTo>
                  <a:lnTo>
                    <a:pt x="1096587" y="1286549"/>
                  </a:lnTo>
                  <a:lnTo>
                    <a:pt x="1133131" y="1260122"/>
                  </a:lnTo>
                  <a:lnTo>
                    <a:pt x="1167862" y="1231462"/>
                  </a:lnTo>
                  <a:lnTo>
                    <a:pt x="1200673" y="1200673"/>
                  </a:lnTo>
                  <a:lnTo>
                    <a:pt x="1231462" y="1167862"/>
                  </a:lnTo>
                  <a:lnTo>
                    <a:pt x="1260122" y="1133131"/>
                  </a:lnTo>
                  <a:lnTo>
                    <a:pt x="1286549" y="1096587"/>
                  </a:lnTo>
                  <a:lnTo>
                    <a:pt x="1310640" y="1058333"/>
                  </a:lnTo>
                  <a:lnTo>
                    <a:pt x="1332287" y="1018474"/>
                  </a:lnTo>
                  <a:lnTo>
                    <a:pt x="1351389" y="977116"/>
                  </a:lnTo>
                  <a:lnTo>
                    <a:pt x="1367838" y="934362"/>
                  </a:lnTo>
                  <a:lnTo>
                    <a:pt x="1381532" y="890317"/>
                  </a:lnTo>
                  <a:lnTo>
                    <a:pt x="1392365" y="845087"/>
                  </a:lnTo>
                  <a:lnTo>
                    <a:pt x="1400232" y="798775"/>
                  </a:lnTo>
                  <a:lnTo>
                    <a:pt x="1405029" y="751486"/>
                  </a:lnTo>
                  <a:lnTo>
                    <a:pt x="1406652" y="703326"/>
                  </a:lnTo>
                  <a:lnTo>
                    <a:pt x="1405029" y="655165"/>
                  </a:lnTo>
                  <a:lnTo>
                    <a:pt x="1400232" y="607876"/>
                  </a:lnTo>
                  <a:lnTo>
                    <a:pt x="1392365" y="561564"/>
                  </a:lnTo>
                  <a:lnTo>
                    <a:pt x="1381532" y="516334"/>
                  </a:lnTo>
                  <a:lnTo>
                    <a:pt x="1367838" y="472289"/>
                  </a:lnTo>
                  <a:lnTo>
                    <a:pt x="1351389" y="429535"/>
                  </a:lnTo>
                  <a:lnTo>
                    <a:pt x="1332287" y="388177"/>
                  </a:lnTo>
                  <a:lnTo>
                    <a:pt x="1310639" y="348318"/>
                  </a:lnTo>
                  <a:lnTo>
                    <a:pt x="1286549" y="310064"/>
                  </a:lnTo>
                  <a:lnTo>
                    <a:pt x="1260122" y="273520"/>
                  </a:lnTo>
                  <a:lnTo>
                    <a:pt x="1231462" y="238789"/>
                  </a:lnTo>
                  <a:lnTo>
                    <a:pt x="1200673" y="205978"/>
                  </a:lnTo>
                  <a:lnTo>
                    <a:pt x="1167862" y="175189"/>
                  </a:lnTo>
                  <a:lnTo>
                    <a:pt x="1133131" y="146529"/>
                  </a:lnTo>
                  <a:lnTo>
                    <a:pt x="1096587" y="120102"/>
                  </a:lnTo>
                  <a:lnTo>
                    <a:pt x="1058333" y="96012"/>
                  </a:lnTo>
                  <a:lnTo>
                    <a:pt x="1018474" y="74364"/>
                  </a:lnTo>
                  <a:lnTo>
                    <a:pt x="977116" y="55262"/>
                  </a:lnTo>
                  <a:lnTo>
                    <a:pt x="934362" y="38813"/>
                  </a:lnTo>
                  <a:lnTo>
                    <a:pt x="890317" y="25119"/>
                  </a:lnTo>
                  <a:lnTo>
                    <a:pt x="845087" y="14286"/>
                  </a:lnTo>
                  <a:lnTo>
                    <a:pt x="798775" y="6419"/>
                  </a:lnTo>
                  <a:lnTo>
                    <a:pt x="751486" y="1622"/>
                  </a:lnTo>
                  <a:lnTo>
                    <a:pt x="703326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719054" y="3423665"/>
              <a:ext cx="1407160" cy="1407160"/>
            </a:xfrm>
            <a:custGeom>
              <a:avLst/>
              <a:gdLst/>
              <a:ahLst/>
              <a:cxnLst/>
              <a:rect l="l" t="t" r="r" b="b"/>
              <a:pathLst>
                <a:path w="1407159" h="1407160">
                  <a:moveTo>
                    <a:pt x="0" y="703326"/>
                  </a:moveTo>
                  <a:lnTo>
                    <a:pt x="1622" y="655165"/>
                  </a:lnTo>
                  <a:lnTo>
                    <a:pt x="6419" y="607876"/>
                  </a:lnTo>
                  <a:lnTo>
                    <a:pt x="14286" y="561564"/>
                  </a:lnTo>
                  <a:lnTo>
                    <a:pt x="25119" y="516334"/>
                  </a:lnTo>
                  <a:lnTo>
                    <a:pt x="38813" y="472289"/>
                  </a:lnTo>
                  <a:lnTo>
                    <a:pt x="55262" y="429535"/>
                  </a:lnTo>
                  <a:lnTo>
                    <a:pt x="74364" y="388177"/>
                  </a:lnTo>
                  <a:lnTo>
                    <a:pt x="96011" y="348318"/>
                  </a:lnTo>
                  <a:lnTo>
                    <a:pt x="120102" y="310064"/>
                  </a:lnTo>
                  <a:lnTo>
                    <a:pt x="146529" y="273520"/>
                  </a:lnTo>
                  <a:lnTo>
                    <a:pt x="175189" y="238789"/>
                  </a:lnTo>
                  <a:lnTo>
                    <a:pt x="205978" y="205978"/>
                  </a:lnTo>
                  <a:lnTo>
                    <a:pt x="238789" y="175189"/>
                  </a:lnTo>
                  <a:lnTo>
                    <a:pt x="273520" y="146529"/>
                  </a:lnTo>
                  <a:lnTo>
                    <a:pt x="310064" y="120102"/>
                  </a:lnTo>
                  <a:lnTo>
                    <a:pt x="348318" y="96011"/>
                  </a:lnTo>
                  <a:lnTo>
                    <a:pt x="388177" y="74364"/>
                  </a:lnTo>
                  <a:lnTo>
                    <a:pt x="429535" y="55262"/>
                  </a:lnTo>
                  <a:lnTo>
                    <a:pt x="472289" y="38813"/>
                  </a:lnTo>
                  <a:lnTo>
                    <a:pt x="516334" y="25119"/>
                  </a:lnTo>
                  <a:lnTo>
                    <a:pt x="561564" y="14286"/>
                  </a:lnTo>
                  <a:lnTo>
                    <a:pt x="607876" y="6419"/>
                  </a:lnTo>
                  <a:lnTo>
                    <a:pt x="655165" y="1622"/>
                  </a:lnTo>
                  <a:lnTo>
                    <a:pt x="703326" y="0"/>
                  </a:lnTo>
                  <a:lnTo>
                    <a:pt x="751486" y="1622"/>
                  </a:lnTo>
                  <a:lnTo>
                    <a:pt x="798775" y="6419"/>
                  </a:lnTo>
                  <a:lnTo>
                    <a:pt x="845087" y="14286"/>
                  </a:lnTo>
                  <a:lnTo>
                    <a:pt x="890317" y="25119"/>
                  </a:lnTo>
                  <a:lnTo>
                    <a:pt x="934362" y="38813"/>
                  </a:lnTo>
                  <a:lnTo>
                    <a:pt x="977116" y="55262"/>
                  </a:lnTo>
                  <a:lnTo>
                    <a:pt x="1018474" y="74364"/>
                  </a:lnTo>
                  <a:lnTo>
                    <a:pt x="1058333" y="96012"/>
                  </a:lnTo>
                  <a:lnTo>
                    <a:pt x="1096587" y="120102"/>
                  </a:lnTo>
                  <a:lnTo>
                    <a:pt x="1133131" y="146529"/>
                  </a:lnTo>
                  <a:lnTo>
                    <a:pt x="1167862" y="175189"/>
                  </a:lnTo>
                  <a:lnTo>
                    <a:pt x="1200673" y="205978"/>
                  </a:lnTo>
                  <a:lnTo>
                    <a:pt x="1231462" y="238789"/>
                  </a:lnTo>
                  <a:lnTo>
                    <a:pt x="1260122" y="273520"/>
                  </a:lnTo>
                  <a:lnTo>
                    <a:pt x="1286549" y="310064"/>
                  </a:lnTo>
                  <a:lnTo>
                    <a:pt x="1310639" y="348318"/>
                  </a:lnTo>
                  <a:lnTo>
                    <a:pt x="1332287" y="388177"/>
                  </a:lnTo>
                  <a:lnTo>
                    <a:pt x="1351389" y="429535"/>
                  </a:lnTo>
                  <a:lnTo>
                    <a:pt x="1367838" y="472289"/>
                  </a:lnTo>
                  <a:lnTo>
                    <a:pt x="1381532" y="516334"/>
                  </a:lnTo>
                  <a:lnTo>
                    <a:pt x="1392365" y="561564"/>
                  </a:lnTo>
                  <a:lnTo>
                    <a:pt x="1400232" y="607876"/>
                  </a:lnTo>
                  <a:lnTo>
                    <a:pt x="1405029" y="655165"/>
                  </a:lnTo>
                  <a:lnTo>
                    <a:pt x="1406652" y="703326"/>
                  </a:lnTo>
                  <a:lnTo>
                    <a:pt x="1405029" y="751486"/>
                  </a:lnTo>
                  <a:lnTo>
                    <a:pt x="1400232" y="798775"/>
                  </a:lnTo>
                  <a:lnTo>
                    <a:pt x="1392365" y="845087"/>
                  </a:lnTo>
                  <a:lnTo>
                    <a:pt x="1381532" y="890317"/>
                  </a:lnTo>
                  <a:lnTo>
                    <a:pt x="1367838" y="934362"/>
                  </a:lnTo>
                  <a:lnTo>
                    <a:pt x="1351389" y="977116"/>
                  </a:lnTo>
                  <a:lnTo>
                    <a:pt x="1332287" y="1018474"/>
                  </a:lnTo>
                  <a:lnTo>
                    <a:pt x="1310640" y="1058333"/>
                  </a:lnTo>
                  <a:lnTo>
                    <a:pt x="1286549" y="1096587"/>
                  </a:lnTo>
                  <a:lnTo>
                    <a:pt x="1260122" y="1133131"/>
                  </a:lnTo>
                  <a:lnTo>
                    <a:pt x="1231462" y="1167862"/>
                  </a:lnTo>
                  <a:lnTo>
                    <a:pt x="1200673" y="1200673"/>
                  </a:lnTo>
                  <a:lnTo>
                    <a:pt x="1167862" y="1231462"/>
                  </a:lnTo>
                  <a:lnTo>
                    <a:pt x="1133131" y="1260122"/>
                  </a:lnTo>
                  <a:lnTo>
                    <a:pt x="1096587" y="1286549"/>
                  </a:lnTo>
                  <a:lnTo>
                    <a:pt x="1058333" y="1310640"/>
                  </a:lnTo>
                  <a:lnTo>
                    <a:pt x="1018474" y="1332287"/>
                  </a:lnTo>
                  <a:lnTo>
                    <a:pt x="977116" y="1351389"/>
                  </a:lnTo>
                  <a:lnTo>
                    <a:pt x="934362" y="1367838"/>
                  </a:lnTo>
                  <a:lnTo>
                    <a:pt x="890317" y="1381532"/>
                  </a:lnTo>
                  <a:lnTo>
                    <a:pt x="845087" y="1392365"/>
                  </a:lnTo>
                  <a:lnTo>
                    <a:pt x="798775" y="1400232"/>
                  </a:lnTo>
                  <a:lnTo>
                    <a:pt x="751486" y="1405029"/>
                  </a:lnTo>
                  <a:lnTo>
                    <a:pt x="703326" y="1406652"/>
                  </a:lnTo>
                  <a:lnTo>
                    <a:pt x="655165" y="1405029"/>
                  </a:lnTo>
                  <a:lnTo>
                    <a:pt x="607876" y="1400232"/>
                  </a:lnTo>
                  <a:lnTo>
                    <a:pt x="561564" y="1392365"/>
                  </a:lnTo>
                  <a:lnTo>
                    <a:pt x="516334" y="1381532"/>
                  </a:lnTo>
                  <a:lnTo>
                    <a:pt x="472289" y="1367838"/>
                  </a:lnTo>
                  <a:lnTo>
                    <a:pt x="429535" y="1351389"/>
                  </a:lnTo>
                  <a:lnTo>
                    <a:pt x="388177" y="1332287"/>
                  </a:lnTo>
                  <a:lnTo>
                    <a:pt x="348318" y="1310639"/>
                  </a:lnTo>
                  <a:lnTo>
                    <a:pt x="310064" y="1286549"/>
                  </a:lnTo>
                  <a:lnTo>
                    <a:pt x="273520" y="1260122"/>
                  </a:lnTo>
                  <a:lnTo>
                    <a:pt x="238789" y="1231462"/>
                  </a:lnTo>
                  <a:lnTo>
                    <a:pt x="205978" y="1200673"/>
                  </a:lnTo>
                  <a:lnTo>
                    <a:pt x="175189" y="1167862"/>
                  </a:lnTo>
                  <a:lnTo>
                    <a:pt x="146529" y="1133131"/>
                  </a:lnTo>
                  <a:lnTo>
                    <a:pt x="120102" y="1096587"/>
                  </a:lnTo>
                  <a:lnTo>
                    <a:pt x="96012" y="1058333"/>
                  </a:lnTo>
                  <a:lnTo>
                    <a:pt x="74364" y="1018474"/>
                  </a:lnTo>
                  <a:lnTo>
                    <a:pt x="55262" y="977116"/>
                  </a:lnTo>
                  <a:lnTo>
                    <a:pt x="38813" y="934362"/>
                  </a:lnTo>
                  <a:lnTo>
                    <a:pt x="25119" y="890317"/>
                  </a:lnTo>
                  <a:lnTo>
                    <a:pt x="14286" y="845087"/>
                  </a:lnTo>
                  <a:lnTo>
                    <a:pt x="6419" y="798775"/>
                  </a:lnTo>
                  <a:lnTo>
                    <a:pt x="1622" y="751486"/>
                  </a:lnTo>
                  <a:lnTo>
                    <a:pt x="0" y="703326"/>
                  </a:lnTo>
                  <a:close/>
                </a:path>
              </a:pathLst>
            </a:custGeom>
            <a:ln w="25400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15472" y="3767327"/>
              <a:ext cx="757427" cy="7574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26328" y="306451"/>
            <a:ext cx="44037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Kerberos</a:t>
            </a:r>
            <a:r>
              <a:rPr spc="-8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3584" y="760476"/>
            <a:ext cx="615543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09540" y="1549146"/>
            <a:ext cx="68370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diagram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below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shows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78579" y="2615183"/>
            <a:ext cx="8499475" cy="5288280"/>
            <a:chOff x="3878579" y="2615183"/>
            <a:chExt cx="8499475" cy="5288280"/>
          </a:xfrm>
        </p:grpSpPr>
        <p:sp>
          <p:nvSpPr>
            <p:cNvPr id="6" name="object 6"/>
            <p:cNvSpPr/>
            <p:nvPr/>
          </p:nvSpPr>
          <p:spPr>
            <a:xfrm>
              <a:off x="3878579" y="2615183"/>
              <a:ext cx="8499475" cy="5288280"/>
            </a:xfrm>
            <a:custGeom>
              <a:avLst/>
              <a:gdLst/>
              <a:ahLst/>
              <a:cxnLst/>
              <a:rect l="l" t="t" r="r" b="b"/>
              <a:pathLst>
                <a:path w="8499475" h="5288280">
                  <a:moveTo>
                    <a:pt x="8212455" y="0"/>
                  </a:moveTo>
                  <a:lnTo>
                    <a:pt x="286893" y="0"/>
                  </a:lnTo>
                  <a:lnTo>
                    <a:pt x="240345" y="3753"/>
                  </a:lnTo>
                  <a:lnTo>
                    <a:pt x="196193" y="14621"/>
                  </a:lnTo>
                  <a:lnTo>
                    <a:pt x="155027" y="32013"/>
                  </a:lnTo>
                  <a:lnTo>
                    <a:pt x="117436" y="55339"/>
                  </a:lnTo>
                  <a:lnTo>
                    <a:pt x="84010" y="84010"/>
                  </a:lnTo>
                  <a:lnTo>
                    <a:pt x="55339" y="117436"/>
                  </a:lnTo>
                  <a:lnTo>
                    <a:pt x="32013" y="155027"/>
                  </a:lnTo>
                  <a:lnTo>
                    <a:pt x="14621" y="196193"/>
                  </a:lnTo>
                  <a:lnTo>
                    <a:pt x="3753" y="240345"/>
                  </a:lnTo>
                  <a:lnTo>
                    <a:pt x="0" y="286893"/>
                  </a:lnTo>
                  <a:lnTo>
                    <a:pt x="0" y="5001387"/>
                  </a:lnTo>
                  <a:lnTo>
                    <a:pt x="3753" y="5047934"/>
                  </a:lnTo>
                  <a:lnTo>
                    <a:pt x="14621" y="5092086"/>
                  </a:lnTo>
                  <a:lnTo>
                    <a:pt x="32013" y="5133252"/>
                  </a:lnTo>
                  <a:lnTo>
                    <a:pt x="55339" y="5170843"/>
                  </a:lnTo>
                  <a:lnTo>
                    <a:pt x="84010" y="5204269"/>
                  </a:lnTo>
                  <a:lnTo>
                    <a:pt x="117436" y="5232940"/>
                  </a:lnTo>
                  <a:lnTo>
                    <a:pt x="155027" y="5256266"/>
                  </a:lnTo>
                  <a:lnTo>
                    <a:pt x="196193" y="5273658"/>
                  </a:lnTo>
                  <a:lnTo>
                    <a:pt x="240345" y="5284526"/>
                  </a:lnTo>
                  <a:lnTo>
                    <a:pt x="286893" y="5288280"/>
                  </a:lnTo>
                  <a:lnTo>
                    <a:pt x="8212455" y="5288280"/>
                  </a:lnTo>
                  <a:lnTo>
                    <a:pt x="8259002" y="5284526"/>
                  </a:lnTo>
                  <a:lnTo>
                    <a:pt x="8303154" y="5273658"/>
                  </a:lnTo>
                  <a:lnTo>
                    <a:pt x="8344320" y="5256266"/>
                  </a:lnTo>
                  <a:lnTo>
                    <a:pt x="8381911" y="5232940"/>
                  </a:lnTo>
                  <a:lnTo>
                    <a:pt x="8415337" y="5204269"/>
                  </a:lnTo>
                  <a:lnTo>
                    <a:pt x="8444008" y="5170843"/>
                  </a:lnTo>
                  <a:lnTo>
                    <a:pt x="8467334" y="5133252"/>
                  </a:lnTo>
                  <a:lnTo>
                    <a:pt x="8484726" y="5092086"/>
                  </a:lnTo>
                  <a:lnTo>
                    <a:pt x="8495594" y="5047934"/>
                  </a:lnTo>
                  <a:lnTo>
                    <a:pt x="8499348" y="5001387"/>
                  </a:lnTo>
                  <a:lnTo>
                    <a:pt x="8499348" y="286893"/>
                  </a:lnTo>
                  <a:lnTo>
                    <a:pt x="8495594" y="240345"/>
                  </a:lnTo>
                  <a:lnTo>
                    <a:pt x="8484726" y="196193"/>
                  </a:lnTo>
                  <a:lnTo>
                    <a:pt x="8467334" y="155027"/>
                  </a:lnTo>
                  <a:lnTo>
                    <a:pt x="8444008" y="117436"/>
                  </a:lnTo>
                  <a:lnTo>
                    <a:pt x="8415337" y="84010"/>
                  </a:lnTo>
                  <a:lnTo>
                    <a:pt x="8381911" y="55339"/>
                  </a:lnTo>
                  <a:lnTo>
                    <a:pt x="8344320" y="32013"/>
                  </a:lnTo>
                  <a:lnTo>
                    <a:pt x="8303154" y="14621"/>
                  </a:lnTo>
                  <a:lnTo>
                    <a:pt x="8259002" y="3753"/>
                  </a:lnTo>
                  <a:lnTo>
                    <a:pt x="8212455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73292" y="3144773"/>
              <a:ext cx="1703705" cy="457200"/>
            </a:xfrm>
            <a:custGeom>
              <a:avLst/>
              <a:gdLst/>
              <a:ahLst/>
              <a:cxnLst/>
              <a:rect l="l" t="t" r="r" b="b"/>
              <a:pathLst>
                <a:path w="1703704" h="457200">
                  <a:moveTo>
                    <a:pt x="1145666" y="13208"/>
                  </a:moveTo>
                  <a:lnTo>
                    <a:pt x="1089279" y="14859"/>
                  </a:lnTo>
                  <a:lnTo>
                    <a:pt x="1033145" y="18161"/>
                  </a:lnTo>
                  <a:lnTo>
                    <a:pt x="977011" y="23240"/>
                  </a:lnTo>
                  <a:lnTo>
                    <a:pt x="921258" y="30099"/>
                  </a:lnTo>
                  <a:lnTo>
                    <a:pt x="865759" y="38480"/>
                  </a:lnTo>
                  <a:lnTo>
                    <a:pt x="810513" y="48767"/>
                  </a:lnTo>
                  <a:lnTo>
                    <a:pt x="755650" y="60578"/>
                  </a:lnTo>
                  <a:lnTo>
                    <a:pt x="701040" y="74040"/>
                  </a:lnTo>
                  <a:lnTo>
                    <a:pt x="647065" y="89280"/>
                  </a:lnTo>
                  <a:lnTo>
                    <a:pt x="593344" y="106172"/>
                  </a:lnTo>
                  <a:lnTo>
                    <a:pt x="540131" y="124713"/>
                  </a:lnTo>
                  <a:lnTo>
                    <a:pt x="487553" y="144779"/>
                  </a:lnTo>
                  <a:lnTo>
                    <a:pt x="435610" y="166624"/>
                  </a:lnTo>
                  <a:lnTo>
                    <a:pt x="384048" y="190118"/>
                  </a:lnTo>
                  <a:lnTo>
                    <a:pt x="333375" y="215137"/>
                  </a:lnTo>
                  <a:lnTo>
                    <a:pt x="283210" y="241680"/>
                  </a:lnTo>
                  <a:lnTo>
                    <a:pt x="233934" y="270001"/>
                  </a:lnTo>
                  <a:lnTo>
                    <a:pt x="185420" y="299847"/>
                  </a:lnTo>
                  <a:lnTo>
                    <a:pt x="137541" y="331342"/>
                  </a:lnTo>
                  <a:lnTo>
                    <a:pt x="90805" y="364363"/>
                  </a:lnTo>
                  <a:lnTo>
                    <a:pt x="44704" y="398906"/>
                  </a:lnTo>
                  <a:lnTo>
                    <a:pt x="0" y="434848"/>
                  </a:lnTo>
                  <a:lnTo>
                    <a:pt x="17907" y="457073"/>
                  </a:lnTo>
                  <a:lnTo>
                    <a:pt x="62611" y="421131"/>
                  </a:lnTo>
                  <a:lnTo>
                    <a:pt x="107950" y="387223"/>
                  </a:lnTo>
                  <a:lnTo>
                    <a:pt x="154051" y="354711"/>
                  </a:lnTo>
                  <a:lnTo>
                    <a:pt x="201041" y="323850"/>
                  </a:lnTo>
                  <a:lnTo>
                    <a:pt x="248793" y="294386"/>
                  </a:lnTo>
                  <a:lnTo>
                    <a:pt x="297434" y="266573"/>
                  </a:lnTo>
                  <a:lnTo>
                    <a:pt x="346710" y="240411"/>
                  </a:lnTo>
                  <a:lnTo>
                    <a:pt x="396748" y="215646"/>
                  </a:lnTo>
                  <a:lnTo>
                    <a:pt x="447421" y="192659"/>
                  </a:lnTo>
                  <a:lnTo>
                    <a:pt x="498602" y="171196"/>
                  </a:lnTo>
                  <a:lnTo>
                    <a:pt x="550418" y="151384"/>
                  </a:lnTo>
                  <a:lnTo>
                    <a:pt x="602742" y="133096"/>
                  </a:lnTo>
                  <a:lnTo>
                    <a:pt x="655574" y="116586"/>
                  </a:lnTo>
                  <a:lnTo>
                    <a:pt x="708787" y="101600"/>
                  </a:lnTo>
                  <a:lnTo>
                    <a:pt x="762508" y="88264"/>
                  </a:lnTo>
                  <a:lnTo>
                    <a:pt x="816483" y="76580"/>
                  </a:lnTo>
                  <a:lnTo>
                    <a:pt x="870965" y="66675"/>
                  </a:lnTo>
                  <a:lnTo>
                    <a:pt x="925576" y="58292"/>
                  </a:lnTo>
                  <a:lnTo>
                    <a:pt x="980566" y="51562"/>
                  </a:lnTo>
                  <a:lnTo>
                    <a:pt x="1035685" y="46609"/>
                  </a:lnTo>
                  <a:lnTo>
                    <a:pt x="1090930" y="43434"/>
                  </a:lnTo>
                  <a:lnTo>
                    <a:pt x="1146429" y="41783"/>
                  </a:lnTo>
                  <a:lnTo>
                    <a:pt x="1493041" y="41783"/>
                  </a:lnTo>
                  <a:lnTo>
                    <a:pt x="1484249" y="40131"/>
                  </a:lnTo>
                  <a:lnTo>
                    <a:pt x="1427861" y="31114"/>
                  </a:lnTo>
                  <a:lnTo>
                    <a:pt x="1371473" y="24129"/>
                  </a:lnTo>
                  <a:lnTo>
                    <a:pt x="1314958" y="18668"/>
                  </a:lnTo>
                  <a:lnTo>
                    <a:pt x="1258570" y="15112"/>
                  </a:lnTo>
                  <a:lnTo>
                    <a:pt x="1201928" y="13335"/>
                  </a:lnTo>
                  <a:lnTo>
                    <a:pt x="1145666" y="13208"/>
                  </a:lnTo>
                  <a:close/>
                </a:path>
                <a:path w="1703704" h="457200">
                  <a:moveTo>
                    <a:pt x="1605923" y="95089"/>
                  </a:moveTo>
                  <a:lnTo>
                    <a:pt x="1546860" y="137667"/>
                  </a:lnTo>
                  <a:lnTo>
                    <a:pt x="1703578" y="107187"/>
                  </a:lnTo>
                  <a:lnTo>
                    <a:pt x="1693469" y="98043"/>
                  </a:lnTo>
                  <a:lnTo>
                    <a:pt x="1617472" y="98043"/>
                  </a:lnTo>
                  <a:lnTo>
                    <a:pt x="1605923" y="95089"/>
                  </a:lnTo>
                  <a:close/>
                </a:path>
                <a:path w="1703704" h="457200">
                  <a:moveTo>
                    <a:pt x="1621028" y="84200"/>
                  </a:moveTo>
                  <a:lnTo>
                    <a:pt x="1605923" y="95089"/>
                  </a:lnTo>
                  <a:lnTo>
                    <a:pt x="1617472" y="98043"/>
                  </a:lnTo>
                  <a:lnTo>
                    <a:pt x="1621028" y="84200"/>
                  </a:lnTo>
                  <a:close/>
                </a:path>
                <a:path w="1703704" h="457200">
                  <a:moveTo>
                    <a:pt x="1585087" y="0"/>
                  </a:moveTo>
                  <a:lnTo>
                    <a:pt x="1613954" y="67628"/>
                  </a:lnTo>
                  <a:lnTo>
                    <a:pt x="1624584" y="70358"/>
                  </a:lnTo>
                  <a:lnTo>
                    <a:pt x="1617472" y="98043"/>
                  </a:lnTo>
                  <a:lnTo>
                    <a:pt x="1693469" y="98043"/>
                  </a:lnTo>
                  <a:lnTo>
                    <a:pt x="1585087" y="0"/>
                  </a:lnTo>
                  <a:close/>
                </a:path>
                <a:path w="1703704" h="457200">
                  <a:moveTo>
                    <a:pt x="1493041" y="41783"/>
                  </a:moveTo>
                  <a:lnTo>
                    <a:pt x="1146429" y="41783"/>
                  </a:lnTo>
                  <a:lnTo>
                    <a:pt x="1201928" y="41910"/>
                  </a:lnTo>
                  <a:lnTo>
                    <a:pt x="1257554" y="43687"/>
                  </a:lnTo>
                  <a:lnTo>
                    <a:pt x="1313180" y="47243"/>
                  </a:lnTo>
                  <a:lnTo>
                    <a:pt x="1368679" y="52450"/>
                  </a:lnTo>
                  <a:lnTo>
                    <a:pt x="1424305" y="59562"/>
                  </a:lnTo>
                  <a:lnTo>
                    <a:pt x="1479804" y="68325"/>
                  </a:lnTo>
                  <a:lnTo>
                    <a:pt x="1535049" y="78866"/>
                  </a:lnTo>
                  <a:lnTo>
                    <a:pt x="1590166" y="91059"/>
                  </a:lnTo>
                  <a:lnTo>
                    <a:pt x="1605923" y="95089"/>
                  </a:lnTo>
                  <a:lnTo>
                    <a:pt x="1621028" y="84200"/>
                  </a:lnTo>
                  <a:lnTo>
                    <a:pt x="1613954" y="67628"/>
                  </a:lnTo>
                  <a:lnTo>
                    <a:pt x="1596389" y="63118"/>
                  </a:lnTo>
                  <a:lnTo>
                    <a:pt x="1540383" y="50673"/>
                  </a:lnTo>
                  <a:lnTo>
                    <a:pt x="1493041" y="41783"/>
                  </a:lnTo>
                  <a:close/>
                </a:path>
                <a:path w="1703704" h="457200">
                  <a:moveTo>
                    <a:pt x="1613954" y="67628"/>
                  </a:moveTo>
                  <a:lnTo>
                    <a:pt x="1621028" y="84200"/>
                  </a:lnTo>
                  <a:lnTo>
                    <a:pt x="1624584" y="70358"/>
                  </a:lnTo>
                  <a:lnTo>
                    <a:pt x="1613954" y="67628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11255" y="6006083"/>
              <a:ext cx="891540" cy="86258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591545" y="6991350"/>
            <a:ext cx="1329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marR="5080" indent="-285115">
              <a:lnSpc>
                <a:spcPct val="100000"/>
              </a:lnSpc>
              <a:spcBef>
                <a:spcPts val="100"/>
              </a:spcBef>
            </a:pPr>
            <a:r>
              <a:rPr sz="1800" b="1" spc="-70" dirty="0">
                <a:latin typeface="Arial"/>
                <a:cs typeface="Arial"/>
              </a:rPr>
              <a:t>A</a:t>
            </a:r>
            <a:r>
              <a:rPr sz="1800" b="1" spc="45" dirty="0">
                <a:latin typeface="Arial"/>
                <a:cs typeface="Arial"/>
              </a:rPr>
              <a:t>ppl</a:t>
            </a:r>
            <a:r>
              <a:rPr sz="1800" b="1" spc="30" dirty="0">
                <a:latin typeface="Arial"/>
                <a:cs typeface="Arial"/>
              </a:rPr>
              <a:t>i</a:t>
            </a:r>
            <a:r>
              <a:rPr sz="1800" b="1" spc="40" dirty="0">
                <a:latin typeface="Arial"/>
                <a:cs typeface="Arial"/>
              </a:rPr>
              <a:t>cati</a:t>
            </a:r>
            <a:r>
              <a:rPr sz="1800" b="1" spc="70" dirty="0">
                <a:latin typeface="Arial"/>
                <a:cs typeface="Arial"/>
              </a:rPr>
              <a:t>o</a:t>
            </a:r>
            <a:r>
              <a:rPr sz="1800" b="1" spc="50" dirty="0">
                <a:latin typeface="Arial"/>
                <a:cs typeface="Arial"/>
              </a:rPr>
              <a:t>n  </a:t>
            </a:r>
            <a:r>
              <a:rPr sz="1800" b="1" spc="25" dirty="0"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08744" y="3155696"/>
            <a:ext cx="2537460" cy="57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1" spc="-80" dirty="0">
                <a:latin typeface="Arial"/>
                <a:cs typeface="Arial"/>
              </a:rPr>
              <a:t>KDC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55"/>
              </a:lnSpc>
            </a:pPr>
            <a:r>
              <a:rPr sz="1800" spc="50" dirty="0">
                <a:latin typeface="Microsoft Sans Serif"/>
                <a:cs typeface="Microsoft Sans Serif"/>
              </a:rPr>
              <a:t>(Authentication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Service)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23039" y="3567429"/>
            <a:ext cx="688340" cy="2284730"/>
          </a:xfrm>
          <a:custGeom>
            <a:avLst/>
            <a:gdLst/>
            <a:ahLst/>
            <a:cxnLst/>
            <a:rect l="l" t="t" r="r" b="b"/>
            <a:pathLst>
              <a:path w="688339" h="2284729">
                <a:moveTo>
                  <a:pt x="215659" y="2284476"/>
                </a:moveTo>
                <a:lnTo>
                  <a:pt x="193225" y="2241200"/>
                </a:lnTo>
                <a:lnTo>
                  <a:pt x="172050" y="2197565"/>
                </a:lnTo>
                <a:lnTo>
                  <a:pt x="152128" y="2153593"/>
                </a:lnTo>
                <a:lnTo>
                  <a:pt x="133454" y="2109308"/>
                </a:lnTo>
                <a:lnTo>
                  <a:pt x="116025" y="2064731"/>
                </a:lnTo>
                <a:lnTo>
                  <a:pt x="99835" y="2019887"/>
                </a:lnTo>
                <a:lnTo>
                  <a:pt x="84879" y="1974797"/>
                </a:lnTo>
                <a:lnTo>
                  <a:pt x="71154" y="1929485"/>
                </a:lnTo>
                <a:lnTo>
                  <a:pt x="58654" y="1883974"/>
                </a:lnTo>
                <a:lnTo>
                  <a:pt x="47374" y="1838286"/>
                </a:lnTo>
                <a:lnTo>
                  <a:pt x="37310" y="1792444"/>
                </a:lnTo>
                <a:lnTo>
                  <a:pt x="28457" y="1746471"/>
                </a:lnTo>
                <a:lnTo>
                  <a:pt x="20811" y="1700390"/>
                </a:lnTo>
                <a:lnTo>
                  <a:pt x="14366" y="1654224"/>
                </a:lnTo>
                <a:lnTo>
                  <a:pt x="9117" y="1607995"/>
                </a:lnTo>
                <a:lnTo>
                  <a:pt x="5061" y="1561727"/>
                </a:lnTo>
                <a:lnTo>
                  <a:pt x="2193" y="1515442"/>
                </a:lnTo>
                <a:lnTo>
                  <a:pt x="507" y="1469164"/>
                </a:lnTo>
                <a:lnTo>
                  <a:pt x="0" y="1422914"/>
                </a:lnTo>
                <a:lnTo>
                  <a:pt x="665" y="1376716"/>
                </a:lnTo>
                <a:lnTo>
                  <a:pt x="2499" y="1330593"/>
                </a:lnTo>
                <a:lnTo>
                  <a:pt x="5497" y="1284568"/>
                </a:lnTo>
                <a:lnTo>
                  <a:pt x="9654" y="1238662"/>
                </a:lnTo>
                <a:lnTo>
                  <a:pt x="14966" y="1192901"/>
                </a:lnTo>
                <a:lnTo>
                  <a:pt x="21427" y="1147305"/>
                </a:lnTo>
                <a:lnTo>
                  <a:pt x="29033" y="1101898"/>
                </a:lnTo>
                <a:lnTo>
                  <a:pt x="37780" y="1056703"/>
                </a:lnTo>
                <a:lnTo>
                  <a:pt x="47662" y="1011743"/>
                </a:lnTo>
                <a:lnTo>
                  <a:pt x="58675" y="967040"/>
                </a:lnTo>
                <a:lnTo>
                  <a:pt x="70814" y="922617"/>
                </a:lnTo>
                <a:lnTo>
                  <a:pt x="84074" y="878498"/>
                </a:lnTo>
                <a:lnTo>
                  <a:pt x="98452" y="834705"/>
                </a:lnTo>
                <a:lnTo>
                  <a:pt x="113941" y="791261"/>
                </a:lnTo>
                <a:lnTo>
                  <a:pt x="130537" y="748188"/>
                </a:lnTo>
                <a:lnTo>
                  <a:pt x="148236" y="705510"/>
                </a:lnTo>
                <a:lnTo>
                  <a:pt x="167032" y="663250"/>
                </a:lnTo>
                <a:lnTo>
                  <a:pt x="186922" y="621430"/>
                </a:lnTo>
                <a:lnTo>
                  <a:pt x="207900" y="580073"/>
                </a:lnTo>
                <a:lnTo>
                  <a:pt x="229962" y="539202"/>
                </a:lnTo>
                <a:lnTo>
                  <a:pt x="253103" y="498840"/>
                </a:lnTo>
                <a:lnTo>
                  <a:pt x="277318" y="459010"/>
                </a:lnTo>
                <a:lnTo>
                  <a:pt x="302602" y="419734"/>
                </a:lnTo>
                <a:lnTo>
                  <a:pt x="328951" y="381036"/>
                </a:lnTo>
                <a:lnTo>
                  <a:pt x="356361" y="342938"/>
                </a:lnTo>
                <a:lnTo>
                  <a:pt x="384825" y="305463"/>
                </a:lnTo>
                <a:lnTo>
                  <a:pt x="414340" y="268634"/>
                </a:lnTo>
                <a:lnTo>
                  <a:pt x="444901" y="232474"/>
                </a:lnTo>
                <a:lnTo>
                  <a:pt x="476504" y="197005"/>
                </a:lnTo>
                <a:lnTo>
                  <a:pt x="509143" y="162251"/>
                </a:lnTo>
                <a:lnTo>
                  <a:pt x="542813" y="128235"/>
                </a:lnTo>
                <a:lnTo>
                  <a:pt x="577511" y="94979"/>
                </a:lnTo>
                <a:lnTo>
                  <a:pt x="613231" y="62505"/>
                </a:lnTo>
                <a:lnTo>
                  <a:pt x="649968" y="30838"/>
                </a:lnTo>
                <a:lnTo>
                  <a:pt x="687718" y="0"/>
                </a:lnTo>
              </a:path>
            </a:pathLst>
          </a:custGeom>
          <a:ln w="2857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192014" y="7015988"/>
            <a:ext cx="11480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45" dirty="0">
                <a:latin typeface="Arial"/>
                <a:cs typeface="Arial"/>
              </a:rPr>
              <a:t>Pri</a:t>
            </a:r>
            <a:r>
              <a:rPr sz="2000" b="1" spc="70" dirty="0">
                <a:latin typeface="Arial"/>
                <a:cs typeface="Arial"/>
              </a:rPr>
              <a:t>n</a:t>
            </a:r>
            <a:r>
              <a:rPr sz="2000" b="1" dirty="0">
                <a:latin typeface="Arial"/>
                <a:cs typeface="Arial"/>
              </a:rPr>
              <a:t>ci</a:t>
            </a:r>
            <a:r>
              <a:rPr sz="2000" b="1" spc="5" dirty="0">
                <a:latin typeface="Arial"/>
                <a:cs typeface="Arial"/>
              </a:rPr>
              <a:t>p</a:t>
            </a:r>
            <a:r>
              <a:rPr sz="2000" b="1" spc="75" dirty="0">
                <a:latin typeface="Arial"/>
                <a:cs typeface="Arial"/>
              </a:rPr>
              <a:t>al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202935" y="3110483"/>
            <a:ext cx="4566285" cy="3923029"/>
            <a:chOff x="5202935" y="3110483"/>
            <a:chExt cx="4566285" cy="3923029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02935" y="5910072"/>
              <a:ext cx="1124712" cy="112318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7723" y="3110483"/>
              <a:ext cx="838200" cy="8092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522463" y="4989576"/>
              <a:ext cx="2246630" cy="821690"/>
            </a:xfrm>
            <a:custGeom>
              <a:avLst/>
              <a:gdLst/>
              <a:ahLst/>
              <a:cxnLst/>
              <a:rect l="l" t="t" r="r" b="b"/>
              <a:pathLst>
                <a:path w="2246629" h="821689">
                  <a:moveTo>
                    <a:pt x="2109469" y="0"/>
                  </a:moveTo>
                  <a:lnTo>
                    <a:pt x="136905" y="0"/>
                  </a:lnTo>
                  <a:lnTo>
                    <a:pt x="93650" y="6983"/>
                  </a:lnTo>
                  <a:lnTo>
                    <a:pt x="56071" y="26428"/>
                  </a:lnTo>
                  <a:lnTo>
                    <a:pt x="26428" y="56071"/>
                  </a:lnTo>
                  <a:lnTo>
                    <a:pt x="6983" y="93650"/>
                  </a:lnTo>
                  <a:lnTo>
                    <a:pt x="0" y="136906"/>
                  </a:lnTo>
                  <a:lnTo>
                    <a:pt x="0" y="684529"/>
                  </a:lnTo>
                  <a:lnTo>
                    <a:pt x="6983" y="727785"/>
                  </a:lnTo>
                  <a:lnTo>
                    <a:pt x="26428" y="765364"/>
                  </a:lnTo>
                  <a:lnTo>
                    <a:pt x="56071" y="795007"/>
                  </a:lnTo>
                  <a:lnTo>
                    <a:pt x="93650" y="814452"/>
                  </a:lnTo>
                  <a:lnTo>
                    <a:pt x="136905" y="821436"/>
                  </a:lnTo>
                  <a:lnTo>
                    <a:pt x="2109469" y="821436"/>
                  </a:lnTo>
                  <a:lnTo>
                    <a:pt x="2152725" y="814452"/>
                  </a:lnTo>
                  <a:lnTo>
                    <a:pt x="2190304" y="795007"/>
                  </a:lnTo>
                  <a:lnTo>
                    <a:pt x="2219947" y="765364"/>
                  </a:lnTo>
                  <a:lnTo>
                    <a:pt x="2239392" y="727785"/>
                  </a:lnTo>
                  <a:lnTo>
                    <a:pt x="2246376" y="684529"/>
                  </a:lnTo>
                  <a:lnTo>
                    <a:pt x="2246376" y="136906"/>
                  </a:lnTo>
                  <a:lnTo>
                    <a:pt x="2239392" y="93650"/>
                  </a:lnTo>
                  <a:lnTo>
                    <a:pt x="2219947" y="56071"/>
                  </a:lnTo>
                  <a:lnTo>
                    <a:pt x="2190304" y="26428"/>
                  </a:lnTo>
                  <a:lnTo>
                    <a:pt x="2152725" y="6983"/>
                  </a:lnTo>
                  <a:lnTo>
                    <a:pt x="21094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0389" y="4913248"/>
              <a:ext cx="973505" cy="97345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764271" y="5035676"/>
            <a:ext cx="1932305" cy="6648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852169">
              <a:lnSpc>
                <a:spcPct val="100000"/>
              </a:lnSpc>
              <a:spcBef>
                <a:spcPts val="105"/>
              </a:spcBef>
            </a:pPr>
            <a:r>
              <a:rPr sz="1400" spc="15" dirty="0">
                <a:latin typeface="Microsoft Sans Serif"/>
                <a:cs typeface="Microsoft Sans Serif"/>
              </a:rPr>
              <a:t>User: </a:t>
            </a:r>
            <a:r>
              <a:rPr sz="1400" spc="35" dirty="0">
                <a:latin typeface="Microsoft Sans Serif"/>
                <a:cs typeface="Microsoft Sans Serif"/>
              </a:rPr>
              <a:t>user1 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00" dirty="0">
                <a:latin typeface="Microsoft Sans Serif"/>
                <a:cs typeface="Microsoft Sans Serif"/>
              </a:rPr>
              <a:t>P</a:t>
            </a:r>
            <a:r>
              <a:rPr sz="1400" spc="-30" dirty="0">
                <a:latin typeface="Microsoft Sans Serif"/>
                <a:cs typeface="Microsoft Sans Serif"/>
              </a:rPr>
              <a:t>ass</a:t>
            </a:r>
            <a:r>
              <a:rPr sz="1400" spc="-15" dirty="0">
                <a:latin typeface="Microsoft Sans Serif"/>
                <a:cs typeface="Microsoft Sans Serif"/>
              </a:rPr>
              <a:t>: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225" dirty="0">
                <a:latin typeface="Microsoft Sans Serif"/>
                <a:cs typeface="Microsoft Sans Serif"/>
              </a:rPr>
              <a:t>******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670"/>
              </a:lnSpc>
            </a:pPr>
            <a:r>
              <a:rPr sz="1400" spc="20" dirty="0">
                <a:latin typeface="Microsoft Sans Serif"/>
                <a:cs typeface="Microsoft Sans Serif"/>
              </a:rPr>
              <a:t>Timestamp:2020-03-01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94961" y="3536060"/>
            <a:ext cx="956310" cy="57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1" spc="-15" dirty="0">
                <a:latin typeface="Arial"/>
                <a:cs typeface="Arial"/>
              </a:rPr>
              <a:t>Logon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55"/>
              </a:lnSpc>
            </a:pPr>
            <a:r>
              <a:rPr sz="1800" b="1" spc="25" dirty="0">
                <a:latin typeface="Arial"/>
                <a:cs typeface="Arial"/>
              </a:rPr>
              <a:t>Request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489191" y="4083748"/>
            <a:ext cx="2195195" cy="2468245"/>
            <a:chOff x="6489191" y="4083748"/>
            <a:chExt cx="2195195" cy="2468245"/>
          </a:xfrm>
        </p:grpSpPr>
        <p:sp>
          <p:nvSpPr>
            <p:cNvPr id="21" name="object 21"/>
            <p:cNvSpPr/>
            <p:nvPr/>
          </p:nvSpPr>
          <p:spPr>
            <a:xfrm>
              <a:off x="8577325" y="4098035"/>
              <a:ext cx="92710" cy="840105"/>
            </a:xfrm>
            <a:custGeom>
              <a:avLst/>
              <a:gdLst/>
              <a:ahLst/>
              <a:cxnLst/>
              <a:rect l="l" t="t" r="r" b="b"/>
              <a:pathLst>
                <a:path w="92709" h="840104">
                  <a:moveTo>
                    <a:pt x="0" y="0"/>
                  </a:moveTo>
                  <a:lnTo>
                    <a:pt x="15172" y="47887"/>
                  </a:lnTo>
                  <a:lnTo>
                    <a:pt x="28997" y="96103"/>
                  </a:lnTo>
                  <a:lnTo>
                    <a:pt x="41474" y="144619"/>
                  </a:lnTo>
                  <a:lnTo>
                    <a:pt x="52599" y="193406"/>
                  </a:lnTo>
                  <a:lnTo>
                    <a:pt x="62371" y="242437"/>
                  </a:lnTo>
                  <a:lnTo>
                    <a:pt x="70787" y="291684"/>
                  </a:lnTo>
                  <a:lnTo>
                    <a:pt x="77846" y="341118"/>
                  </a:lnTo>
                  <a:lnTo>
                    <a:pt x="83545" y="390712"/>
                  </a:lnTo>
                  <a:lnTo>
                    <a:pt x="87881" y="440437"/>
                  </a:lnTo>
                  <a:lnTo>
                    <a:pt x="90853" y="490265"/>
                  </a:lnTo>
                  <a:lnTo>
                    <a:pt x="92459" y="540168"/>
                  </a:lnTo>
                  <a:lnTo>
                    <a:pt x="92697" y="590119"/>
                  </a:lnTo>
                  <a:lnTo>
                    <a:pt x="91563" y="640088"/>
                  </a:lnTo>
                  <a:lnTo>
                    <a:pt x="89057" y="690049"/>
                  </a:lnTo>
                  <a:lnTo>
                    <a:pt x="85175" y="739973"/>
                  </a:lnTo>
                  <a:lnTo>
                    <a:pt x="79917" y="789831"/>
                  </a:lnTo>
                  <a:lnTo>
                    <a:pt x="73278" y="839597"/>
                  </a:lnTo>
                </a:path>
              </a:pathLst>
            </a:custGeom>
            <a:ln w="2857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89191" y="5852286"/>
              <a:ext cx="1749425" cy="699135"/>
            </a:xfrm>
            <a:custGeom>
              <a:avLst/>
              <a:gdLst/>
              <a:ahLst/>
              <a:cxnLst/>
              <a:rect l="l" t="t" r="r" b="b"/>
              <a:pathLst>
                <a:path w="1749425" h="699134">
                  <a:moveTo>
                    <a:pt x="153035" y="558419"/>
                  </a:moveTo>
                  <a:lnTo>
                    <a:pt x="0" y="604138"/>
                  </a:lnTo>
                  <a:lnTo>
                    <a:pt x="128397" y="699135"/>
                  </a:lnTo>
                  <a:lnTo>
                    <a:pt x="93082" y="634630"/>
                  </a:lnTo>
                  <a:lnTo>
                    <a:pt x="82296" y="632968"/>
                  </a:lnTo>
                  <a:lnTo>
                    <a:pt x="86613" y="604774"/>
                  </a:lnTo>
                  <a:lnTo>
                    <a:pt x="100447" y="604774"/>
                  </a:lnTo>
                  <a:lnTo>
                    <a:pt x="153035" y="558419"/>
                  </a:lnTo>
                  <a:close/>
                </a:path>
                <a:path w="1749425" h="699134">
                  <a:moveTo>
                    <a:pt x="98413" y="606566"/>
                  </a:moveTo>
                  <a:lnTo>
                    <a:pt x="84455" y="618870"/>
                  </a:lnTo>
                  <a:lnTo>
                    <a:pt x="93082" y="634630"/>
                  </a:lnTo>
                  <a:lnTo>
                    <a:pt x="119380" y="638682"/>
                  </a:lnTo>
                  <a:lnTo>
                    <a:pt x="180339" y="645668"/>
                  </a:lnTo>
                  <a:lnTo>
                    <a:pt x="241300" y="650620"/>
                  </a:lnTo>
                  <a:lnTo>
                    <a:pt x="302260" y="653542"/>
                  </a:lnTo>
                  <a:lnTo>
                    <a:pt x="363092" y="654557"/>
                  </a:lnTo>
                  <a:lnTo>
                    <a:pt x="423672" y="653414"/>
                  </a:lnTo>
                  <a:lnTo>
                    <a:pt x="484251" y="650367"/>
                  </a:lnTo>
                  <a:lnTo>
                    <a:pt x="544449" y="645287"/>
                  </a:lnTo>
                  <a:lnTo>
                    <a:pt x="604265" y="638301"/>
                  </a:lnTo>
                  <a:lnTo>
                    <a:pt x="663829" y="629285"/>
                  </a:lnTo>
                  <a:lnTo>
                    <a:pt x="681721" y="625982"/>
                  </a:lnTo>
                  <a:lnTo>
                    <a:pt x="362585" y="625982"/>
                  </a:lnTo>
                  <a:lnTo>
                    <a:pt x="302767" y="624967"/>
                  </a:lnTo>
                  <a:lnTo>
                    <a:pt x="242697" y="622045"/>
                  </a:lnTo>
                  <a:lnTo>
                    <a:pt x="182753" y="617093"/>
                  </a:lnTo>
                  <a:lnTo>
                    <a:pt x="122555" y="610235"/>
                  </a:lnTo>
                  <a:lnTo>
                    <a:pt x="98413" y="606566"/>
                  </a:lnTo>
                  <a:close/>
                </a:path>
                <a:path w="1749425" h="699134">
                  <a:moveTo>
                    <a:pt x="84455" y="618870"/>
                  </a:moveTo>
                  <a:lnTo>
                    <a:pt x="82296" y="632968"/>
                  </a:lnTo>
                  <a:lnTo>
                    <a:pt x="93082" y="634630"/>
                  </a:lnTo>
                  <a:lnTo>
                    <a:pt x="84455" y="618870"/>
                  </a:lnTo>
                  <a:close/>
                </a:path>
                <a:path w="1749425" h="699134">
                  <a:moveTo>
                    <a:pt x="1727708" y="0"/>
                  </a:moveTo>
                  <a:lnTo>
                    <a:pt x="1686687" y="45846"/>
                  </a:lnTo>
                  <a:lnTo>
                    <a:pt x="1644777" y="89788"/>
                  </a:lnTo>
                  <a:lnTo>
                    <a:pt x="1601469" y="132080"/>
                  </a:lnTo>
                  <a:lnTo>
                    <a:pt x="1557019" y="172719"/>
                  </a:lnTo>
                  <a:lnTo>
                    <a:pt x="1511427" y="211708"/>
                  </a:lnTo>
                  <a:lnTo>
                    <a:pt x="1464690" y="249174"/>
                  </a:lnTo>
                  <a:lnTo>
                    <a:pt x="1416812" y="284861"/>
                  </a:lnTo>
                  <a:lnTo>
                    <a:pt x="1367916" y="319024"/>
                  </a:lnTo>
                  <a:lnTo>
                    <a:pt x="1318006" y="351281"/>
                  </a:lnTo>
                  <a:lnTo>
                    <a:pt x="1267206" y="381888"/>
                  </a:lnTo>
                  <a:lnTo>
                    <a:pt x="1215516" y="410844"/>
                  </a:lnTo>
                  <a:lnTo>
                    <a:pt x="1162812" y="437895"/>
                  </a:lnTo>
                  <a:lnTo>
                    <a:pt x="1109472" y="463295"/>
                  </a:lnTo>
                  <a:lnTo>
                    <a:pt x="1055242" y="486918"/>
                  </a:lnTo>
                  <a:lnTo>
                    <a:pt x="1000379" y="508762"/>
                  </a:lnTo>
                  <a:lnTo>
                    <a:pt x="944753" y="528827"/>
                  </a:lnTo>
                  <a:lnTo>
                    <a:pt x="888618" y="546988"/>
                  </a:lnTo>
                  <a:lnTo>
                    <a:pt x="831850" y="563371"/>
                  </a:lnTo>
                  <a:lnTo>
                    <a:pt x="774573" y="577850"/>
                  </a:lnTo>
                  <a:lnTo>
                    <a:pt x="716788" y="590423"/>
                  </a:lnTo>
                  <a:lnTo>
                    <a:pt x="658622" y="601090"/>
                  </a:lnTo>
                  <a:lnTo>
                    <a:pt x="600075" y="609981"/>
                  </a:lnTo>
                  <a:lnTo>
                    <a:pt x="541019" y="616965"/>
                  </a:lnTo>
                  <a:lnTo>
                    <a:pt x="481838" y="621919"/>
                  </a:lnTo>
                  <a:lnTo>
                    <a:pt x="422275" y="624967"/>
                  </a:lnTo>
                  <a:lnTo>
                    <a:pt x="362585" y="625982"/>
                  </a:lnTo>
                  <a:lnTo>
                    <a:pt x="681721" y="625982"/>
                  </a:lnTo>
                  <a:lnTo>
                    <a:pt x="723011" y="618363"/>
                  </a:lnTo>
                  <a:lnTo>
                    <a:pt x="781558" y="605536"/>
                  </a:lnTo>
                  <a:lnTo>
                    <a:pt x="839724" y="590804"/>
                  </a:lnTo>
                  <a:lnTo>
                    <a:pt x="897509" y="574167"/>
                  </a:lnTo>
                  <a:lnTo>
                    <a:pt x="954532" y="555625"/>
                  </a:lnTo>
                  <a:lnTo>
                    <a:pt x="1010919" y="535305"/>
                  </a:lnTo>
                  <a:lnTo>
                    <a:pt x="1066673" y="513080"/>
                  </a:lnTo>
                  <a:lnTo>
                    <a:pt x="1121664" y="489076"/>
                  </a:lnTo>
                  <a:lnTo>
                    <a:pt x="1175892" y="463295"/>
                  </a:lnTo>
                  <a:lnTo>
                    <a:pt x="1229360" y="435737"/>
                  </a:lnTo>
                  <a:lnTo>
                    <a:pt x="1281938" y="406400"/>
                  </a:lnTo>
                  <a:lnTo>
                    <a:pt x="1333500" y="375285"/>
                  </a:lnTo>
                  <a:lnTo>
                    <a:pt x="1384300" y="342392"/>
                  </a:lnTo>
                  <a:lnTo>
                    <a:pt x="1433830" y="307720"/>
                  </a:lnTo>
                  <a:lnTo>
                    <a:pt x="1482598" y="271399"/>
                  </a:lnTo>
                  <a:lnTo>
                    <a:pt x="1530096" y="233425"/>
                  </a:lnTo>
                  <a:lnTo>
                    <a:pt x="1576324" y="193801"/>
                  </a:lnTo>
                  <a:lnTo>
                    <a:pt x="1621536" y="152526"/>
                  </a:lnTo>
                  <a:lnTo>
                    <a:pt x="1665351" y="109474"/>
                  </a:lnTo>
                  <a:lnTo>
                    <a:pt x="1708023" y="64769"/>
                  </a:lnTo>
                  <a:lnTo>
                    <a:pt x="1748916" y="19050"/>
                  </a:lnTo>
                  <a:lnTo>
                    <a:pt x="1727708" y="0"/>
                  </a:lnTo>
                  <a:close/>
                </a:path>
                <a:path w="1749425" h="699134">
                  <a:moveTo>
                    <a:pt x="86613" y="604774"/>
                  </a:moveTo>
                  <a:lnTo>
                    <a:pt x="84455" y="618870"/>
                  </a:lnTo>
                  <a:lnTo>
                    <a:pt x="98413" y="606566"/>
                  </a:lnTo>
                  <a:lnTo>
                    <a:pt x="86613" y="604774"/>
                  </a:lnTo>
                  <a:close/>
                </a:path>
                <a:path w="1749425" h="699134">
                  <a:moveTo>
                    <a:pt x="100447" y="604774"/>
                  </a:moveTo>
                  <a:lnTo>
                    <a:pt x="86613" y="604774"/>
                  </a:lnTo>
                  <a:lnTo>
                    <a:pt x="98413" y="606566"/>
                  </a:lnTo>
                  <a:lnTo>
                    <a:pt x="100447" y="60477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900666" y="5053710"/>
            <a:ext cx="1787525" cy="57277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2150"/>
              </a:lnSpc>
              <a:spcBef>
                <a:spcPts val="180"/>
              </a:spcBef>
            </a:pPr>
            <a:r>
              <a:rPr sz="1800" b="1" spc="40" dirty="0">
                <a:latin typeface="Arial"/>
                <a:cs typeface="Arial"/>
              </a:rPr>
              <a:t>Ticket</a:t>
            </a:r>
            <a:r>
              <a:rPr sz="1800" b="1" spc="-105" dirty="0">
                <a:latin typeface="Arial"/>
                <a:cs typeface="Arial"/>
              </a:rPr>
              <a:t> </a:t>
            </a:r>
            <a:r>
              <a:rPr sz="1800" b="1" spc="50" dirty="0">
                <a:latin typeface="Arial"/>
                <a:cs typeface="Arial"/>
              </a:rPr>
              <a:t>Granting </a:t>
            </a:r>
            <a:r>
              <a:rPr sz="1800" b="1" spc="-484" dirty="0">
                <a:latin typeface="Arial"/>
                <a:cs typeface="Arial"/>
              </a:rPr>
              <a:t> </a:t>
            </a:r>
            <a:r>
              <a:rPr sz="1800" b="1" spc="40" dirty="0">
                <a:latin typeface="Arial"/>
                <a:cs typeface="Arial"/>
              </a:rPr>
              <a:t>Ticket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65032" y="2951226"/>
            <a:ext cx="973505" cy="973454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39103" y="306451"/>
            <a:ext cx="41783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Kerberos</a:t>
            </a:r>
            <a:r>
              <a:rPr spc="-1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0" dirty="0">
                <a:solidFill>
                  <a:srgbClr val="3E3E3E"/>
                </a:solidFill>
                <a:latin typeface="Arial"/>
                <a:cs typeface="Arial"/>
              </a:rPr>
              <a:t>Authorization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1223" y="760476"/>
            <a:ext cx="583234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800980" y="1930145"/>
            <a:ext cx="66528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diagram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below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shows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ticket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granting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23872" y="2537460"/>
            <a:ext cx="12227560" cy="6049010"/>
            <a:chOff x="2023872" y="2537460"/>
            <a:chExt cx="12227560" cy="6049010"/>
          </a:xfrm>
        </p:grpSpPr>
        <p:sp>
          <p:nvSpPr>
            <p:cNvPr id="6" name="object 6"/>
            <p:cNvSpPr/>
            <p:nvPr/>
          </p:nvSpPr>
          <p:spPr>
            <a:xfrm>
              <a:off x="2023872" y="2537460"/>
              <a:ext cx="12227560" cy="6049010"/>
            </a:xfrm>
            <a:custGeom>
              <a:avLst/>
              <a:gdLst/>
              <a:ahLst/>
              <a:cxnLst/>
              <a:rect l="l" t="t" r="r" b="b"/>
              <a:pathLst>
                <a:path w="12227560" h="6049009">
                  <a:moveTo>
                    <a:pt x="11898884" y="0"/>
                  </a:moveTo>
                  <a:lnTo>
                    <a:pt x="328167" y="0"/>
                  </a:lnTo>
                  <a:lnTo>
                    <a:pt x="279676" y="3558"/>
                  </a:lnTo>
                  <a:lnTo>
                    <a:pt x="233393" y="13895"/>
                  </a:lnTo>
                  <a:lnTo>
                    <a:pt x="189826" y="30502"/>
                  </a:lnTo>
                  <a:lnTo>
                    <a:pt x="149482" y="52873"/>
                  </a:lnTo>
                  <a:lnTo>
                    <a:pt x="112871" y="80498"/>
                  </a:lnTo>
                  <a:lnTo>
                    <a:pt x="80498" y="112871"/>
                  </a:lnTo>
                  <a:lnTo>
                    <a:pt x="52873" y="149482"/>
                  </a:lnTo>
                  <a:lnTo>
                    <a:pt x="30502" y="189826"/>
                  </a:lnTo>
                  <a:lnTo>
                    <a:pt x="13895" y="233393"/>
                  </a:lnTo>
                  <a:lnTo>
                    <a:pt x="3558" y="279676"/>
                  </a:lnTo>
                  <a:lnTo>
                    <a:pt x="0" y="328168"/>
                  </a:lnTo>
                  <a:lnTo>
                    <a:pt x="0" y="5720613"/>
                  </a:lnTo>
                  <a:lnTo>
                    <a:pt x="3558" y="5769104"/>
                  </a:lnTo>
                  <a:lnTo>
                    <a:pt x="13895" y="5815385"/>
                  </a:lnTo>
                  <a:lnTo>
                    <a:pt x="30502" y="5858950"/>
                  </a:lnTo>
                  <a:lnTo>
                    <a:pt x="52873" y="5899290"/>
                  </a:lnTo>
                  <a:lnTo>
                    <a:pt x="80498" y="5935899"/>
                  </a:lnTo>
                  <a:lnTo>
                    <a:pt x="112871" y="5968268"/>
                  </a:lnTo>
                  <a:lnTo>
                    <a:pt x="149482" y="5995890"/>
                  </a:lnTo>
                  <a:lnTo>
                    <a:pt x="189826" y="6018257"/>
                  </a:lnTo>
                  <a:lnTo>
                    <a:pt x="233393" y="6034862"/>
                  </a:lnTo>
                  <a:lnTo>
                    <a:pt x="279676" y="6045198"/>
                  </a:lnTo>
                  <a:lnTo>
                    <a:pt x="328167" y="6048756"/>
                  </a:lnTo>
                  <a:lnTo>
                    <a:pt x="11898884" y="6048756"/>
                  </a:lnTo>
                  <a:lnTo>
                    <a:pt x="11947375" y="6045198"/>
                  </a:lnTo>
                  <a:lnTo>
                    <a:pt x="11993658" y="6034862"/>
                  </a:lnTo>
                  <a:lnTo>
                    <a:pt x="12037225" y="6018257"/>
                  </a:lnTo>
                  <a:lnTo>
                    <a:pt x="12077569" y="5995890"/>
                  </a:lnTo>
                  <a:lnTo>
                    <a:pt x="12114180" y="5968268"/>
                  </a:lnTo>
                  <a:lnTo>
                    <a:pt x="12146553" y="5935899"/>
                  </a:lnTo>
                  <a:lnTo>
                    <a:pt x="12174178" y="5899290"/>
                  </a:lnTo>
                  <a:lnTo>
                    <a:pt x="12196549" y="5858950"/>
                  </a:lnTo>
                  <a:lnTo>
                    <a:pt x="12213156" y="5815385"/>
                  </a:lnTo>
                  <a:lnTo>
                    <a:pt x="12223493" y="5769104"/>
                  </a:lnTo>
                  <a:lnTo>
                    <a:pt x="12227051" y="5720613"/>
                  </a:lnTo>
                  <a:lnTo>
                    <a:pt x="12227051" y="328168"/>
                  </a:lnTo>
                  <a:lnTo>
                    <a:pt x="12223493" y="279676"/>
                  </a:lnTo>
                  <a:lnTo>
                    <a:pt x="12213156" y="233393"/>
                  </a:lnTo>
                  <a:lnTo>
                    <a:pt x="12196549" y="189826"/>
                  </a:lnTo>
                  <a:lnTo>
                    <a:pt x="12174178" y="149482"/>
                  </a:lnTo>
                  <a:lnTo>
                    <a:pt x="12146553" y="112871"/>
                  </a:lnTo>
                  <a:lnTo>
                    <a:pt x="12114180" y="80498"/>
                  </a:lnTo>
                  <a:lnTo>
                    <a:pt x="12077569" y="52873"/>
                  </a:lnTo>
                  <a:lnTo>
                    <a:pt x="12037225" y="30502"/>
                  </a:lnTo>
                  <a:lnTo>
                    <a:pt x="11993658" y="13895"/>
                  </a:lnTo>
                  <a:lnTo>
                    <a:pt x="11947375" y="3558"/>
                  </a:lnTo>
                  <a:lnTo>
                    <a:pt x="1189888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95317" y="2978023"/>
              <a:ext cx="1703705" cy="457200"/>
            </a:xfrm>
            <a:custGeom>
              <a:avLst/>
              <a:gdLst/>
              <a:ahLst/>
              <a:cxnLst/>
              <a:rect l="l" t="t" r="r" b="b"/>
              <a:pathLst>
                <a:path w="1703704" h="457200">
                  <a:moveTo>
                    <a:pt x="1145540" y="13080"/>
                  </a:moveTo>
                  <a:lnTo>
                    <a:pt x="1089279" y="14731"/>
                  </a:lnTo>
                  <a:lnTo>
                    <a:pt x="1033145" y="18161"/>
                  </a:lnTo>
                  <a:lnTo>
                    <a:pt x="977138" y="23113"/>
                  </a:lnTo>
                  <a:lnTo>
                    <a:pt x="921385" y="29972"/>
                  </a:lnTo>
                  <a:lnTo>
                    <a:pt x="865759" y="38353"/>
                  </a:lnTo>
                  <a:lnTo>
                    <a:pt x="810514" y="48640"/>
                  </a:lnTo>
                  <a:lnTo>
                    <a:pt x="755650" y="60451"/>
                  </a:lnTo>
                  <a:lnTo>
                    <a:pt x="701167" y="74040"/>
                  </a:lnTo>
                  <a:lnTo>
                    <a:pt x="646938" y="89153"/>
                  </a:lnTo>
                  <a:lnTo>
                    <a:pt x="593344" y="106044"/>
                  </a:lnTo>
                  <a:lnTo>
                    <a:pt x="540131" y="124587"/>
                  </a:lnTo>
                  <a:lnTo>
                    <a:pt x="487553" y="144652"/>
                  </a:lnTo>
                  <a:lnTo>
                    <a:pt x="435483" y="166497"/>
                  </a:lnTo>
                  <a:lnTo>
                    <a:pt x="384048" y="189991"/>
                  </a:lnTo>
                  <a:lnTo>
                    <a:pt x="333375" y="215011"/>
                  </a:lnTo>
                  <a:lnTo>
                    <a:pt x="283337" y="241680"/>
                  </a:lnTo>
                  <a:lnTo>
                    <a:pt x="233934" y="269875"/>
                  </a:lnTo>
                  <a:lnTo>
                    <a:pt x="185420" y="299847"/>
                  </a:lnTo>
                  <a:lnTo>
                    <a:pt x="137541" y="331342"/>
                  </a:lnTo>
                  <a:lnTo>
                    <a:pt x="90678" y="364363"/>
                  </a:lnTo>
                  <a:lnTo>
                    <a:pt x="44704" y="398906"/>
                  </a:lnTo>
                  <a:lnTo>
                    <a:pt x="0" y="434721"/>
                  </a:lnTo>
                  <a:lnTo>
                    <a:pt x="17907" y="457073"/>
                  </a:lnTo>
                  <a:lnTo>
                    <a:pt x="62611" y="421131"/>
                  </a:lnTo>
                  <a:lnTo>
                    <a:pt x="107950" y="387096"/>
                  </a:lnTo>
                  <a:lnTo>
                    <a:pt x="154051" y="354584"/>
                  </a:lnTo>
                  <a:lnTo>
                    <a:pt x="201041" y="323596"/>
                  </a:lnTo>
                  <a:lnTo>
                    <a:pt x="248920" y="294259"/>
                  </a:lnTo>
                  <a:lnTo>
                    <a:pt x="297434" y="266446"/>
                  </a:lnTo>
                  <a:lnTo>
                    <a:pt x="346837" y="240284"/>
                  </a:lnTo>
                  <a:lnTo>
                    <a:pt x="396748" y="215518"/>
                  </a:lnTo>
                  <a:lnTo>
                    <a:pt x="447421" y="192531"/>
                  </a:lnTo>
                  <a:lnTo>
                    <a:pt x="498602" y="171068"/>
                  </a:lnTo>
                  <a:lnTo>
                    <a:pt x="550418" y="151256"/>
                  </a:lnTo>
                  <a:lnTo>
                    <a:pt x="602742" y="133096"/>
                  </a:lnTo>
                  <a:lnTo>
                    <a:pt x="655574" y="116459"/>
                  </a:lnTo>
                  <a:lnTo>
                    <a:pt x="708914" y="101600"/>
                  </a:lnTo>
                  <a:lnTo>
                    <a:pt x="762508" y="88264"/>
                  </a:lnTo>
                  <a:lnTo>
                    <a:pt x="816610" y="76453"/>
                  </a:lnTo>
                  <a:lnTo>
                    <a:pt x="870966" y="66548"/>
                  </a:lnTo>
                  <a:lnTo>
                    <a:pt x="925703" y="58165"/>
                  </a:lnTo>
                  <a:lnTo>
                    <a:pt x="980567" y="51435"/>
                  </a:lnTo>
                  <a:lnTo>
                    <a:pt x="1035685" y="46609"/>
                  </a:lnTo>
                  <a:lnTo>
                    <a:pt x="1090930" y="43306"/>
                  </a:lnTo>
                  <a:lnTo>
                    <a:pt x="1146429" y="41655"/>
                  </a:lnTo>
                  <a:lnTo>
                    <a:pt x="1492933" y="41655"/>
                  </a:lnTo>
                  <a:lnTo>
                    <a:pt x="1484122" y="40004"/>
                  </a:lnTo>
                  <a:lnTo>
                    <a:pt x="1427988" y="31114"/>
                  </a:lnTo>
                  <a:lnTo>
                    <a:pt x="1371473" y="24002"/>
                  </a:lnTo>
                  <a:lnTo>
                    <a:pt x="1315085" y="18668"/>
                  </a:lnTo>
                  <a:lnTo>
                    <a:pt x="1258443" y="14986"/>
                  </a:lnTo>
                  <a:lnTo>
                    <a:pt x="1202055" y="13207"/>
                  </a:lnTo>
                  <a:lnTo>
                    <a:pt x="1145540" y="13080"/>
                  </a:lnTo>
                  <a:close/>
                </a:path>
                <a:path w="1703704" h="457200">
                  <a:moveTo>
                    <a:pt x="1606072" y="95055"/>
                  </a:moveTo>
                  <a:lnTo>
                    <a:pt x="1546860" y="137667"/>
                  </a:lnTo>
                  <a:lnTo>
                    <a:pt x="1703705" y="107061"/>
                  </a:lnTo>
                  <a:lnTo>
                    <a:pt x="1693725" y="98043"/>
                  </a:lnTo>
                  <a:lnTo>
                    <a:pt x="1617599" y="98043"/>
                  </a:lnTo>
                  <a:lnTo>
                    <a:pt x="1606072" y="95055"/>
                  </a:lnTo>
                  <a:close/>
                </a:path>
                <a:path w="1703704" h="457200">
                  <a:moveTo>
                    <a:pt x="1621154" y="84201"/>
                  </a:moveTo>
                  <a:lnTo>
                    <a:pt x="1606072" y="95055"/>
                  </a:lnTo>
                  <a:lnTo>
                    <a:pt x="1617599" y="98043"/>
                  </a:lnTo>
                  <a:lnTo>
                    <a:pt x="1621154" y="84201"/>
                  </a:lnTo>
                  <a:close/>
                </a:path>
                <a:path w="1703704" h="457200">
                  <a:moveTo>
                    <a:pt x="1585214" y="0"/>
                  </a:moveTo>
                  <a:lnTo>
                    <a:pt x="1614087" y="67642"/>
                  </a:lnTo>
                  <a:lnTo>
                    <a:pt x="1624711" y="70357"/>
                  </a:lnTo>
                  <a:lnTo>
                    <a:pt x="1617599" y="98043"/>
                  </a:lnTo>
                  <a:lnTo>
                    <a:pt x="1693725" y="98043"/>
                  </a:lnTo>
                  <a:lnTo>
                    <a:pt x="1585214" y="0"/>
                  </a:lnTo>
                  <a:close/>
                </a:path>
                <a:path w="1703704" h="457200">
                  <a:moveTo>
                    <a:pt x="1492933" y="41655"/>
                  </a:moveTo>
                  <a:lnTo>
                    <a:pt x="1146429" y="41655"/>
                  </a:lnTo>
                  <a:lnTo>
                    <a:pt x="1202055" y="41782"/>
                  </a:lnTo>
                  <a:lnTo>
                    <a:pt x="1257554" y="43561"/>
                  </a:lnTo>
                  <a:lnTo>
                    <a:pt x="1313180" y="47243"/>
                  </a:lnTo>
                  <a:lnTo>
                    <a:pt x="1368806" y="52450"/>
                  </a:lnTo>
                  <a:lnTo>
                    <a:pt x="1424305" y="59436"/>
                  </a:lnTo>
                  <a:lnTo>
                    <a:pt x="1479804" y="68199"/>
                  </a:lnTo>
                  <a:lnTo>
                    <a:pt x="1535176" y="78739"/>
                  </a:lnTo>
                  <a:lnTo>
                    <a:pt x="1590167" y="90931"/>
                  </a:lnTo>
                  <a:lnTo>
                    <a:pt x="1606072" y="95055"/>
                  </a:lnTo>
                  <a:lnTo>
                    <a:pt x="1621154" y="84201"/>
                  </a:lnTo>
                  <a:lnTo>
                    <a:pt x="1614087" y="67642"/>
                  </a:lnTo>
                  <a:lnTo>
                    <a:pt x="1596390" y="63118"/>
                  </a:lnTo>
                  <a:lnTo>
                    <a:pt x="1540383" y="50546"/>
                  </a:lnTo>
                  <a:lnTo>
                    <a:pt x="1492933" y="41655"/>
                  </a:lnTo>
                  <a:close/>
                </a:path>
                <a:path w="1703704" h="457200">
                  <a:moveTo>
                    <a:pt x="1614087" y="67642"/>
                  </a:moveTo>
                  <a:lnTo>
                    <a:pt x="1621155" y="84201"/>
                  </a:lnTo>
                  <a:lnTo>
                    <a:pt x="1624711" y="70357"/>
                  </a:lnTo>
                  <a:lnTo>
                    <a:pt x="1614087" y="67642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701783" y="5900927"/>
              <a:ext cx="2385060" cy="821690"/>
            </a:xfrm>
            <a:custGeom>
              <a:avLst/>
              <a:gdLst/>
              <a:ahLst/>
              <a:cxnLst/>
              <a:rect l="l" t="t" r="r" b="b"/>
              <a:pathLst>
                <a:path w="2385059" h="821690">
                  <a:moveTo>
                    <a:pt x="2248154" y="0"/>
                  </a:moveTo>
                  <a:lnTo>
                    <a:pt x="136906" y="0"/>
                  </a:lnTo>
                  <a:lnTo>
                    <a:pt x="93650" y="6983"/>
                  </a:lnTo>
                  <a:lnTo>
                    <a:pt x="56071" y="26428"/>
                  </a:lnTo>
                  <a:lnTo>
                    <a:pt x="26428" y="56071"/>
                  </a:lnTo>
                  <a:lnTo>
                    <a:pt x="6983" y="93650"/>
                  </a:lnTo>
                  <a:lnTo>
                    <a:pt x="0" y="136906"/>
                  </a:lnTo>
                  <a:lnTo>
                    <a:pt x="0" y="684530"/>
                  </a:lnTo>
                  <a:lnTo>
                    <a:pt x="6983" y="727785"/>
                  </a:lnTo>
                  <a:lnTo>
                    <a:pt x="26428" y="765364"/>
                  </a:lnTo>
                  <a:lnTo>
                    <a:pt x="56071" y="795007"/>
                  </a:lnTo>
                  <a:lnTo>
                    <a:pt x="93650" y="814452"/>
                  </a:lnTo>
                  <a:lnTo>
                    <a:pt x="136906" y="821436"/>
                  </a:lnTo>
                  <a:lnTo>
                    <a:pt x="2248154" y="821436"/>
                  </a:lnTo>
                  <a:lnTo>
                    <a:pt x="2291409" y="814452"/>
                  </a:lnTo>
                  <a:lnTo>
                    <a:pt x="2328988" y="795007"/>
                  </a:lnTo>
                  <a:lnTo>
                    <a:pt x="2358631" y="765364"/>
                  </a:lnTo>
                  <a:lnTo>
                    <a:pt x="2378076" y="727785"/>
                  </a:lnTo>
                  <a:lnTo>
                    <a:pt x="2385060" y="684530"/>
                  </a:lnTo>
                  <a:lnTo>
                    <a:pt x="2385060" y="136906"/>
                  </a:lnTo>
                  <a:lnTo>
                    <a:pt x="2378076" y="93650"/>
                  </a:lnTo>
                  <a:lnTo>
                    <a:pt x="2358631" y="56071"/>
                  </a:lnTo>
                  <a:lnTo>
                    <a:pt x="2328988" y="26428"/>
                  </a:lnTo>
                  <a:lnTo>
                    <a:pt x="2291409" y="6983"/>
                  </a:lnTo>
                  <a:lnTo>
                    <a:pt x="22481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09710" y="5825108"/>
              <a:ext cx="973455" cy="97358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963657" y="5967476"/>
            <a:ext cx="1932305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52169">
              <a:lnSpc>
                <a:spcPct val="100000"/>
              </a:lnSpc>
              <a:spcBef>
                <a:spcPts val="100"/>
              </a:spcBef>
            </a:pPr>
            <a:r>
              <a:rPr sz="1400" spc="15" dirty="0">
                <a:latin typeface="Microsoft Sans Serif"/>
                <a:cs typeface="Microsoft Sans Serif"/>
              </a:rPr>
              <a:t>User: </a:t>
            </a:r>
            <a:r>
              <a:rPr sz="1400" spc="35" dirty="0">
                <a:latin typeface="Microsoft Sans Serif"/>
                <a:cs typeface="Microsoft Sans Serif"/>
              </a:rPr>
              <a:t>user1 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00" dirty="0">
                <a:latin typeface="Microsoft Sans Serif"/>
                <a:cs typeface="Microsoft Sans Serif"/>
              </a:rPr>
              <a:t>P</a:t>
            </a:r>
            <a:r>
              <a:rPr sz="1400" spc="-30" dirty="0">
                <a:latin typeface="Microsoft Sans Serif"/>
                <a:cs typeface="Microsoft Sans Serif"/>
              </a:rPr>
              <a:t>ass</a:t>
            </a:r>
            <a:r>
              <a:rPr sz="1400" spc="-15" dirty="0">
                <a:latin typeface="Microsoft Sans Serif"/>
                <a:cs typeface="Microsoft Sans Serif"/>
              </a:rPr>
              <a:t>: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225" dirty="0">
                <a:latin typeface="Microsoft Sans Serif"/>
                <a:cs typeface="Microsoft Sans Serif"/>
              </a:rPr>
              <a:t>******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670"/>
              </a:lnSpc>
            </a:pPr>
            <a:r>
              <a:rPr sz="1400" spc="20" dirty="0">
                <a:latin typeface="Microsoft Sans Serif"/>
                <a:cs typeface="Microsoft Sans Serif"/>
              </a:rPr>
              <a:t>Timestamp:2020-03-01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6171" y="6798564"/>
            <a:ext cx="891539" cy="86106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587478" y="6123178"/>
            <a:ext cx="1329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marR="5080" indent="-285115">
              <a:lnSpc>
                <a:spcPct val="100000"/>
              </a:lnSpc>
              <a:spcBef>
                <a:spcPts val="100"/>
              </a:spcBef>
            </a:pPr>
            <a:r>
              <a:rPr sz="1800" b="1" spc="-70" dirty="0">
                <a:latin typeface="Arial"/>
                <a:cs typeface="Arial"/>
              </a:rPr>
              <a:t>A</a:t>
            </a:r>
            <a:r>
              <a:rPr sz="1800" b="1" spc="45" dirty="0">
                <a:latin typeface="Arial"/>
                <a:cs typeface="Arial"/>
              </a:rPr>
              <a:t>ppl</a:t>
            </a:r>
            <a:r>
              <a:rPr sz="1800" b="1" spc="30" dirty="0">
                <a:latin typeface="Arial"/>
                <a:cs typeface="Arial"/>
              </a:rPr>
              <a:t>i</a:t>
            </a:r>
            <a:r>
              <a:rPr sz="1800" b="1" spc="40" dirty="0">
                <a:latin typeface="Arial"/>
                <a:cs typeface="Arial"/>
              </a:rPr>
              <a:t>cati</a:t>
            </a:r>
            <a:r>
              <a:rPr sz="1800" b="1" spc="70" dirty="0">
                <a:latin typeface="Arial"/>
                <a:cs typeface="Arial"/>
              </a:rPr>
              <a:t>o</a:t>
            </a:r>
            <a:r>
              <a:rPr sz="1800" b="1" spc="50" dirty="0">
                <a:latin typeface="Arial"/>
                <a:cs typeface="Arial"/>
              </a:rPr>
              <a:t>n  </a:t>
            </a:r>
            <a:r>
              <a:rPr sz="1800" b="1" spc="25" dirty="0"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57054" y="5499861"/>
            <a:ext cx="1596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Service</a:t>
            </a:r>
            <a:r>
              <a:rPr sz="1800" b="1" spc="-110" dirty="0">
                <a:latin typeface="Arial"/>
                <a:cs typeface="Arial"/>
              </a:rPr>
              <a:t> </a:t>
            </a:r>
            <a:r>
              <a:rPr sz="1800" b="1" spc="40" dirty="0">
                <a:latin typeface="Arial"/>
                <a:cs typeface="Arial"/>
              </a:rPr>
              <a:t>Ticket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73594" y="3005454"/>
            <a:ext cx="2588895" cy="57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1" spc="-80" dirty="0">
                <a:latin typeface="Arial"/>
                <a:cs typeface="Arial"/>
              </a:rPr>
              <a:t>KDC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55"/>
              </a:lnSpc>
            </a:pPr>
            <a:r>
              <a:rPr sz="1800" dirty="0">
                <a:latin typeface="Microsoft Sans Serif"/>
                <a:cs typeface="Microsoft Sans Serif"/>
              </a:rPr>
              <a:t>(Ticket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50" dirty="0">
                <a:latin typeface="Microsoft Sans Serif"/>
                <a:cs typeface="Microsoft Sans Serif"/>
              </a:rPr>
              <a:t>Granting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Service)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245232" y="2942844"/>
            <a:ext cx="6503034" cy="3903345"/>
            <a:chOff x="2245232" y="2942844"/>
            <a:chExt cx="6503034" cy="3903345"/>
          </a:xfrm>
        </p:grpSpPr>
        <p:sp>
          <p:nvSpPr>
            <p:cNvPr id="16" name="object 16"/>
            <p:cNvSpPr/>
            <p:nvPr/>
          </p:nvSpPr>
          <p:spPr>
            <a:xfrm>
              <a:off x="3545287" y="4356354"/>
              <a:ext cx="215900" cy="1329055"/>
            </a:xfrm>
            <a:custGeom>
              <a:avLst/>
              <a:gdLst/>
              <a:ahLst/>
              <a:cxnLst/>
              <a:rect l="l" t="t" r="r" b="b"/>
              <a:pathLst>
                <a:path w="215900" h="1329054">
                  <a:moveTo>
                    <a:pt x="215435" y="1328674"/>
                  </a:moveTo>
                  <a:lnTo>
                    <a:pt x="192696" y="1284781"/>
                  </a:lnTo>
                  <a:lnTo>
                    <a:pt x="171208" y="1240396"/>
                  </a:lnTo>
                  <a:lnTo>
                    <a:pt x="150974" y="1195546"/>
                  </a:lnTo>
                  <a:lnTo>
                    <a:pt x="131998" y="1150257"/>
                  </a:lnTo>
                  <a:lnTo>
                    <a:pt x="114281" y="1104556"/>
                  </a:lnTo>
                  <a:lnTo>
                    <a:pt x="97827" y="1058467"/>
                  </a:lnTo>
                  <a:lnTo>
                    <a:pt x="82639" y="1012019"/>
                  </a:lnTo>
                  <a:lnTo>
                    <a:pt x="68720" y="965237"/>
                  </a:lnTo>
                  <a:lnTo>
                    <a:pt x="56074" y="918147"/>
                  </a:lnTo>
                  <a:lnTo>
                    <a:pt x="44703" y="870776"/>
                  </a:lnTo>
                  <a:lnTo>
                    <a:pt x="34609" y="823150"/>
                  </a:lnTo>
                  <a:lnTo>
                    <a:pt x="25797" y="775295"/>
                  </a:lnTo>
                  <a:lnTo>
                    <a:pt x="18270" y="727238"/>
                  </a:lnTo>
                  <a:lnTo>
                    <a:pt x="12029" y="679005"/>
                  </a:lnTo>
                  <a:lnTo>
                    <a:pt x="7079" y="630622"/>
                  </a:lnTo>
                  <a:lnTo>
                    <a:pt x="3422" y="582116"/>
                  </a:lnTo>
                  <a:lnTo>
                    <a:pt x="1061" y="533513"/>
                  </a:lnTo>
                  <a:lnTo>
                    <a:pt x="0" y="484840"/>
                  </a:lnTo>
                  <a:lnTo>
                    <a:pt x="240" y="436121"/>
                  </a:lnTo>
                  <a:lnTo>
                    <a:pt x="1787" y="387385"/>
                  </a:lnTo>
                  <a:lnTo>
                    <a:pt x="4641" y="338657"/>
                  </a:lnTo>
                  <a:lnTo>
                    <a:pt x="8807" y="289963"/>
                  </a:lnTo>
                  <a:lnTo>
                    <a:pt x="14288" y="241330"/>
                  </a:lnTo>
                  <a:lnTo>
                    <a:pt x="21085" y="192785"/>
                  </a:lnTo>
                  <a:lnTo>
                    <a:pt x="29204" y="144353"/>
                  </a:lnTo>
                  <a:lnTo>
                    <a:pt x="38645" y="96060"/>
                  </a:lnTo>
                  <a:lnTo>
                    <a:pt x="49414" y="47934"/>
                  </a:lnTo>
                  <a:lnTo>
                    <a:pt x="61511" y="0"/>
                  </a:lnTo>
                </a:path>
              </a:pathLst>
            </a:custGeom>
            <a:ln w="2857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3299" y="5721095"/>
              <a:ext cx="1124712" cy="112471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8860" y="2942844"/>
              <a:ext cx="838199" cy="80924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502907" y="4721351"/>
              <a:ext cx="2245360" cy="822960"/>
            </a:xfrm>
            <a:custGeom>
              <a:avLst/>
              <a:gdLst/>
              <a:ahLst/>
              <a:cxnLst/>
              <a:rect l="l" t="t" r="r" b="b"/>
              <a:pathLst>
                <a:path w="2245359" h="822960">
                  <a:moveTo>
                    <a:pt x="2107692" y="0"/>
                  </a:moveTo>
                  <a:lnTo>
                    <a:pt x="137160" y="0"/>
                  </a:lnTo>
                  <a:lnTo>
                    <a:pt x="93829" y="6998"/>
                  </a:lnTo>
                  <a:lnTo>
                    <a:pt x="56180" y="26481"/>
                  </a:lnTo>
                  <a:lnTo>
                    <a:pt x="26481" y="56180"/>
                  </a:lnTo>
                  <a:lnTo>
                    <a:pt x="6998" y="93829"/>
                  </a:lnTo>
                  <a:lnTo>
                    <a:pt x="0" y="137160"/>
                  </a:lnTo>
                  <a:lnTo>
                    <a:pt x="0" y="685800"/>
                  </a:lnTo>
                  <a:lnTo>
                    <a:pt x="6998" y="729130"/>
                  </a:lnTo>
                  <a:lnTo>
                    <a:pt x="26481" y="766779"/>
                  </a:lnTo>
                  <a:lnTo>
                    <a:pt x="56180" y="796478"/>
                  </a:lnTo>
                  <a:lnTo>
                    <a:pt x="93829" y="815961"/>
                  </a:lnTo>
                  <a:lnTo>
                    <a:pt x="137160" y="822960"/>
                  </a:lnTo>
                  <a:lnTo>
                    <a:pt x="2107692" y="822960"/>
                  </a:lnTo>
                  <a:lnTo>
                    <a:pt x="2151022" y="815961"/>
                  </a:lnTo>
                  <a:lnTo>
                    <a:pt x="2188671" y="796478"/>
                  </a:lnTo>
                  <a:lnTo>
                    <a:pt x="2218370" y="766779"/>
                  </a:lnTo>
                  <a:lnTo>
                    <a:pt x="2237853" y="729130"/>
                  </a:lnTo>
                  <a:lnTo>
                    <a:pt x="2244852" y="685800"/>
                  </a:lnTo>
                  <a:lnTo>
                    <a:pt x="2244852" y="137160"/>
                  </a:lnTo>
                  <a:lnTo>
                    <a:pt x="2237853" y="93829"/>
                  </a:lnTo>
                  <a:lnTo>
                    <a:pt x="2218370" y="56180"/>
                  </a:lnTo>
                  <a:lnTo>
                    <a:pt x="2188671" y="26481"/>
                  </a:lnTo>
                  <a:lnTo>
                    <a:pt x="2151022" y="6998"/>
                  </a:lnTo>
                  <a:lnTo>
                    <a:pt x="21076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10072" y="4645786"/>
              <a:ext cx="973454" cy="97358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798063" y="3477768"/>
              <a:ext cx="2433955" cy="821690"/>
            </a:xfrm>
            <a:custGeom>
              <a:avLst/>
              <a:gdLst/>
              <a:ahLst/>
              <a:cxnLst/>
              <a:rect l="l" t="t" r="r" b="b"/>
              <a:pathLst>
                <a:path w="2433954" h="821689">
                  <a:moveTo>
                    <a:pt x="2296922" y="0"/>
                  </a:moveTo>
                  <a:lnTo>
                    <a:pt x="136906" y="0"/>
                  </a:lnTo>
                  <a:lnTo>
                    <a:pt x="93650" y="6983"/>
                  </a:lnTo>
                  <a:lnTo>
                    <a:pt x="56071" y="26428"/>
                  </a:lnTo>
                  <a:lnTo>
                    <a:pt x="26428" y="56071"/>
                  </a:lnTo>
                  <a:lnTo>
                    <a:pt x="6983" y="93650"/>
                  </a:lnTo>
                  <a:lnTo>
                    <a:pt x="0" y="136906"/>
                  </a:lnTo>
                  <a:lnTo>
                    <a:pt x="0" y="684530"/>
                  </a:lnTo>
                  <a:lnTo>
                    <a:pt x="6983" y="727785"/>
                  </a:lnTo>
                  <a:lnTo>
                    <a:pt x="26428" y="765364"/>
                  </a:lnTo>
                  <a:lnTo>
                    <a:pt x="56071" y="795007"/>
                  </a:lnTo>
                  <a:lnTo>
                    <a:pt x="93650" y="814452"/>
                  </a:lnTo>
                  <a:lnTo>
                    <a:pt x="136906" y="821436"/>
                  </a:lnTo>
                  <a:lnTo>
                    <a:pt x="2296922" y="821436"/>
                  </a:lnTo>
                  <a:lnTo>
                    <a:pt x="2340177" y="814452"/>
                  </a:lnTo>
                  <a:lnTo>
                    <a:pt x="2377756" y="795007"/>
                  </a:lnTo>
                  <a:lnTo>
                    <a:pt x="2407399" y="765364"/>
                  </a:lnTo>
                  <a:lnTo>
                    <a:pt x="2426844" y="727785"/>
                  </a:lnTo>
                  <a:lnTo>
                    <a:pt x="2433828" y="684530"/>
                  </a:lnTo>
                  <a:lnTo>
                    <a:pt x="2433828" y="136906"/>
                  </a:lnTo>
                  <a:lnTo>
                    <a:pt x="2426844" y="93650"/>
                  </a:lnTo>
                  <a:lnTo>
                    <a:pt x="2407399" y="56071"/>
                  </a:lnTo>
                  <a:lnTo>
                    <a:pt x="2377756" y="26428"/>
                  </a:lnTo>
                  <a:lnTo>
                    <a:pt x="2340177" y="6983"/>
                  </a:lnTo>
                  <a:lnTo>
                    <a:pt x="22969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5232" y="3387217"/>
              <a:ext cx="973455" cy="973455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3569334" y="6960489"/>
            <a:ext cx="11480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45" dirty="0">
                <a:latin typeface="Arial"/>
                <a:cs typeface="Arial"/>
              </a:rPr>
              <a:t>Pri</a:t>
            </a:r>
            <a:r>
              <a:rPr sz="2000" b="1" spc="70" dirty="0">
                <a:latin typeface="Arial"/>
                <a:cs typeface="Arial"/>
              </a:rPr>
              <a:t>n</a:t>
            </a:r>
            <a:r>
              <a:rPr sz="2000" b="1" dirty="0">
                <a:latin typeface="Arial"/>
                <a:cs typeface="Arial"/>
              </a:rPr>
              <a:t>ci</a:t>
            </a:r>
            <a:r>
              <a:rPr sz="2000" b="1" spc="5" dirty="0">
                <a:latin typeface="Arial"/>
                <a:cs typeface="Arial"/>
              </a:rPr>
              <a:t>p</a:t>
            </a:r>
            <a:r>
              <a:rPr sz="2000" b="1" spc="75" dirty="0">
                <a:latin typeface="Arial"/>
                <a:cs typeface="Arial"/>
              </a:rPr>
              <a:t>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87548" y="2768853"/>
            <a:ext cx="2533015" cy="14357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749935">
              <a:lnSpc>
                <a:spcPts val="2150"/>
              </a:lnSpc>
              <a:spcBef>
                <a:spcPts val="180"/>
              </a:spcBef>
            </a:pPr>
            <a:r>
              <a:rPr sz="1800" b="1" spc="40" dirty="0">
                <a:latin typeface="Arial"/>
                <a:cs typeface="Arial"/>
              </a:rPr>
              <a:t>Ticket</a:t>
            </a:r>
            <a:r>
              <a:rPr sz="1800" b="1" spc="-105" dirty="0">
                <a:latin typeface="Arial"/>
                <a:cs typeface="Arial"/>
              </a:rPr>
              <a:t> </a:t>
            </a:r>
            <a:r>
              <a:rPr sz="1800" b="1" spc="50" dirty="0">
                <a:latin typeface="Arial"/>
                <a:cs typeface="Arial"/>
              </a:rPr>
              <a:t>Granting </a:t>
            </a:r>
            <a:r>
              <a:rPr sz="1800" b="1" spc="-484" dirty="0">
                <a:latin typeface="Arial"/>
                <a:cs typeface="Arial"/>
              </a:rPr>
              <a:t> </a:t>
            </a:r>
            <a:r>
              <a:rPr sz="1800" b="1" spc="40" dirty="0">
                <a:latin typeface="Arial"/>
                <a:cs typeface="Arial"/>
              </a:rPr>
              <a:t>Ticket</a:t>
            </a:r>
            <a:endParaRPr sz="1800">
              <a:latin typeface="Arial"/>
              <a:cs typeface="Arial"/>
            </a:endParaRPr>
          </a:p>
          <a:p>
            <a:pPr marL="613410" marR="852169">
              <a:lnSpc>
                <a:spcPct val="100000"/>
              </a:lnSpc>
              <a:spcBef>
                <a:spcPts val="1695"/>
              </a:spcBef>
            </a:pPr>
            <a:r>
              <a:rPr sz="1400" spc="15" dirty="0">
                <a:latin typeface="Microsoft Sans Serif"/>
                <a:cs typeface="Microsoft Sans Serif"/>
              </a:rPr>
              <a:t>User: </a:t>
            </a:r>
            <a:r>
              <a:rPr sz="1400" spc="35" dirty="0">
                <a:latin typeface="Microsoft Sans Serif"/>
                <a:cs typeface="Microsoft Sans Serif"/>
              </a:rPr>
              <a:t>user1 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00" dirty="0">
                <a:latin typeface="Microsoft Sans Serif"/>
                <a:cs typeface="Microsoft Sans Serif"/>
              </a:rPr>
              <a:t>P</a:t>
            </a:r>
            <a:r>
              <a:rPr sz="1400" spc="-30" dirty="0">
                <a:latin typeface="Microsoft Sans Serif"/>
                <a:cs typeface="Microsoft Sans Serif"/>
              </a:rPr>
              <a:t>ass</a:t>
            </a:r>
            <a:r>
              <a:rPr sz="1400" spc="-15" dirty="0">
                <a:latin typeface="Microsoft Sans Serif"/>
                <a:cs typeface="Microsoft Sans Serif"/>
              </a:rPr>
              <a:t>: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225" dirty="0">
                <a:latin typeface="Microsoft Sans Serif"/>
                <a:cs typeface="Microsoft Sans Serif"/>
              </a:rPr>
              <a:t>******</a:t>
            </a:r>
            <a:endParaRPr sz="1400">
              <a:latin typeface="Microsoft Sans Serif"/>
              <a:cs typeface="Microsoft Sans Serif"/>
            </a:endParaRPr>
          </a:p>
          <a:p>
            <a:pPr marL="613410">
              <a:lnSpc>
                <a:spcPts val="1670"/>
              </a:lnSpc>
            </a:pPr>
            <a:r>
              <a:rPr sz="1400" spc="20" dirty="0">
                <a:latin typeface="Microsoft Sans Serif"/>
                <a:cs typeface="Microsoft Sans Serif"/>
              </a:rPr>
              <a:t>Timestamp:2020-03-01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860291" y="3916997"/>
            <a:ext cx="3246120" cy="2467610"/>
            <a:chOff x="3860291" y="3916997"/>
            <a:chExt cx="3246120" cy="2467610"/>
          </a:xfrm>
        </p:grpSpPr>
        <p:sp>
          <p:nvSpPr>
            <p:cNvPr id="26" name="object 26"/>
            <p:cNvSpPr/>
            <p:nvPr/>
          </p:nvSpPr>
          <p:spPr>
            <a:xfrm>
              <a:off x="6999350" y="3931284"/>
              <a:ext cx="93345" cy="840105"/>
            </a:xfrm>
            <a:custGeom>
              <a:avLst/>
              <a:gdLst/>
              <a:ahLst/>
              <a:cxnLst/>
              <a:rect l="l" t="t" r="r" b="b"/>
              <a:pathLst>
                <a:path w="93345" h="840104">
                  <a:moveTo>
                    <a:pt x="0" y="0"/>
                  </a:moveTo>
                  <a:lnTo>
                    <a:pt x="15173" y="47866"/>
                  </a:lnTo>
                  <a:lnTo>
                    <a:pt x="29002" y="96064"/>
                  </a:lnTo>
                  <a:lnTo>
                    <a:pt x="41484" y="144564"/>
                  </a:lnTo>
                  <a:lnTo>
                    <a:pt x="52615" y="193338"/>
                  </a:lnTo>
                  <a:lnTo>
                    <a:pt x="62394" y="242358"/>
                  </a:lnTo>
                  <a:lnTo>
                    <a:pt x="70818" y="291597"/>
                  </a:lnTo>
                  <a:lnTo>
                    <a:pt x="77884" y="341026"/>
                  </a:lnTo>
                  <a:lnTo>
                    <a:pt x="83589" y="390617"/>
                  </a:lnTo>
                  <a:lnTo>
                    <a:pt x="87931" y="440342"/>
                  </a:lnTo>
                  <a:lnTo>
                    <a:pt x="90908" y="490172"/>
                  </a:lnTo>
                  <a:lnTo>
                    <a:pt x="92516" y="540081"/>
                  </a:lnTo>
                  <a:lnTo>
                    <a:pt x="92753" y="590040"/>
                  </a:lnTo>
                  <a:lnTo>
                    <a:pt x="91616" y="640020"/>
                  </a:lnTo>
                  <a:lnTo>
                    <a:pt x="89103" y="689994"/>
                  </a:lnTo>
                  <a:lnTo>
                    <a:pt x="85210" y="739933"/>
                  </a:lnTo>
                  <a:lnTo>
                    <a:pt x="79937" y="789810"/>
                  </a:lnTo>
                  <a:lnTo>
                    <a:pt x="73278" y="839597"/>
                  </a:lnTo>
                </a:path>
              </a:pathLst>
            </a:custGeom>
            <a:ln w="2857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911216" y="5685535"/>
              <a:ext cx="1749425" cy="699135"/>
            </a:xfrm>
            <a:custGeom>
              <a:avLst/>
              <a:gdLst/>
              <a:ahLst/>
              <a:cxnLst/>
              <a:rect l="l" t="t" r="r" b="b"/>
              <a:pathLst>
                <a:path w="1749425" h="699135">
                  <a:moveTo>
                    <a:pt x="153035" y="558291"/>
                  </a:moveTo>
                  <a:lnTo>
                    <a:pt x="0" y="604138"/>
                  </a:lnTo>
                  <a:lnTo>
                    <a:pt x="128397" y="699007"/>
                  </a:lnTo>
                  <a:lnTo>
                    <a:pt x="93056" y="634558"/>
                  </a:lnTo>
                  <a:lnTo>
                    <a:pt x="82296" y="632968"/>
                  </a:lnTo>
                  <a:lnTo>
                    <a:pt x="86487" y="604646"/>
                  </a:lnTo>
                  <a:lnTo>
                    <a:pt x="100557" y="604646"/>
                  </a:lnTo>
                  <a:lnTo>
                    <a:pt x="153035" y="558291"/>
                  </a:lnTo>
                  <a:close/>
                </a:path>
                <a:path w="1749425" h="699135">
                  <a:moveTo>
                    <a:pt x="98498" y="606465"/>
                  </a:moveTo>
                  <a:lnTo>
                    <a:pt x="84455" y="618870"/>
                  </a:lnTo>
                  <a:lnTo>
                    <a:pt x="93056" y="634558"/>
                  </a:lnTo>
                  <a:lnTo>
                    <a:pt x="119253" y="638428"/>
                  </a:lnTo>
                  <a:lnTo>
                    <a:pt x="180340" y="645540"/>
                  </a:lnTo>
                  <a:lnTo>
                    <a:pt x="241427" y="650620"/>
                  </a:lnTo>
                  <a:lnTo>
                    <a:pt x="302260" y="653541"/>
                  </a:lnTo>
                  <a:lnTo>
                    <a:pt x="363093" y="654431"/>
                  </a:lnTo>
                  <a:lnTo>
                    <a:pt x="423799" y="653288"/>
                  </a:lnTo>
                  <a:lnTo>
                    <a:pt x="484124" y="650239"/>
                  </a:lnTo>
                  <a:lnTo>
                    <a:pt x="544322" y="645287"/>
                  </a:lnTo>
                  <a:lnTo>
                    <a:pt x="604266" y="638175"/>
                  </a:lnTo>
                  <a:lnTo>
                    <a:pt x="663829" y="629157"/>
                  </a:lnTo>
                  <a:lnTo>
                    <a:pt x="680996" y="625982"/>
                  </a:lnTo>
                  <a:lnTo>
                    <a:pt x="362585" y="625982"/>
                  </a:lnTo>
                  <a:lnTo>
                    <a:pt x="302768" y="624966"/>
                  </a:lnTo>
                  <a:lnTo>
                    <a:pt x="242824" y="622045"/>
                  </a:lnTo>
                  <a:lnTo>
                    <a:pt x="182625" y="617093"/>
                  </a:lnTo>
                  <a:lnTo>
                    <a:pt x="122555" y="610107"/>
                  </a:lnTo>
                  <a:lnTo>
                    <a:pt x="98498" y="606465"/>
                  </a:lnTo>
                  <a:close/>
                </a:path>
                <a:path w="1749425" h="699135">
                  <a:moveTo>
                    <a:pt x="86487" y="604646"/>
                  </a:moveTo>
                  <a:lnTo>
                    <a:pt x="82296" y="632968"/>
                  </a:lnTo>
                  <a:lnTo>
                    <a:pt x="93056" y="634558"/>
                  </a:lnTo>
                  <a:lnTo>
                    <a:pt x="84455" y="618870"/>
                  </a:lnTo>
                  <a:lnTo>
                    <a:pt x="98498" y="606465"/>
                  </a:lnTo>
                  <a:lnTo>
                    <a:pt x="86487" y="604646"/>
                  </a:lnTo>
                  <a:close/>
                </a:path>
                <a:path w="1749425" h="699135">
                  <a:moveTo>
                    <a:pt x="1727708" y="0"/>
                  </a:moveTo>
                  <a:lnTo>
                    <a:pt x="1686814" y="45719"/>
                  </a:lnTo>
                  <a:lnTo>
                    <a:pt x="1644777" y="89662"/>
                  </a:lnTo>
                  <a:lnTo>
                    <a:pt x="1601597" y="131952"/>
                  </a:lnTo>
                  <a:lnTo>
                    <a:pt x="1557147" y="172592"/>
                  </a:lnTo>
                  <a:lnTo>
                    <a:pt x="1511554" y="211708"/>
                  </a:lnTo>
                  <a:lnTo>
                    <a:pt x="1464691" y="249046"/>
                  </a:lnTo>
                  <a:lnTo>
                    <a:pt x="1416812" y="284861"/>
                  </a:lnTo>
                  <a:lnTo>
                    <a:pt x="1367917" y="318769"/>
                  </a:lnTo>
                  <a:lnTo>
                    <a:pt x="1318133" y="351155"/>
                  </a:lnTo>
                  <a:lnTo>
                    <a:pt x="1267206" y="381762"/>
                  </a:lnTo>
                  <a:lnTo>
                    <a:pt x="1215517" y="410718"/>
                  </a:lnTo>
                  <a:lnTo>
                    <a:pt x="1162939" y="437895"/>
                  </a:lnTo>
                  <a:lnTo>
                    <a:pt x="1109472" y="463295"/>
                  </a:lnTo>
                  <a:lnTo>
                    <a:pt x="1055370" y="486918"/>
                  </a:lnTo>
                  <a:lnTo>
                    <a:pt x="1000379" y="508762"/>
                  </a:lnTo>
                  <a:lnTo>
                    <a:pt x="944880" y="528701"/>
                  </a:lnTo>
                  <a:lnTo>
                    <a:pt x="888746" y="546862"/>
                  </a:lnTo>
                  <a:lnTo>
                    <a:pt x="831977" y="563244"/>
                  </a:lnTo>
                  <a:lnTo>
                    <a:pt x="774700" y="577722"/>
                  </a:lnTo>
                  <a:lnTo>
                    <a:pt x="716788" y="590295"/>
                  </a:lnTo>
                  <a:lnTo>
                    <a:pt x="658622" y="601090"/>
                  </a:lnTo>
                  <a:lnTo>
                    <a:pt x="600075" y="609853"/>
                  </a:lnTo>
                  <a:lnTo>
                    <a:pt x="541020" y="616838"/>
                  </a:lnTo>
                  <a:lnTo>
                    <a:pt x="481838" y="621791"/>
                  </a:lnTo>
                  <a:lnTo>
                    <a:pt x="422402" y="624839"/>
                  </a:lnTo>
                  <a:lnTo>
                    <a:pt x="362585" y="625982"/>
                  </a:lnTo>
                  <a:lnTo>
                    <a:pt x="680996" y="625982"/>
                  </a:lnTo>
                  <a:lnTo>
                    <a:pt x="722884" y="618236"/>
                  </a:lnTo>
                  <a:lnTo>
                    <a:pt x="781685" y="605408"/>
                  </a:lnTo>
                  <a:lnTo>
                    <a:pt x="839851" y="590676"/>
                  </a:lnTo>
                  <a:lnTo>
                    <a:pt x="897509" y="574039"/>
                  </a:lnTo>
                  <a:lnTo>
                    <a:pt x="954532" y="555497"/>
                  </a:lnTo>
                  <a:lnTo>
                    <a:pt x="1011047" y="535305"/>
                  </a:lnTo>
                  <a:lnTo>
                    <a:pt x="1066800" y="513080"/>
                  </a:lnTo>
                  <a:lnTo>
                    <a:pt x="1121791" y="489076"/>
                  </a:lnTo>
                  <a:lnTo>
                    <a:pt x="1176020" y="463295"/>
                  </a:lnTo>
                  <a:lnTo>
                    <a:pt x="1229487" y="435609"/>
                  </a:lnTo>
                  <a:lnTo>
                    <a:pt x="1281938" y="406272"/>
                  </a:lnTo>
                  <a:lnTo>
                    <a:pt x="1333627" y="375157"/>
                  </a:lnTo>
                  <a:lnTo>
                    <a:pt x="1384300" y="342264"/>
                  </a:lnTo>
                  <a:lnTo>
                    <a:pt x="1433957" y="307720"/>
                  </a:lnTo>
                  <a:lnTo>
                    <a:pt x="1482598" y="271399"/>
                  </a:lnTo>
                  <a:lnTo>
                    <a:pt x="1530096" y="233425"/>
                  </a:lnTo>
                  <a:lnTo>
                    <a:pt x="1576324" y="193675"/>
                  </a:lnTo>
                  <a:lnTo>
                    <a:pt x="1621536" y="152400"/>
                  </a:lnTo>
                  <a:lnTo>
                    <a:pt x="1665478" y="109474"/>
                  </a:lnTo>
                  <a:lnTo>
                    <a:pt x="1708023" y="64769"/>
                  </a:lnTo>
                  <a:lnTo>
                    <a:pt x="1749043" y="18923"/>
                  </a:lnTo>
                  <a:lnTo>
                    <a:pt x="1727708" y="0"/>
                  </a:lnTo>
                  <a:close/>
                </a:path>
                <a:path w="1749425" h="699135">
                  <a:moveTo>
                    <a:pt x="100557" y="604646"/>
                  </a:moveTo>
                  <a:lnTo>
                    <a:pt x="86487" y="604646"/>
                  </a:lnTo>
                  <a:lnTo>
                    <a:pt x="98498" y="606465"/>
                  </a:lnTo>
                  <a:lnTo>
                    <a:pt x="100557" y="60464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60291" y="4500371"/>
              <a:ext cx="2156460" cy="508000"/>
            </a:xfrm>
            <a:custGeom>
              <a:avLst/>
              <a:gdLst/>
              <a:ahLst/>
              <a:cxnLst/>
              <a:rect l="l" t="t" r="r" b="b"/>
              <a:pathLst>
                <a:path w="2156460" h="508000">
                  <a:moveTo>
                    <a:pt x="2156460" y="0"/>
                  </a:moveTo>
                  <a:lnTo>
                    <a:pt x="84582" y="0"/>
                  </a:lnTo>
                  <a:lnTo>
                    <a:pt x="51649" y="6643"/>
                  </a:lnTo>
                  <a:lnTo>
                    <a:pt x="24764" y="24764"/>
                  </a:lnTo>
                  <a:lnTo>
                    <a:pt x="6643" y="51649"/>
                  </a:lnTo>
                  <a:lnTo>
                    <a:pt x="0" y="84581"/>
                  </a:lnTo>
                  <a:lnTo>
                    <a:pt x="0" y="507491"/>
                  </a:lnTo>
                  <a:lnTo>
                    <a:pt x="2071878" y="507491"/>
                  </a:lnTo>
                  <a:lnTo>
                    <a:pt x="2104810" y="500848"/>
                  </a:lnTo>
                  <a:lnTo>
                    <a:pt x="2131695" y="482726"/>
                  </a:lnTo>
                  <a:lnTo>
                    <a:pt x="2149816" y="455842"/>
                  </a:lnTo>
                  <a:lnTo>
                    <a:pt x="2156460" y="422910"/>
                  </a:lnTo>
                  <a:lnTo>
                    <a:pt x="2156460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114038" y="4594097"/>
            <a:ext cx="16306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5" dirty="0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sz="1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sz="1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20" dirty="0">
                <a:solidFill>
                  <a:srgbClr val="FFFFFF"/>
                </a:solidFill>
                <a:latin typeface="Arial"/>
                <a:cs typeface="Arial"/>
              </a:rPr>
              <a:t>Request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099047" y="6303264"/>
            <a:ext cx="2607945" cy="508000"/>
          </a:xfrm>
          <a:custGeom>
            <a:avLst/>
            <a:gdLst/>
            <a:ahLst/>
            <a:cxnLst/>
            <a:rect l="l" t="t" r="r" b="b"/>
            <a:pathLst>
              <a:path w="2607945" h="508000">
                <a:moveTo>
                  <a:pt x="2607563" y="0"/>
                </a:moveTo>
                <a:lnTo>
                  <a:pt x="84581" y="0"/>
                </a:lnTo>
                <a:lnTo>
                  <a:pt x="51649" y="6643"/>
                </a:lnTo>
                <a:lnTo>
                  <a:pt x="24764" y="24765"/>
                </a:lnTo>
                <a:lnTo>
                  <a:pt x="6643" y="51649"/>
                </a:lnTo>
                <a:lnTo>
                  <a:pt x="0" y="84581"/>
                </a:lnTo>
                <a:lnTo>
                  <a:pt x="0" y="507492"/>
                </a:lnTo>
                <a:lnTo>
                  <a:pt x="2522981" y="507492"/>
                </a:lnTo>
                <a:lnTo>
                  <a:pt x="2555914" y="500848"/>
                </a:lnTo>
                <a:lnTo>
                  <a:pt x="2582799" y="482727"/>
                </a:lnTo>
                <a:lnTo>
                  <a:pt x="2600920" y="455842"/>
                </a:lnTo>
                <a:lnTo>
                  <a:pt x="2607563" y="422910"/>
                </a:lnTo>
                <a:lnTo>
                  <a:pt x="2607563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265545" y="6397244"/>
            <a:ext cx="22713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5" dirty="0">
                <a:solidFill>
                  <a:srgbClr val="FFFFFF"/>
                </a:solidFill>
                <a:latin typeface="Arial"/>
                <a:cs typeface="Arial"/>
              </a:rPr>
              <a:t>2.</a:t>
            </a:r>
            <a:r>
              <a:rPr sz="1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20" dirty="0">
                <a:solidFill>
                  <a:srgbClr val="FFFFFF"/>
                </a:solidFill>
                <a:latin typeface="Arial"/>
                <a:cs typeface="Arial"/>
              </a:rPr>
              <a:t>Presents</a:t>
            </a:r>
            <a:r>
              <a:rPr sz="1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sz="1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30" dirty="0">
                <a:solidFill>
                  <a:srgbClr val="FFFFFF"/>
                </a:solidFill>
                <a:latin typeface="Arial"/>
                <a:cs typeface="Arial"/>
              </a:rPr>
              <a:t>Ticket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234428" y="7030211"/>
            <a:ext cx="3472179" cy="506095"/>
          </a:xfrm>
          <a:custGeom>
            <a:avLst/>
            <a:gdLst/>
            <a:ahLst/>
            <a:cxnLst/>
            <a:rect l="l" t="t" r="r" b="b"/>
            <a:pathLst>
              <a:path w="3472179" h="506095">
                <a:moveTo>
                  <a:pt x="3471672" y="0"/>
                </a:moveTo>
                <a:lnTo>
                  <a:pt x="84327" y="0"/>
                </a:lnTo>
                <a:lnTo>
                  <a:pt x="51488" y="6621"/>
                </a:lnTo>
                <a:lnTo>
                  <a:pt x="24685" y="24685"/>
                </a:lnTo>
                <a:lnTo>
                  <a:pt x="6621" y="51488"/>
                </a:lnTo>
                <a:lnTo>
                  <a:pt x="0" y="84328"/>
                </a:lnTo>
                <a:lnTo>
                  <a:pt x="0" y="505968"/>
                </a:lnTo>
                <a:lnTo>
                  <a:pt x="3387344" y="505968"/>
                </a:lnTo>
                <a:lnTo>
                  <a:pt x="3420183" y="499346"/>
                </a:lnTo>
                <a:lnTo>
                  <a:pt x="3446986" y="481282"/>
                </a:lnTo>
                <a:lnTo>
                  <a:pt x="3465050" y="454479"/>
                </a:lnTo>
                <a:lnTo>
                  <a:pt x="3471672" y="421640"/>
                </a:lnTo>
                <a:lnTo>
                  <a:pt x="3471672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371968" y="7138796"/>
            <a:ext cx="31724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5" dirty="0">
                <a:solidFill>
                  <a:srgbClr val="FFFFFF"/>
                </a:solidFill>
                <a:latin typeface="Arial"/>
                <a:cs typeface="Arial"/>
              </a:rPr>
              <a:t>3.</a:t>
            </a:r>
            <a:r>
              <a:rPr sz="1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90" dirty="0">
                <a:solidFill>
                  <a:srgbClr val="FFFFFF"/>
                </a:solidFill>
                <a:latin typeface="Arial"/>
                <a:cs typeface="Arial"/>
              </a:rPr>
              <a:t>Mutual</a:t>
            </a:r>
            <a:r>
              <a:rPr sz="1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55" dirty="0">
                <a:solidFill>
                  <a:srgbClr val="FFFFFF"/>
                </a:solidFill>
                <a:latin typeface="Arial"/>
                <a:cs typeface="Arial"/>
              </a:rPr>
              <a:t>Authentication</a:t>
            </a:r>
            <a:r>
              <a:rPr sz="14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40" dirty="0">
                <a:solidFill>
                  <a:srgbClr val="FFFFFF"/>
                </a:solidFill>
                <a:latin typeface="Arial"/>
                <a:cs typeface="Arial"/>
              </a:rPr>
              <a:t>(optional)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805934" y="6512559"/>
            <a:ext cx="7875270" cy="1814830"/>
            <a:chOff x="4805934" y="6512559"/>
            <a:chExt cx="7875270" cy="1814830"/>
          </a:xfrm>
        </p:grpSpPr>
        <p:sp>
          <p:nvSpPr>
            <p:cNvPr id="35" name="object 35"/>
            <p:cNvSpPr/>
            <p:nvPr/>
          </p:nvSpPr>
          <p:spPr>
            <a:xfrm>
              <a:off x="4805934" y="6555485"/>
              <a:ext cx="4547870" cy="3175"/>
            </a:xfrm>
            <a:custGeom>
              <a:avLst/>
              <a:gdLst/>
              <a:ahLst/>
              <a:cxnLst/>
              <a:rect l="l" t="t" r="r" b="b"/>
              <a:pathLst>
                <a:path w="4547870" h="3175">
                  <a:moveTo>
                    <a:pt x="0" y="3047"/>
                  </a:moveTo>
                  <a:lnTo>
                    <a:pt x="1293876" y="3047"/>
                  </a:lnTo>
                </a:path>
                <a:path w="4547870" h="3175">
                  <a:moveTo>
                    <a:pt x="3901440" y="1777"/>
                  </a:moveTo>
                  <a:lnTo>
                    <a:pt x="4547362" y="0"/>
                  </a:lnTo>
                </a:path>
              </a:pathLst>
            </a:custGeom>
            <a:ln w="2857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087605" y="6512559"/>
              <a:ext cx="593725" cy="85725"/>
            </a:xfrm>
            <a:custGeom>
              <a:avLst/>
              <a:gdLst/>
              <a:ahLst/>
              <a:cxnLst/>
              <a:rect l="l" t="t" r="r" b="b"/>
              <a:pathLst>
                <a:path w="593725" h="85725">
                  <a:moveTo>
                    <a:pt x="536194" y="42926"/>
                  </a:moveTo>
                  <a:lnTo>
                    <a:pt x="507619" y="85725"/>
                  </a:lnTo>
                  <a:lnTo>
                    <a:pt x="564853" y="57150"/>
                  </a:lnTo>
                  <a:lnTo>
                    <a:pt x="536194" y="57150"/>
                  </a:lnTo>
                  <a:lnTo>
                    <a:pt x="536194" y="42926"/>
                  </a:lnTo>
                  <a:close/>
                </a:path>
                <a:path w="593725" h="85725">
                  <a:moveTo>
                    <a:pt x="526640" y="28575"/>
                  </a:moveTo>
                  <a:lnTo>
                    <a:pt x="0" y="28575"/>
                  </a:lnTo>
                  <a:lnTo>
                    <a:pt x="0" y="57150"/>
                  </a:lnTo>
                  <a:lnTo>
                    <a:pt x="526697" y="57150"/>
                  </a:lnTo>
                  <a:lnTo>
                    <a:pt x="536194" y="42926"/>
                  </a:lnTo>
                  <a:lnTo>
                    <a:pt x="526640" y="28575"/>
                  </a:lnTo>
                  <a:close/>
                </a:path>
                <a:path w="593725" h="85725">
                  <a:moveTo>
                    <a:pt x="564684" y="28575"/>
                  </a:moveTo>
                  <a:lnTo>
                    <a:pt x="536194" y="28575"/>
                  </a:lnTo>
                  <a:lnTo>
                    <a:pt x="536194" y="57150"/>
                  </a:lnTo>
                  <a:lnTo>
                    <a:pt x="564853" y="57150"/>
                  </a:lnTo>
                  <a:lnTo>
                    <a:pt x="593344" y="42926"/>
                  </a:lnTo>
                  <a:lnTo>
                    <a:pt x="564684" y="28575"/>
                  </a:lnTo>
                  <a:close/>
                </a:path>
                <a:path w="593725" h="85725">
                  <a:moveTo>
                    <a:pt x="507619" y="0"/>
                  </a:moveTo>
                  <a:lnTo>
                    <a:pt x="536194" y="42926"/>
                  </a:lnTo>
                  <a:lnTo>
                    <a:pt x="536194" y="28575"/>
                  </a:lnTo>
                  <a:lnTo>
                    <a:pt x="564684" y="28575"/>
                  </a:lnTo>
                  <a:lnTo>
                    <a:pt x="507619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813554" y="7172451"/>
              <a:ext cx="2362835" cy="85725"/>
            </a:xfrm>
            <a:custGeom>
              <a:avLst/>
              <a:gdLst/>
              <a:ahLst/>
              <a:cxnLst/>
              <a:rect l="l" t="t" r="r" b="b"/>
              <a:pathLst>
                <a:path w="2362834" h="85725">
                  <a:moveTo>
                    <a:pt x="85725" y="0"/>
                  </a:moveTo>
                  <a:lnTo>
                    <a:pt x="0" y="42925"/>
                  </a:lnTo>
                  <a:lnTo>
                    <a:pt x="85725" y="85725"/>
                  </a:lnTo>
                  <a:lnTo>
                    <a:pt x="66646" y="57150"/>
                  </a:lnTo>
                  <a:lnTo>
                    <a:pt x="57150" y="57150"/>
                  </a:lnTo>
                  <a:lnTo>
                    <a:pt x="57150" y="28575"/>
                  </a:lnTo>
                  <a:lnTo>
                    <a:pt x="66703" y="28575"/>
                  </a:lnTo>
                  <a:lnTo>
                    <a:pt x="85725" y="0"/>
                  </a:lnTo>
                  <a:close/>
                </a:path>
                <a:path w="2362834" h="85725">
                  <a:moveTo>
                    <a:pt x="57150" y="42925"/>
                  </a:moveTo>
                  <a:lnTo>
                    <a:pt x="57150" y="57150"/>
                  </a:lnTo>
                  <a:lnTo>
                    <a:pt x="66646" y="57150"/>
                  </a:lnTo>
                  <a:lnTo>
                    <a:pt x="57150" y="42925"/>
                  </a:lnTo>
                  <a:close/>
                </a:path>
                <a:path w="2362834" h="85725">
                  <a:moveTo>
                    <a:pt x="2362580" y="28575"/>
                  </a:moveTo>
                  <a:lnTo>
                    <a:pt x="66703" y="28575"/>
                  </a:lnTo>
                  <a:lnTo>
                    <a:pt x="57150" y="42925"/>
                  </a:lnTo>
                  <a:lnTo>
                    <a:pt x="66646" y="57150"/>
                  </a:lnTo>
                  <a:lnTo>
                    <a:pt x="2362580" y="57150"/>
                  </a:lnTo>
                  <a:lnTo>
                    <a:pt x="2362580" y="28575"/>
                  </a:lnTo>
                  <a:close/>
                </a:path>
                <a:path w="2362834" h="85725">
                  <a:moveTo>
                    <a:pt x="66703" y="28575"/>
                  </a:moveTo>
                  <a:lnTo>
                    <a:pt x="57150" y="28575"/>
                  </a:lnTo>
                  <a:lnTo>
                    <a:pt x="57150" y="42925"/>
                  </a:lnTo>
                  <a:lnTo>
                    <a:pt x="66703" y="28575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706862" y="7215377"/>
              <a:ext cx="1974214" cy="0"/>
            </a:xfrm>
            <a:custGeom>
              <a:avLst/>
              <a:gdLst/>
              <a:ahLst/>
              <a:cxnLst/>
              <a:rect l="l" t="t" r="r" b="b"/>
              <a:pathLst>
                <a:path w="1974215">
                  <a:moveTo>
                    <a:pt x="0" y="0"/>
                  </a:moveTo>
                  <a:lnTo>
                    <a:pt x="1974088" y="0"/>
                  </a:lnTo>
                </a:path>
              </a:pathLst>
            </a:custGeom>
            <a:ln w="2857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002524" y="7821167"/>
              <a:ext cx="1781810" cy="506095"/>
            </a:xfrm>
            <a:custGeom>
              <a:avLst/>
              <a:gdLst/>
              <a:ahLst/>
              <a:cxnLst/>
              <a:rect l="l" t="t" r="r" b="b"/>
              <a:pathLst>
                <a:path w="1781809" h="506095">
                  <a:moveTo>
                    <a:pt x="1781555" y="0"/>
                  </a:moveTo>
                  <a:lnTo>
                    <a:pt x="84327" y="0"/>
                  </a:lnTo>
                  <a:lnTo>
                    <a:pt x="51488" y="6621"/>
                  </a:lnTo>
                  <a:lnTo>
                    <a:pt x="24685" y="24685"/>
                  </a:lnTo>
                  <a:lnTo>
                    <a:pt x="6621" y="51488"/>
                  </a:lnTo>
                  <a:lnTo>
                    <a:pt x="0" y="84327"/>
                  </a:lnTo>
                  <a:lnTo>
                    <a:pt x="0" y="505967"/>
                  </a:lnTo>
                  <a:lnTo>
                    <a:pt x="1697227" y="505967"/>
                  </a:lnTo>
                  <a:lnTo>
                    <a:pt x="1730067" y="499340"/>
                  </a:lnTo>
                  <a:lnTo>
                    <a:pt x="1756870" y="481268"/>
                  </a:lnTo>
                  <a:lnTo>
                    <a:pt x="1774934" y="454463"/>
                  </a:lnTo>
                  <a:lnTo>
                    <a:pt x="1781555" y="421639"/>
                  </a:lnTo>
                  <a:lnTo>
                    <a:pt x="1781555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743827" y="4308094"/>
            <a:ext cx="2197100" cy="1125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277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Service</a:t>
            </a:r>
            <a:r>
              <a:rPr sz="1800" b="1" spc="-110" dirty="0">
                <a:latin typeface="Arial"/>
                <a:cs typeface="Arial"/>
              </a:rPr>
              <a:t> </a:t>
            </a:r>
            <a:r>
              <a:rPr sz="1800" b="1" spc="40" dirty="0">
                <a:latin typeface="Arial"/>
                <a:cs typeface="Arial"/>
              </a:rPr>
              <a:t>Ticket</a:t>
            </a:r>
            <a:endParaRPr sz="1800">
              <a:latin typeface="Arial"/>
              <a:cs typeface="Arial"/>
            </a:endParaRPr>
          </a:p>
          <a:p>
            <a:pPr marL="12700" marR="1116965">
              <a:lnSpc>
                <a:spcPct val="100000"/>
              </a:lnSpc>
              <a:spcBef>
                <a:spcPts val="1465"/>
              </a:spcBef>
            </a:pPr>
            <a:r>
              <a:rPr sz="1400" spc="15" dirty="0">
                <a:latin typeface="Microsoft Sans Serif"/>
                <a:cs typeface="Microsoft Sans Serif"/>
              </a:rPr>
              <a:t>User: </a:t>
            </a:r>
            <a:r>
              <a:rPr sz="1400" spc="35" dirty="0">
                <a:latin typeface="Microsoft Sans Serif"/>
                <a:cs typeface="Microsoft Sans Serif"/>
              </a:rPr>
              <a:t>user1 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00" dirty="0">
                <a:latin typeface="Microsoft Sans Serif"/>
                <a:cs typeface="Microsoft Sans Serif"/>
              </a:rPr>
              <a:t>P</a:t>
            </a:r>
            <a:r>
              <a:rPr sz="1400" spc="-30" dirty="0">
                <a:latin typeface="Microsoft Sans Serif"/>
                <a:cs typeface="Microsoft Sans Serif"/>
              </a:rPr>
              <a:t>ass</a:t>
            </a:r>
            <a:r>
              <a:rPr sz="1400" spc="-15" dirty="0">
                <a:latin typeface="Microsoft Sans Serif"/>
                <a:cs typeface="Microsoft Sans Serif"/>
              </a:rPr>
              <a:t>: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225" dirty="0">
                <a:latin typeface="Microsoft Sans Serif"/>
                <a:cs typeface="Microsoft Sans Serif"/>
              </a:rPr>
              <a:t>******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670"/>
              </a:lnSpc>
            </a:pPr>
            <a:r>
              <a:rPr sz="1400" spc="20" dirty="0">
                <a:latin typeface="Microsoft Sans Serif"/>
                <a:cs typeface="Microsoft Sans Serif"/>
              </a:rPr>
              <a:t>Timestamp:2020-03-01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204454" y="7915147"/>
            <a:ext cx="14490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5" dirty="0">
                <a:solidFill>
                  <a:srgbClr val="FFFFFF"/>
                </a:solidFill>
                <a:latin typeface="Arial"/>
                <a:cs typeface="Arial"/>
              </a:rPr>
              <a:t>4.</a:t>
            </a:r>
            <a:r>
              <a:rPr sz="14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7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35" dirty="0">
                <a:solidFill>
                  <a:srgbClr val="FFFFFF"/>
                </a:solidFill>
                <a:latin typeface="Arial"/>
                <a:cs typeface="Arial"/>
              </a:rPr>
              <a:t>Transfer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39103" y="306451"/>
            <a:ext cx="41783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Kerberos</a:t>
            </a:r>
            <a:r>
              <a:rPr spc="-1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0" dirty="0">
                <a:solidFill>
                  <a:srgbClr val="3E3E3E"/>
                </a:solidFill>
                <a:latin typeface="Arial"/>
                <a:cs typeface="Arial"/>
              </a:rPr>
              <a:t>Authorization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1223" y="760476"/>
            <a:ext cx="5832348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3354" y="2924810"/>
            <a:ext cx="12328652" cy="504850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64104" y="3675379"/>
            <a:ext cx="2220595" cy="942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2540" algn="ctr">
              <a:lnSpc>
                <a:spcPct val="100200"/>
              </a:lnSpc>
              <a:spcBef>
                <a:spcPts val="100"/>
              </a:spcBef>
            </a:pPr>
            <a:r>
              <a:rPr sz="2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Client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requests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service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ticket </a:t>
            </a:r>
            <a:r>
              <a:rPr sz="2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access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domain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06009" y="3394328"/>
            <a:ext cx="2282190" cy="155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635" algn="ctr">
              <a:lnSpc>
                <a:spcPct val="1002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client </a:t>
            </a:r>
            <a:r>
              <a:rPr sz="2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sends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2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opy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TG</a:t>
            </a:r>
            <a:r>
              <a:rPr sz="20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 </a:t>
            </a:r>
            <a:r>
              <a:rPr sz="2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0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application </a:t>
            </a:r>
            <a:r>
              <a:rPr sz="2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server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TGS.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27185" y="3574160"/>
            <a:ext cx="1894205" cy="1247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4445" algn="ctr">
              <a:lnSpc>
                <a:spcPct val="1002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2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TG</a:t>
            </a:r>
            <a:r>
              <a:rPr sz="20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rvice  sends </a:t>
            </a:r>
            <a:r>
              <a:rPr sz="2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service </a:t>
            </a:r>
            <a:r>
              <a:rPr sz="2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session</a:t>
            </a:r>
            <a:r>
              <a:rPr sz="20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key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000" spc="-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service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ticket.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02339" y="3553205"/>
            <a:ext cx="2470785" cy="1247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540" algn="ctr">
              <a:lnSpc>
                <a:spcPct val="1002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client </a:t>
            </a:r>
            <a:r>
              <a:rPr sz="20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forwards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service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ticket </a:t>
            </a:r>
            <a:r>
              <a:rPr sz="20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cannot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decrypted </a:t>
            </a:r>
            <a:r>
              <a:rPr sz="2000" spc="-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application.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37646" y="6257645"/>
            <a:ext cx="3392804" cy="1068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540" algn="ctr">
              <a:lnSpc>
                <a:spcPct val="113999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application </a:t>
            </a:r>
            <a:r>
              <a:rPr sz="2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server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decrypts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service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ticket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gets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service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session.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6864" y="6189979"/>
            <a:ext cx="2249805" cy="1247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2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application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server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responds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000" spc="-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client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20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000" spc="-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timestamp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69285" y="6083909"/>
            <a:ext cx="3367404" cy="1415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3999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server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now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responds </a:t>
            </a:r>
            <a:r>
              <a:rPr sz="2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000" spc="-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client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requests </a:t>
            </a:r>
            <a:r>
              <a:rPr sz="2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(assuming </a:t>
            </a:r>
            <a:r>
              <a:rPr sz="2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they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conform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server's </a:t>
            </a:r>
            <a:r>
              <a:rPr sz="2000" spc="-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access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control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list).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15439" y="2995422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41829" y="1882292"/>
            <a:ext cx="11368405" cy="1471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69820" marR="5080" indent="-2357755">
              <a:lnSpc>
                <a:spcPct val="114100"/>
              </a:lnSpc>
              <a:spcBef>
                <a:spcPts val="100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Presuming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entered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correct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password,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client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decrypt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Ticket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Granting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3E3E3E"/>
                </a:solidFill>
                <a:latin typeface="Microsoft Sans Serif"/>
                <a:cs typeface="Microsoft Sans Serif"/>
              </a:rPr>
              <a:t>(TGS)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session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key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but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not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3E3E3E"/>
                </a:solidFill>
                <a:latin typeface="Microsoft Sans Serif"/>
                <a:cs typeface="Microsoft Sans Serif"/>
              </a:rPr>
              <a:t>TGT.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Microsoft Sans Serif"/>
              <a:cs typeface="Microsoft Sans Serif"/>
            </a:endParaRPr>
          </a:p>
          <a:p>
            <a:pPr marL="427355" algn="ctr">
              <a:lnSpc>
                <a:spcPct val="100000"/>
              </a:lnSpc>
              <a:tabLst>
                <a:tab pos="3527425" algn="l"/>
                <a:tab pos="6660515" algn="l"/>
              </a:tabLst>
            </a:pP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2	3	4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20239" y="5521579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26377" y="5521579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318242" y="5521579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2055" y="306451"/>
            <a:ext cx="72332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PAP,</a:t>
            </a:r>
            <a:r>
              <a:rPr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CHAP,</a:t>
            </a:r>
            <a:r>
              <a:rPr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MS-CHAP</a:t>
            </a:r>
            <a:r>
              <a:rPr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</a:p>
        </p:txBody>
      </p:sp>
      <p:sp>
        <p:nvSpPr>
          <p:cNvPr id="3" name="object 3"/>
          <p:cNvSpPr/>
          <p:nvPr/>
        </p:nvSpPr>
        <p:spPr>
          <a:xfrm>
            <a:off x="8504681" y="4368546"/>
            <a:ext cx="6278880" cy="2834640"/>
          </a:xfrm>
          <a:custGeom>
            <a:avLst/>
            <a:gdLst/>
            <a:ahLst/>
            <a:cxnLst/>
            <a:rect l="l" t="t" r="r" b="b"/>
            <a:pathLst>
              <a:path w="6278880" h="2834640">
                <a:moveTo>
                  <a:pt x="0" y="472439"/>
                </a:moveTo>
                <a:lnTo>
                  <a:pt x="2439" y="424146"/>
                </a:lnTo>
                <a:lnTo>
                  <a:pt x="9600" y="377245"/>
                </a:lnTo>
                <a:lnTo>
                  <a:pt x="21245" y="331974"/>
                </a:lnTo>
                <a:lnTo>
                  <a:pt x="37135" y="288571"/>
                </a:lnTo>
                <a:lnTo>
                  <a:pt x="57033" y="247275"/>
                </a:lnTo>
                <a:lnTo>
                  <a:pt x="80702" y="208322"/>
                </a:lnTo>
                <a:lnTo>
                  <a:pt x="107902" y="171950"/>
                </a:lnTo>
                <a:lnTo>
                  <a:pt x="138398" y="138398"/>
                </a:lnTo>
                <a:lnTo>
                  <a:pt x="171950" y="107902"/>
                </a:lnTo>
                <a:lnTo>
                  <a:pt x="208322" y="80702"/>
                </a:lnTo>
                <a:lnTo>
                  <a:pt x="247275" y="57033"/>
                </a:lnTo>
                <a:lnTo>
                  <a:pt x="288571" y="37135"/>
                </a:lnTo>
                <a:lnTo>
                  <a:pt x="331974" y="21245"/>
                </a:lnTo>
                <a:lnTo>
                  <a:pt x="377245" y="9600"/>
                </a:lnTo>
                <a:lnTo>
                  <a:pt x="424146" y="2439"/>
                </a:lnTo>
                <a:lnTo>
                  <a:pt x="472440" y="0"/>
                </a:lnTo>
                <a:lnTo>
                  <a:pt x="5806439" y="0"/>
                </a:lnTo>
                <a:lnTo>
                  <a:pt x="5854733" y="2439"/>
                </a:lnTo>
                <a:lnTo>
                  <a:pt x="5901634" y="9600"/>
                </a:lnTo>
                <a:lnTo>
                  <a:pt x="5946905" y="21245"/>
                </a:lnTo>
                <a:lnTo>
                  <a:pt x="5990308" y="37135"/>
                </a:lnTo>
                <a:lnTo>
                  <a:pt x="6031604" y="57033"/>
                </a:lnTo>
                <a:lnTo>
                  <a:pt x="6070557" y="80702"/>
                </a:lnTo>
                <a:lnTo>
                  <a:pt x="6106929" y="107902"/>
                </a:lnTo>
                <a:lnTo>
                  <a:pt x="6140481" y="138398"/>
                </a:lnTo>
                <a:lnTo>
                  <a:pt x="6170977" y="171950"/>
                </a:lnTo>
                <a:lnTo>
                  <a:pt x="6198177" y="208322"/>
                </a:lnTo>
                <a:lnTo>
                  <a:pt x="6221846" y="247275"/>
                </a:lnTo>
                <a:lnTo>
                  <a:pt x="6241744" y="288571"/>
                </a:lnTo>
                <a:lnTo>
                  <a:pt x="6257634" y="331974"/>
                </a:lnTo>
                <a:lnTo>
                  <a:pt x="6269279" y="377245"/>
                </a:lnTo>
                <a:lnTo>
                  <a:pt x="6276440" y="424146"/>
                </a:lnTo>
                <a:lnTo>
                  <a:pt x="6278880" y="472439"/>
                </a:lnTo>
                <a:lnTo>
                  <a:pt x="6278880" y="2362199"/>
                </a:lnTo>
                <a:lnTo>
                  <a:pt x="6276440" y="2410493"/>
                </a:lnTo>
                <a:lnTo>
                  <a:pt x="6269279" y="2457394"/>
                </a:lnTo>
                <a:lnTo>
                  <a:pt x="6257634" y="2502665"/>
                </a:lnTo>
                <a:lnTo>
                  <a:pt x="6241744" y="2546068"/>
                </a:lnTo>
                <a:lnTo>
                  <a:pt x="6221846" y="2587364"/>
                </a:lnTo>
                <a:lnTo>
                  <a:pt x="6198177" y="2626317"/>
                </a:lnTo>
                <a:lnTo>
                  <a:pt x="6170977" y="2662689"/>
                </a:lnTo>
                <a:lnTo>
                  <a:pt x="6140481" y="2696241"/>
                </a:lnTo>
                <a:lnTo>
                  <a:pt x="6106929" y="2726737"/>
                </a:lnTo>
                <a:lnTo>
                  <a:pt x="6070557" y="2753937"/>
                </a:lnTo>
                <a:lnTo>
                  <a:pt x="6031604" y="2777606"/>
                </a:lnTo>
                <a:lnTo>
                  <a:pt x="5990308" y="2797504"/>
                </a:lnTo>
                <a:lnTo>
                  <a:pt x="5946905" y="2813394"/>
                </a:lnTo>
                <a:lnTo>
                  <a:pt x="5901634" y="2825039"/>
                </a:lnTo>
                <a:lnTo>
                  <a:pt x="5854733" y="2832200"/>
                </a:lnTo>
                <a:lnTo>
                  <a:pt x="5806439" y="2834640"/>
                </a:lnTo>
                <a:lnTo>
                  <a:pt x="472440" y="2834640"/>
                </a:lnTo>
                <a:lnTo>
                  <a:pt x="424146" y="2832200"/>
                </a:lnTo>
                <a:lnTo>
                  <a:pt x="377245" y="2825039"/>
                </a:lnTo>
                <a:lnTo>
                  <a:pt x="331974" y="2813394"/>
                </a:lnTo>
                <a:lnTo>
                  <a:pt x="288571" y="2797504"/>
                </a:lnTo>
                <a:lnTo>
                  <a:pt x="247275" y="2777606"/>
                </a:lnTo>
                <a:lnTo>
                  <a:pt x="208322" y="2753937"/>
                </a:lnTo>
                <a:lnTo>
                  <a:pt x="171950" y="2726737"/>
                </a:lnTo>
                <a:lnTo>
                  <a:pt x="138398" y="2696241"/>
                </a:lnTo>
                <a:lnTo>
                  <a:pt x="107902" y="2662689"/>
                </a:lnTo>
                <a:lnTo>
                  <a:pt x="80702" y="2626317"/>
                </a:lnTo>
                <a:lnTo>
                  <a:pt x="57033" y="2587364"/>
                </a:lnTo>
                <a:lnTo>
                  <a:pt x="37135" y="2546068"/>
                </a:lnTo>
                <a:lnTo>
                  <a:pt x="21245" y="2502665"/>
                </a:lnTo>
                <a:lnTo>
                  <a:pt x="9600" y="2457394"/>
                </a:lnTo>
                <a:lnTo>
                  <a:pt x="2439" y="2410493"/>
                </a:lnTo>
                <a:lnTo>
                  <a:pt x="0" y="2362199"/>
                </a:lnTo>
                <a:lnTo>
                  <a:pt x="0" y="472439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755838" y="3884676"/>
            <a:ext cx="6368415" cy="3319145"/>
            <a:chOff x="1755838" y="3884676"/>
            <a:chExt cx="6368415" cy="3319145"/>
          </a:xfrm>
        </p:grpSpPr>
        <p:sp>
          <p:nvSpPr>
            <p:cNvPr id="5" name="object 5"/>
            <p:cNvSpPr/>
            <p:nvPr/>
          </p:nvSpPr>
          <p:spPr>
            <a:xfrm>
              <a:off x="1770126" y="4303014"/>
              <a:ext cx="6339840" cy="2886710"/>
            </a:xfrm>
            <a:custGeom>
              <a:avLst/>
              <a:gdLst/>
              <a:ahLst/>
              <a:cxnLst/>
              <a:rect l="l" t="t" r="r" b="b"/>
              <a:pathLst>
                <a:path w="6339840" h="2886709">
                  <a:moveTo>
                    <a:pt x="0" y="481075"/>
                  </a:moveTo>
                  <a:lnTo>
                    <a:pt x="2483" y="431889"/>
                  </a:lnTo>
                  <a:lnTo>
                    <a:pt x="9774" y="384124"/>
                  </a:lnTo>
                  <a:lnTo>
                    <a:pt x="21628" y="338021"/>
                  </a:lnTo>
                  <a:lnTo>
                    <a:pt x="37806" y="293822"/>
                  </a:lnTo>
                  <a:lnTo>
                    <a:pt x="58064" y="251769"/>
                  </a:lnTo>
                  <a:lnTo>
                    <a:pt x="82162" y="212104"/>
                  </a:lnTo>
                  <a:lnTo>
                    <a:pt x="109856" y="175069"/>
                  </a:lnTo>
                  <a:lnTo>
                    <a:pt x="140906" y="140906"/>
                  </a:lnTo>
                  <a:lnTo>
                    <a:pt x="175069" y="109856"/>
                  </a:lnTo>
                  <a:lnTo>
                    <a:pt x="212104" y="82162"/>
                  </a:lnTo>
                  <a:lnTo>
                    <a:pt x="251769" y="58064"/>
                  </a:lnTo>
                  <a:lnTo>
                    <a:pt x="293822" y="37806"/>
                  </a:lnTo>
                  <a:lnTo>
                    <a:pt x="338021" y="21628"/>
                  </a:lnTo>
                  <a:lnTo>
                    <a:pt x="384124" y="9774"/>
                  </a:lnTo>
                  <a:lnTo>
                    <a:pt x="431889" y="2483"/>
                  </a:lnTo>
                  <a:lnTo>
                    <a:pt x="481075" y="0"/>
                  </a:lnTo>
                  <a:lnTo>
                    <a:pt x="5858764" y="0"/>
                  </a:lnTo>
                  <a:lnTo>
                    <a:pt x="5907950" y="2483"/>
                  </a:lnTo>
                  <a:lnTo>
                    <a:pt x="5955715" y="9774"/>
                  </a:lnTo>
                  <a:lnTo>
                    <a:pt x="6001818" y="21628"/>
                  </a:lnTo>
                  <a:lnTo>
                    <a:pt x="6046017" y="37806"/>
                  </a:lnTo>
                  <a:lnTo>
                    <a:pt x="6088070" y="58064"/>
                  </a:lnTo>
                  <a:lnTo>
                    <a:pt x="6127735" y="82162"/>
                  </a:lnTo>
                  <a:lnTo>
                    <a:pt x="6164770" y="109856"/>
                  </a:lnTo>
                  <a:lnTo>
                    <a:pt x="6198933" y="140906"/>
                  </a:lnTo>
                  <a:lnTo>
                    <a:pt x="6229983" y="175069"/>
                  </a:lnTo>
                  <a:lnTo>
                    <a:pt x="6257677" y="212104"/>
                  </a:lnTo>
                  <a:lnTo>
                    <a:pt x="6281775" y="251769"/>
                  </a:lnTo>
                  <a:lnTo>
                    <a:pt x="6302033" y="293822"/>
                  </a:lnTo>
                  <a:lnTo>
                    <a:pt x="6318211" y="338021"/>
                  </a:lnTo>
                  <a:lnTo>
                    <a:pt x="6330065" y="384124"/>
                  </a:lnTo>
                  <a:lnTo>
                    <a:pt x="6337356" y="431889"/>
                  </a:lnTo>
                  <a:lnTo>
                    <a:pt x="6339840" y="481075"/>
                  </a:lnTo>
                  <a:lnTo>
                    <a:pt x="6339840" y="2405380"/>
                  </a:lnTo>
                  <a:lnTo>
                    <a:pt x="6337356" y="2454566"/>
                  </a:lnTo>
                  <a:lnTo>
                    <a:pt x="6330065" y="2502331"/>
                  </a:lnTo>
                  <a:lnTo>
                    <a:pt x="6318211" y="2548434"/>
                  </a:lnTo>
                  <a:lnTo>
                    <a:pt x="6302033" y="2592633"/>
                  </a:lnTo>
                  <a:lnTo>
                    <a:pt x="6281775" y="2634686"/>
                  </a:lnTo>
                  <a:lnTo>
                    <a:pt x="6257677" y="2674351"/>
                  </a:lnTo>
                  <a:lnTo>
                    <a:pt x="6229983" y="2711386"/>
                  </a:lnTo>
                  <a:lnTo>
                    <a:pt x="6198933" y="2745549"/>
                  </a:lnTo>
                  <a:lnTo>
                    <a:pt x="6164770" y="2776599"/>
                  </a:lnTo>
                  <a:lnTo>
                    <a:pt x="6127735" y="2804293"/>
                  </a:lnTo>
                  <a:lnTo>
                    <a:pt x="6088070" y="2828391"/>
                  </a:lnTo>
                  <a:lnTo>
                    <a:pt x="6046017" y="2848649"/>
                  </a:lnTo>
                  <a:lnTo>
                    <a:pt x="6001818" y="2864827"/>
                  </a:lnTo>
                  <a:lnTo>
                    <a:pt x="5955715" y="2876681"/>
                  </a:lnTo>
                  <a:lnTo>
                    <a:pt x="5907950" y="2883972"/>
                  </a:lnTo>
                  <a:lnTo>
                    <a:pt x="5858764" y="2886456"/>
                  </a:lnTo>
                  <a:lnTo>
                    <a:pt x="481075" y="2886456"/>
                  </a:lnTo>
                  <a:lnTo>
                    <a:pt x="431889" y="2883972"/>
                  </a:lnTo>
                  <a:lnTo>
                    <a:pt x="384124" y="2876681"/>
                  </a:lnTo>
                  <a:lnTo>
                    <a:pt x="338021" y="2864827"/>
                  </a:lnTo>
                  <a:lnTo>
                    <a:pt x="293822" y="2848649"/>
                  </a:lnTo>
                  <a:lnTo>
                    <a:pt x="251769" y="2828391"/>
                  </a:lnTo>
                  <a:lnTo>
                    <a:pt x="212104" y="2804293"/>
                  </a:lnTo>
                  <a:lnTo>
                    <a:pt x="175069" y="2776599"/>
                  </a:lnTo>
                  <a:lnTo>
                    <a:pt x="140906" y="2745549"/>
                  </a:lnTo>
                  <a:lnTo>
                    <a:pt x="109856" y="2711386"/>
                  </a:lnTo>
                  <a:lnTo>
                    <a:pt x="82162" y="2674351"/>
                  </a:lnTo>
                  <a:lnTo>
                    <a:pt x="58064" y="2634686"/>
                  </a:lnTo>
                  <a:lnTo>
                    <a:pt x="37806" y="2592633"/>
                  </a:lnTo>
                  <a:lnTo>
                    <a:pt x="21628" y="2548434"/>
                  </a:lnTo>
                  <a:lnTo>
                    <a:pt x="9774" y="2502331"/>
                  </a:lnTo>
                  <a:lnTo>
                    <a:pt x="2483" y="2454566"/>
                  </a:lnTo>
                  <a:lnTo>
                    <a:pt x="0" y="2405380"/>
                  </a:lnTo>
                  <a:lnTo>
                    <a:pt x="0" y="481075"/>
                  </a:lnTo>
                  <a:close/>
                </a:path>
              </a:pathLst>
            </a:custGeom>
            <a:ln w="28574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76144" y="3884676"/>
              <a:ext cx="4651375" cy="832485"/>
            </a:xfrm>
            <a:custGeom>
              <a:avLst/>
              <a:gdLst/>
              <a:ahLst/>
              <a:cxnLst/>
              <a:rect l="l" t="t" r="r" b="b"/>
              <a:pathLst>
                <a:path w="4651375" h="832485">
                  <a:moveTo>
                    <a:pt x="4512563" y="0"/>
                  </a:moveTo>
                  <a:lnTo>
                    <a:pt x="138683" y="0"/>
                  </a:lnTo>
                  <a:lnTo>
                    <a:pt x="94853" y="7071"/>
                  </a:lnTo>
                  <a:lnTo>
                    <a:pt x="56784" y="26761"/>
                  </a:lnTo>
                  <a:lnTo>
                    <a:pt x="26761" y="56784"/>
                  </a:lnTo>
                  <a:lnTo>
                    <a:pt x="7071" y="94853"/>
                  </a:lnTo>
                  <a:lnTo>
                    <a:pt x="0" y="138684"/>
                  </a:lnTo>
                  <a:lnTo>
                    <a:pt x="0" y="693420"/>
                  </a:lnTo>
                  <a:lnTo>
                    <a:pt x="7071" y="737250"/>
                  </a:lnTo>
                  <a:lnTo>
                    <a:pt x="26761" y="775319"/>
                  </a:lnTo>
                  <a:lnTo>
                    <a:pt x="56784" y="805342"/>
                  </a:lnTo>
                  <a:lnTo>
                    <a:pt x="94853" y="825032"/>
                  </a:lnTo>
                  <a:lnTo>
                    <a:pt x="138683" y="832103"/>
                  </a:lnTo>
                  <a:lnTo>
                    <a:pt x="4512563" y="832103"/>
                  </a:lnTo>
                  <a:lnTo>
                    <a:pt x="4556394" y="825032"/>
                  </a:lnTo>
                  <a:lnTo>
                    <a:pt x="4594463" y="805342"/>
                  </a:lnTo>
                  <a:lnTo>
                    <a:pt x="4624486" y="775319"/>
                  </a:lnTo>
                  <a:lnTo>
                    <a:pt x="4644176" y="737250"/>
                  </a:lnTo>
                  <a:lnTo>
                    <a:pt x="4651248" y="693420"/>
                  </a:lnTo>
                  <a:lnTo>
                    <a:pt x="4651248" y="138684"/>
                  </a:lnTo>
                  <a:lnTo>
                    <a:pt x="4644176" y="94853"/>
                  </a:lnTo>
                  <a:lnTo>
                    <a:pt x="4624486" y="56784"/>
                  </a:lnTo>
                  <a:lnTo>
                    <a:pt x="4594463" y="26761"/>
                  </a:lnTo>
                  <a:lnTo>
                    <a:pt x="4556394" y="7071"/>
                  </a:lnTo>
                  <a:lnTo>
                    <a:pt x="4512563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108185" y="4969281"/>
            <a:ext cx="5071110" cy="1555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905" algn="ctr">
              <a:lnSpc>
                <a:spcPct val="114100"/>
              </a:lnSpc>
              <a:spcBef>
                <a:spcPts val="100"/>
              </a:spcBef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Challenge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Handshake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Protocol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3E3E3E"/>
                </a:solidFill>
                <a:latin typeface="Microsoft Sans Serif"/>
                <a:cs typeface="Microsoft Sans Serif"/>
              </a:rPr>
              <a:t>(CHAP)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was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developed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part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3E3E3E"/>
                </a:solidFill>
                <a:latin typeface="Microsoft Sans Serif"/>
                <a:cs typeface="Microsoft Sans Serif"/>
              </a:rPr>
              <a:t>PP</a:t>
            </a:r>
            <a:r>
              <a:rPr sz="2200" spc="-150" dirty="0">
                <a:solidFill>
                  <a:srgbClr val="3E3E3E"/>
                </a:solidFill>
                <a:latin typeface="Microsoft Sans Serif"/>
                <a:cs typeface="Microsoft Sans Serif"/>
              </a:rPr>
              <a:t>P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175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u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thr</a:t>
            </a:r>
            <a:r>
              <a:rPr sz="2200" spc="180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u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g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h 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remote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links.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371076" y="3870959"/>
            <a:ext cx="4642485" cy="792480"/>
          </a:xfrm>
          <a:custGeom>
            <a:avLst/>
            <a:gdLst/>
            <a:ahLst/>
            <a:cxnLst/>
            <a:rect l="l" t="t" r="r" b="b"/>
            <a:pathLst>
              <a:path w="4642484" h="792479">
                <a:moveTo>
                  <a:pt x="4510024" y="0"/>
                </a:moveTo>
                <a:lnTo>
                  <a:pt x="132079" y="0"/>
                </a:lnTo>
                <a:lnTo>
                  <a:pt x="90350" y="6738"/>
                </a:lnTo>
                <a:lnTo>
                  <a:pt x="54095" y="25497"/>
                </a:lnTo>
                <a:lnTo>
                  <a:pt x="25497" y="54095"/>
                </a:lnTo>
                <a:lnTo>
                  <a:pt x="6738" y="90350"/>
                </a:lnTo>
                <a:lnTo>
                  <a:pt x="0" y="132079"/>
                </a:lnTo>
                <a:lnTo>
                  <a:pt x="0" y="660400"/>
                </a:lnTo>
                <a:lnTo>
                  <a:pt x="6738" y="702129"/>
                </a:lnTo>
                <a:lnTo>
                  <a:pt x="25497" y="738384"/>
                </a:lnTo>
                <a:lnTo>
                  <a:pt x="54095" y="766982"/>
                </a:lnTo>
                <a:lnTo>
                  <a:pt x="90350" y="785741"/>
                </a:lnTo>
                <a:lnTo>
                  <a:pt x="132079" y="792479"/>
                </a:lnTo>
                <a:lnTo>
                  <a:pt x="4510024" y="792479"/>
                </a:lnTo>
                <a:lnTo>
                  <a:pt x="4551753" y="785741"/>
                </a:lnTo>
                <a:lnTo>
                  <a:pt x="4588008" y="766982"/>
                </a:lnTo>
                <a:lnTo>
                  <a:pt x="4616606" y="738384"/>
                </a:lnTo>
                <a:lnTo>
                  <a:pt x="4635365" y="702129"/>
                </a:lnTo>
                <a:lnTo>
                  <a:pt x="4642104" y="660400"/>
                </a:lnTo>
                <a:lnTo>
                  <a:pt x="4642104" y="132079"/>
                </a:lnTo>
                <a:lnTo>
                  <a:pt x="4635365" y="90350"/>
                </a:lnTo>
                <a:lnTo>
                  <a:pt x="4616606" y="54095"/>
                </a:lnTo>
                <a:lnTo>
                  <a:pt x="4588008" y="25497"/>
                </a:lnTo>
                <a:lnTo>
                  <a:pt x="4551753" y="6738"/>
                </a:lnTo>
                <a:lnTo>
                  <a:pt x="4510024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317351" y="4071366"/>
            <a:ext cx="7518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CHAP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30298" y="4104588"/>
            <a:ext cx="5694045" cy="2570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algn="ctr">
              <a:lnSpc>
                <a:spcPct val="100000"/>
              </a:lnSpc>
              <a:spcBef>
                <a:spcPts val="95"/>
              </a:spcBef>
            </a:pPr>
            <a:r>
              <a:rPr sz="22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(PAP)</a:t>
            </a:r>
            <a:endParaRPr sz="2200">
              <a:latin typeface="Microsoft Sans Serif"/>
              <a:cs typeface="Microsoft Sans Serif"/>
            </a:endParaRPr>
          </a:p>
          <a:p>
            <a:pPr marL="12700" marR="5080" indent="238760">
              <a:lnSpc>
                <a:spcPct val="114100"/>
              </a:lnSpc>
              <a:spcBef>
                <a:spcPts val="235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 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Protocol </a:t>
            </a:r>
            <a:r>
              <a:rPr sz="2200" spc="-110" dirty="0">
                <a:solidFill>
                  <a:srgbClr val="3E3E3E"/>
                </a:solidFill>
                <a:latin typeface="Microsoft Sans Serif"/>
                <a:cs typeface="Microsoft Sans Serif"/>
              </a:rPr>
              <a:t>(PAP) </a:t>
            </a:r>
            <a:r>
              <a:rPr sz="2200" spc="-10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method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developed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part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Point-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to-Point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Protocol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3E3E3E"/>
                </a:solidFill>
                <a:latin typeface="Microsoft Sans Serif"/>
                <a:cs typeface="Microsoft Sans Serif"/>
              </a:rPr>
              <a:t>(PPP)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transmission</a:t>
            </a:r>
            <a:endParaRPr sz="2200">
              <a:latin typeface="Microsoft Sans Serif"/>
              <a:cs typeface="Microsoft Sans Serif"/>
            </a:endParaRPr>
          </a:p>
          <a:p>
            <a:pPr marL="2074545" marR="440055" indent="-1652905">
              <a:lnSpc>
                <a:spcPct val="113700"/>
              </a:lnSpc>
              <a:spcBef>
                <a:spcPts val="10"/>
              </a:spcBef>
            </a:pP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TCP/IP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over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serial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dial-up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connection.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6183" y="760476"/>
            <a:ext cx="10440924" cy="36575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249551" y="1882292"/>
            <a:ext cx="1175067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985" marR="5080" indent="-629920">
              <a:lnSpc>
                <a:spcPct val="114100"/>
              </a:lnSpc>
              <a:spcBef>
                <a:spcPts val="10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protocol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developed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work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remote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protocols,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where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connection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established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through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a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serial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link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Virtual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Private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(VPN):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2055" y="306451"/>
            <a:ext cx="72332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PAP,</a:t>
            </a:r>
            <a:r>
              <a:rPr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CHAP,</a:t>
            </a:r>
            <a:r>
              <a:rPr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MS-CHAP</a:t>
            </a:r>
            <a:r>
              <a:rPr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4179" y="760476"/>
            <a:ext cx="1043940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41575" y="4953660"/>
            <a:ext cx="2992755" cy="161798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837565">
              <a:lnSpc>
                <a:spcPct val="100000"/>
              </a:lnSpc>
              <a:spcBef>
                <a:spcPts val="1085"/>
              </a:spcBef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Challenge</a:t>
            </a:r>
            <a:endParaRPr sz="2200">
              <a:latin typeface="Arial"/>
              <a:cs typeface="Arial"/>
            </a:endParaRPr>
          </a:p>
          <a:p>
            <a:pPr marL="12700" marR="5080" indent="78740" algn="just">
              <a:lnSpc>
                <a:spcPct val="100200"/>
              </a:lnSpc>
              <a:spcBef>
                <a:spcPts val="97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server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challenges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sends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out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random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messages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client.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8146" y="5991758"/>
            <a:ext cx="4097654" cy="1907539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900"/>
              </a:spcBef>
            </a:pP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Response</a:t>
            </a:r>
            <a:endParaRPr sz="2200">
              <a:latin typeface="Arial"/>
              <a:cs typeface="Arial"/>
            </a:endParaRPr>
          </a:p>
          <a:p>
            <a:pPr marL="12700" marR="5080" indent="-3175" algn="ctr">
              <a:lnSpc>
                <a:spcPct val="100200"/>
              </a:lnSpc>
              <a:spcBef>
                <a:spcPts val="80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client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responds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hash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value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calculated 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challenge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message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sent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server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client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73485" y="4757021"/>
            <a:ext cx="3689350" cy="1695450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45720" algn="ctr">
              <a:lnSpc>
                <a:spcPct val="100000"/>
              </a:lnSpc>
              <a:spcBef>
                <a:spcPts val="1395"/>
              </a:spcBef>
            </a:pP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Verification</a:t>
            </a:r>
            <a:endParaRPr sz="2200">
              <a:latin typeface="Arial"/>
              <a:cs typeface="Arial"/>
            </a:endParaRPr>
          </a:p>
          <a:p>
            <a:pPr marL="12065" marR="5080" algn="ctr">
              <a:lnSpc>
                <a:spcPct val="100000"/>
              </a:lnSpc>
              <a:spcBef>
                <a:spcPts val="129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server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performs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its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own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hash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using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hash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stored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client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16578" y="1882292"/>
            <a:ext cx="902525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5440" marR="5080" indent="-2873375">
              <a:lnSpc>
                <a:spcPct val="114100"/>
              </a:lnSpc>
              <a:spcBef>
                <a:spcPts val="100"/>
              </a:spcBef>
            </a:pPr>
            <a:r>
              <a:rPr sz="2200" spc="-100" dirty="0">
                <a:solidFill>
                  <a:srgbClr val="3E3E3E"/>
                </a:solidFill>
                <a:latin typeface="Microsoft Sans Serif"/>
                <a:cs typeface="Microsoft Sans Serif"/>
              </a:rPr>
              <a:t>CHAP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relies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encrypted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challenge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a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called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three-way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handshake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includes: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130295" y="3162300"/>
            <a:ext cx="1685925" cy="1685925"/>
            <a:chOff x="3130295" y="3162300"/>
            <a:chExt cx="1685925" cy="1685925"/>
          </a:xfrm>
        </p:grpSpPr>
        <p:sp>
          <p:nvSpPr>
            <p:cNvPr id="9" name="object 9"/>
            <p:cNvSpPr/>
            <p:nvPr/>
          </p:nvSpPr>
          <p:spPr>
            <a:xfrm>
              <a:off x="3130295" y="3162300"/>
              <a:ext cx="1685925" cy="1685925"/>
            </a:xfrm>
            <a:custGeom>
              <a:avLst/>
              <a:gdLst/>
              <a:ahLst/>
              <a:cxnLst/>
              <a:rect l="l" t="t" r="r" b="b"/>
              <a:pathLst>
                <a:path w="1685925" h="1685925">
                  <a:moveTo>
                    <a:pt x="842771" y="0"/>
                  </a:moveTo>
                  <a:lnTo>
                    <a:pt x="794947" y="1334"/>
                  </a:lnTo>
                  <a:lnTo>
                    <a:pt x="747823" y="5288"/>
                  </a:lnTo>
                  <a:lnTo>
                    <a:pt x="701470" y="11793"/>
                  </a:lnTo>
                  <a:lnTo>
                    <a:pt x="655959" y="20776"/>
                  </a:lnTo>
                  <a:lnTo>
                    <a:pt x="611361" y="32166"/>
                  </a:lnTo>
                  <a:lnTo>
                    <a:pt x="567748" y="45893"/>
                  </a:lnTo>
                  <a:lnTo>
                    <a:pt x="525191" y="61885"/>
                  </a:lnTo>
                  <a:lnTo>
                    <a:pt x="483760" y="80070"/>
                  </a:lnTo>
                  <a:lnTo>
                    <a:pt x="443527" y="100378"/>
                  </a:lnTo>
                  <a:lnTo>
                    <a:pt x="404564" y="122738"/>
                  </a:lnTo>
                  <a:lnTo>
                    <a:pt x="366940" y="147079"/>
                  </a:lnTo>
                  <a:lnTo>
                    <a:pt x="330728" y="173329"/>
                  </a:lnTo>
                  <a:lnTo>
                    <a:pt x="295999" y="201417"/>
                  </a:lnTo>
                  <a:lnTo>
                    <a:pt x="262823" y="231272"/>
                  </a:lnTo>
                  <a:lnTo>
                    <a:pt x="231272" y="262823"/>
                  </a:lnTo>
                  <a:lnTo>
                    <a:pt x="201417" y="295999"/>
                  </a:lnTo>
                  <a:lnTo>
                    <a:pt x="173329" y="330728"/>
                  </a:lnTo>
                  <a:lnTo>
                    <a:pt x="147079" y="366940"/>
                  </a:lnTo>
                  <a:lnTo>
                    <a:pt x="122738" y="404564"/>
                  </a:lnTo>
                  <a:lnTo>
                    <a:pt x="100378" y="443527"/>
                  </a:lnTo>
                  <a:lnTo>
                    <a:pt x="80070" y="483760"/>
                  </a:lnTo>
                  <a:lnTo>
                    <a:pt x="61885" y="525191"/>
                  </a:lnTo>
                  <a:lnTo>
                    <a:pt x="45893" y="567748"/>
                  </a:lnTo>
                  <a:lnTo>
                    <a:pt x="32166" y="611361"/>
                  </a:lnTo>
                  <a:lnTo>
                    <a:pt x="20776" y="655959"/>
                  </a:lnTo>
                  <a:lnTo>
                    <a:pt x="11793" y="701470"/>
                  </a:lnTo>
                  <a:lnTo>
                    <a:pt x="5288" y="747823"/>
                  </a:lnTo>
                  <a:lnTo>
                    <a:pt x="1334" y="794947"/>
                  </a:lnTo>
                  <a:lnTo>
                    <a:pt x="0" y="842772"/>
                  </a:lnTo>
                  <a:lnTo>
                    <a:pt x="1334" y="890596"/>
                  </a:lnTo>
                  <a:lnTo>
                    <a:pt x="5288" y="937720"/>
                  </a:lnTo>
                  <a:lnTo>
                    <a:pt x="11793" y="984073"/>
                  </a:lnTo>
                  <a:lnTo>
                    <a:pt x="20776" y="1029584"/>
                  </a:lnTo>
                  <a:lnTo>
                    <a:pt x="32166" y="1074182"/>
                  </a:lnTo>
                  <a:lnTo>
                    <a:pt x="45893" y="1117795"/>
                  </a:lnTo>
                  <a:lnTo>
                    <a:pt x="61885" y="1160352"/>
                  </a:lnTo>
                  <a:lnTo>
                    <a:pt x="80070" y="1201783"/>
                  </a:lnTo>
                  <a:lnTo>
                    <a:pt x="100378" y="1242016"/>
                  </a:lnTo>
                  <a:lnTo>
                    <a:pt x="122738" y="1280979"/>
                  </a:lnTo>
                  <a:lnTo>
                    <a:pt x="147079" y="1318603"/>
                  </a:lnTo>
                  <a:lnTo>
                    <a:pt x="173329" y="1354815"/>
                  </a:lnTo>
                  <a:lnTo>
                    <a:pt x="201417" y="1389544"/>
                  </a:lnTo>
                  <a:lnTo>
                    <a:pt x="231272" y="1422720"/>
                  </a:lnTo>
                  <a:lnTo>
                    <a:pt x="262823" y="1454271"/>
                  </a:lnTo>
                  <a:lnTo>
                    <a:pt x="295999" y="1484126"/>
                  </a:lnTo>
                  <a:lnTo>
                    <a:pt x="330728" y="1512214"/>
                  </a:lnTo>
                  <a:lnTo>
                    <a:pt x="366940" y="1538464"/>
                  </a:lnTo>
                  <a:lnTo>
                    <a:pt x="404564" y="1562805"/>
                  </a:lnTo>
                  <a:lnTo>
                    <a:pt x="443527" y="1585165"/>
                  </a:lnTo>
                  <a:lnTo>
                    <a:pt x="483760" y="1605473"/>
                  </a:lnTo>
                  <a:lnTo>
                    <a:pt x="525191" y="1623658"/>
                  </a:lnTo>
                  <a:lnTo>
                    <a:pt x="567748" y="1639650"/>
                  </a:lnTo>
                  <a:lnTo>
                    <a:pt x="611361" y="1653377"/>
                  </a:lnTo>
                  <a:lnTo>
                    <a:pt x="655959" y="1664767"/>
                  </a:lnTo>
                  <a:lnTo>
                    <a:pt x="701470" y="1673750"/>
                  </a:lnTo>
                  <a:lnTo>
                    <a:pt x="747823" y="1680255"/>
                  </a:lnTo>
                  <a:lnTo>
                    <a:pt x="794947" y="1684209"/>
                  </a:lnTo>
                  <a:lnTo>
                    <a:pt x="842771" y="1685544"/>
                  </a:lnTo>
                  <a:lnTo>
                    <a:pt x="890596" y="1684209"/>
                  </a:lnTo>
                  <a:lnTo>
                    <a:pt x="937720" y="1680255"/>
                  </a:lnTo>
                  <a:lnTo>
                    <a:pt x="984073" y="1673750"/>
                  </a:lnTo>
                  <a:lnTo>
                    <a:pt x="1029584" y="1664767"/>
                  </a:lnTo>
                  <a:lnTo>
                    <a:pt x="1074182" y="1653377"/>
                  </a:lnTo>
                  <a:lnTo>
                    <a:pt x="1117795" y="1639650"/>
                  </a:lnTo>
                  <a:lnTo>
                    <a:pt x="1160352" y="1623658"/>
                  </a:lnTo>
                  <a:lnTo>
                    <a:pt x="1201783" y="1605473"/>
                  </a:lnTo>
                  <a:lnTo>
                    <a:pt x="1242016" y="1585165"/>
                  </a:lnTo>
                  <a:lnTo>
                    <a:pt x="1280979" y="1562805"/>
                  </a:lnTo>
                  <a:lnTo>
                    <a:pt x="1318603" y="1538464"/>
                  </a:lnTo>
                  <a:lnTo>
                    <a:pt x="1354815" y="1512214"/>
                  </a:lnTo>
                  <a:lnTo>
                    <a:pt x="1389544" y="1484126"/>
                  </a:lnTo>
                  <a:lnTo>
                    <a:pt x="1422720" y="1454271"/>
                  </a:lnTo>
                  <a:lnTo>
                    <a:pt x="1454271" y="1422720"/>
                  </a:lnTo>
                  <a:lnTo>
                    <a:pt x="1484126" y="1389544"/>
                  </a:lnTo>
                  <a:lnTo>
                    <a:pt x="1512214" y="1354815"/>
                  </a:lnTo>
                  <a:lnTo>
                    <a:pt x="1538464" y="1318603"/>
                  </a:lnTo>
                  <a:lnTo>
                    <a:pt x="1562805" y="1280979"/>
                  </a:lnTo>
                  <a:lnTo>
                    <a:pt x="1585165" y="1242016"/>
                  </a:lnTo>
                  <a:lnTo>
                    <a:pt x="1605473" y="1201783"/>
                  </a:lnTo>
                  <a:lnTo>
                    <a:pt x="1623658" y="1160352"/>
                  </a:lnTo>
                  <a:lnTo>
                    <a:pt x="1639650" y="1117795"/>
                  </a:lnTo>
                  <a:lnTo>
                    <a:pt x="1653377" y="1074182"/>
                  </a:lnTo>
                  <a:lnTo>
                    <a:pt x="1664767" y="1029584"/>
                  </a:lnTo>
                  <a:lnTo>
                    <a:pt x="1673750" y="984073"/>
                  </a:lnTo>
                  <a:lnTo>
                    <a:pt x="1680255" y="937720"/>
                  </a:lnTo>
                  <a:lnTo>
                    <a:pt x="1684209" y="890596"/>
                  </a:lnTo>
                  <a:lnTo>
                    <a:pt x="1685544" y="842772"/>
                  </a:lnTo>
                  <a:lnTo>
                    <a:pt x="1684209" y="794947"/>
                  </a:lnTo>
                  <a:lnTo>
                    <a:pt x="1680255" y="747823"/>
                  </a:lnTo>
                  <a:lnTo>
                    <a:pt x="1673750" y="701470"/>
                  </a:lnTo>
                  <a:lnTo>
                    <a:pt x="1664767" y="655959"/>
                  </a:lnTo>
                  <a:lnTo>
                    <a:pt x="1653377" y="611361"/>
                  </a:lnTo>
                  <a:lnTo>
                    <a:pt x="1639650" y="567748"/>
                  </a:lnTo>
                  <a:lnTo>
                    <a:pt x="1623658" y="525191"/>
                  </a:lnTo>
                  <a:lnTo>
                    <a:pt x="1605473" y="483760"/>
                  </a:lnTo>
                  <a:lnTo>
                    <a:pt x="1585165" y="443527"/>
                  </a:lnTo>
                  <a:lnTo>
                    <a:pt x="1562805" y="404564"/>
                  </a:lnTo>
                  <a:lnTo>
                    <a:pt x="1538464" y="366940"/>
                  </a:lnTo>
                  <a:lnTo>
                    <a:pt x="1512214" y="330728"/>
                  </a:lnTo>
                  <a:lnTo>
                    <a:pt x="1484126" y="295999"/>
                  </a:lnTo>
                  <a:lnTo>
                    <a:pt x="1454271" y="262823"/>
                  </a:lnTo>
                  <a:lnTo>
                    <a:pt x="1422720" y="231272"/>
                  </a:lnTo>
                  <a:lnTo>
                    <a:pt x="1389544" y="201417"/>
                  </a:lnTo>
                  <a:lnTo>
                    <a:pt x="1354815" y="173329"/>
                  </a:lnTo>
                  <a:lnTo>
                    <a:pt x="1318603" y="147079"/>
                  </a:lnTo>
                  <a:lnTo>
                    <a:pt x="1280979" y="122738"/>
                  </a:lnTo>
                  <a:lnTo>
                    <a:pt x="1242016" y="100378"/>
                  </a:lnTo>
                  <a:lnTo>
                    <a:pt x="1201783" y="80070"/>
                  </a:lnTo>
                  <a:lnTo>
                    <a:pt x="1160352" y="61885"/>
                  </a:lnTo>
                  <a:lnTo>
                    <a:pt x="1117795" y="45893"/>
                  </a:lnTo>
                  <a:lnTo>
                    <a:pt x="1074182" y="32166"/>
                  </a:lnTo>
                  <a:lnTo>
                    <a:pt x="1029584" y="20776"/>
                  </a:lnTo>
                  <a:lnTo>
                    <a:pt x="984073" y="11793"/>
                  </a:lnTo>
                  <a:lnTo>
                    <a:pt x="937720" y="5288"/>
                  </a:lnTo>
                  <a:lnTo>
                    <a:pt x="890596" y="1334"/>
                  </a:lnTo>
                  <a:lnTo>
                    <a:pt x="842771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0335" y="3467100"/>
              <a:ext cx="978408" cy="976884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7435595" y="4238244"/>
            <a:ext cx="1685925" cy="1685925"/>
            <a:chOff x="7435595" y="4238244"/>
            <a:chExt cx="1685925" cy="1685925"/>
          </a:xfrm>
        </p:grpSpPr>
        <p:sp>
          <p:nvSpPr>
            <p:cNvPr id="12" name="object 12"/>
            <p:cNvSpPr/>
            <p:nvPr/>
          </p:nvSpPr>
          <p:spPr>
            <a:xfrm>
              <a:off x="7435595" y="4238244"/>
              <a:ext cx="1685925" cy="1685925"/>
            </a:xfrm>
            <a:custGeom>
              <a:avLst/>
              <a:gdLst/>
              <a:ahLst/>
              <a:cxnLst/>
              <a:rect l="l" t="t" r="r" b="b"/>
              <a:pathLst>
                <a:path w="1685925" h="1685925">
                  <a:moveTo>
                    <a:pt x="842772" y="0"/>
                  </a:moveTo>
                  <a:lnTo>
                    <a:pt x="794947" y="1334"/>
                  </a:lnTo>
                  <a:lnTo>
                    <a:pt x="747823" y="5288"/>
                  </a:lnTo>
                  <a:lnTo>
                    <a:pt x="701470" y="11793"/>
                  </a:lnTo>
                  <a:lnTo>
                    <a:pt x="655959" y="20776"/>
                  </a:lnTo>
                  <a:lnTo>
                    <a:pt x="611361" y="32166"/>
                  </a:lnTo>
                  <a:lnTo>
                    <a:pt x="567748" y="45893"/>
                  </a:lnTo>
                  <a:lnTo>
                    <a:pt x="525191" y="61885"/>
                  </a:lnTo>
                  <a:lnTo>
                    <a:pt x="483760" y="80070"/>
                  </a:lnTo>
                  <a:lnTo>
                    <a:pt x="443527" y="100378"/>
                  </a:lnTo>
                  <a:lnTo>
                    <a:pt x="404564" y="122738"/>
                  </a:lnTo>
                  <a:lnTo>
                    <a:pt x="366940" y="147079"/>
                  </a:lnTo>
                  <a:lnTo>
                    <a:pt x="330728" y="173329"/>
                  </a:lnTo>
                  <a:lnTo>
                    <a:pt x="295999" y="201417"/>
                  </a:lnTo>
                  <a:lnTo>
                    <a:pt x="262823" y="231272"/>
                  </a:lnTo>
                  <a:lnTo>
                    <a:pt x="231272" y="262823"/>
                  </a:lnTo>
                  <a:lnTo>
                    <a:pt x="201417" y="295999"/>
                  </a:lnTo>
                  <a:lnTo>
                    <a:pt x="173329" y="330728"/>
                  </a:lnTo>
                  <a:lnTo>
                    <a:pt x="147079" y="366940"/>
                  </a:lnTo>
                  <a:lnTo>
                    <a:pt x="122738" y="404564"/>
                  </a:lnTo>
                  <a:lnTo>
                    <a:pt x="100378" y="443527"/>
                  </a:lnTo>
                  <a:lnTo>
                    <a:pt x="80070" y="483760"/>
                  </a:lnTo>
                  <a:lnTo>
                    <a:pt x="61885" y="525191"/>
                  </a:lnTo>
                  <a:lnTo>
                    <a:pt x="45893" y="567748"/>
                  </a:lnTo>
                  <a:lnTo>
                    <a:pt x="32166" y="611361"/>
                  </a:lnTo>
                  <a:lnTo>
                    <a:pt x="20776" y="655959"/>
                  </a:lnTo>
                  <a:lnTo>
                    <a:pt x="11793" y="701470"/>
                  </a:lnTo>
                  <a:lnTo>
                    <a:pt x="5288" y="747823"/>
                  </a:lnTo>
                  <a:lnTo>
                    <a:pt x="1334" y="794947"/>
                  </a:lnTo>
                  <a:lnTo>
                    <a:pt x="0" y="842771"/>
                  </a:lnTo>
                  <a:lnTo>
                    <a:pt x="1334" y="890596"/>
                  </a:lnTo>
                  <a:lnTo>
                    <a:pt x="5288" y="937720"/>
                  </a:lnTo>
                  <a:lnTo>
                    <a:pt x="11793" y="984073"/>
                  </a:lnTo>
                  <a:lnTo>
                    <a:pt x="20776" y="1029584"/>
                  </a:lnTo>
                  <a:lnTo>
                    <a:pt x="32166" y="1074182"/>
                  </a:lnTo>
                  <a:lnTo>
                    <a:pt x="45893" y="1117795"/>
                  </a:lnTo>
                  <a:lnTo>
                    <a:pt x="61885" y="1160352"/>
                  </a:lnTo>
                  <a:lnTo>
                    <a:pt x="80070" y="1201783"/>
                  </a:lnTo>
                  <a:lnTo>
                    <a:pt x="100378" y="1242016"/>
                  </a:lnTo>
                  <a:lnTo>
                    <a:pt x="122738" y="1280979"/>
                  </a:lnTo>
                  <a:lnTo>
                    <a:pt x="147079" y="1318603"/>
                  </a:lnTo>
                  <a:lnTo>
                    <a:pt x="173329" y="1354815"/>
                  </a:lnTo>
                  <a:lnTo>
                    <a:pt x="201417" y="1389544"/>
                  </a:lnTo>
                  <a:lnTo>
                    <a:pt x="231272" y="1422720"/>
                  </a:lnTo>
                  <a:lnTo>
                    <a:pt x="262823" y="1454271"/>
                  </a:lnTo>
                  <a:lnTo>
                    <a:pt x="295999" y="1484126"/>
                  </a:lnTo>
                  <a:lnTo>
                    <a:pt x="330728" y="1512214"/>
                  </a:lnTo>
                  <a:lnTo>
                    <a:pt x="366940" y="1538464"/>
                  </a:lnTo>
                  <a:lnTo>
                    <a:pt x="404564" y="1562805"/>
                  </a:lnTo>
                  <a:lnTo>
                    <a:pt x="443527" y="1585165"/>
                  </a:lnTo>
                  <a:lnTo>
                    <a:pt x="483760" y="1605473"/>
                  </a:lnTo>
                  <a:lnTo>
                    <a:pt x="525191" y="1623658"/>
                  </a:lnTo>
                  <a:lnTo>
                    <a:pt x="567748" y="1639650"/>
                  </a:lnTo>
                  <a:lnTo>
                    <a:pt x="611361" y="1653377"/>
                  </a:lnTo>
                  <a:lnTo>
                    <a:pt x="655959" y="1664767"/>
                  </a:lnTo>
                  <a:lnTo>
                    <a:pt x="701470" y="1673750"/>
                  </a:lnTo>
                  <a:lnTo>
                    <a:pt x="747823" y="1680255"/>
                  </a:lnTo>
                  <a:lnTo>
                    <a:pt x="794947" y="1684209"/>
                  </a:lnTo>
                  <a:lnTo>
                    <a:pt x="842772" y="1685543"/>
                  </a:lnTo>
                  <a:lnTo>
                    <a:pt x="890596" y="1684209"/>
                  </a:lnTo>
                  <a:lnTo>
                    <a:pt x="937720" y="1680255"/>
                  </a:lnTo>
                  <a:lnTo>
                    <a:pt x="984073" y="1673750"/>
                  </a:lnTo>
                  <a:lnTo>
                    <a:pt x="1029584" y="1664767"/>
                  </a:lnTo>
                  <a:lnTo>
                    <a:pt x="1074182" y="1653377"/>
                  </a:lnTo>
                  <a:lnTo>
                    <a:pt x="1117795" y="1639650"/>
                  </a:lnTo>
                  <a:lnTo>
                    <a:pt x="1160352" y="1623658"/>
                  </a:lnTo>
                  <a:lnTo>
                    <a:pt x="1201783" y="1605473"/>
                  </a:lnTo>
                  <a:lnTo>
                    <a:pt x="1242016" y="1585165"/>
                  </a:lnTo>
                  <a:lnTo>
                    <a:pt x="1280979" y="1562805"/>
                  </a:lnTo>
                  <a:lnTo>
                    <a:pt x="1318603" y="1538464"/>
                  </a:lnTo>
                  <a:lnTo>
                    <a:pt x="1354815" y="1512214"/>
                  </a:lnTo>
                  <a:lnTo>
                    <a:pt x="1389544" y="1484126"/>
                  </a:lnTo>
                  <a:lnTo>
                    <a:pt x="1422720" y="1454271"/>
                  </a:lnTo>
                  <a:lnTo>
                    <a:pt x="1454271" y="1422720"/>
                  </a:lnTo>
                  <a:lnTo>
                    <a:pt x="1484126" y="1389544"/>
                  </a:lnTo>
                  <a:lnTo>
                    <a:pt x="1512214" y="1354815"/>
                  </a:lnTo>
                  <a:lnTo>
                    <a:pt x="1538464" y="1318603"/>
                  </a:lnTo>
                  <a:lnTo>
                    <a:pt x="1562805" y="1280979"/>
                  </a:lnTo>
                  <a:lnTo>
                    <a:pt x="1585165" y="1242016"/>
                  </a:lnTo>
                  <a:lnTo>
                    <a:pt x="1605473" y="1201783"/>
                  </a:lnTo>
                  <a:lnTo>
                    <a:pt x="1623658" y="1160352"/>
                  </a:lnTo>
                  <a:lnTo>
                    <a:pt x="1639650" y="1117795"/>
                  </a:lnTo>
                  <a:lnTo>
                    <a:pt x="1653377" y="1074182"/>
                  </a:lnTo>
                  <a:lnTo>
                    <a:pt x="1664767" y="1029584"/>
                  </a:lnTo>
                  <a:lnTo>
                    <a:pt x="1673750" y="984073"/>
                  </a:lnTo>
                  <a:lnTo>
                    <a:pt x="1680255" y="937720"/>
                  </a:lnTo>
                  <a:lnTo>
                    <a:pt x="1684209" y="890596"/>
                  </a:lnTo>
                  <a:lnTo>
                    <a:pt x="1685544" y="842771"/>
                  </a:lnTo>
                  <a:lnTo>
                    <a:pt x="1684209" y="794947"/>
                  </a:lnTo>
                  <a:lnTo>
                    <a:pt x="1680255" y="747823"/>
                  </a:lnTo>
                  <a:lnTo>
                    <a:pt x="1673750" y="701470"/>
                  </a:lnTo>
                  <a:lnTo>
                    <a:pt x="1664767" y="655959"/>
                  </a:lnTo>
                  <a:lnTo>
                    <a:pt x="1653377" y="611361"/>
                  </a:lnTo>
                  <a:lnTo>
                    <a:pt x="1639650" y="567748"/>
                  </a:lnTo>
                  <a:lnTo>
                    <a:pt x="1623658" y="525191"/>
                  </a:lnTo>
                  <a:lnTo>
                    <a:pt x="1605473" y="483760"/>
                  </a:lnTo>
                  <a:lnTo>
                    <a:pt x="1585165" y="443527"/>
                  </a:lnTo>
                  <a:lnTo>
                    <a:pt x="1562805" y="404564"/>
                  </a:lnTo>
                  <a:lnTo>
                    <a:pt x="1538464" y="366940"/>
                  </a:lnTo>
                  <a:lnTo>
                    <a:pt x="1512214" y="330728"/>
                  </a:lnTo>
                  <a:lnTo>
                    <a:pt x="1484126" y="295999"/>
                  </a:lnTo>
                  <a:lnTo>
                    <a:pt x="1454271" y="262823"/>
                  </a:lnTo>
                  <a:lnTo>
                    <a:pt x="1422720" y="231272"/>
                  </a:lnTo>
                  <a:lnTo>
                    <a:pt x="1389544" y="201417"/>
                  </a:lnTo>
                  <a:lnTo>
                    <a:pt x="1354815" y="173329"/>
                  </a:lnTo>
                  <a:lnTo>
                    <a:pt x="1318603" y="147079"/>
                  </a:lnTo>
                  <a:lnTo>
                    <a:pt x="1280979" y="122738"/>
                  </a:lnTo>
                  <a:lnTo>
                    <a:pt x="1242016" y="100378"/>
                  </a:lnTo>
                  <a:lnTo>
                    <a:pt x="1201783" y="80070"/>
                  </a:lnTo>
                  <a:lnTo>
                    <a:pt x="1160352" y="61885"/>
                  </a:lnTo>
                  <a:lnTo>
                    <a:pt x="1117795" y="45893"/>
                  </a:lnTo>
                  <a:lnTo>
                    <a:pt x="1074182" y="32166"/>
                  </a:lnTo>
                  <a:lnTo>
                    <a:pt x="1029584" y="20776"/>
                  </a:lnTo>
                  <a:lnTo>
                    <a:pt x="984073" y="11793"/>
                  </a:lnTo>
                  <a:lnTo>
                    <a:pt x="937720" y="5288"/>
                  </a:lnTo>
                  <a:lnTo>
                    <a:pt x="890596" y="1334"/>
                  </a:lnTo>
                  <a:lnTo>
                    <a:pt x="842772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11083" y="4713731"/>
              <a:ext cx="734568" cy="734568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1871959" y="3073907"/>
            <a:ext cx="1685925" cy="1685925"/>
            <a:chOff x="11871959" y="3073907"/>
            <a:chExt cx="1685925" cy="1685925"/>
          </a:xfrm>
        </p:grpSpPr>
        <p:sp>
          <p:nvSpPr>
            <p:cNvPr id="15" name="object 15"/>
            <p:cNvSpPr/>
            <p:nvPr/>
          </p:nvSpPr>
          <p:spPr>
            <a:xfrm>
              <a:off x="11871959" y="3073907"/>
              <a:ext cx="1685925" cy="1685925"/>
            </a:xfrm>
            <a:custGeom>
              <a:avLst/>
              <a:gdLst/>
              <a:ahLst/>
              <a:cxnLst/>
              <a:rect l="l" t="t" r="r" b="b"/>
              <a:pathLst>
                <a:path w="1685925" h="1685925">
                  <a:moveTo>
                    <a:pt x="842772" y="0"/>
                  </a:moveTo>
                  <a:lnTo>
                    <a:pt x="794947" y="1334"/>
                  </a:lnTo>
                  <a:lnTo>
                    <a:pt x="747823" y="5288"/>
                  </a:lnTo>
                  <a:lnTo>
                    <a:pt x="701470" y="11793"/>
                  </a:lnTo>
                  <a:lnTo>
                    <a:pt x="655959" y="20776"/>
                  </a:lnTo>
                  <a:lnTo>
                    <a:pt x="611361" y="32166"/>
                  </a:lnTo>
                  <a:lnTo>
                    <a:pt x="567748" y="45893"/>
                  </a:lnTo>
                  <a:lnTo>
                    <a:pt x="525191" y="61885"/>
                  </a:lnTo>
                  <a:lnTo>
                    <a:pt x="483760" y="80070"/>
                  </a:lnTo>
                  <a:lnTo>
                    <a:pt x="443527" y="100378"/>
                  </a:lnTo>
                  <a:lnTo>
                    <a:pt x="404564" y="122738"/>
                  </a:lnTo>
                  <a:lnTo>
                    <a:pt x="366940" y="147079"/>
                  </a:lnTo>
                  <a:lnTo>
                    <a:pt x="330728" y="173329"/>
                  </a:lnTo>
                  <a:lnTo>
                    <a:pt x="295999" y="201417"/>
                  </a:lnTo>
                  <a:lnTo>
                    <a:pt x="262823" y="231272"/>
                  </a:lnTo>
                  <a:lnTo>
                    <a:pt x="231272" y="262823"/>
                  </a:lnTo>
                  <a:lnTo>
                    <a:pt x="201417" y="295999"/>
                  </a:lnTo>
                  <a:lnTo>
                    <a:pt x="173329" y="330728"/>
                  </a:lnTo>
                  <a:lnTo>
                    <a:pt x="147079" y="366940"/>
                  </a:lnTo>
                  <a:lnTo>
                    <a:pt x="122738" y="404564"/>
                  </a:lnTo>
                  <a:lnTo>
                    <a:pt x="100378" y="443527"/>
                  </a:lnTo>
                  <a:lnTo>
                    <a:pt x="80070" y="483760"/>
                  </a:lnTo>
                  <a:lnTo>
                    <a:pt x="61885" y="525191"/>
                  </a:lnTo>
                  <a:lnTo>
                    <a:pt x="45893" y="567748"/>
                  </a:lnTo>
                  <a:lnTo>
                    <a:pt x="32166" y="611361"/>
                  </a:lnTo>
                  <a:lnTo>
                    <a:pt x="20776" y="655959"/>
                  </a:lnTo>
                  <a:lnTo>
                    <a:pt x="11793" y="701470"/>
                  </a:lnTo>
                  <a:lnTo>
                    <a:pt x="5288" y="747823"/>
                  </a:lnTo>
                  <a:lnTo>
                    <a:pt x="1334" y="794947"/>
                  </a:lnTo>
                  <a:lnTo>
                    <a:pt x="0" y="842771"/>
                  </a:lnTo>
                  <a:lnTo>
                    <a:pt x="1334" y="890596"/>
                  </a:lnTo>
                  <a:lnTo>
                    <a:pt x="5288" y="937720"/>
                  </a:lnTo>
                  <a:lnTo>
                    <a:pt x="11793" y="984073"/>
                  </a:lnTo>
                  <a:lnTo>
                    <a:pt x="20776" y="1029584"/>
                  </a:lnTo>
                  <a:lnTo>
                    <a:pt x="32166" y="1074182"/>
                  </a:lnTo>
                  <a:lnTo>
                    <a:pt x="45893" y="1117795"/>
                  </a:lnTo>
                  <a:lnTo>
                    <a:pt x="61885" y="1160352"/>
                  </a:lnTo>
                  <a:lnTo>
                    <a:pt x="80070" y="1201783"/>
                  </a:lnTo>
                  <a:lnTo>
                    <a:pt x="100378" y="1242016"/>
                  </a:lnTo>
                  <a:lnTo>
                    <a:pt x="122738" y="1280979"/>
                  </a:lnTo>
                  <a:lnTo>
                    <a:pt x="147079" y="1318603"/>
                  </a:lnTo>
                  <a:lnTo>
                    <a:pt x="173329" y="1354815"/>
                  </a:lnTo>
                  <a:lnTo>
                    <a:pt x="201417" y="1389544"/>
                  </a:lnTo>
                  <a:lnTo>
                    <a:pt x="231272" y="1422720"/>
                  </a:lnTo>
                  <a:lnTo>
                    <a:pt x="262823" y="1454271"/>
                  </a:lnTo>
                  <a:lnTo>
                    <a:pt x="295999" y="1484126"/>
                  </a:lnTo>
                  <a:lnTo>
                    <a:pt x="330728" y="1512214"/>
                  </a:lnTo>
                  <a:lnTo>
                    <a:pt x="366940" y="1538464"/>
                  </a:lnTo>
                  <a:lnTo>
                    <a:pt x="404564" y="1562805"/>
                  </a:lnTo>
                  <a:lnTo>
                    <a:pt x="443527" y="1585165"/>
                  </a:lnTo>
                  <a:lnTo>
                    <a:pt x="483760" y="1605473"/>
                  </a:lnTo>
                  <a:lnTo>
                    <a:pt x="525191" y="1623658"/>
                  </a:lnTo>
                  <a:lnTo>
                    <a:pt x="567748" y="1639650"/>
                  </a:lnTo>
                  <a:lnTo>
                    <a:pt x="611361" y="1653377"/>
                  </a:lnTo>
                  <a:lnTo>
                    <a:pt x="655959" y="1664767"/>
                  </a:lnTo>
                  <a:lnTo>
                    <a:pt x="701470" y="1673750"/>
                  </a:lnTo>
                  <a:lnTo>
                    <a:pt x="747823" y="1680255"/>
                  </a:lnTo>
                  <a:lnTo>
                    <a:pt x="794947" y="1684209"/>
                  </a:lnTo>
                  <a:lnTo>
                    <a:pt x="842772" y="1685543"/>
                  </a:lnTo>
                  <a:lnTo>
                    <a:pt x="890596" y="1684209"/>
                  </a:lnTo>
                  <a:lnTo>
                    <a:pt x="937720" y="1680255"/>
                  </a:lnTo>
                  <a:lnTo>
                    <a:pt x="984073" y="1673750"/>
                  </a:lnTo>
                  <a:lnTo>
                    <a:pt x="1029584" y="1664767"/>
                  </a:lnTo>
                  <a:lnTo>
                    <a:pt x="1074182" y="1653377"/>
                  </a:lnTo>
                  <a:lnTo>
                    <a:pt x="1117795" y="1639650"/>
                  </a:lnTo>
                  <a:lnTo>
                    <a:pt x="1160352" y="1623658"/>
                  </a:lnTo>
                  <a:lnTo>
                    <a:pt x="1201783" y="1605473"/>
                  </a:lnTo>
                  <a:lnTo>
                    <a:pt x="1242016" y="1585165"/>
                  </a:lnTo>
                  <a:lnTo>
                    <a:pt x="1280979" y="1562805"/>
                  </a:lnTo>
                  <a:lnTo>
                    <a:pt x="1318603" y="1538464"/>
                  </a:lnTo>
                  <a:lnTo>
                    <a:pt x="1354815" y="1512214"/>
                  </a:lnTo>
                  <a:lnTo>
                    <a:pt x="1389544" y="1484126"/>
                  </a:lnTo>
                  <a:lnTo>
                    <a:pt x="1422720" y="1454271"/>
                  </a:lnTo>
                  <a:lnTo>
                    <a:pt x="1454271" y="1422720"/>
                  </a:lnTo>
                  <a:lnTo>
                    <a:pt x="1484126" y="1389544"/>
                  </a:lnTo>
                  <a:lnTo>
                    <a:pt x="1512214" y="1354815"/>
                  </a:lnTo>
                  <a:lnTo>
                    <a:pt x="1538464" y="1318603"/>
                  </a:lnTo>
                  <a:lnTo>
                    <a:pt x="1562805" y="1280979"/>
                  </a:lnTo>
                  <a:lnTo>
                    <a:pt x="1585165" y="1242016"/>
                  </a:lnTo>
                  <a:lnTo>
                    <a:pt x="1605473" y="1201783"/>
                  </a:lnTo>
                  <a:lnTo>
                    <a:pt x="1623658" y="1160352"/>
                  </a:lnTo>
                  <a:lnTo>
                    <a:pt x="1639650" y="1117795"/>
                  </a:lnTo>
                  <a:lnTo>
                    <a:pt x="1653377" y="1074182"/>
                  </a:lnTo>
                  <a:lnTo>
                    <a:pt x="1664767" y="1029584"/>
                  </a:lnTo>
                  <a:lnTo>
                    <a:pt x="1673750" y="984073"/>
                  </a:lnTo>
                  <a:lnTo>
                    <a:pt x="1680255" y="937720"/>
                  </a:lnTo>
                  <a:lnTo>
                    <a:pt x="1684209" y="890596"/>
                  </a:lnTo>
                  <a:lnTo>
                    <a:pt x="1685544" y="842771"/>
                  </a:lnTo>
                  <a:lnTo>
                    <a:pt x="1684209" y="794947"/>
                  </a:lnTo>
                  <a:lnTo>
                    <a:pt x="1680255" y="747823"/>
                  </a:lnTo>
                  <a:lnTo>
                    <a:pt x="1673750" y="701470"/>
                  </a:lnTo>
                  <a:lnTo>
                    <a:pt x="1664767" y="655959"/>
                  </a:lnTo>
                  <a:lnTo>
                    <a:pt x="1653377" y="611361"/>
                  </a:lnTo>
                  <a:lnTo>
                    <a:pt x="1639650" y="567748"/>
                  </a:lnTo>
                  <a:lnTo>
                    <a:pt x="1623658" y="525191"/>
                  </a:lnTo>
                  <a:lnTo>
                    <a:pt x="1605473" y="483760"/>
                  </a:lnTo>
                  <a:lnTo>
                    <a:pt x="1585165" y="443527"/>
                  </a:lnTo>
                  <a:lnTo>
                    <a:pt x="1562805" y="404564"/>
                  </a:lnTo>
                  <a:lnTo>
                    <a:pt x="1538464" y="366940"/>
                  </a:lnTo>
                  <a:lnTo>
                    <a:pt x="1512214" y="330728"/>
                  </a:lnTo>
                  <a:lnTo>
                    <a:pt x="1484126" y="295999"/>
                  </a:lnTo>
                  <a:lnTo>
                    <a:pt x="1454271" y="262823"/>
                  </a:lnTo>
                  <a:lnTo>
                    <a:pt x="1422720" y="231272"/>
                  </a:lnTo>
                  <a:lnTo>
                    <a:pt x="1389544" y="201417"/>
                  </a:lnTo>
                  <a:lnTo>
                    <a:pt x="1354815" y="173329"/>
                  </a:lnTo>
                  <a:lnTo>
                    <a:pt x="1318603" y="147079"/>
                  </a:lnTo>
                  <a:lnTo>
                    <a:pt x="1280979" y="122738"/>
                  </a:lnTo>
                  <a:lnTo>
                    <a:pt x="1242016" y="100378"/>
                  </a:lnTo>
                  <a:lnTo>
                    <a:pt x="1201783" y="80070"/>
                  </a:lnTo>
                  <a:lnTo>
                    <a:pt x="1160352" y="61885"/>
                  </a:lnTo>
                  <a:lnTo>
                    <a:pt x="1117795" y="45893"/>
                  </a:lnTo>
                  <a:lnTo>
                    <a:pt x="1074182" y="32166"/>
                  </a:lnTo>
                  <a:lnTo>
                    <a:pt x="1029584" y="20776"/>
                  </a:lnTo>
                  <a:lnTo>
                    <a:pt x="984073" y="11793"/>
                  </a:lnTo>
                  <a:lnTo>
                    <a:pt x="937720" y="5288"/>
                  </a:lnTo>
                  <a:lnTo>
                    <a:pt x="890596" y="1334"/>
                  </a:lnTo>
                  <a:lnTo>
                    <a:pt x="842772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17907" y="3421379"/>
              <a:ext cx="992123" cy="990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2055" y="306451"/>
            <a:ext cx="72332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PAP,</a:t>
            </a:r>
            <a:r>
              <a:rPr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CHAP,</a:t>
            </a:r>
            <a:r>
              <a:rPr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MS-CHAP</a:t>
            </a:r>
            <a:r>
              <a:rPr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6183" y="760476"/>
            <a:ext cx="1044092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450082" y="3579621"/>
            <a:ext cx="9758680" cy="2809240"/>
            <a:chOff x="3450082" y="3579621"/>
            <a:chExt cx="9758680" cy="2809240"/>
          </a:xfrm>
        </p:grpSpPr>
        <p:sp>
          <p:nvSpPr>
            <p:cNvPr id="5" name="object 5"/>
            <p:cNvSpPr/>
            <p:nvPr/>
          </p:nvSpPr>
          <p:spPr>
            <a:xfrm>
              <a:off x="3456432" y="3585971"/>
              <a:ext cx="9745980" cy="2796540"/>
            </a:xfrm>
            <a:custGeom>
              <a:avLst/>
              <a:gdLst/>
              <a:ahLst/>
              <a:cxnLst/>
              <a:rect l="l" t="t" r="r" b="b"/>
              <a:pathLst>
                <a:path w="9745980" h="2796540">
                  <a:moveTo>
                    <a:pt x="0" y="466089"/>
                  </a:moveTo>
                  <a:lnTo>
                    <a:pt x="2406" y="418432"/>
                  </a:lnTo>
                  <a:lnTo>
                    <a:pt x="9468" y="372152"/>
                  </a:lnTo>
                  <a:lnTo>
                    <a:pt x="20953" y="327483"/>
                  </a:lnTo>
                  <a:lnTo>
                    <a:pt x="36625" y="284660"/>
                  </a:lnTo>
                  <a:lnTo>
                    <a:pt x="56251" y="243917"/>
                  </a:lnTo>
                  <a:lnTo>
                    <a:pt x="79597" y="205488"/>
                  </a:lnTo>
                  <a:lnTo>
                    <a:pt x="106427" y="169607"/>
                  </a:lnTo>
                  <a:lnTo>
                    <a:pt x="136509" y="136509"/>
                  </a:lnTo>
                  <a:lnTo>
                    <a:pt x="169607" y="106427"/>
                  </a:lnTo>
                  <a:lnTo>
                    <a:pt x="205488" y="79597"/>
                  </a:lnTo>
                  <a:lnTo>
                    <a:pt x="243917" y="56251"/>
                  </a:lnTo>
                  <a:lnTo>
                    <a:pt x="284660" y="36625"/>
                  </a:lnTo>
                  <a:lnTo>
                    <a:pt x="327483" y="20953"/>
                  </a:lnTo>
                  <a:lnTo>
                    <a:pt x="372152" y="9468"/>
                  </a:lnTo>
                  <a:lnTo>
                    <a:pt x="418432" y="2406"/>
                  </a:lnTo>
                  <a:lnTo>
                    <a:pt x="466089" y="0"/>
                  </a:lnTo>
                  <a:lnTo>
                    <a:pt x="9279890" y="0"/>
                  </a:lnTo>
                  <a:lnTo>
                    <a:pt x="9327547" y="2406"/>
                  </a:lnTo>
                  <a:lnTo>
                    <a:pt x="9373827" y="9468"/>
                  </a:lnTo>
                  <a:lnTo>
                    <a:pt x="9418496" y="20953"/>
                  </a:lnTo>
                  <a:lnTo>
                    <a:pt x="9461319" y="36625"/>
                  </a:lnTo>
                  <a:lnTo>
                    <a:pt x="9502062" y="56251"/>
                  </a:lnTo>
                  <a:lnTo>
                    <a:pt x="9540491" y="79597"/>
                  </a:lnTo>
                  <a:lnTo>
                    <a:pt x="9576372" y="106427"/>
                  </a:lnTo>
                  <a:lnTo>
                    <a:pt x="9609470" y="136509"/>
                  </a:lnTo>
                  <a:lnTo>
                    <a:pt x="9639552" y="169607"/>
                  </a:lnTo>
                  <a:lnTo>
                    <a:pt x="9666382" y="205488"/>
                  </a:lnTo>
                  <a:lnTo>
                    <a:pt x="9689728" y="243917"/>
                  </a:lnTo>
                  <a:lnTo>
                    <a:pt x="9709354" y="284660"/>
                  </a:lnTo>
                  <a:lnTo>
                    <a:pt x="9725026" y="327483"/>
                  </a:lnTo>
                  <a:lnTo>
                    <a:pt x="9736511" y="372152"/>
                  </a:lnTo>
                  <a:lnTo>
                    <a:pt x="9743573" y="418432"/>
                  </a:lnTo>
                  <a:lnTo>
                    <a:pt x="9745979" y="466089"/>
                  </a:lnTo>
                  <a:lnTo>
                    <a:pt x="9745979" y="2330450"/>
                  </a:lnTo>
                  <a:lnTo>
                    <a:pt x="9743573" y="2378107"/>
                  </a:lnTo>
                  <a:lnTo>
                    <a:pt x="9736511" y="2424387"/>
                  </a:lnTo>
                  <a:lnTo>
                    <a:pt x="9725026" y="2469056"/>
                  </a:lnTo>
                  <a:lnTo>
                    <a:pt x="9709354" y="2511879"/>
                  </a:lnTo>
                  <a:lnTo>
                    <a:pt x="9689728" y="2552622"/>
                  </a:lnTo>
                  <a:lnTo>
                    <a:pt x="9666382" y="2591051"/>
                  </a:lnTo>
                  <a:lnTo>
                    <a:pt x="9639552" y="2626932"/>
                  </a:lnTo>
                  <a:lnTo>
                    <a:pt x="9609470" y="2660030"/>
                  </a:lnTo>
                  <a:lnTo>
                    <a:pt x="9576372" y="2690112"/>
                  </a:lnTo>
                  <a:lnTo>
                    <a:pt x="9540491" y="2716942"/>
                  </a:lnTo>
                  <a:lnTo>
                    <a:pt x="9502062" y="2740288"/>
                  </a:lnTo>
                  <a:lnTo>
                    <a:pt x="9461319" y="2759914"/>
                  </a:lnTo>
                  <a:lnTo>
                    <a:pt x="9418496" y="2775586"/>
                  </a:lnTo>
                  <a:lnTo>
                    <a:pt x="9373827" y="2787071"/>
                  </a:lnTo>
                  <a:lnTo>
                    <a:pt x="9327547" y="2794133"/>
                  </a:lnTo>
                  <a:lnTo>
                    <a:pt x="9279890" y="2796540"/>
                  </a:lnTo>
                  <a:lnTo>
                    <a:pt x="466089" y="2796540"/>
                  </a:lnTo>
                  <a:lnTo>
                    <a:pt x="418432" y="2794133"/>
                  </a:lnTo>
                  <a:lnTo>
                    <a:pt x="372152" y="2787071"/>
                  </a:lnTo>
                  <a:lnTo>
                    <a:pt x="327483" y="2775586"/>
                  </a:lnTo>
                  <a:lnTo>
                    <a:pt x="284660" y="2759914"/>
                  </a:lnTo>
                  <a:lnTo>
                    <a:pt x="243917" y="2740288"/>
                  </a:lnTo>
                  <a:lnTo>
                    <a:pt x="205488" y="2716942"/>
                  </a:lnTo>
                  <a:lnTo>
                    <a:pt x="169607" y="2690112"/>
                  </a:lnTo>
                  <a:lnTo>
                    <a:pt x="136509" y="2660030"/>
                  </a:lnTo>
                  <a:lnTo>
                    <a:pt x="106427" y="2626932"/>
                  </a:lnTo>
                  <a:lnTo>
                    <a:pt x="79597" y="2591051"/>
                  </a:lnTo>
                  <a:lnTo>
                    <a:pt x="56251" y="2552622"/>
                  </a:lnTo>
                  <a:lnTo>
                    <a:pt x="36625" y="2511879"/>
                  </a:lnTo>
                  <a:lnTo>
                    <a:pt x="20953" y="2469056"/>
                  </a:lnTo>
                  <a:lnTo>
                    <a:pt x="9468" y="2424387"/>
                  </a:lnTo>
                  <a:lnTo>
                    <a:pt x="2406" y="2378107"/>
                  </a:lnTo>
                  <a:lnTo>
                    <a:pt x="0" y="2330450"/>
                  </a:lnTo>
                  <a:lnTo>
                    <a:pt x="0" y="466089"/>
                  </a:lnTo>
                  <a:close/>
                </a:path>
              </a:pathLst>
            </a:custGeom>
            <a:ln w="12700">
              <a:solidFill>
                <a:srgbClr val="136A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46576" y="5029199"/>
              <a:ext cx="789940" cy="835660"/>
            </a:xfrm>
            <a:custGeom>
              <a:avLst/>
              <a:gdLst/>
              <a:ahLst/>
              <a:cxnLst/>
              <a:rect l="l" t="t" r="r" b="b"/>
              <a:pathLst>
                <a:path w="789939" h="835660">
                  <a:moveTo>
                    <a:pt x="789432" y="0"/>
                  </a:moveTo>
                  <a:lnTo>
                    <a:pt x="394715" y="0"/>
                  </a:lnTo>
                  <a:lnTo>
                    <a:pt x="348672" y="2809"/>
                  </a:lnTo>
                  <a:lnTo>
                    <a:pt x="304191" y="11027"/>
                  </a:lnTo>
                  <a:lnTo>
                    <a:pt x="261569" y="24342"/>
                  </a:lnTo>
                  <a:lnTo>
                    <a:pt x="221102" y="42440"/>
                  </a:lnTo>
                  <a:lnTo>
                    <a:pt x="183085" y="65008"/>
                  </a:lnTo>
                  <a:lnTo>
                    <a:pt x="147814" y="91733"/>
                  </a:lnTo>
                  <a:lnTo>
                    <a:pt x="115585" y="122300"/>
                  </a:lnTo>
                  <a:lnTo>
                    <a:pt x="86694" y="156398"/>
                  </a:lnTo>
                  <a:lnTo>
                    <a:pt x="61436" y="193713"/>
                  </a:lnTo>
                  <a:lnTo>
                    <a:pt x="40108" y="233931"/>
                  </a:lnTo>
                  <a:lnTo>
                    <a:pt x="23004" y="276740"/>
                  </a:lnTo>
                  <a:lnTo>
                    <a:pt x="10421" y="321826"/>
                  </a:lnTo>
                  <a:lnTo>
                    <a:pt x="2654" y="368875"/>
                  </a:lnTo>
                  <a:lnTo>
                    <a:pt x="0" y="417575"/>
                  </a:lnTo>
                  <a:lnTo>
                    <a:pt x="2654" y="466276"/>
                  </a:lnTo>
                  <a:lnTo>
                    <a:pt x="10421" y="513325"/>
                  </a:lnTo>
                  <a:lnTo>
                    <a:pt x="23004" y="558411"/>
                  </a:lnTo>
                  <a:lnTo>
                    <a:pt x="40108" y="601220"/>
                  </a:lnTo>
                  <a:lnTo>
                    <a:pt x="61436" y="641438"/>
                  </a:lnTo>
                  <a:lnTo>
                    <a:pt x="86694" y="678753"/>
                  </a:lnTo>
                  <a:lnTo>
                    <a:pt x="115585" y="712851"/>
                  </a:lnTo>
                  <a:lnTo>
                    <a:pt x="147814" y="743418"/>
                  </a:lnTo>
                  <a:lnTo>
                    <a:pt x="183085" y="770143"/>
                  </a:lnTo>
                  <a:lnTo>
                    <a:pt x="221102" y="792711"/>
                  </a:lnTo>
                  <a:lnTo>
                    <a:pt x="261569" y="810809"/>
                  </a:lnTo>
                  <a:lnTo>
                    <a:pt x="304191" y="824124"/>
                  </a:lnTo>
                  <a:lnTo>
                    <a:pt x="348672" y="832342"/>
                  </a:lnTo>
                  <a:lnTo>
                    <a:pt x="394715" y="835151"/>
                  </a:lnTo>
                  <a:lnTo>
                    <a:pt x="440736" y="832342"/>
                  </a:lnTo>
                  <a:lnTo>
                    <a:pt x="485200" y="824124"/>
                  </a:lnTo>
                  <a:lnTo>
                    <a:pt x="527812" y="810809"/>
                  </a:lnTo>
                  <a:lnTo>
                    <a:pt x="568274" y="792711"/>
                  </a:lnTo>
                  <a:lnTo>
                    <a:pt x="606290" y="770143"/>
                  </a:lnTo>
                  <a:lnTo>
                    <a:pt x="641564" y="743418"/>
                  </a:lnTo>
                  <a:lnTo>
                    <a:pt x="673798" y="712851"/>
                  </a:lnTo>
                  <a:lnTo>
                    <a:pt x="702697" y="678753"/>
                  </a:lnTo>
                  <a:lnTo>
                    <a:pt x="727963" y="641438"/>
                  </a:lnTo>
                  <a:lnTo>
                    <a:pt x="749301" y="601220"/>
                  </a:lnTo>
                  <a:lnTo>
                    <a:pt x="766413" y="558411"/>
                  </a:lnTo>
                  <a:lnTo>
                    <a:pt x="779003" y="513325"/>
                  </a:lnTo>
                  <a:lnTo>
                    <a:pt x="786775" y="466276"/>
                  </a:lnTo>
                  <a:lnTo>
                    <a:pt x="789432" y="417575"/>
                  </a:lnTo>
                  <a:lnTo>
                    <a:pt x="789432" y="0"/>
                  </a:lnTo>
                  <a:close/>
                </a:path>
              </a:pathLst>
            </a:custGeom>
            <a:solidFill>
              <a:srgbClr val="3DC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26328" y="5168000"/>
              <a:ext cx="439420" cy="490855"/>
            </a:xfrm>
            <a:custGeom>
              <a:avLst/>
              <a:gdLst/>
              <a:ahLst/>
              <a:cxnLst/>
              <a:rect l="l" t="t" r="r" b="b"/>
              <a:pathLst>
                <a:path w="439420" h="490854">
                  <a:moveTo>
                    <a:pt x="402032" y="0"/>
                  </a:moveTo>
                  <a:lnTo>
                    <a:pt x="384524" y="3359"/>
                  </a:lnTo>
                  <a:lnTo>
                    <a:pt x="367039" y="13839"/>
                  </a:lnTo>
                  <a:lnTo>
                    <a:pt x="349329" y="30235"/>
                  </a:lnTo>
                  <a:lnTo>
                    <a:pt x="160480" y="354466"/>
                  </a:lnTo>
                  <a:lnTo>
                    <a:pt x="77930" y="242198"/>
                  </a:lnTo>
                  <a:lnTo>
                    <a:pt x="37032" y="229554"/>
                  </a:lnTo>
                  <a:lnTo>
                    <a:pt x="5820" y="253646"/>
                  </a:lnTo>
                  <a:lnTo>
                    <a:pt x="0" y="268345"/>
                  </a:lnTo>
                  <a:lnTo>
                    <a:pt x="918" y="285400"/>
                  </a:lnTo>
                  <a:lnTo>
                    <a:pt x="125809" y="465464"/>
                  </a:lnTo>
                  <a:lnTo>
                    <a:pt x="160480" y="490737"/>
                  </a:lnTo>
                  <a:lnTo>
                    <a:pt x="176337" y="488557"/>
                  </a:lnTo>
                  <a:lnTo>
                    <a:pt x="208359" y="465464"/>
                  </a:lnTo>
                  <a:lnTo>
                    <a:pt x="431752" y="79257"/>
                  </a:lnTo>
                  <a:lnTo>
                    <a:pt x="439308" y="37919"/>
                  </a:lnTo>
                  <a:lnTo>
                    <a:pt x="433502" y="18536"/>
                  </a:lnTo>
                  <a:lnTo>
                    <a:pt x="419814" y="4962"/>
                  </a:lnTo>
                  <a:lnTo>
                    <a:pt x="4020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875403" y="4050538"/>
            <a:ext cx="7619365" cy="1718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95"/>
              </a:spcBef>
            </a:pP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MS-CHAPv2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uses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vulnerable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NTLM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hashes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100">
              <a:latin typeface="Microsoft Sans Serif"/>
              <a:cs typeface="Microsoft Sans Serif"/>
            </a:endParaRPr>
          </a:p>
          <a:p>
            <a:pPr marL="12700" marR="5080">
              <a:lnSpc>
                <a:spcPct val="114100"/>
              </a:lnSpc>
            </a:pP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Without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secure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connection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tunnel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protection, 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MS-CHAP 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should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not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implemented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encrypt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passed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credentials.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69435" y="3904488"/>
            <a:ext cx="789940" cy="833755"/>
            <a:chOff x="3869435" y="3904488"/>
            <a:chExt cx="789940" cy="833755"/>
          </a:xfrm>
        </p:grpSpPr>
        <p:sp>
          <p:nvSpPr>
            <p:cNvPr id="10" name="object 10"/>
            <p:cNvSpPr/>
            <p:nvPr/>
          </p:nvSpPr>
          <p:spPr>
            <a:xfrm>
              <a:off x="3869435" y="3904488"/>
              <a:ext cx="789940" cy="833755"/>
            </a:xfrm>
            <a:custGeom>
              <a:avLst/>
              <a:gdLst/>
              <a:ahLst/>
              <a:cxnLst/>
              <a:rect l="l" t="t" r="r" b="b"/>
              <a:pathLst>
                <a:path w="789939" h="833754">
                  <a:moveTo>
                    <a:pt x="789431" y="0"/>
                  </a:moveTo>
                  <a:lnTo>
                    <a:pt x="394715" y="0"/>
                  </a:lnTo>
                  <a:lnTo>
                    <a:pt x="348672" y="2803"/>
                  </a:lnTo>
                  <a:lnTo>
                    <a:pt x="304191" y="11005"/>
                  </a:lnTo>
                  <a:lnTo>
                    <a:pt x="261569" y="24294"/>
                  </a:lnTo>
                  <a:lnTo>
                    <a:pt x="221102" y="42356"/>
                  </a:lnTo>
                  <a:lnTo>
                    <a:pt x="183085" y="64880"/>
                  </a:lnTo>
                  <a:lnTo>
                    <a:pt x="147814" y="91553"/>
                  </a:lnTo>
                  <a:lnTo>
                    <a:pt x="115585" y="122062"/>
                  </a:lnTo>
                  <a:lnTo>
                    <a:pt x="86694" y="156096"/>
                  </a:lnTo>
                  <a:lnTo>
                    <a:pt x="61436" y="193342"/>
                  </a:lnTo>
                  <a:lnTo>
                    <a:pt x="40108" y="233487"/>
                  </a:lnTo>
                  <a:lnTo>
                    <a:pt x="23004" y="276219"/>
                  </a:lnTo>
                  <a:lnTo>
                    <a:pt x="10421" y="321226"/>
                  </a:lnTo>
                  <a:lnTo>
                    <a:pt x="2654" y="368195"/>
                  </a:lnTo>
                  <a:lnTo>
                    <a:pt x="0" y="416813"/>
                  </a:lnTo>
                  <a:lnTo>
                    <a:pt x="2654" y="465432"/>
                  </a:lnTo>
                  <a:lnTo>
                    <a:pt x="10421" y="512401"/>
                  </a:lnTo>
                  <a:lnTo>
                    <a:pt x="23004" y="557408"/>
                  </a:lnTo>
                  <a:lnTo>
                    <a:pt x="40108" y="600140"/>
                  </a:lnTo>
                  <a:lnTo>
                    <a:pt x="61436" y="640285"/>
                  </a:lnTo>
                  <a:lnTo>
                    <a:pt x="86694" y="677531"/>
                  </a:lnTo>
                  <a:lnTo>
                    <a:pt x="115585" y="711565"/>
                  </a:lnTo>
                  <a:lnTo>
                    <a:pt x="147814" y="742074"/>
                  </a:lnTo>
                  <a:lnTo>
                    <a:pt x="183085" y="768747"/>
                  </a:lnTo>
                  <a:lnTo>
                    <a:pt x="221102" y="791271"/>
                  </a:lnTo>
                  <a:lnTo>
                    <a:pt x="261569" y="809333"/>
                  </a:lnTo>
                  <a:lnTo>
                    <a:pt x="304191" y="822622"/>
                  </a:lnTo>
                  <a:lnTo>
                    <a:pt x="348672" y="830824"/>
                  </a:lnTo>
                  <a:lnTo>
                    <a:pt x="394715" y="833627"/>
                  </a:lnTo>
                  <a:lnTo>
                    <a:pt x="440736" y="830824"/>
                  </a:lnTo>
                  <a:lnTo>
                    <a:pt x="485200" y="822622"/>
                  </a:lnTo>
                  <a:lnTo>
                    <a:pt x="527812" y="809333"/>
                  </a:lnTo>
                  <a:lnTo>
                    <a:pt x="568274" y="791271"/>
                  </a:lnTo>
                  <a:lnTo>
                    <a:pt x="606290" y="768747"/>
                  </a:lnTo>
                  <a:lnTo>
                    <a:pt x="641564" y="742074"/>
                  </a:lnTo>
                  <a:lnTo>
                    <a:pt x="673798" y="711565"/>
                  </a:lnTo>
                  <a:lnTo>
                    <a:pt x="702697" y="677531"/>
                  </a:lnTo>
                  <a:lnTo>
                    <a:pt x="727963" y="640285"/>
                  </a:lnTo>
                  <a:lnTo>
                    <a:pt x="749301" y="600140"/>
                  </a:lnTo>
                  <a:lnTo>
                    <a:pt x="766413" y="557408"/>
                  </a:lnTo>
                  <a:lnTo>
                    <a:pt x="779003" y="512401"/>
                  </a:lnTo>
                  <a:lnTo>
                    <a:pt x="786775" y="465432"/>
                  </a:lnTo>
                  <a:lnTo>
                    <a:pt x="789431" y="416813"/>
                  </a:lnTo>
                  <a:lnTo>
                    <a:pt x="789431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49188" y="4043215"/>
              <a:ext cx="439420" cy="489584"/>
            </a:xfrm>
            <a:custGeom>
              <a:avLst/>
              <a:gdLst/>
              <a:ahLst/>
              <a:cxnLst/>
              <a:rect l="l" t="t" r="r" b="b"/>
              <a:pathLst>
                <a:path w="439420" h="489585">
                  <a:moveTo>
                    <a:pt x="402032" y="0"/>
                  </a:moveTo>
                  <a:lnTo>
                    <a:pt x="384524" y="3353"/>
                  </a:lnTo>
                  <a:lnTo>
                    <a:pt x="367039" y="13803"/>
                  </a:lnTo>
                  <a:lnTo>
                    <a:pt x="349329" y="30182"/>
                  </a:lnTo>
                  <a:lnTo>
                    <a:pt x="160480" y="353524"/>
                  </a:lnTo>
                  <a:lnTo>
                    <a:pt x="77930" y="241510"/>
                  </a:lnTo>
                  <a:lnTo>
                    <a:pt x="37032" y="228937"/>
                  </a:lnTo>
                  <a:lnTo>
                    <a:pt x="5820" y="252902"/>
                  </a:lnTo>
                  <a:lnTo>
                    <a:pt x="0" y="267592"/>
                  </a:lnTo>
                  <a:lnTo>
                    <a:pt x="918" y="284640"/>
                  </a:lnTo>
                  <a:lnTo>
                    <a:pt x="125809" y="464141"/>
                  </a:lnTo>
                  <a:lnTo>
                    <a:pt x="160480" y="489287"/>
                  </a:lnTo>
                  <a:lnTo>
                    <a:pt x="176337" y="487126"/>
                  </a:lnTo>
                  <a:lnTo>
                    <a:pt x="208359" y="464141"/>
                  </a:lnTo>
                  <a:lnTo>
                    <a:pt x="431752" y="79077"/>
                  </a:lnTo>
                  <a:lnTo>
                    <a:pt x="439308" y="37802"/>
                  </a:lnTo>
                  <a:lnTo>
                    <a:pt x="433502" y="18462"/>
                  </a:lnTo>
                  <a:lnTo>
                    <a:pt x="419814" y="4909"/>
                  </a:lnTo>
                  <a:lnTo>
                    <a:pt x="4020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779645" y="1930145"/>
            <a:ext cx="669670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MS-CHAPv2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Microsoft's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implementation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Microsoft Sans Serif"/>
                <a:cs typeface="Microsoft Sans Serif"/>
              </a:rPr>
              <a:t>CHAP.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43547" y="306451"/>
            <a:ext cx="31680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Password</a:t>
            </a:r>
            <a:r>
              <a:rPr spc="-1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70" dirty="0">
                <a:solidFill>
                  <a:srgbClr val="3E3E3E"/>
                </a:solidFill>
                <a:latin typeface="Arial"/>
                <a:cs typeface="Arial"/>
              </a:rPr>
              <a:t>Attacks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0428" y="760476"/>
            <a:ext cx="471678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62682" y="1882292"/>
            <a:ext cx="11931015" cy="1299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recommended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always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use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strong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act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best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defence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mechanism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against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crackers.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1370"/>
              </a:spcBef>
            </a:pP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Types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include: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00733" y="4277105"/>
            <a:ext cx="6339840" cy="3274060"/>
          </a:xfrm>
          <a:custGeom>
            <a:avLst/>
            <a:gdLst/>
            <a:ahLst/>
            <a:cxnLst/>
            <a:rect l="l" t="t" r="r" b="b"/>
            <a:pathLst>
              <a:path w="6339840" h="3274059">
                <a:moveTo>
                  <a:pt x="0" y="545592"/>
                </a:moveTo>
                <a:lnTo>
                  <a:pt x="2002" y="498509"/>
                </a:lnTo>
                <a:lnTo>
                  <a:pt x="7899" y="452540"/>
                </a:lnTo>
                <a:lnTo>
                  <a:pt x="17529" y="407848"/>
                </a:lnTo>
                <a:lnTo>
                  <a:pt x="30727" y="364596"/>
                </a:lnTo>
                <a:lnTo>
                  <a:pt x="47329" y="322950"/>
                </a:lnTo>
                <a:lnTo>
                  <a:pt x="67172" y="283071"/>
                </a:lnTo>
                <a:lnTo>
                  <a:pt x="90092" y="245124"/>
                </a:lnTo>
                <a:lnTo>
                  <a:pt x="115926" y="209272"/>
                </a:lnTo>
                <a:lnTo>
                  <a:pt x="144509" y="175679"/>
                </a:lnTo>
                <a:lnTo>
                  <a:pt x="175679" y="144509"/>
                </a:lnTo>
                <a:lnTo>
                  <a:pt x="209272" y="115926"/>
                </a:lnTo>
                <a:lnTo>
                  <a:pt x="245124" y="90092"/>
                </a:lnTo>
                <a:lnTo>
                  <a:pt x="283071" y="67172"/>
                </a:lnTo>
                <a:lnTo>
                  <a:pt x="322950" y="47329"/>
                </a:lnTo>
                <a:lnTo>
                  <a:pt x="364596" y="30727"/>
                </a:lnTo>
                <a:lnTo>
                  <a:pt x="407848" y="17529"/>
                </a:lnTo>
                <a:lnTo>
                  <a:pt x="452540" y="7899"/>
                </a:lnTo>
                <a:lnTo>
                  <a:pt x="498509" y="2002"/>
                </a:lnTo>
                <a:lnTo>
                  <a:pt x="545591" y="0"/>
                </a:lnTo>
                <a:lnTo>
                  <a:pt x="5794247" y="0"/>
                </a:lnTo>
                <a:lnTo>
                  <a:pt x="5841330" y="2002"/>
                </a:lnTo>
                <a:lnTo>
                  <a:pt x="5887299" y="7899"/>
                </a:lnTo>
                <a:lnTo>
                  <a:pt x="5931991" y="17529"/>
                </a:lnTo>
                <a:lnTo>
                  <a:pt x="5975243" y="30727"/>
                </a:lnTo>
                <a:lnTo>
                  <a:pt x="6016889" y="47329"/>
                </a:lnTo>
                <a:lnTo>
                  <a:pt x="6056768" y="67172"/>
                </a:lnTo>
                <a:lnTo>
                  <a:pt x="6094715" y="90092"/>
                </a:lnTo>
                <a:lnTo>
                  <a:pt x="6130567" y="115926"/>
                </a:lnTo>
                <a:lnTo>
                  <a:pt x="6164160" y="144509"/>
                </a:lnTo>
                <a:lnTo>
                  <a:pt x="6195330" y="175679"/>
                </a:lnTo>
                <a:lnTo>
                  <a:pt x="6223913" y="209272"/>
                </a:lnTo>
                <a:lnTo>
                  <a:pt x="6249747" y="245124"/>
                </a:lnTo>
                <a:lnTo>
                  <a:pt x="6272667" y="283071"/>
                </a:lnTo>
                <a:lnTo>
                  <a:pt x="6292510" y="322950"/>
                </a:lnTo>
                <a:lnTo>
                  <a:pt x="6309112" y="364596"/>
                </a:lnTo>
                <a:lnTo>
                  <a:pt x="6322310" y="407848"/>
                </a:lnTo>
                <a:lnTo>
                  <a:pt x="6331940" y="452540"/>
                </a:lnTo>
                <a:lnTo>
                  <a:pt x="6337837" y="498509"/>
                </a:lnTo>
                <a:lnTo>
                  <a:pt x="6339840" y="545592"/>
                </a:lnTo>
                <a:lnTo>
                  <a:pt x="6339840" y="2727960"/>
                </a:lnTo>
                <a:lnTo>
                  <a:pt x="6337837" y="2775042"/>
                </a:lnTo>
                <a:lnTo>
                  <a:pt x="6331940" y="2821011"/>
                </a:lnTo>
                <a:lnTo>
                  <a:pt x="6322310" y="2865703"/>
                </a:lnTo>
                <a:lnTo>
                  <a:pt x="6309112" y="2908955"/>
                </a:lnTo>
                <a:lnTo>
                  <a:pt x="6292510" y="2950601"/>
                </a:lnTo>
                <a:lnTo>
                  <a:pt x="6272667" y="2990480"/>
                </a:lnTo>
                <a:lnTo>
                  <a:pt x="6249747" y="3028427"/>
                </a:lnTo>
                <a:lnTo>
                  <a:pt x="6223913" y="3064279"/>
                </a:lnTo>
                <a:lnTo>
                  <a:pt x="6195330" y="3097872"/>
                </a:lnTo>
                <a:lnTo>
                  <a:pt x="6164160" y="3129042"/>
                </a:lnTo>
                <a:lnTo>
                  <a:pt x="6130567" y="3157625"/>
                </a:lnTo>
                <a:lnTo>
                  <a:pt x="6094715" y="3183459"/>
                </a:lnTo>
                <a:lnTo>
                  <a:pt x="6056768" y="3206379"/>
                </a:lnTo>
                <a:lnTo>
                  <a:pt x="6016889" y="3226222"/>
                </a:lnTo>
                <a:lnTo>
                  <a:pt x="5975243" y="3242824"/>
                </a:lnTo>
                <a:lnTo>
                  <a:pt x="5931991" y="3256022"/>
                </a:lnTo>
                <a:lnTo>
                  <a:pt x="5887299" y="3265652"/>
                </a:lnTo>
                <a:lnTo>
                  <a:pt x="5841330" y="3271549"/>
                </a:lnTo>
                <a:lnTo>
                  <a:pt x="5794247" y="3273552"/>
                </a:lnTo>
                <a:lnTo>
                  <a:pt x="545591" y="3273552"/>
                </a:lnTo>
                <a:lnTo>
                  <a:pt x="498509" y="3271549"/>
                </a:lnTo>
                <a:lnTo>
                  <a:pt x="452540" y="3265652"/>
                </a:lnTo>
                <a:lnTo>
                  <a:pt x="407848" y="3256022"/>
                </a:lnTo>
                <a:lnTo>
                  <a:pt x="364596" y="3242824"/>
                </a:lnTo>
                <a:lnTo>
                  <a:pt x="322950" y="3226222"/>
                </a:lnTo>
                <a:lnTo>
                  <a:pt x="283071" y="3206379"/>
                </a:lnTo>
                <a:lnTo>
                  <a:pt x="245124" y="3183459"/>
                </a:lnTo>
                <a:lnTo>
                  <a:pt x="209272" y="3157625"/>
                </a:lnTo>
                <a:lnTo>
                  <a:pt x="175679" y="3129042"/>
                </a:lnTo>
                <a:lnTo>
                  <a:pt x="144509" y="3097872"/>
                </a:lnTo>
                <a:lnTo>
                  <a:pt x="115926" y="3064279"/>
                </a:lnTo>
                <a:lnTo>
                  <a:pt x="90092" y="3028427"/>
                </a:lnTo>
                <a:lnTo>
                  <a:pt x="67172" y="2990480"/>
                </a:lnTo>
                <a:lnTo>
                  <a:pt x="47329" y="2950601"/>
                </a:lnTo>
                <a:lnTo>
                  <a:pt x="30727" y="2908955"/>
                </a:lnTo>
                <a:lnTo>
                  <a:pt x="17529" y="2865703"/>
                </a:lnTo>
                <a:lnTo>
                  <a:pt x="7899" y="2821011"/>
                </a:lnTo>
                <a:lnTo>
                  <a:pt x="2002" y="2775042"/>
                </a:lnTo>
                <a:lnTo>
                  <a:pt x="0" y="2727960"/>
                </a:lnTo>
                <a:lnTo>
                  <a:pt x="0" y="545592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89354" y="5287543"/>
            <a:ext cx="5608955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3810" algn="ctr">
              <a:lnSpc>
                <a:spcPct val="114100"/>
              </a:lnSpc>
              <a:spcBef>
                <a:spcPts val="100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spraying allows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attacker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look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more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than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one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common.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23909" y="4327397"/>
            <a:ext cx="6278880" cy="3223260"/>
          </a:xfrm>
          <a:custGeom>
            <a:avLst/>
            <a:gdLst/>
            <a:ahLst/>
            <a:cxnLst/>
            <a:rect l="l" t="t" r="r" b="b"/>
            <a:pathLst>
              <a:path w="6278880" h="3223259">
                <a:moveTo>
                  <a:pt x="0" y="537210"/>
                </a:moveTo>
                <a:lnTo>
                  <a:pt x="2195" y="488316"/>
                </a:lnTo>
                <a:lnTo>
                  <a:pt x="8655" y="440651"/>
                </a:lnTo>
                <a:lnTo>
                  <a:pt x="19191" y="394405"/>
                </a:lnTo>
                <a:lnTo>
                  <a:pt x="33611" y="349768"/>
                </a:lnTo>
                <a:lnTo>
                  <a:pt x="51727" y="306929"/>
                </a:lnTo>
                <a:lnTo>
                  <a:pt x="73349" y="266079"/>
                </a:lnTo>
                <a:lnTo>
                  <a:pt x="98287" y="227406"/>
                </a:lnTo>
                <a:lnTo>
                  <a:pt x="126351" y="191101"/>
                </a:lnTo>
                <a:lnTo>
                  <a:pt x="157352" y="157352"/>
                </a:lnTo>
                <a:lnTo>
                  <a:pt x="191101" y="126351"/>
                </a:lnTo>
                <a:lnTo>
                  <a:pt x="227406" y="98287"/>
                </a:lnTo>
                <a:lnTo>
                  <a:pt x="266079" y="73349"/>
                </a:lnTo>
                <a:lnTo>
                  <a:pt x="306929" y="51727"/>
                </a:lnTo>
                <a:lnTo>
                  <a:pt x="349768" y="33611"/>
                </a:lnTo>
                <a:lnTo>
                  <a:pt x="394405" y="19191"/>
                </a:lnTo>
                <a:lnTo>
                  <a:pt x="440651" y="8655"/>
                </a:lnTo>
                <a:lnTo>
                  <a:pt x="488316" y="2195"/>
                </a:lnTo>
                <a:lnTo>
                  <a:pt x="537210" y="0"/>
                </a:lnTo>
                <a:lnTo>
                  <a:pt x="5741670" y="0"/>
                </a:lnTo>
                <a:lnTo>
                  <a:pt x="5790563" y="2195"/>
                </a:lnTo>
                <a:lnTo>
                  <a:pt x="5838228" y="8655"/>
                </a:lnTo>
                <a:lnTo>
                  <a:pt x="5884474" y="19191"/>
                </a:lnTo>
                <a:lnTo>
                  <a:pt x="5929111" y="33611"/>
                </a:lnTo>
                <a:lnTo>
                  <a:pt x="5971950" y="51727"/>
                </a:lnTo>
                <a:lnTo>
                  <a:pt x="6012800" y="73349"/>
                </a:lnTo>
                <a:lnTo>
                  <a:pt x="6051473" y="98287"/>
                </a:lnTo>
                <a:lnTo>
                  <a:pt x="6087778" y="126351"/>
                </a:lnTo>
                <a:lnTo>
                  <a:pt x="6121527" y="157353"/>
                </a:lnTo>
                <a:lnTo>
                  <a:pt x="6152528" y="191101"/>
                </a:lnTo>
                <a:lnTo>
                  <a:pt x="6180592" y="227406"/>
                </a:lnTo>
                <a:lnTo>
                  <a:pt x="6205530" y="266079"/>
                </a:lnTo>
                <a:lnTo>
                  <a:pt x="6227152" y="306929"/>
                </a:lnTo>
                <a:lnTo>
                  <a:pt x="6245268" y="349768"/>
                </a:lnTo>
                <a:lnTo>
                  <a:pt x="6259688" y="394405"/>
                </a:lnTo>
                <a:lnTo>
                  <a:pt x="6270224" y="440651"/>
                </a:lnTo>
                <a:lnTo>
                  <a:pt x="6276684" y="488316"/>
                </a:lnTo>
                <a:lnTo>
                  <a:pt x="6278880" y="537210"/>
                </a:lnTo>
                <a:lnTo>
                  <a:pt x="6278880" y="2686050"/>
                </a:lnTo>
                <a:lnTo>
                  <a:pt x="6276684" y="2734943"/>
                </a:lnTo>
                <a:lnTo>
                  <a:pt x="6270224" y="2782608"/>
                </a:lnTo>
                <a:lnTo>
                  <a:pt x="6259688" y="2828854"/>
                </a:lnTo>
                <a:lnTo>
                  <a:pt x="6245268" y="2873491"/>
                </a:lnTo>
                <a:lnTo>
                  <a:pt x="6227152" y="2916330"/>
                </a:lnTo>
                <a:lnTo>
                  <a:pt x="6205530" y="2957180"/>
                </a:lnTo>
                <a:lnTo>
                  <a:pt x="6180592" y="2995853"/>
                </a:lnTo>
                <a:lnTo>
                  <a:pt x="6152528" y="3032158"/>
                </a:lnTo>
                <a:lnTo>
                  <a:pt x="6121527" y="3065907"/>
                </a:lnTo>
                <a:lnTo>
                  <a:pt x="6087778" y="3096908"/>
                </a:lnTo>
                <a:lnTo>
                  <a:pt x="6051473" y="3124972"/>
                </a:lnTo>
                <a:lnTo>
                  <a:pt x="6012800" y="3149910"/>
                </a:lnTo>
                <a:lnTo>
                  <a:pt x="5971950" y="3171532"/>
                </a:lnTo>
                <a:lnTo>
                  <a:pt x="5929111" y="3189648"/>
                </a:lnTo>
                <a:lnTo>
                  <a:pt x="5884474" y="3204068"/>
                </a:lnTo>
                <a:lnTo>
                  <a:pt x="5838228" y="3214604"/>
                </a:lnTo>
                <a:lnTo>
                  <a:pt x="5790563" y="3221064"/>
                </a:lnTo>
                <a:lnTo>
                  <a:pt x="5741670" y="3223260"/>
                </a:lnTo>
                <a:lnTo>
                  <a:pt x="537210" y="3223260"/>
                </a:lnTo>
                <a:lnTo>
                  <a:pt x="488316" y="3221064"/>
                </a:lnTo>
                <a:lnTo>
                  <a:pt x="440651" y="3214604"/>
                </a:lnTo>
                <a:lnTo>
                  <a:pt x="394405" y="3204068"/>
                </a:lnTo>
                <a:lnTo>
                  <a:pt x="349768" y="3189648"/>
                </a:lnTo>
                <a:lnTo>
                  <a:pt x="306929" y="3171532"/>
                </a:lnTo>
                <a:lnTo>
                  <a:pt x="266079" y="3149910"/>
                </a:lnTo>
                <a:lnTo>
                  <a:pt x="227406" y="3124972"/>
                </a:lnTo>
                <a:lnTo>
                  <a:pt x="191101" y="3096908"/>
                </a:lnTo>
                <a:lnTo>
                  <a:pt x="157353" y="3065907"/>
                </a:lnTo>
                <a:lnTo>
                  <a:pt x="126351" y="3032158"/>
                </a:lnTo>
                <a:lnTo>
                  <a:pt x="98287" y="2995853"/>
                </a:lnTo>
                <a:lnTo>
                  <a:pt x="73349" y="2957180"/>
                </a:lnTo>
                <a:lnTo>
                  <a:pt x="51727" y="2916330"/>
                </a:lnTo>
                <a:lnTo>
                  <a:pt x="33611" y="2873491"/>
                </a:lnTo>
                <a:lnTo>
                  <a:pt x="19191" y="2828854"/>
                </a:lnTo>
                <a:lnTo>
                  <a:pt x="8655" y="2782608"/>
                </a:lnTo>
                <a:lnTo>
                  <a:pt x="2195" y="2734943"/>
                </a:lnTo>
                <a:lnTo>
                  <a:pt x="0" y="2686050"/>
                </a:lnTo>
                <a:lnTo>
                  <a:pt x="0" y="537210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46617" y="5503951"/>
            <a:ext cx="5635625" cy="79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 marR="5080" indent="-102235">
              <a:lnSpc>
                <a:spcPct val="114199"/>
              </a:lnSpc>
              <a:spcBef>
                <a:spcPts val="100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offline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indicates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attacker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has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175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dat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base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pass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w</a:t>
            </a:r>
            <a:r>
              <a:rPr sz="2200" spc="165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has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h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290304" y="3828288"/>
            <a:ext cx="4643755" cy="792480"/>
          </a:xfrm>
          <a:custGeom>
            <a:avLst/>
            <a:gdLst/>
            <a:ahLst/>
            <a:cxnLst/>
            <a:rect l="l" t="t" r="r" b="b"/>
            <a:pathLst>
              <a:path w="4643755" h="792479">
                <a:moveTo>
                  <a:pt x="4511548" y="0"/>
                </a:moveTo>
                <a:lnTo>
                  <a:pt x="132079" y="0"/>
                </a:lnTo>
                <a:lnTo>
                  <a:pt x="90350" y="6738"/>
                </a:lnTo>
                <a:lnTo>
                  <a:pt x="54095" y="25497"/>
                </a:lnTo>
                <a:lnTo>
                  <a:pt x="25497" y="54095"/>
                </a:lnTo>
                <a:lnTo>
                  <a:pt x="6738" y="90350"/>
                </a:lnTo>
                <a:lnTo>
                  <a:pt x="0" y="132079"/>
                </a:lnTo>
                <a:lnTo>
                  <a:pt x="0" y="660400"/>
                </a:lnTo>
                <a:lnTo>
                  <a:pt x="6738" y="702129"/>
                </a:lnTo>
                <a:lnTo>
                  <a:pt x="25497" y="738384"/>
                </a:lnTo>
                <a:lnTo>
                  <a:pt x="54095" y="766982"/>
                </a:lnTo>
                <a:lnTo>
                  <a:pt x="90350" y="785741"/>
                </a:lnTo>
                <a:lnTo>
                  <a:pt x="132079" y="792479"/>
                </a:lnTo>
                <a:lnTo>
                  <a:pt x="4511548" y="792479"/>
                </a:lnTo>
                <a:lnTo>
                  <a:pt x="4553277" y="785741"/>
                </a:lnTo>
                <a:lnTo>
                  <a:pt x="4589532" y="766982"/>
                </a:lnTo>
                <a:lnTo>
                  <a:pt x="4618130" y="738384"/>
                </a:lnTo>
                <a:lnTo>
                  <a:pt x="4636889" y="702129"/>
                </a:lnTo>
                <a:lnTo>
                  <a:pt x="4643628" y="660400"/>
                </a:lnTo>
                <a:lnTo>
                  <a:pt x="4643628" y="132079"/>
                </a:lnTo>
                <a:lnTo>
                  <a:pt x="4636889" y="90350"/>
                </a:lnTo>
                <a:lnTo>
                  <a:pt x="4618130" y="54095"/>
                </a:lnTo>
                <a:lnTo>
                  <a:pt x="4589532" y="25497"/>
                </a:lnTo>
                <a:lnTo>
                  <a:pt x="4553277" y="6738"/>
                </a:lnTo>
                <a:lnTo>
                  <a:pt x="4511548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555605" y="4029583"/>
            <a:ext cx="21139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75" dirty="0">
                <a:solidFill>
                  <a:srgbClr val="FFFFFF"/>
                </a:solidFill>
                <a:latin typeface="Arial"/>
                <a:cs typeface="Arial"/>
              </a:rPr>
              <a:t>Offline</a:t>
            </a:r>
            <a:r>
              <a:rPr sz="22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Attacks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06751" y="3858767"/>
            <a:ext cx="4651375" cy="832485"/>
          </a:xfrm>
          <a:custGeom>
            <a:avLst/>
            <a:gdLst/>
            <a:ahLst/>
            <a:cxnLst/>
            <a:rect l="l" t="t" r="r" b="b"/>
            <a:pathLst>
              <a:path w="4651375" h="832485">
                <a:moveTo>
                  <a:pt x="4512564" y="0"/>
                </a:moveTo>
                <a:lnTo>
                  <a:pt x="138684" y="0"/>
                </a:lnTo>
                <a:lnTo>
                  <a:pt x="94853" y="7071"/>
                </a:lnTo>
                <a:lnTo>
                  <a:pt x="56784" y="26761"/>
                </a:lnTo>
                <a:lnTo>
                  <a:pt x="26761" y="56784"/>
                </a:lnTo>
                <a:lnTo>
                  <a:pt x="7071" y="94853"/>
                </a:lnTo>
                <a:lnTo>
                  <a:pt x="0" y="138684"/>
                </a:lnTo>
                <a:lnTo>
                  <a:pt x="0" y="693420"/>
                </a:lnTo>
                <a:lnTo>
                  <a:pt x="7071" y="737250"/>
                </a:lnTo>
                <a:lnTo>
                  <a:pt x="26761" y="775319"/>
                </a:lnTo>
                <a:lnTo>
                  <a:pt x="56784" y="805342"/>
                </a:lnTo>
                <a:lnTo>
                  <a:pt x="94853" y="825032"/>
                </a:lnTo>
                <a:lnTo>
                  <a:pt x="138684" y="832104"/>
                </a:lnTo>
                <a:lnTo>
                  <a:pt x="4512564" y="832104"/>
                </a:lnTo>
                <a:lnTo>
                  <a:pt x="4556394" y="825032"/>
                </a:lnTo>
                <a:lnTo>
                  <a:pt x="4594463" y="805342"/>
                </a:lnTo>
                <a:lnTo>
                  <a:pt x="4624486" y="775319"/>
                </a:lnTo>
                <a:lnTo>
                  <a:pt x="4644176" y="737250"/>
                </a:lnTo>
                <a:lnTo>
                  <a:pt x="4651248" y="693420"/>
                </a:lnTo>
                <a:lnTo>
                  <a:pt x="4651248" y="138684"/>
                </a:lnTo>
                <a:lnTo>
                  <a:pt x="4644176" y="94853"/>
                </a:lnTo>
                <a:lnTo>
                  <a:pt x="4624486" y="56784"/>
                </a:lnTo>
                <a:lnTo>
                  <a:pt x="4594463" y="26761"/>
                </a:lnTo>
                <a:lnTo>
                  <a:pt x="4556394" y="7071"/>
                </a:lnTo>
                <a:lnTo>
                  <a:pt x="4512564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209670" y="4078986"/>
            <a:ext cx="26454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10" dirty="0">
                <a:solidFill>
                  <a:srgbClr val="FFFFFF"/>
                </a:solidFill>
                <a:latin typeface="Arial"/>
                <a:cs typeface="Arial"/>
              </a:rPr>
              <a:t>Password</a:t>
            </a:r>
            <a:r>
              <a:rPr sz="2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FFFFFF"/>
                </a:solidFill>
                <a:latin typeface="Arial"/>
                <a:cs typeface="Arial"/>
              </a:rPr>
              <a:t>Spraying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43547" y="306451"/>
            <a:ext cx="31680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Password</a:t>
            </a:r>
            <a:r>
              <a:rPr spc="-1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70" dirty="0">
                <a:solidFill>
                  <a:srgbClr val="3E3E3E"/>
                </a:solidFill>
                <a:latin typeface="Arial"/>
                <a:cs typeface="Arial"/>
              </a:rPr>
              <a:t>Attacks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0428" y="760476"/>
            <a:ext cx="4716780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300733" y="4277105"/>
            <a:ext cx="6339840" cy="3274060"/>
          </a:xfrm>
          <a:custGeom>
            <a:avLst/>
            <a:gdLst/>
            <a:ahLst/>
            <a:cxnLst/>
            <a:rect l="l" t="t" r="r" b="b"/>
            <a:pathLst>
              <a:path w="6339840" h="3274059">
                <a:moveTo>
                  <a:pt x="0" y="545592"/>
                </a:moveTo>
                <a:lnTo>
                  <a:pt x="2002" y="498509"/>
                </a:lnTo>
                <a:lnTo>
                  <a:pt x="7899" y="452540"/>
                </a:lnTo>
                <a:lnTo>
                  <a:pt x="17529" y="407848"/>
                </a:lnTo>
                <a:lnTo>
                  <a:pt x="30727" y="364596"/>
                </a:lnTo>
                <a:lnTo>
                  <a:pt x="47329" y="322950"/>
                </a:lnTo>
                <a:lnTo>
                  <a:pt x="67172" y="283071"/>
                </a:lnTo>
                <a:lnTo>
                  <a:pt x="90092" y="245124"/>
                </a:lnTo>
                <a:lnTo>
                  <a:pt x="115926" y="209272"/>
                </a:lnTo>
                <a:lnTo>
                  <a:pt x="144509" y="175679"/>
                </a:lnTo>
                <a:lnTo>
                  <a:pt x="175679" y="144509"/>
                </a:lnTo>
                <a:lnTo>
                  <a:pt x="209272" y="115926"/>
                </a:lnTo>
                <a:lnTo>
                  <a:pt x="245124" y="90092"/>
                </a:lnTo>
                <a:lnTo>
                  <a:pt x="283071" y="67172"/>
                </a:lnTo>
                <a:lnTo>
                  <a:pt x="322950" y="47329"/>
                </a:lnTo>
                <a:lnTo>
                  <a:pt x="364596" y="30727"/>
                </a:lnTo>
                <a:lnTo>
                  <a:pt x="407848" y="17529"/>
                </a:lnTo>
                <a:lnTo>
                  <a:pt x="452540" y="7899"/>
                </a:lnTo>
                <a:lnTo>
                  <a:pt x="498509" y="2002"/>
                </a:lnTo>
                <a:lnTo>
                  <a:pt x="545591" y="0"/>
                </a:lnTo>
                <a:lnTo>
                  <a:pt x="5794247" y="0"/>
                </a:lnTo>
                <a:lnTo>
                  <a:pt x="5841330" y="2002"/>
                </a:lnTo>
                <a:lnTo>
                  <a:pt x="5887299" y="7899"/>
                </a:lnTo>
                <a:lnTo>
                  <a:pt x="5931991" y="17529"/>
                </a:lnTo>
                <a:lnTo>
                  <a:pt x="5975243" y="30727"/>
                </a:lnTo>
                <a:lnTo>
                  <a:pt x="6016889" y="47329"/>
                </a:lnTo>
                <a:lnTo>
                  <a:pt x="6056768" y="67172"/>
                </a:lnTo>
                <a:lnTo>
                  <a:pt x="6094715" y="90092"/>
                </a:lnTo>
                <a:lnTo>
                  <a:pt x="6130567" y="115926"/>
                </a:lnTo>
                <a:lnTo>
                  <a:pt x="6164160" y="144509"/>
                </a:lnTo>
                <a:lnTo>
                  <a:pt x="6195330" y="175679"/>
                </a:lnTo>
                <a:lnTo>
                  <a:pt x="6223913" y="209272"/>
                </a:lnTo>
                <a:lnTo>
                  <a:pt x="6249747" y="245124"/>
                </a:lnTo>
                <a:lnTo>
                  <a:pt x="6272667" y="283071"/>
                </a:lnTo>
                <a:lnTo>
                  <a:pt x="6292510" y="322950"/>
                </a:lnTo>
                <a:lnTo>
                  <a:pt x="6309112" y="364596"/>
                </a:lnTo>
                <a:lnTo>
                  <a:pt x="6322310" y="407848"/>
                </a:lnTo>
                <a:lnTo>
                  <a:pt x="6331940" y="452540"/>
                </a:lnTo>
                <a:lnTo>
                  <a:pt x="6337837" y="498509"/>
                </a:lnTo>
                <a:lnTo>
                  <a:pt x="6339840" y="545592"/>
                </a:lnTo>
                <a:lnTo>
                  <a:pt x="6339840" y="2727960"/>
                </a:lnTo>
                <a:lnTo>
                  <a:pt x="6337837" y="2775042"/>
                </a:lnTo>
                <a:lnTo>
                  <a:pt x="6331940" y="2821011"/>
                </a:lnTo>
                <a:lnTo>
                  <a:pt x="6322310" y="2865703"/>
                </a:lnTo>
                <a:lnTo>
                  <a:pt x="6309112" y="2908955"/>
                </a:lnTo>
                <a:lnTo>
                  <a:pt x="6292510" y="2950601"/>
                </a:lnTo>
                <a:lnTo>
                  <a:pt x="6272667" y="2990480"/>
                </a:lnTo>
                <a:lnTo>
                  <a:pt x="6249747" y="3028427"/>
                </a:lnTo>
                <a:lnTo>
                  <a:pt x="6223913" y="3064279"/>
                </a:lnTo>
                <a:lnTo>
                  <a:pt x="6195330" y="3097872"/>
                </a:lnTo>
                <a:lnTo>
                  <a:pt x="6164160" y="3129042"/>
                </a:lnTo>
                <a:lnTo>
                  <a:pt x="6130567" y="3157625"/>
                </a:lnTo>
                <a:lnTo>
                  <a:pt x="6094715" y="3183459"/>
                </a:lnTo>
                <a:lnTo>
                  <a:pt x="6056768" y="3206379"/>
                </a:lnTo>
                <a:lnTo>
                  <a:pt x="6016889" y="3226222"/>
                </a:lnTo>
                <a:lnTo>
                  <a:pt x="5975243" y="3242824"/>
                </a:lnTo>
                <a:lnTo>
                  <a:pt x="5931991" y="3256022"/>
                </a:lnTo>
                <a:lnTo>
                  <a:pt x="5887299" y="3265652"/>
                </a:lnTo>
                <a:lnTo>
                  <a:pt x="5841330" y="3271549"/>
                </a:lnTo>
                <a:lnTo>
                  <a:pt x="5794247" y="3273552"/>
                </a:lnTo>
                <a:lnTo>
                  <a:pt x="545591" y="3273552"/>
                </a:lnTo>
                <a:lnTo>
                  <a:pt x="498509" y="3271549"/>
                </a:lnTo>
                <a:lnTo>
                  <a:pt x="452540" y="3265652"/>
                </a:lnTo>
                <a:lnTo>
                  <a:pt x="407848" y="3256022"/>
                </a:lnTo>
                <a:lnTo>
                  <a:pt x="364596" y="3242824"/>
                </a:lnTo>
                <a:lnTo>
                  <a:pt x="322950" y="3226222"/>
                </a:lnTo>
                <a:lnTo>
                  <a:pt x="283071" y="3206379"/>
                </a:lnTo>
                <a:lnTo>
                  <a:pt x="245124" y="3183459"/>
                </a:lnTo>
                <a:lnTo>
                  <a:pt x="209272" y="3157625"/>
                </a:lnTo>
                <a:lnTo>
                  <a:pt x="175679" y="3129042"/>
                </a:lnTo>
                <a:lnTo>
                  <a:pt x="144509" y="3097872"/>
                </a:lnTo>
                <a:lnTo>
                  <a:pt x="115926" y="3064279"/>
                </a:lnTo>
                <a:lnTo>
                  <a:pt x="90092" y="3028427"/>
                </a:lnTo>
                <a:lnTo>
                  <a:pt x="67172" y="2990480"/>
                </a:lnTo>
                <a:lnTo>
                  <a:pt x="47329" y="2950601"/>
                </a:lnTo>
                <a:lnTo>
                  <a:pt x="30727" y="2908955"/>
                </a:lnTo>
                <a:lnTo>
                  <a:pt x="17529" y="2865703"/>
                </a:lnTo>
                <a:lnTo>
                  <a:pt x="7899" y="2821011"/>
                </a:lnTo>
                <a:lnTo>
                  <a:pt x="2002" y="2775042"/>
                </a:lnTo>
                <a:lnTo>
                  <a:pt x="0" y="2727960"/>
                </a:lnTo>
                <a:lnTo>
                  <a:pt x="0" y="545592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68601" y="5097019"/>
            <a:ext cx="5452745" cy="1555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95"/>
              </a:spcBef>
            </a:pP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plaintext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unencrypted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exploits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storage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protocol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does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not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use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encryption.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64702" y="4327397"/>
            <a:ext cx="6278880" cy="3223260"/>
          </a:xfrm>
          <a:custGeom>
            <a:avLst/>
            <a:gdLst/>
            <a:ahLst/>
            <a:cxnLst/>
            <a:rect l="l" t="t" r="r" b="b"/>
            <a:pathLst>
              <a:path w="6278880" h="3223259">
                <a:moveTo>
                  <a:pt x="0" y="537210"/>
                </a:moveTo>
                <a:lnTo>
                  <a:pt x="2195" y="488316"/>
                </a:lnTo>
                <a:lnTo>
                  <a:pt x="8655" y="440651"/>
                </a:lnTo>
                <a:lnTo>
                  <a:pt x="19191" y="394405"/>
                </a:lnTo>
                <a:lnTo>
                  <a:pt x="33611" y="349768"/>
                </a:lnTo>
                <a:lnTo>
                  <a:pt x="51727" y="306929"/>
                </a:lnTo>
                <a:lnTo>
                  <a:pt x="73349" y="266079"/>
                </a:lnTo>
                <a:lnTo>
                  <a:pt x="98287" y="227406"/>
                </a:lnTo>
                <a:lnTo>
                  <a:pt x="126351" y="191101"/>
                </a:lnTo>
                <a:lnTo>
                  <a:pt x="157352" y="157352"/>
                </a:lnTo>
                <a:lnTo>
                  <a:pt x="191101" y="126351"/>
                </a:lnTo>
                <a:lnTo>
                  <a:pt x="227406" y="98287"/>
                </a:lnTo>
                <a:lnTo>
                  <a:pt x="266079" y="73349"/>
                </a:lnTo>
                <a:lnTo>
                  <a:pt x="306929" y="51727"/>
                </a:lnTo>
                <a:lnTo>
                  <a:pt x="349768" y="33611"/>
                </a:lnTo>
                <a:lnTo>
                  <a:pt x="394405" y="19191"/>
                </a:lnTo>
                <a:lnTo>
                  <a:pt x="440651" y="8655"/>
                </a:lnTo>
                <a:lnTo>
                  <a:pt x="488316" y="2195"/>
                </a:lnTo>
                <a:lnTo>
                  <a:pt x="537209" y="0"/>
                </a:lnTo>
                <a:lnTo>
                  <a:pt x="5741669" y="0"/>
                </a:lnTo>
                <a:lnTo>
                  <a:pt x="5790563" y="2195"/>
                </a:lnTo>
                <a:lnTo>
                  <a:pt x="5838228" y="8655"/>
                </a:lnTo>
                <a:lnTo>
                  <a:pt x="5884474" y="19191"/>
                </a:lnTo>
                <a:lnTo>
                  <a:pt x="5929111" y="33611"/>
                </a:lnTo>
                <a:lnTo>
                  <a:pt x="5971950" y="51727"/>
                </a:lnTo>
                <a:lnTo>
                  <a:pt x="6012800" y="73349"/>
                </a:lnTo>
                <a:lnTo>
                  <a:pt x="6051473" y="98287"/>
                </a:lnTo>
                <a:lnTo>
                  <a:pt x="6087778" y="126351"/>
                </a:lnTo>
                <a:lnTo>
                  <a:pt x="6121527" y="157353"/>
                </a:lnTo>
                <a:lnTo>
                  <a:pt x="6152528" y="191101"/>
                </a:lnTo>
                <a:lnTo>
                  <a:pt x="6180592" y="227406"/>
                </a:lnTo>
                <a:lnTo>
                  <a:pt x="6205530" y="266079"/>
                </a:lnTo>
                <a:lnTo>
                  <a:pt x="6227152" y="306929"/>
                </a:lnTo>
                <a:lnTo>
                  <a:pt x="6245268" y="349768"/>
                </a:lnTo>
                <a:lnTo>
                  <a:pt x="6259688" y="394405"/>
                </a:lnTo>
                <a:lnTo>
                  <a:pt x="6270224" y="440651"/>
                </a:lnTo>
                <a:lnTo>
                  <a:pt x="6276684" y="488316"/>
                </a:lnTo>
                <a:lnTo>
                  <a:pt x="6278880" y="537210"/>
                </a:lnTo>
                <a:lnTo>
                  <a:pt x="6278880" y="2686050"/>
                </a:lnTo>
                <a:lnTo>
                  <a:pt x="6276684" y="2734943"/>
                </a:lnTo>
                <a:lnTo>
                  <a:pt x="6270224" y="2782608"/>
                </a:lnTo>
                <a:lnTo>
                  <a:pt x="6259688" y="2828854"/>
                </a:lnTo>
                <a:lnTo>
                  <a:pt x="6245268" y="2873491"/>
                </a:lnTo>
                <a:lnTo>
                  <a:pt x="6227152" y="2916330"/>
                </a:lnTo>
                <a:lnTo>
                  <a:pt x="6205530" y="2957180"/>
                </a:lnTo>
                <a:lnTo>
                  <a:pt x="6180592" y="2995853"/>
                </a:lnTo>
                <a:lnTo>
                  <a:pt x="6152528" y="3032158"/>
                </a:lnTo>
                <a:lnTo>
                  <a:pt x="6121527" y="3065907"/>
                </a:lnTo>
                <a:lnTo>
                  <a:pt x="6087778" y="3096908"/>
                </a:lnTo>
                <a:lnTo>
                  <a:pt x="6051473" y="3124972"/>
                </a:lnTo>
                <a:lnTo>
                  <a:pt x="6012800" y="3149910"/>
                </a:lnTo>
                <a:lnTo>
                  <a:pt x="5971950" y="3171532"/>
                </a:lnTo>
                <a:lnTo>
                  <a:pt x="5929111" y="3189648"/>
                </a:lnTo>
                <a:lnTo>
                  <a:pt x="5884474" y="3204068"/>
                </a:lnTo>
                <a:lnTo>
                  <a:pt x="5838228" y="3214604"/>
                </a:lnTo>
                <a:lnTo>
                  <a:pt x="5790563" y="3221064"/>
                </a:lnTo>
                <a:lnTo>
                  <a:pt x="5741669" y="3223260"/>
                </a:lnTo>
                <a:lnTo>
                  <a:pt x="537209" y="3223260"/>
                </a:lnTo>
                <a:lnTo>
                  <a:pt x="488316" y="3221064"/>
                </a:lnTo>
                <a:lnTo>
                  <a:pt x="440651" y="3214604"/>
                </a:lnTo>
                <a:lnTo>
                  <a:pt x="394405" y="3204068"/>
                </a:lnTo>
                <a:lnTo>
                  <a:pt x="349768" y="3189648"/>
                </a:lnTo>
                <a:lnTo>
                  <a:pt x="306929" y="3171532"/>
                </a:lnTo>
                <a:lnTo>
                  <a:pt x="266079" y="3149910"/>
                </a:lnTo>
                <a:lnTo>
                  <a:pt x="227406" y="3124972"/>
                </a:lnTo>
                <a:lnTo>
                  <a:pt x="191101" y="3096908"/>
                </a:lnTo>
                <a:lnTo>
                  <a:pt x="157353" y="3065907"/>
                </a:lnTo>
                <a:lnTo>
                  <a:pt x="126351" y="3032158"/>
                </a:lnTo>
                <a:lnTo>
                  <a:pt x="98287" y="2995853"/>
                </a:lnTo>
                <a:lnTo>
                  <a:pt x="73349" y="2957180"/>
                </a:lnTo>
                <a:lnTo>
                  <a:pt x="51727" y="2916330"/>
                </a:lnTo>
                <a:lnTo>
                  <a:pt x="33611" y="2873491"/>
                </a:lnTo>
                <a:lnTo>
                  <a:pt x="19191" y="2828854"/>
                </a:lnTo>
                <a:lnTo>
                  <a:pt x="8655" y="2782608"/>
                </a:lnTo>
                <a:lnTo>
                  <a:pt x="2195" y="2734943"/>
                </a:lnTo>
                <a:lnTo>
                  <a:pt x="0" y="2686050"/>
                </a:lnTo>
                <a:lnTo>
                  <a:pt x="0" y="537210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241917" y="5313426"/>
            <a:ext cx="5122545" cy="1173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online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where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actor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interacts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531095" y="3745991"/>
            <a:ext cx="4643755" cy="958850"/>
          </a:xfrm>
          <a:custGeom>
            <a:avLst/>
            <a:gdLst/>
            <a:ahLst/>
            <a:cxnLst/>
            <a:rect l="l" t="t" r="r" b="b"/>
            <a:pathLst>
              <a:path w="4643755" h="958850">
                <a:moveTo>
                  <a:pt x="4483861" y="0"/>
                </a:moveTo>
                <a:lnTo>
                  <a:pt x="159765" y="0"/>
                </a:lnTo>
                <a:lnTo>
                  <a:pt x="109256" y="8142"/>
                </a:lnTo>
                <a:lnTo>
                  <a:pt x="65397" y="30817"/>
                </a:lnTo>
                <a:lnTo>
                  <a:pt x="30817" y="65397"/>
                </a:lnTo>
                <a:lnTo>
                  <a:pt x="8142" y="109256"/>
                </a:lnTo>
                <a:lnTo>
                  <a:pt x="0" y="159766"/>
                </a:lnTo>
                <a:lnTo>
                  <a:pt x="0" y="798830"/>
                </a:lnTo>
                <a:lnTo>
                  <a:pt x="8142" y="849339"/>
                </a:lnTo>
                <a:lnTo>
                  <a:pt x="30817" y="893198"/>
                </a:lnTo>
                <a:lnTo>
                  <a:pt x="65397" y="927778"/>
                </a:lnTo>
                <a:lnTo>
                  <a:pt x="109256" y="950453"/>
                </a:lnTo>
                <a:lnTo>
                  <a:pt x="159765" y="958596"/>
                </a:lnTo>
                <a:lnTo>
                  <a:pt x="4483861" y="958596"/>
                </a:lnTo>
                <a:lnTo>
                  <a:pt x="4534371" y="950453"/>
                </a:lnTo>
                <a:lnTo>
                  <a:pt x="4578230" y="927778"/>
                </a:lnTo>
                <a:lnTo>
                  <a:pt x="4612810" y="893198"/>
                </a:lnTo>
                <a:lnTo>
                  <a:pt x="4635485" y="849339"/>
                </a:lnTo>
                <a:lnTo>
                  <a:pt x="4643627" y="798830"/>
                </a:lnTo>
                <a:lnTo>
                  <a:pt x="4643627" y="159766"/>
                </a:lnTo>
                <a:lnTo>
                  <a:pt x="4635485" y="109256"/>
                </a:lnTo>
                <a:lnTo>
                  <a:pt x="4612810" y="65397"/>
                </a:lnTo>
                <a:lnTo>
                  <a:pt x="4578230" y="30817"/>
                </a:lnTo>
                <a:lnTo>
                  <a:pt x="4534371" y="8142"/>
                </a:lnTo>
                <a:lnTo>
                  <a:pt x="4483861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813542" y="4029583"/>
            <a:ext cx="20828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70" dirty="0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sz="22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Attacks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06751" y="3770376"/>
            <a:ext cx="4651375" cy="1007744"/>
          </a:xfrm>
          <a:custGeom>
            <a:avLst/>
            <a:gdLst/>
            <a:ahLst/>
            <a:cxnLst/>
            <a:rect l="l" t="t" r="r" b="b"/>
            <a:pathLst>
              <a:path w="4651375" h="1007745">
                <a:moveTo>
                  <a:pt x="4483354" y="0"/>
                </a:moveTo>
                <a:lnTo>
                  <a:pt x="167894" y="0"/>
                </a:lnTo>
                <a:lnTo>
                  <a:pt x="123266" y="5998"/>
                </a:lnTo>
                <a:lnTo>
                  <a:pt x="83161" y="22925"/>
                </a:lnTo>
                <a:lnTo>
                  <a:pt x="49180" y="49180"/>
                </a:lnTo>
                <a:lnTo>
                  <a:pt x="22925" y="83161"/>
                </a:lnTo>
                <a:lnTo>
                  <a:pt x="5998" y="123266"/>
                </a:lnTo>
                <a:lnTo>
                  <a:pt x="0" y="167894"/>
                </a:lnTo>
                <a:lnTo>
                  <a:pt x="0" y="839470"/>
                </a:lnTo>
                <a:lnTo>
                  <a:pt x="5998" y="884097"/>
                </a:lnTo>
                <a:lnTo>
                  <a:pt x="22925" y="924202"/>
                </a:lnTo>
                <a:lnTo>
                  <a:pt x="49180" y="958183"/>
                </a:lnTo>
                <a:lnTo>
                  <a:pt x="83161" y="984438"/>
                </a:lnTo>
                <a:lnTo>
                  <a:pt x="123266" y="1001365"/>
                </a:lnTo>
                <a:lnTo>
                  <a:pt x="167894" y="1007363"/>
                </a:lnTo>
                <a:lnTo>
                  <a:pt x="4483354" y="1007363"/>
                </a:lnTo>
                <a:lnTo>
                  <a:pt x="4527981" y="1001365"/>
                </a:lnTo>
                <a:lnTo>
                  <a:pt x="4568086" y="984438"/>
                </a:lnTo>
                <a:lnTo>
                  <a:pt x="4602067" y="958183"/>
                </a:lnTo>
                <a:lnTo>
                  <a:pt x="4628322" y="924202"/>
                </a:lnTo>
                <a:lnTo>
                  <a:pt x="4645249" y="884097"/>
                </a:lnTo>
                <a:lnTo>
                  <a:pt x="4651248" y="839470"/>
                </a:lnTo>
                <a:lnTo>
                  <a:pt x="4651248" y="167894"/>
                </a:lnTo>
                <a:lnTo>
                  <a:pt x="4645249" y="123266"/>
                </a:lnTo>
                <a:lnTo>
                  <a:pt x="4628322" y="83161"/>
                </a:lnTo>
                <a:lnTo>
                  <a:pt x="4602067" y="49180"/>
                </a:lnTo>
                <a:lnTo>
                  <a:pt x="4568086" y="22925"/>
                </a:lnTo>
                <a:lnTo>
                  <a:pt x="4527981" y="5998"/>
                </a:lnTo>
                <a:lnTo>
                  <a:pt x="4483354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759455" y="3839997"/>
            <a:ext cx="354774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45870" marR="5080" indent="-1233170">
              <a:lnSpc>
                <a:spcPct val="114100"/>
              </a:lnSpc>
              <a:spcBef>
                <a:spcPts val="100"/>
              </a:spcBef>
            </a:pP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Plaintext</a:t>
            </a:r>
            <a:r>
              <a:rPr sz="22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7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2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70" dirty="0">
                <a:solidFill>
                  <a:srgbClr val="FFFFFF"/>
                </a:solidFill>
                <a:latin typeface="Arial"/>
                <a:cs typeface="Arial"/>
              </a:rPr>
              <a:t>Unencrypted </a:t>
            </a:r>
            <a:r>
              <a:rPr sz="2200" b="1" spc="-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Attacks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57113" y="1930145"/>
            <a:ext cx="45396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Types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include: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1928" y="306451"/>
            <a:ext cx="6229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Brute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Force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Dictionary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70" dirty="0">
                <a:solidFill>
                  <a:srgbClr val="3E3E3E"/>
                </a:solidFill>
                <a:latin typeface="Arial"/>
                <a:cs typeface="Arial"/>
              </a:rPr>
              <a:t>Attacks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1628" y="760476"/>
            <a:ext cx="8496300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806440" y="3189732"/>
            <a:ext cx="4642485" cy="792480"/>
          </a:xfrm>
          <a:custGeom>
            <a:avLst/>
            <a:gdLst/>
            <a:ahLst/>
            <a:cxnLst/>
            <a:rect l="l" t="t" r="r" b="b"/>
            <a:pathLst>
              <a:path w="4642484" h="792479">
                <a:moveTo>
                  <a:pt x="4510024" y="0"/>
                </a:moveTo>
                <a:lnTo>
                  <a:pt x="132080" y="0"/>
                </a:lnTo>
                <a:lnTo>
                  <a:pt x="90350" y="6738"/>
                </a:lnTo>
                <a:lnTo>
                  <a:pt x="54095" y="25497"/>
                </a:lnTo>
                <a:lnTo>
                  <a:pt x="25497" y="54095"/>
                </a:lnTo>
                <a:lnTo>
                  <a:pt x="6738" y="90350"/>
                </a:lnTo>
                <a:lnTo>
                  <a:pt x="0" y="132079"/>
                </a:lnTo>
                <a:lnTo>
                  <a:pt x="0" y="660400"/>
                </a:lnTo>
                <a:lnTo>
                  <a:pt x="6738" y="702129"/>
                </a:lnTo>
                <a:lnTo>
                  <a:pt x="25497" y="738384"/>
                </a:lnTo>
                <a:lnTo>
                  <a:pt x="54095" y="766982"/>
                </a:lnTo>
                <a:lnTo>
                  <a:pt x="90350" y="785741"/>
                </a:lnTo>
                <a:lnTo>
                  <a:pt x="132080" y="792479"/>
                </a:lnTo>
                <a:lnTo>
                  <a:pt x="4510024" y="792479"/>
                </a:lnTo>
                <a:lnTo>
                  <a:pt x="4551753" y="785741"/>
                </a:lnTo>
                <a:lnTo>
                  <a:pt x="4588008" y="766982"/>
                </a:lnTo>
                <a:lnTo>
                  <a:pt x="4616606" y="738384"/>
                </a:lnTo>
                <a:lnTo>
                  <a:pt x="4635365" y="702129"/>
                </a:lnTo>
                <a:lnTo>
                  <a:pt x="4642104" y="660400"/>
                </a:lnTo>
                <a:lnTo>
                  <a:pt x="4642104" y="132079"/>
                </a:lnTo>
                <a:lnTo>
                  <a:pt x="4635365" y="90350"/>
                </a:lnTo>
                <a:lnTo>
                  <a:pt x="4616606" y="54095"/>
                </a:lnTo>
                <a:lnTo>
                  <a:pt x="4588008" y="25497"/>
                </a:lnTo>
                <a:lnTo>
                  <a:pt x="4551753" y="6738"/>
                </a:lnTo>
                <a:lnTo>
                  <a:pt x="4510024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09561" y="3390646"/>
            <a:ext cx="24377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Brute-Force</a:t>
            </a: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Attack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74848" y="4625340"/>
            <a:ext cx="11193780" cy="1196340"/>
          </a:xfrm>
          <a:custGeom>
            <a:avLst/>
            <a:gdLst/>
            <a:ahLst/>
            <a:cxnLst/>
            <a:rect l="l" t="t" r="r" b="b"/>
            <a:pathLst>
              <a:path w="11193780" h="1196339">
                <a:moveTo>
                  <a:pt x="0" y="199389"/>
                </a:moveTo>
                <a:lnTo>
                  <a:pt x="5266" y="153675"/>
                </a:lnTo>
                <a:lnTo>
                  <a:pt x="20268" y="111708"/>
                </a:lnTo>
                <a:lnTo>
                  <a:pt x="43807" y="74686"/>
                </a:lnTo>
                <a:lnTo>
                  <a:pt x="74686" y="43807"/>
                </a:lnTo>
                <a:lnTo>
                  <a:pt x="111708" y="20268"/>
                </a:lnTo>
                <a:lnTo>
                  <a:pt x="153675" y="5266"/>
                </a:lnTo>
                <a:lnTo>
                  <a:pt x="199389" y="0"/>
                </a:lnTo>
                <a:lnTo>
                  <a:pt x="10994390" y="0"/>
                </a:lnTo>
                <a:lnTo>
                  <a:pt x="11040104" y="5266"/>
                </a:lnTo>
                <a:lnTo>
                  <a:pt x="11082071" y="20268"/>
                </a:lnTo>
                <a:lnTo>
                  <a:pt x="11119093" y="43807"/>
                </a:lnTo>
                <a:lnTo>
                  <a:pt x="11149972" y="74686"/>
                </a:lnTo>
                <a:lnTo>
                  <a:pt x="11173511" y="111708"/>
                </a:lnTo>
                <a:lnTo>
                  <a:pt x="11188513" y="153675"/>
                </a:lnTo>
                <a:lnTo>
                  <a:pt x="11193780" y="199389"/>
                </a:lnTo>
                <a:lnTo>
                  <a:pt x="11193780" y="996950"/>
                </a:lnTo>
                <a:lnTo>
                  <a:pt x="11188513" y="1042664"/>
                </a:lnTo>
                <a:lnTo>
                  <a:pt x="11173511" y="1084631"/>
                </a:lnTo>
                <a:lnTo>
                  <a:pt x="11149972" y="1121653"/>
                </a:lnTo>
                <a:lnTo>
                  <a:pt x="11119093" y="1152532"/>
                </a:lnTo>
                <a:lnTo>
                  <a:pt x="11082071" y="1176071"/>
                </a:lnTo>
                <a:lnTo>
                  <a:pt x="11040104" y="1191073"/>
                </a:lnTo>
                <a:lnTo>
                  <a:pt x="10994390" y="1196339"/>
                </a:lnTo>
                <a:lnTo>
                  <a:pt x="199389" y="1196339"/>
                </a:lnTo>
                <a:lnTo>
                  <a:pt x="153675" y="1191073"/>
                </a:lnTo>
                <a:lnTo>
                  <a:pt x="111708" y="1176071"/>
                </a:lnTo>
                <a:lnTo>
                  <a:pt x="74686" y="1152532"/>
                </a:lnTo>
                <a:lnTo>
                  <a:pt x="43807" y="1121653"/>
                </a:lnTo>
                <a:lnTo>
                  <a:pt x="20268" y="1084631"/>
                </a:lnTo>
                <a:lnTo>
                  <a:pt x="5266" y="1042664"/>
                </a:lnTo>
                <a:lnTo>
                  <a:pt x="0" y="996950"/>
                </a:lnTo>
                <a:lnTo>
                  <a:pt x="0" y="199389"/>
                </a:lnTo>
                <a:close/>
              </a:path>
            </a:pathLst>
          </a:custGeom>
          <a:ln w="9524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27882" y="4860798"/>
            <a:ext cx="1007110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762000">
              <a:lnSpc>
                <a:spcPct val="100499"/>
              </a:lnSpc>
              <a:spcBef>
                <a:spcPts val="80"/>
              </a:spcBef>
            </a:pP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brute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force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attempts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output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all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combinations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space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match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captured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hash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guess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plaintext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generated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4848" y="6377940"/>
            <a:ext cx="11193780" cy="1196340"/>
          </a:xfrm>
          <a:custGeom>
            <a:avLst/>
            <a:gdLst/>
            <a:ahLst/>
            <a:cxnLst/>
            <a:rect l="l" t="t" r="r" b="b"/>
            <a:pathLst>
              <a:path w="11193780" h="1196340">
                <a:moveTo>
                  <a:pt x="0" y="199390"/>
                </a:moveTo>
                <a:lnTo>
                  <a:pt x="5266" y="153675"/>
                </a:lnTo>
                <a:lnTo>
                  <a:pt x="20268" y="111708"/>
                </a:lnTo>
                <a:lnTo>
                  <a:pt x="43807" y="74686"/>
                </a:lnTo>
                <a:lnTo>
                  <a:pt x="74686" y="43807"/>
                </a:lnTo>
                <a:lnTo>
                  <a:pt x="111708" y="20268"/>
                </a:lnTo>
                <a:lnTo>
                  <a:pt x="153675" y="5266"/>
                </a:lnTo>
                <a:lnTo>
                  <a:pt x="199389" y="0"/>
                </a:lnTo>
                <a:lnTo>
                  <a:pt x="10994390" y="0"/>
                </a:lnTo>
                <a:lnTo>
                  <a:pt x="11040104" y="5266"/>
                </a:lnTo>
                <a:lnTo>
                  <a:pt x="11082071" y="20268"/>
                </a:lnTo>
                <a:lnTo>
                  <a:pt x="11119093" y="43807"/>
                </a:lnTo>
                <a:lnTo>
                  <a:pt x="11149972" y="74686"/>
                </a:lnTo>
                <a:lnTo>
                  <a:pt x="11173511" y="111708"/>
                </a:lnTo>
                <a:lnTo>
                  <a:pt x="11188513" y="153675"/>
                </a:lnTo>
                <a:lnTo>
                  <a:pt x="11193780" y="199390"/>
                </a:lnTo>
                <a:lnTo>
                  <a:pt x="11193780" y="996950"/>
                </a:lnTo>
                <a:lnTo>
                  <a:pt x="11188513" y="1042664"/>
                </a:lnTo>
                <a:lnTo>
                  <a:pt x="11173511" y="1084631"/>
                </a:lnTo>
                <a:lnTo>
                  <a:pt x="11149972" y="1121653"/>
                </a:lnTo>
                <a:lnTo>
                  <a:pt x="11119093" y="1152532"/>
                </a:lnTo>
                <a:lnTo>
                  <a:pt x="11082071" y="1176071"/>
                </a:lnTo>
                <a:lnTo>
                  <a:pt x="11040104" y="1191073"/>
                </a:lnTo>
                <a:lnTo>
                  <a:pt x="10994390" y="1196340"/>
                </a:lnTo>
                <a:lnTo>
                  <a:pt x="199389" y="1196340"/>
                </a:lnTo>
                <a:lnTo>
                  <a:pt x="153675" y="1191073"/>
                </a:lnTo>
                <a:lnTo>
                  <a:pt x="111708" y="1176071"/>
                </a:lnTo>
                <a:lnTo>
                  <a:pt x="74686" y="1152532"/>
                </a:lnTo>
                <a:lnTo>
                  <a:pt x="43807" y="1121653"/>
                </a:lnTo>
                <a:lnTo>
                  <a:pt x="20268" y="1084631"/>
                </a:lnTo>
                <a:lnTo>
                  <a:pt x="5266" y="1042664"/>
                </a:lnTo>
                <a:lnTo>
                  <a:pt x="0" y="996950"/>
                </a:lnTo>
                <a:lnTo>
                  <a:pt x="0" y="199390"/>
                </a:lnTo>
                <a:close/>
              </a:path>
            </a:pathLst>
          </a:custGeom>
          <a:ln w="952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20717" y="6447282"/>
            <a:ext cx="9573895" cy="1032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235" marR="5080" indent="-9017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Brute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force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distributed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across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multiple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hardware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components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(such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bunch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high-end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graphics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cards)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successfully</a:t>
            </a:r>
            <a:endParaRPr sz="2200">
              <a:latin typeface="Microsoft Sans Serif"/>
              <a:cs typeface="Microsoft Sans Serif"/>
            </a:endParaRPr>
          </a:p>
          <a:p>
            <a:pPr marL="2785110">
              <a:lnSpc>
                <a:spcPct val="100000"/>
              </a:lnSpc>
              <a:spcBef>
                <a:spcPts val="10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crack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longer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96795" y="1882292"/>
            <a:ext cx="1165796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55315" marR="5080" indent="-3143250">
              <a:lnSpc>
                <a:spcPct val="114100"/>
              </a:lnSpc>
              <a:spcBef>
                <a:spcPts val="100"/>
              </a:spcBef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Some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exploit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weak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credentials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selected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users.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Others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exploit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vulnerabilities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storage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mechanism.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74164" y="6280403"/>
            <a:ext cx="1393190" cy="1393190"/>
            <a:chOff x="2074164" y="6280403"/>
            <a:chExt cx="1393190" cy="1393190"/>
          </a:xfrm>
        </p:grpSpPr>
        <p:sp>
          <p:nvSpPr>
            <p:cNvPr id="12" name="object 12"/>
            <p:cNvSpPr/>
            <p:nvPr/>
          </p:nvSpPr>
          <p:spPr>
            <a:xfrm>
              <a:off x="2074164" y="6280403"/>
              <a:ext cx="1393190" cy="1393190"/>
            </a:xfrm>
            <a:custGeom>
              <a:avLst/>
              <a:gdLst/>
              <a:ahLst/>
              <a:cxnLst/>
              <a:rect l="l" t="t" r="r" b="b"/>
              <a:pathLst>
                <a:path w="1393189" h="1393190">
                  <a:moveTo>
                    <a:pt x="696468" y="0"/>
                  </a:moveTo>
                  <a:lnTo>
                    <a:pt x="648779" y="1606"/>
                  </a:lnTo>
                  <a:lnTo>
                    <a:pt x="601954" y="6357"/>
                  </a:lnTo>
                  <a:lnTo>
                    <a:pt x="556095" y="14148"/>
                  </a:lnTo>
                  <a:lnTo>
                    <a:pt x="511307" y="24876"/>
                  </a:lnTo>
                  <a:lnTo>
                    <a:pt x="467693" y="38436"/>
                  </a:lnTo>
                  <a:lnTo>
                    <a:pt x="425356" y="54727"/>
                  </a:lnTo>
                  <a:lnTo>
                    <a:pt x="384401" y="73642"/>
                  </a:lnTo>
                  <a:lnTo>
                    <a:pt x="344931" y="95080"/>
                  </a:lnTo>
                  <a:lnTo>
                    <a:pt x="307051" y="118936"/>
                  </a:lnTo>
                  <a:lnTo>
                    <a:pt x="270862" y="145107"/>
                  </a:lnTo>
                  <a:lnTo>
                    <a:pt x="236470" y="173489"/>
                  </a:lnTo>
                  <a:lnTo>
                    <a:pt x="203977" y="203977"/>
                  </a:lnTo>
                  <a:lnTo>
                    <a:pt x="173489" y="236470"/>
                  </a:lnTo>
                  <a:lnTo>
                    <a:pt x="145107" y="270862"/>
                  </a:lnTo>
                  <a:lnTo>
                    <a:pt x="118936" y="307051"/>
                  </a:lnTo>
                  <a:lnTo>
                    <a:pt x="95080" y="344932"/>
                  </a:lnTo>
                  <a:lnTo>
                    <a:pt x="73642" y="384401"/>
                  </a:lnTo>
                  <a:lnTo>
                    <a:pt x="54727" y="425356"/>
                  </a:lnTo>
                  <a:lnTo>
                    <a:pt x="38436" y="467693"/>
                  </a:lnTo>
                  <a:lnTo>
                    <a:pt x="24876" y="511307"/>
                  </a:lnTo>
                  <a:lnTo>
                    <a:pt x="14148" y="556095"/>
                  </a:lnTo>
                  <a:lnTo>
                    <a:pt x="6357" y="601954"/>
                  </a:lnTo>
                  <a:lnTo>
                    <a:pt x="1606" y="648779"/>
                  </a:lnTo>
                  <a:lnTo>
                    <a:pt x="0" y="696468"/>
                  </a:lnTo>
                  <a:lnTo>
                    <a:pt x="1606" y="744156"/>
                  </a:lnTo>
                  <a:lnTo>
                    <a:pt x="6357" y="790981"/>
                  </a:lnTo>
                  <a:lnTo>
                    <a:pt x="14148" y="836840"/>
                  </a:lnTo>
                  <a:lnTo>
                    <a:pt x="24876" y="881628"/>
                  </a:lnTo>
                  <a:lnTo>
                    <a:pt x="38436" y="925242"/>
                  </a:lnTo>
                  <a:lnTo>
                    <a:pt x="54727" y="967579"/>
                  </a:lnTo>
                  <a:lnTo>
                    <a:pt x="73642" y="1008534"/>
                  </a:lnTo>
                  <a:lnTo>
                    <a:pt x="95080" y="1048004"/>
                  </a:lnTo>
                  <a:lnTo>
                    <a:pt x="118936" y="1085884"/>
                  </a:lnTo>
                  <a:lnTo>
                    <a:pt x="145107" y="1122073"/>
                  </a:lnTo>
                  <a:lnTo>
                    <a:pt x="173489" y="1156465"/>
                  </a:lnTo>
                  <a:lnTo>
                    <a:pt x="203977" y="1188958"/>
                  </a:lnTo>
                  <a:lnTo>
                    <a:pt x="236470" y="1219446"/>
                  </a:lnTo>
                  <a:lnTo>
                    <a:pt x="270862" y="1247828"/>
                  </a:lnTo>
                  <a:lnTo>
                    <a:pt x="307051" y="1273999"/>
                  </a:lnTo>
                  <a:lnTo>
                    <a:pt x="344932" y="1297855"/>
                  </a:lnTo>
                  <a:lnTo>
                    <a:pt x="384401" y="1319293"/>
                  </a:lnTo>
                  <a:lnTo>
                    <a:pt x="425356" y="1338208"/>
                  </a:lnTo>
                  <a:lnTo>
                    <a:pt x="467693" y="1354499"/>
                  </a:lnTo>
                  <a:lnTo>
                    <a:pt x="511307" y="1368059"/>
                  </a:lnTo>
                  <a:lnTo>
                    <a:pt x="556095" y="1378787"/>
                  </a:lnTo>
                  <a:lnTo>
                    <a:pt x="601954" y="1386578"/>
                  </a:lnTo>
                  <a:lnTo>
                    <a:pt x="648779" y="1391329"/>
                  </a:lnTo>
                  <a:lnTo>
                    <a:pt x="696468" y="1392936"/>
                  </a:lnTo>
                  <a:lnTo>
                    <a:pt x="744156" y="1391329"/>
                  </a:lnTo>
                  <a:lnTo>
                    <a:pt x="790981" y="1386578"/>
                  </a:lnTo>
                  <a:lnTo>
                    <a:pt x="836840" y="1378787"/>
                  </a:lnTo>
                  <a:lnTo>
                    <a:pt x="881628" y="1368059"/>
                  </a:lnTo>
                  <a:lnTo>
                    <a:pt x="925242" y="1354499"/>
                  </a:lnTo>
                  <a:lnTo>
                    <a:pt x="967579" y="1338208"/>
                  </a:lnTo>
                  <a:lnTo>
                    <a:pt x="1008534" y="1319293"/>
                  </a:lnTo>
                  <a:lnTo>
                    <a:pt x="1048004" y="1297855"/>
                  </a:lnTo>
                  <a:lnTo>
                    <a:pt x="1085884" y="1273999"/>
                  </a:lnTo>
                  <a:lnTo>
                    <a:pt x="1122073" y="1247828"/>
                  </a:lnTo>
                  <a:lnTo>
                    <a:pt x="1156465" y="1219446"/>
                  </a:lnTo>
                  <a:lnTo>
                    <a:pt x="1188958" y="1188958"/>
                  </a:lnTo>
                  <a:lnTo>
                    <a:pt x="1219446" y="1156465"/>
                  </a:lnTo>
                  <a:lnTo>
                    <a:pt x="1247828" y="1122073"/>
                  </a:lnTo>
                  <a:lnTo>
                    <a:pt x="1273999" y="1085884"/>
                  </a:lnTo>
                  <a:lnTo>
                    <a:pt x="1297855" y="1048004"/>
                  </a:lnTo>
                  <a:lnTo>
                    <a:pt x="1319293" y="1008534"/>
                  </a:lnTo>
                  <a:lnTo>
                    <a:pt x="1338208" y="967579"/>
                  </a:lnTo>
                  <a:lnTo>
                    <a:pt x="1354499" y="925242"/>
                  </a:lnTo>
                  <a:lnTo>
                    <a:pt x="1368059" y="881628"/>
                  </a:lnTo>
                  <a:lnTo>
                    <a:pt x="1378787" y="836840"/>
                  </a:lnTo>
                  <a:lnTo>
                    <a:pt x="1386578" y="790981"/>
                  </a:lnTo>
                  <a:lnTo>
                    <a:pt x="1391329" y="744156"/>
                  </a:lnTo>
                  <a:lnTo>
                    <a:pt x="1392936" y="696468"/>
                  </a:lnTo>
                  <a:lnTo>
                    <a:pt x="1391329" y="648779"/>
                  </a:lnTo>
                  <a:lnTo>
                    <a:pt x="1386578" y="601954"/>
                  </a:lnTo>
                  <a:lnTo>
                    <a:pt x="1378787" y="556095"/>
                  </a:lnTo>
                  <a:lnTo>
                    <a:pt x="1368059" y="511307"/>
                  </a:lnTo>
                  <a:lnTo>
                    <a:pt x="1354499" y="467693"/>
                  </a:lnTo>
                  <a:lnTo>
                    <a:pt x="1338208" y="425356"/>
                  </a:lnTo>
                  <a:lnTo>
                    <a:pt x="1319293" y="384401"/>
                  </a:lnTo>
                  <a:lnTo>
                    <a:pt x="1297855" y="344931"/>
                  </a:lnTo>
                  <a:lnTo>
                    <a:pt x="1273999" y="307051"/>
                  </a:lnTo>
                  <a:lnTo>
                    <a:pt x="1247828" y="270862"/>
                  </a:lnTo>
                  <a:lnTo>
                    <a:pt x="1219446" y="236470"/>
                  </a:lnTo>
                  <a:lnTo>
                    <a:pt x="1188958" y="203977"/>
                  </a:lnTo>
                  <a:lnTo>
                    <a:pt x="1156465" y="173489"/>
                  </a:lnTo>
                  <a:lnTo>
                    <a:pt x="1122073" y="145107"/>
                  </a:lnTo>
                  <a:lnTo>
                    <a:pt x="1085884" y="118936"/>
                  </a:lnTo>
                  <a:lnTo>
                    <a:pt x="1048003" y="95080"/>
                  </a:lnTo>
                  <a:lnTo>
                    <a:pt x="1008534" y="73642"/>
                  </a:lnTo>
                  <a:lnTo>
                    <a:pt x="967579" y="54727"/>
                  </a:lnTo>
                  <a:lnTo>
                    <a:pt x="925242" y="38436"/>
                  </a:lnTo>
                  <a:lnTo>
                    <a:pt x="881628" y="24876"/>
                  </a:lnTo>
                  <a:lnTo>
                    <a:pt x="836840" y="14148"/>
                  </a:lnTo>
                  <a:lnTo>
                    <a:pt x="790981" y="6357"/>
                  </a:lnTo>
                  <a:lnTo>
                    <a:pt x="744156" y="1606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2200" y="6573011"/>
              <a:ext cx="807719" cy="807719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921764" y="4526279"/>
            <a:ext cx="1393190" cy="1393190"/>
            <a:chOff x="1921764" y="4526279"/>
            <a:chExt cx="1393190" cy="1393190"/>
          </a:xfrm>
        </p:grpSpPr>
        <p:sp>
          <p:nvSpPr>
            <p:cNvPr id="15" name="object 15"/>
            <p:cNvSpPr/>
            <p:nvPr/>
          </p:nvSpPr>
          <p:spPr>
            <a:xfrm>
              <a:off x="1921764" y="4526279"/>
              <a:ext cx="1393190" cy="1393190"/>
            </a:xfrm>
            <a:custGeom>
              <a:avLst/>
              <a:gdLst/>
              <a:ahLst/>
              <a:cxnLst/>
              <a:rect l="l" t="t" r="r" b="b"/>
              <a:pathLst>
                <a:path w="1393189" h="1393189">
                  <a:moveTo>
                    <a:pt x="696468" y="0"/>
                  </a:moveTo>
                  <a:lnTo>
                    <a:pt x="648779" y="1606"/>
                  </a:lnTo>
                  <a:lnTo>
                    <a:pt x="601954" y="6357"/>
                  </a:lnTo>
                  <a:lnTo>
                    <a:pt x="556095" y="14148"/>
                  </a:lnTo>
                  <a:lnTo>
                    <a:pt x="511307" y="24876"/>
                  </a:lnTo>
                  <a:lnTo>
                    <a:pt x="467693" y="38436"/>
                  </a:lnTo>
                  <a:lnTo>
                    <a:pt x="425356" y="54727"/>
                  </a:lnTo>
                  <a:lnTo>
                    <a:pt x="384401" y="73642"/>
                  </a:lnTo>
                  <a:lnTo>
                    <a:pt x="344931" y="95080"/>
                  </a:lnTo>
                  <a:lnTo>
                    <a:pt x="307051" y="118936"/>
                  </a:lnTo>
                  <a:lnTo>
                    <a:pt x="270862" y="145107"/>
                  </a:lnTo>
                  <a:lnTo>
                    <a:pt x="236470" y="173489"/>
                  </a:lnTo>
                  <a:lnTo>
                    <a:pt x="203977" y="203977"/>
                  </a:lnTo>
                  <a:lnTo>
                    <a:pt x="173489" y="236470"/>
                  </a:lnTo>
                  <a:lnTo>
                    <a:pt x="145107" y="270862"/>
                  </a:lnTo>
                  <a:lnTo>
                    <a:pt x="118936" y="307051"/>
                  </a:lnTo>
                  <a:lnTo>
                    <a:pt x="95080" y="344931"/>
                  </a:lnTo>
                  <a:lnTo>
                    <a:pt x="73642" y="384401"/>
                  </a:lnTo>
                  <a:lnTo>
                    <a:pt x="54727" y="425356"/>
                  </a:lnTo>
                  <a:lnTo>
                    <a:pt x="38436" y="467693"/>
                  </a:lnTo>
                  <a:lnTo>
                    <a:pt x="24876" y="511307"/>
                  </a:lnTo>
                  <a:lnTo>
                    <a:pt x="14148" y="556095"/>
                  </a:lnTo>
                  <a:lnTo>
                    <a:pt x="6357" y="601954"/>
                  </a:lnTo>
                  <a:lnTo>
                    <a:pt x="1606" y="648779"/>
                  </a:lnTo>
                  <a:lnTo>
                    <a:pt x="0" y="696468"/>
                  </a:lnTo>
                  <a:lnTo>
                    <a:pt x="1606" y="744156"/>
                  </a:lnTo>
                  <a:lnTo>
                    <a:pt x="6357" y="790981"/>
                  </a:lnTo>
                  <a:lnTo>
                    <a:pt x="14148" y="836840"/>
                  </a:lnTo>
                  <a:lnTo>
                    <a:pt x="24876" y="881628"/>
                  </a:lnTo>
                  <a:lnTo>
                    <a:pt x="38436" y="925242"/>
                  </a:lnTo>
                  <a:lnTo>
                    <a:pt x="54727" y="967579"/>
                  </a:lnTo>
                  <a:lnTo>
                    <a:pt x="73642" y="1008534"/>
                  </a:lnTo>
                  <a:lnTo>
                    <a:pt x="95080" y="1048003"/>
                  </a:lnTo>
                  <a:lnTo>
                    <a:pt x="118936" y="1085884"/>
                  </a:lnTo>
                  <a:lnTo>
                    <a:pt x="145107" y="1122073"/>
                  </a:lnTo>
                  <a:lnTo>
                    <a:pt x="173489" y="1156465"/>
                  </a:lnTo>
                  <a:lnTo>
                    <a:pt x="203977" y="1188958"/>
                  </a:lnTo>
                  <a:lnTo>
                    <a:pt x="236470" y="1219446"/>
                  </a:lnTo>
                  <a:lnTo>
                    <a:pt x="270862" y="1247828"/>
                  </a:lnTo>
                  <a:lnTo>
                    <a:pt x="307051" y="1273999"/>
                  </a:lnTo>
                  <a:lnTo>
                    <a:pt x="344932" y="1297855"/>
                  </a:lnTo>
                  <a:lnTo>
                    <a:pt x="384401" y="1319293"/>
                  </a:lnTo>
                  <a:lnTo>
                    <a:pt x="425356" y="1338208"/>
                  </a:lnTo>
                  <a:lnTo>
                    <a:pt x="467693" y="1354499"/>
                  </a:lnTo>
                  <a:lnTo>
                    <a:pt x="511307" y="1368059"/>
                  </a:lnTo>
                  <a:lnTo>
                    <a:pt x="556095" y="1378787"/>
                  </a:lnTo>
                  <a:lnTo>
                    <a:pt x="601954" y="1386578"/>
                  </a:lnTo>
                  <a:lnTo>
                    <a:pt x="648779" y="1391329"/>
                  </a:lnTo>
                  <a:lnTo>
                    <a:pt x="696468" y="1392936"/>
                  </a:lnTo>
                  <a:lnTo>
                    <a:pt x="744156" y="1391329"/>
                  </a:lnTo>
                  <a:lnTo>
                    <a:pt x="790981" y="1386578"/>
                  </a:lnTo>
                  <a:lnTo>
                    <a:pt x="836840" y="1378787"/>
                  </a:lnTo>
                  <a:lnTo>
                    <a:pt x="881628" y="1368059"/>
                  </a:lnTo>
                  <a:lnTo>
                    <a:pt x="925242" y="1354499"/>
                  </a:lnTo>
                  <a:lnTo>
                    <a:pt x="967579" y="1338208"/>
                  </a:lnTo>
                  <a:lnTo>
                    <a:pt x="1008534" y="1319293"/>
                  </a:lnTo>
                  <a:lnTo>
                    <a:pt x="1048004" y="1297855"/>
                  </a:lnTo>
                  <a:lnTo>
                    <a:pt x="1085884" y="1273999"/>
                  </a:lnTo>
                  <a:lnTo>
                    <a:pt x="1122073" y="1247828"/>
                  </a:lnTo>
                  <a:lnTo>
                    <a:pt x="1156465" y="1219446"/>
                  </a:lnTo>
                  <a:lnTo>
                    <a:pt x="1188958" y="1188958"/>
                  </a:lnTo>
                  <a:lnTo>
                    <a:pt x="1219446" y="1156465"/>
                  </a:lnTo>
                  <a:lnTo>
                    <a:pt x="1247828" y="1122073"/>
                  </a:lnTo>
                  <a:lnTo>
                    <a:pt x="1273999" y="1085884"/>
                  </a:lnTo>
                  <a:lnTo>
                    <a:pt x="1297855" y="1048004"/>
                  </a:lnTo>
                  <a:lnTo>
                    <a:pt x="1319293" y="1008534"/>
                  </a:lnTo>
                  <a:lnTo>
                    <a:pt x="1338208" y="967579"/>
                  </a:lnTo>
                  <a:lnTo>
                    <a:pt x="1354499" y="925242"/>
                  </a:lnTo>
                  <a:lnTo>
                    <a:pt x="1368059" y="881628"/>
                  </a:lnTo>
                  <a:lnTo>
                    <a:pt x="1378787" y="836840"/>
                  </a:lnTo>
                  <a:lnTo>
                    <a:pt x="1386578" y="790981"/>
                  </a:lnTo>
                  <a:lnTo>
                    <a:pt x="1391329" y="744156"/>
                  </a:lnTo>
                  <a:lnTo>
                    <a:pt x="1392936" y="696468"/>
                  </a:lnTo>
                  <a:lnTo>
                    <a:pt x="1391329" y="648779"/>
                  </a:lnTo>
                  <a:lnTo>
                    <a:pt x="1386578" y="601954"/>
                  </a:lnTo>
                  <a:lnTo>
                    <a:pt x="1378787" y="556095"/>
                  </a:lnTo>
                  <a:lnTo>
                    <a:pt x="1368059" y="511307"/>
                  </a:lnTo>
                  <a:lnTo>
                    <a:pt x="1354499" y="467693"/>
                  </a:lnTo>
                  <a:lnTo>
                    <a:pt x="1338208" y="425356"/>
                  </a:lnTo>
                  <a:lnTo>
                    <a:pt x="1319293" y="384401"/>
                  </a:lnTo>
                  <a:lnTo>
                    <a:pt x="1297855" y="344932"/>
                  </a:lnTo>
                  <a:lnTo>
                    <a:pt x="1273999" y="307051"/>
                  </a:lnTo>
                  <a:lnTo>
                    <a:pt x="1247828" y="270862"/>
                  </a:lnTo>
                  <a:lnTo>
                    <a:pt x="1219446" y="236470"/>
                  </a:lnTo>
                  <a:lnTo>
                    <a:pt x="1188958" y="203977"/>
                  </a:lnTo>
                  <a:lnTo>
                    <a:pt x="1156465" y="173489"/>
                  </a:lnTo>
                  <a:lnTo>
                    <a:pt x="1122073" y="145107"/>
                  </a:lnTo>
                  <a:lnTo>
                    <a:pt x="1085884" y="118936"/>
                  </a:lnTo>
                  <a:lnTo>
                    <a:pt x="1048003" y="95080"/>
                  </a:lnTo>
                  <a:lnTo>
                    <a:pt x="1008534" y="73642"/>
                  </a:lnTo>
                  <a:lnTo>
                    <a:pt x="967579" y="54727"/>
                  </a:lnTo>
                  <a:lnTo>
                    <a:pt x="925242" y="38436"/>
                  </a:lnTo>
                  <a:lnTo>
                    <a:pt x="881628" y="24876"/>
                  </a:lnTo>
                  <a:lnTo>
                    <a:pt x="836840" y="14148"/>
                  </a:lnTo>
                  <a:lnTo>
                    <a:pt x="790981" y="6357"/>
                  </a:lnTo>
                  <a:lnTo>
                    <a:pt x="744156" y="1606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9048" y="4893563"/>
              <a:ext cx="658368" cy="6583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71335" y="306451"/>
            <a:ext cx="3512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Hashing</a:t>
            </a:r>
            <a:r>
              <a:rPr spc="-114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Algorithms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81452" y="1930145"/>
            <a:ext cx="112864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instance,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ahoma"/>
                <a:cs typeface="Tahoma"/>
              </a:rPr>
              <a:t>Bob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Alice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compare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password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values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following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manner: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8235" y="760476"/>
            <a:ext cx="486003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442715" y="3302508"/>
            <a:ext cx="10744200" cy="955675"/>
          </a:xfrm>
          <a:custGeom>
            <a:avLst/>
            <a:gdLst/>
            <a:ahLst/>
            <a:cxnLst/>
            <a:rect l="l" t="t" r="r" b="b"/>
            <a:pathLst>
              <a:path w="10744200" h="955675">
                <a:moveTo>
                  <a:pt x="0" y="159257"/>
                </a:moveTo>
                <a:lnTo>
                  <a:pt x="8113" y="108898"/>
                </a:lnTo>
                <a:lnTo>
                  <a:pt x="30711" y="65178"/>
                </a:lnTo>
                <a:lnTo>
                  <a:pt x="65178" y="30711"/>
                </a:lnTo>
                <a:lnTo>
                  <a:pt x="108898" y="8113"/>
                </a:lnTo>
                <a:lnTo>
                  <a:pt x="159258" y="0"/>
                </a:lnTo>
                <a:lnTo>
                  <a:pt x="10584942" y="0"/>
                </a:lnTo>
                <a:lnTo>
                  <a:pt x="10635301" y="8113"/>
                </a:lnTo>
                <a:lnTo>
                  <a:pt x="10679021" y="30711"/>
                </a:lnTo>
                <a:lnTo>
                  <a:pt x="10713488" y="65178"/>
                </a:lnTo>
                <a:lnTo>
                  <a:pt x="10736086" y="108898"/>
                </a:lnTo>
                <a:lnTo>
                  <a:pt x="10744200" y="159257"/>
                </a:lnTo>
                <a:lnTo>
                  <a:pt x="10744200" y="796289"/>
                </a:lnTo>
                <a:lnTo>
                  <a:pt x="10736086" y="846649"/>
                </a:lnTo>
                <a:lnTo>
                  <a:pt x="10713488" y="890369"/>
                </a:lnTo>
                <a:lnTo>
                  <a:pt x="10679021" y="924836"/>
                </a:lnTo>
                <a:lnTo>
                  <a:pt x="10635301" y="947434"/>
                </a:lnTo>
                <a:lnTo>
                  <a:pt x="10584942" y="955547"/>
                </a:lnTo>
                <a:lnTo>
                  <a:pt x="159258" y="955547"/>
                </a:lnTo>
                <a:lnTo>
                  <a:pt x="108898" y="947434"/>
                </a:lnTo>
                <a:lnTo>
                  <a:pt x="65178" y="924836"/>
                </a:lnTo>
                <a:lnTo>
                  <a:pt x="30711" y="890369"/>
                </a:lnTo>
                <a:lnTo>
                  <a:pt x="8113" y="846649"/>
                </a:lnTo>
                <a:lnTo>
                  <a:pt x="0" y="796289"/>
                </a:lnTo>
                <a:lnTo>
                  <a:pt x="0" y="159257"/>
                </a:lnTo>
                <a:close/>
              </a:path>
            </a:pathLst>
          </a:custGeom>
          <a:ln w="9525">
            <a:solidFill>
              <a:srgbClr val="E3B3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68067" y="3275076"/>
            <a:ext cx="900683" cy="89916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442715" y="4821935"/>
            <a:ext cx="10744200" cy="929640"/>
          </a:xfrm>
          <a:custGeom>
            <a:avLst/>
            <a:gdLst/>
            <a:ahLst/>
            <a:cxnLst/>
            <a:rect l="l" t="t" r="r" b="b"/>
            <a:pathLst>
              <a:path w="10744200" h="929639">
                <a:moveTo>
                  <a:pt x="0" y="154939"/>
                </a:moveTo>
                <a:lnTo>
                  <a:pt x="7896" y="105956"/>
                </a:lnTo>
                <a:lnTo>
                  <a:pt x="29886" y="63422"/>
                </a:lnTo>
                <a:lnTo>
                  <a:pt x="63422" y="29886"/>
                </a:lnTo>
                <a:lnTo>
                  <a:pt x="105956" y="7896"/>
                </a:lnTo>
                <a:lnTo>
                  <a:pt x="154939" y="0"/>
                </a:lnTo>
                <a:lnTo>
                  <a:pt x="10589260" y="0"/>
                </a:lnTo>
                <a:lnTo>
                  <a:pt x="10638243" y="7896"/>
                </a:lnTo>
                <a:lnTo>
                  <a:pt x="10680777" y="29886"/>
                </a:lnTo>
                <a:lnTo>
                  <a:pt x="10714313" y="63422"/>
                </a:lnTo>
                <a:lnTo>
                  <a:pt x="10736303" y="105956"/>
                </a:lnTo>
                <a:lnTo>
                  <a:pt x="10744200" y="154939"/>
                </a:lnTo>
                <a:lnTo>
                  <a:pt x="10744200" y="774700"/>
                </a:lnTo>
                <a:lnTo>
                  <a:pt x="10736303" y="823683"/>
                </a:lnTo>
                <a:lnTo>
                  <a:pt x="10714313" y="866217"/>
                </a:lnTo>
                <a:lnTo>
                  <a:pt x="10680777" y="899753"/>
                </a:lnTo>
                <a:lnTo>
                  <a:pt x="10638243" y="921743"/>
                </a:lnTo>
                <a:lnTo>
                  <a:pt x="10589260" y="929639"/>
                </a:lnTo>
                <a:lnTo>
                  <a:pt x="154939" y="929639"/>
                </a:lnTo>
                <a:lnTo>
                  <a:pt x="105956" y="921743"/>
                </a:lnTo>
                <a:lnTo>
                  <a:pt x="63422" y="899753"/>
                </a:lnTo>
                <a:lnTo>
                  <a:pt x="29886" y="866217"/>
                </a:lnTo>
                <a:lnTo>
                  <a:pt x="7896" y="823683"/>
                </a:lnTo>
                <a:lnTo>
                  <a:pt x="0" y="774700"/>
                </a:lnTo>
                <a:lnTo>
                  <a:pt x="0" y="154939"/>
                </a:lnTo>
                <a:close/>
              </a:path>
            </a:pathLst>
          </a:custGeom>
          <a:ln w="9525">
            <a:solidFill>
              <a:srgbClr val="E3B3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6835" y="4850891"/>
            <a:ext cx="899160" cy="90068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3442715" y="6342888"/>
            <a:ext cx="10744200" cy="929640"/>
          </a:xfrm>
          <a:custGeom>
            <a:avLst/>
            <a:gdLst/>
            <a:ahLst/>
            <a:cxnLst/>
            <a:rect l="l" t="t" r="r" b="b"/>
            <a:pathLst>
              <a:path w="10744200" h="929640">
                <a:moveTo>
                  <a:pt x="0" y="154939"/>
                </a:moveTo>
                <a:lnTo>
                  <a:pt x="7896" y="105956"/>
                </a:lnTo>
                <a:lnTo>
                  <a:pt x="29886" y="63422"/>
                </a:lnTo>
                <a:lnTo>
                  <a:pt x="63422" y="29886"/>
                </a:lnTo>
                <a:lnTo>
                  <a:pt x="105956" y="7896"/>
                </a:lnTo>
                <a:lnTo>
                  <a:pt x="154939" y="0"/>
                </a:lnTo>
                <a:lnTo>
                  <a:pt x="10589260" y="0"/>
                </a:lnTo>
                <a:lnTo>
                  <a:pt x="10638243" y="7896"/>
                </a:lnTo>
                <a:lnTo>
                  <a:pt x="10680777" y="29886"/>
                </a:lnTo>
                <a:lnTo>
                  <a:pt x="10714313" y="63422"/>
                </a:lnTo>
                <a:lnTo>
                  <a:pt x="10736303" y="105956"/>
                </a:lnTo>
                <a:lnTo>
                  <a:pt x="10744200" y="154939"/>
                </a:lnTo>
                <a:lnTo>
                  <a:pt x="10744200" y="774700"/>
                </a:lnTo>
                <a:lnTo>
                  <a:pt x="10736303" y="823683"/>
                </a:lnTo>
                <a:lnTo>
                  <a:pt x="10714313" y="866217"/>
                </a:lnTo>
                <a:lnTo>
                  <a:pt x="10680777" y="899753"/>
                </a:lnTo>
                <a:lnTo>
                  <a:pt x="10638243" y="921743"/>
                </a:lnTo>
                <a:lnTo>
                  <a:pt x="10589260" y="929639"/>
                </a:lnTo>
                <a:lnTo>
                  <a:pt x="154939" y="929639"/>
                </a:lnTo>
                <a:lnTo>
                  <a:pt x="105956" y="921743"/>
                </a:lnTo>
                <a:lnTo>
                  <a:pt x="63422" y="899753"/>
                </a:lnTo>
                <a:lnTo>
                  <a:pt x="29886" y="866217"/>
                </a:lnTo>
                <a:lnTo>
                  <a:pt x="7896" y="823683"/>
                </a:lnTo>
                <a:lnTo>
                  <a:pt x="0" y="774700"/>
                </a:lnTo>
                <a:lnTo>
                  <a:pt x="0" y="154939"/>
                </a:lnTo>
                <a:close/>
              </a:path>
            </a:pathLst>
          </a:custGeom>
          <a:ln w="9525">
            <a:solidFill>
              <a:srgbClr val="E3B3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66921" y="3342284"/>
            <a:ext cx="10279380" cy="3830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 marR="5080">
              <a:lnSpc>
                <a:spcPct val="114100"/>
              </a:lnSpc>
              <a:spcBef>
                <a:spcPts val="100"/>
              </a:spcBef>
            </a:pPr>
            <a:r>
              <a:rPr sz="2200" spc="130" dirty="0">
                <a:solidFill>
                  <a:srgbClr val="3E3E3E"/>
                </a:solidFill>
                <a:latin typeface="Tahoma"/>
                <a:cs typeface="Tahoma"/>
              </a:rPr>
              <a:t>Bob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already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has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digest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Alice's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plaintext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password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calculated.</a:t>
            </a:r>
            <a:r>
              <a:rPr sz="2200" spc="-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ahoma"/>
                <a:cs typeface="Tahoma"/>
              </a:rPr>
              <a:t>Bob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unable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decrypt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hash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plaintext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password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value.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marL="12700" marR="61594">
              <a:lnSpc>
                <a:spcPct val="114100"/>
              </a:lnSpc>
              <a:spcBef>
                <a:spcPts val="2310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When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Alice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needs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authenticate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Bob,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she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types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her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password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into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text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editor,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converts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hash,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sends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hash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Bob.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marL="12700" marR="1018540">
              <a:lnSpc>
                <a:spcPct val="114199"/>
              </a:lnSpc>
              <a:spcBef>
                <a:spcPts val="2330"/>
              </a:spcBef>
            </a:pPr>
            <a:r>
              <a:rPr sz="2200" spc="130" dirty="0">
                <a:solidFill>
                  <a:srgbClr val="3E3E3E"/>
                </a:solidFill>
                <a:latin typeface="Tahoma"/>
                <a:cs typeface="Tahoma"/>
              </a:rPr>
              <a:t>Bob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compares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Alice's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digest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hash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value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has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stored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his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computer.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25979" y="6339840"/>
            <a:ext cx="900683" cy="900684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1928" y="306451"/>
            <a:ext cx="6229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Brute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Force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Dictionary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70" dirty="0">
                <a:solidFill>
                  <a:srgbClr val="3E3E3E"/>
                </a:solidFill>
                <a:latin typeface="Arial"/>
                <a:cs typeface="Arial"/>
              </a:rPr>
              <a:t>Attacks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1628" y="760476"/>
            <a:ext cx="8496300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253228" y="1749551"/>
            <a:ext cx="5748655" cy="792480"/>
          </a:xfrm>
          <a:custGeom>
            <a:avLst/>
            <a:gdLst/>
            <a:ahLst/>
            <a:cxnLst/>
            <a:rect l="l" t="t" r="r" b="b"/>
            <a:pathLst>
              <a:path w="5748655" h="792480">
                <a:moveTo>
                  <a:pt x="5616448" y="0"/>
                </a:moveTo>
                <a:lnTo>
                  <a:pt x="132080" y="0"/>
                </a:lnTo>
                <a:lnTo>
                  <a:pt x="90350" y="6738"/>
                </a:lnTo>
                <a:lnTo>
                  <a:pt x="54095" y="25497"/>
                </a:lnTo>
                <a:lnTo>
                  <a:pt x="25497" y="54095"/>
                </a:lnTo>
                <a:lnTo>
                  <a:pt x="6738" y="90350"/>
                </a:lnTo>
                <a:lnTo>
                  <a:pt x="0" y="132079"/>
                </a:lnTo>
                <a:lnTo>
                  <a:pt x="0" y="660400"/>
                </a:lnTo>
                <a:lnTo>
                  <a:pt x="6738" y="702129"/>
                </a:lnTo>
                <a:lnTo>
                  <a:pt x="25497" y="738384"/>
                </a:lnTo>
                <a:lnTo>
                  <a:pt x="54095" y="766982"/>
                </a:lnTo>
                <a:lnTo>
                  <a:pt x="90350" y="785741"/>
                </a:lnTo>
                <a:lnTo>
                  <a:pt x="132080" y="792479"/>
                </a:lnTo>
                <a:lnTo>
                  <a:pt x="5616448" y="792479"/>
                </a:lnTo>
                <a:lnTo>
                  <a:pt x="5658177" y="785741"/>
                </a:lnTo>
                <a:lnTo>
                  <a:pt x="5694432" y="766982"/>
                </a:lnTo>
                <a:lnTo>
                  <a:pt x="5723030" y="738384"/>
                </a:lnTo>
                <a:lnTo>
                  <a:pt x="5741789" y="702129"/>
                </a:lnTo>
                <a:lnTo>
                  <a:pt x="5748528" y="660400"/>
                </a:lnTo>
                <a:lnTo>
                  <a:pt x="5748528" y="132079"/>
                </a:lnTo>
                <a:lnTo>
                  <a:pt x="5741789" y="90350"/>
                </a:lnTo>
                <a:lnTo>
                  <a:pt x="5723030" y="54095"/>
                </a:lnTo>
                <a:lnTo>
                  <a:pt x="5694432" y="25497"/>
                </a:lnTo>
                <a:lnTo>
                  <a:pt x="5658177" y="6738"/>
                </a:lnTo>
                <a:lnTo>
                  <a:pt x="5616448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65978" y="1949957"/>
            <a:ext cx="49231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Dictionary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Rainbow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Table </a:t>
            </a: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Attacks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48811" y="3165348"/>
            <a:ext cx="10208260" cy="1112520"/>
          </a:xfrm>
          <a:custGeom>
            <a:avLst/>
            <a:gdLst/>
            <a:ahLst/>
            <a:cxnLst/>
            <a:rect l="l" t="t" r="r" b="b"/>
            <a:pathLst>
              <a:path w="10208260" h="1112520">
                <a:moveTo>
                  <a:pt x="0" y="185419"/>
                </a:moveTo>
                <a:lnTo>
                  <a:pt x="6626" y="136142"/>
                </a:lnTo>
                <a:lnTo>
                  <a:pt x="25324" y="91853"/>
                </a:lnTo>
                <a:lnTo>
                  <a:pt x="54324" y="54324"/>
                </a:lnTo>
                <a:lnTo>
                  <a:pt x="91853" y="25324"/>
                </a:lnTo>
                <a:lnTo>
                  <a:pt x="136142" y="6626"/>
                </a:lnTo>
                <a:lnTo>
                  <a:pt x="185420" y="0"/>
                </a:lnTo>
                <a:lnTo>
                  <a:pt x="10022332" y="0"/>
                </a:lnTo>
                <a:lnTo>
                  <a:pt x="10071609" y="6626"/>
                </a:lnTo>
                <a:lnTo>
                  <a:pt x="10115898" y="25324"/>
                </a:lnTo>
                <a:lnTo>
                  <a:pt x="10153427" y="54324"/>
                </a:lnTo>
                <a:lnTo>
                  <a:pt x="10182427" y="91853"/>
                </a:lnTo>
                <a:lnTo>
                  <a:pt x="10201125" y="136142"/>
                </a:lnTo>
                <a:lnTo>
                  <a:pt x="10207752" y="185419"/>
                </a:lnTo>
                <a:lnTo>
                  <a:pt x="10207752" y="927100"/>
                </a:lnTo>
                <a:lnTo>
                  <a:pt x="10201125" y="976377"/>
                </a:lnTo>
                <a:lnTo>
                  <a:pt x="10182427" y="1020666"/>
                </a:lnTo>
                <a:lnTo>
                  <a:pt x="10153427" y="1058195"/>
                </a:lnTo>
                <a:lnTo>
                  <a:pt x="10115898" y="1087195"/>
                </a:lnTo>
                <a:lnTo>
                  <a:pt x="10071609" y="1105893"/>
                </a:lnTo>
                <a:lnTo>
                  <a:pt x="10022332" y="1112519"/>
                </a:lnTo>
                <a:lnTo>
                  <a:pt x="185420" y="1112519"/>
                </a:lnTo>
                <a:lnTo>
                  <a:pt x="136142" y="1105893"/>
                </a:lnTo>
                <a:lnTo>
                  <a:pt x="91853" y="1087195"/>
                </a:lnTo>
                <a:lnTo>
                  <a:pt x="54324" y="1058195"/>
                </a:lnTo>
                <a:lnTo>
                  <a:pt x="25324" y="1020666"/>
                </a:lnTo>
                <a:lnTo>
                  <a:pt x="6626" y="976377"/>
                </a:lnTo>
                <a:lnTo>
                  <a:pt x="0" y="927100"/>
                </a:lnTo>
                <a:lnTo>
                  <a:pt x="0" y="185419"/>
                </a:lnTo>
                <a:close/>
              </a:path>
            </a:pathLst>
          </a:custGeom>
          <a:ln w="1270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83535" y="3272028"/>
            <a:ext cx="899160" cy="89916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448811" y="4661915"/>
            <a:ext cx="10208260" cy="739140"/>
          </a:xfrm>
          <a:custGeom>
            <a:avLst/>
            <a:gdLst/>
            <a:ahLst/>
            <a:cxnLst/>
            <a:rect l="l" t="t" r="r" b="b"/>
            <a:pathLst>
              <a:path w="10208260" h="739139">
                <a:moveTo>
                  <a:pt x="0" y="123189"/>
                </a:moveTo>
                <a:lnTo>
                  <a:pt x="9675" y="75223"/>
                </a:lnTo>
                <a:lnTo>
                  <a:pt x="36067" y="36068"/>
                </a:lnTo>
                <a:lnTo>
                  <a:pt x="75223" y="9675"/>
                </a:lnTo>
                <a:lnTo>
                  <a:pt x="123189" y="0"/>
                </a:lnTo>
                <a:lnTo>
                  <a:pt x="10084562" y="0"/>
                </a:lnTo>
                <a:lnTo>
                  <a:pt x="10132528" y="9675"/>
                </a:lnTo>
                <a:lnTo>
                  <a:pt x="10171684" y="36068"/>
                </a:lnTo>
                <a:lnTo>
                  <a:pt x="10198076" y="75223"/>
                </a:lnTo>
                <a:lnTo>
                  <a:pt x="10207752" y="123189"/>
                </a:lnTo>
                <a:lnTo>
                  <a:pt x="10207752" y="615950"/>
                </a:lnTo>
                <a:lnTo>
                  <a:pt x="10198076" y="663916"/>
                </a:lnTo>
                <a:lnTo>
                  <a:pt x="10171684" y="703072"/>
                </a:lnTo>
                <a:lnTo>
                  <a:pt x="10132528" y="729464"/>
                </a:lnTo>
                <a:lnTo>
                  <a:pt x="10084562" y="739139"/>
                </a:lnTo>
                <a:lnTo>
                  <a:pt x="123189" y="739139"/>
                </a:lnTo>
                <a:lnTo>
                  <a:pt x="75223" y="729464"/>
                </a:lnTo>
                <a:lnTo>
                  <a:pt x="36067" y="703072"/>
                </a:lnTo>
                <a:lnTo>
                  <a:pt x="9675" y="663916"/>
                </a:lnTo>
                <a:lnTo>
                  <a:pt x="0" y="615950"/>
                </a:lnTo>
                <a:lnTo>
                  <a:pt x="0" y="123189"/>
                </a:lnTo>
                <a:close/>
              </a:path>
            </a:pathLst>
          </a:custGeom>
          <a:ln w="1270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83535" y="4661915"/>
            <a:ext cx="899160" cy="89916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448811" y="5785103"/>
            <a:ext cx="10208260" cy="981710"/>
          </a:xfrm>
          <a:custGeom>
            <a:avLst/>
            <a:gdLst/>
            <a:ahLst/>
            <a:cxnLst/>
            <a:rect l="l" t="t" r="r" b="b"/>
            <a:pathLst>
              <a:path w="10208260" h="981709">
                <a:moveTo>
                  <a:pt x="0" y="163576"/>
                </a:moveTo>
                <a:lnTo>
                  <a:pt x="5846" y="120106"/>
                </a:lnTo>
                <a:lnTo>
                  <a:pt x="22342" y="81035"/>
                </a:lnTo>
                <a:lnTo>
                  <a:pt x="47926" y="47926"/>
                </a:lnTo>
                <a:lnTo>
                  <a:pt x="81035" y="22342"/>
                </a:lnTo>
                <a:lnTo>
                  <a:pt x="120106" y="5846"/>
                </a:lnTo>
                <a:lnTo>
                  <a:pt x="163575" y="0"/>
                </a:lnTo>
                <a:lnTo>
                  <a:pt x="10044176" y="0"/>
                </a:lnTo>
                <a:lnTo>
                  <a:pt x="10087645" y="5846"/>
                </a:lnTo>
                <a:lnTo>
                  <a:pt x="10126716" y="22342"/>
                </a:lnTo>
                <a:lnTo>
                  <a:pt x="10159825" y="47926"/>
                </a:lnTo>
                <a:lnTo>
                  <a:pt x="10185409" y="81035"/>
                </a:lnTo>
                <a:lnTo>
                  <a:pt x="10201905" y="120106"/>
                </a:lnTo>
                <a:lnTo>
                  <a:pt x="10207752" y="163576"/>
                </a:lnTo>
                <a:lnTo>
                  <a:pt x="10207752" y="817880"/>
                </a:lnTo>
                <a:lnTo>
                  <a:pt x="10201905" y="861349"/>
                </a:lnTo>
                <a:lnTo>
                  <a:pt x="10185409" y="900420"/>
                </a:lnTo>
                <a:lnTo>
                  <a:pt x="10159825" y="933529"/>
                </a:lnTo>
                <a:lnTo>
                  <a:pt x="10126716" y="959113"/>
                </a:lnTo>
                <a:lnTo>
                  <a:pt x="10087645" y="975609"/>
                </a:lnTo>
                <a:lnTo>
                  <a:pt x="10044176" y="981456"/>
                </a:lnTo>
                <a:lnTo>
                  <a:pt x="163575" y="981456"/>
                </a:lnTo>
                <a:lnTo>
                  <a:pt x="120106" y="975609"/>
                </a:lnTo>
                <a:lnTo>
                  <a:pt x="81035" y="959113"/>
                </a:lnTo>
                <a:lnTo>
                  <a:pt x="47926" y="933529"/>
                </a:lnTo>
                <a:lnTo>
                  <a:pt x="22342" y="900420"/>
                </a:lnTo>
                <a:lnTo>
                  <a:pt x="5846" y="861349"/>
                </a:lnTo>
                <a:lnTo>
                  <a:pt x="0" y="817880"/>
                </a:lnTo>
                <a:lnTo>
                  <a:pt x="0" y="163576"/>
                </a:lnTo>
                <a:close/>
              </a:path>
            </a:pathLst>
          </a:custGeom>
          <a:ln w="1270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83535" y="5827776"/>
            <a:ext cx="899160" cy="90068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3476244" y="7034783"/>
            <a:ext cx="10208260" cy="853440"/>
          </a:xfrm>
          <a:custGeom>
            <a:avLst/>
            <a:gdLst/>
            <a:ahLst/>
            <a:cxnLst/>
            <a:rect l="l" t="t" r="r" b="b"/>
            <a:pathLst>
              <a:path w="10208260" h="853440">
                <a:moveTo>
                  <a:pt x="0" y="142240"/>
                </a:moveTo>
                <a:lnTo>
                  <a:pt x="7246" y="97259"/>
                </a:lnTo>
                <a:lnTo>
                  <a:pt x="27427" y="58210"/>
                </a:lnTo>
                <a:lnTo>
                  <a:pt x="58210" y="27427"/>
                </a:lnTo>
                <a:lnTo>
                  <a:pt x="97259" y="7246"/>
                </a:lnTo>
                <a:lnTo>
                  <a:pt x="142239" y="0"/>
                </a:lnTo>
                <a:lnTo>
                  <a:pt x="10065512" y="0"/>
                </a:lnTo>
                <a:lnTo>
                  <a:pt x="10110492" y="7246"/>
                </a:lnTo>
                <a:lnTo>
                  <a:pt x="10149541" y="27427"/>
                </a:lnTo>
                <a:lnTo>
                  <a:pt x="10180324" y="58210"/>
                </a:lnTo>
                <a:lnTo>
                  <a:pt x="10200505" y="97259"/>
                </a:lnTo>
                <a:lnTo>
                  <a:pt x="10207752" y="142240"/>
                </a:lnTo>
                <a:lnTo>
                  <a:pt x="10207752" y="711200"/>
                </a:lnTo>
                <a:lnTo>
                  <a:pt x="10200505" y="756180"/>
                </a:lnTo>
                <a:lnTo>
                  <a:pt x="10180324" y="795229"/>
                </a:lnTo>
                <a:lnTo>
                  <a:pt x="10149541" y="826012"/>
                </a:lnTo>
                <a:lnTo>
                  <a:pt x="10110492" y="846193"/>
                </a:lnTo>
                <a:lnTo>
                  <a:pt x="10065512" y="853440"/>
                </a:lnTo>
                <a:lnTo>
                  <a:pt x="142239" y="853440"/>
                </a:lnTo>
                <a:lnTo>
                  <a:pt x="97259" y="846193"/>
                </a:lnTo>
                <a:lnTo>
                  <a:pt x="58210" y="826012"/>
                </a:lnTo>
                <a:lnTo>
                  <a:pt x="27427" y="795229"/>
                </a:lnTo>
                <a:lnTo>
                  <a:pt x="7246" y="756180"/>
                </a:lnTo>
                <a:lnTo>
                  <a:pt x="0" y="711200"/>
                </a:lnTo>
                <a:lnTo>
                  <a:pt x="0" y="142240"/>
                </a:lnTo>
                <a:close/>
              </a:path>
            </a:pathLst>
          </a:custGeom>
          <a:ln w="1270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438269" y="3287038"/>
            <a:ext cx="8755380" cy="434022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Dictionary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when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possible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guess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possible</a:t>
            </a:r>
            <a:endParaRPr sz="2200">
              <a:latin typeface="Microsoft Sans Serif"/>
              <a:cs typeface="Microsoft Sans Serif"/>
            </a:endParaRPr>
          </a:p>
          <a:p>
            <a:pPr marL="635" algn="ctr">
              <a:lnSpc>
                <a:spcPct val="100000"/>
              </a:lnSpc>
              <a:spcBef>
                <a:spcPts val="375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values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plain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text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(such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non-complex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passwords).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45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Rainbow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table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refine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dictionary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approach.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1905" algn="ctr">
              <a:lnSpc>
                <a:spcPct val="100000"/>
              </a:lnSpc>
              <a:spcBef>
                <a:spcPts val="226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attacker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uses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pre-computed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lookup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table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all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possible</a:t>
            </a:r>
            <a:endParaRPr sz="2200">
              <a:latin typeface="Microsoft Sans Serif"/>
              <a:cs typeface="Microsoft Sans Serif"/>
            </a:endParaRPr>
          </a:p>
          <a:p>
            <a:pPr marL="635" algn="ctr">
              <a:lnSpc>
                <a:spcPct val="100000"/>
              </a:lnSpc>
              <a:spcBef>
                <a:spcPts val="370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their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matching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hashes.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58419" algn="ctr">
              <a:lnSpc>
                <a:spcPct val="100000"/>
              </a:lnSpc>
              <a:spcBef>
                <a:spcPts val="1800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salt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means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hash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chains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cannot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pre-computed.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83535" y="7034783"/>
            <a:ext cx="899160" cy="900683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1928" y="306451"/>
            <a:ext cx="6229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Brute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Force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Dictionary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70" dirty="0">
                <a:solidFill>
                  <a:srgbClr val="3E3E3E"/>
                </a:solidFill>
                <a:latin typeface="Arial"/>
                <a:cs typeface="Arial"/>
              </a:rPr>
              <a:t>Attacks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1628" y="760476"/>
            <a:ext cx="8496300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806440" y="1927860"/>
            <a:ext cx="4642485" cy="792480"/>
          </a:xfrm>
          <a:custGeom>
            <a:avLst/>
            <a:gdLst/>
            <a:ahLst/>
            <a:cxnLst/>
            <a:rect l="l" t="t" r="r" b="b"/>
            <a:pathLst>
              <a:path w="4642484" h="792480">
                <a:moveTo>
                  <a:pt x="4510024" y="0"/>
                </a:moveTo>
                <a:lnTo>
                  <a:pt x="132080" y="0"/>
                </a:lnTo>
                <a:lnTo>
                  <a:pt x="90350" y="6738"/>
                </a:lnTo>
                <a:lnTo>
                  <a:pt x="54095" y="25497"/>
                </a:lnTo>
                <a:lnTo>
                  <a:pt x="25497" y="54095"/>
                </a:lnTo>
                <a:lnTo>
                  <a:pt x="6738" y="90350"/>
                </a:lnTo>
                <a:lnTo>
                  <a:pt x="0" y="132080"/>
                </a:lnTo>
                <a:lnTo>
                  <a:pt x="0" y="660400"/>
                </a:lnTo>
                <a:lnTo>
                  <a:pt x="6738" y="702129"/>
                </a:lnTo>
                <a:lnTo>
                  <a:pt x="25497" y="738384"/>
                </a:lnTo>
                <a:lnTo>
                  <a:pt x="54095" y="766982"/>
                </a:lnTo>
                <a:lnTo>
                  <a:pt x="90350" y="785741"/>
                </a:lnTo>
                <a:lnTo>
                  <a:pt x="132080" y="792480"/>
                </a:lnTo>
                <a:lnTo>
                  <a:pt x="4510024" y="792480"/>
                </a:lnTo>
                <a:lnTo>
                  <a:pt x="4551753" y="785741"/>
                </a:lnTo>
                <a:lnTo>
                  <a:pt x="4588008" y="766982"/>
                </a:lnTo>
                <a:lnTo>
                  <a:pt x="4616606" y="738384"/>
                </a:lnTo>
                <a:lnTo>
                  <a:pt x="4635365" y="702129"/>
                </a:lnTo>
                <a:lnTo>
                  <a:pt x="4642104" y="660400"/>
                </a:lnTo>
                <a:lnTo>
                  <a:pt x="4642104" y="132080"/>
                </a:lnTo>
                <a:lnTo>
                  <a:pt x="4635365" y="90350"/>
                </a:lnTo>
                <a:lnTo>
                  <a:pt x="4616606" y="54095"/>
                </a:lnTo>
                <a:lnTo>
                  <a:pt x="4588008" y="25497"/>
                </a:lnTo>
                <a:lnTo>
                  <a:pt x="4551753" y="6738"/>
                </a:lnTo>
                <a:lnTo>
                  <a:pt x="451002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35697" y="2127885"/>
            <a:ext cx="17843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Hybrid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Attack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42260" y="3855720"/>
            <a:ext cx="11788140" cy="1196340"/>
          </a:xfrm>
          <a:custGeom>
            <a:avLst/>
            <a:gdLst/>
            <a:ahLst/>
            <a:cxnLst/>
            <a:rect l="l" t="t" r="r" b="b"/>
            <a:pathLst>
              <a:path w="11788140" h="1196339">
                <a:moveTo>
                  <a:pt x="0" y="199389"/>
                </a:moveTo>
                <a:lnTo>
                  <a:pt x="5266" y="153675"/>
                </a:lnTo>
                <a:lnTo>
                  <a:pt x="20268" y="111708"/>
                </a:lnTo>
                <a:lnTo>
                  <a:pt x="43807" y="74686"/>
                </a:lnTo>
                <a:lnTo>
                  <a:pt x="74686" y="43807"/>
                </a:lnTo>
                <a:lnTo>
                  <a:pt x="111708" y="20268"/>
                </a:lnTo>
                <a:lnTo>
                  <a:pt x="153675" y="5266"/>
                </a:lnTo>
                <a:lnTo>
                  <a:pt x="199389" y="0"/>
                </a:lnTo>
                <a:lnTo>
                  <a:pt x="11588750" y="0"/>
                </a:lnTo>
                <a:lnTo>
                  <a:pt x="11634464" y="5266"/>
                </a:lnTo>
                <a:lnTo>
                  <a:pt x="11676431" y="20268"/>
                </a:lnTo>
                <a:lnTo>
                  <a:pt x="11713453" y="43807"/>
                </a:lnTo>
                <a:lnTo>
                  <a:pt x="11744332" y="74686"/>
                </a:lnTo>
                <a:lnTo>
                  <a:pt x="11767871" y="111708"/>
                </a:lnTo>
                <a:lnTo>
                  <a:pt x="11782873" y="153675"/>
                </a:lnTo>
                <a:lnTo>
                  <a:pt x="11788140" y="199389"/>
                </a:lnTo>
                <a:lnTo>
                  <a:pt x="11788140" y="996950"/>
                </a:lnTo>
                <a:lnTo>
                  <a:pt x="11782873" y="1042664"/>
                </a:lnTo>
                <a:lnTo>
                  <a:pt x="11767871" y="1084631"/>
                </a:lnTo>
                <a:lnTo>
                  <a:pt x="11744332" y="1121653"/>
                </a:lnTo>
                <a:lnTo>
                  <a:pt x="11713453" y="1152532"/>
                </a:lnTo>
                <a:lnTo>
                  <a:pt x="11676431" y="1176071"/>
                </a:lnTo>
                <a:lnTo>
                  <a:pt x="11634464" y="1191073"/>
                </a:lnTo>
                <a:lnTo>
                  <a:pt x="11588750" y="1196339"/>
                </a:lnTo>
                <a:lnTo>
                  <a:pt x="199389" y="1196339"/>
                </a:lnTo>
                <a:lnTo>
                  <a:pt x="153675" y="1191073"/>
                </a:lnTo>
                <a:lnTo>
                  <a:pt x="111708" y="1176071"/>
                </a:lnTo>
                <a:lnTo>
                  <a:pt x="74686" y="1152532"/>
                </a:lnTo>
                <a:lnTo>
                  <a:pt x="43807" y="1121653"/>
                </a:lnTo>
                <a:lnTo>
                  <a:pt x="20268" y="1084631"/>
                </a:lnTo>
                <a:lnTo>
                  <a:pt x="5266" y="1042664"/>
                </a:lnTo>
                <a:lnTo>
                  <a:pt x="0" y="996950"/>
                </a:lnTo>
                <a:lnTo>
                  <a:pt x="0" y="199389"/>
                </a:lnTo>
                <a:close/>
              </a:path>
            </a:pathLst>
          </a:custGeom>
          <a:ln w="9524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64278" y="4092067"/>
            <a:ext cx="9747885" cy="697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hybrid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uses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combination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dictionary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brute-force</a:t>
            </a:r>
            <a:endParaRPr sz="2200">
              <a:latin typeface="Microsoft Sans Serif"/>
              <a:cs typeface="Microsoft Sans Serif"/>
            </a:endParaRPr>
          </a:p>
          <a:p>
            <a:pPr marR="793750" algn="ctr">
              <a:lnSpc>
                <a:spcPct val="100000"/>
              </a:lnSpc>
              <a:spcBef>
                <a:spcPts val="10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42260" y="5542788"/>
            <a:ext cx="11788140" cy="1196340"/>
          </a:xfrm>
          <a:custGeom>
            <a:avLst/>
            <a:gdLst/>
            <a:ahLst/>
            <a:cxnLst/>
            <a:rect l="l" t="t" r="r" b="b"/>
            <a:pathLst>
              <a:path w="11788140" h="1196340">
                <a:moveTo>
                  <a:pt x="0" y="199389"/>
                </a:moveTo>
                <a:lnTo>
                  <a:pt x="5266" y="153675"/>
                </a:lnTo>
                <a:lnTo>
                  <a:pt x="20268" y="111708"/>
                </a:lnTo>
                <a:lnTo>
                  <a:pt x="43807" y="74686"/>
                </a:lnTo>
                <a:lnTo>
                  <a:pt x="74686" y="43807"/>
                </a:lnTo>
                <a:lnTo>
                  <a:pt x="111708" y="20268"/>
                </a:lnTo>
                <a:lnTo>
                  <a:pt x="153675" y="5266"/>
                </a:lnTo>
                <a:lnTo>
                  <a:pt x="199389" y="0"/>
                </a:lnTo>
                <a:lnTo>
                  <a:pt x="11588750" y="0"/>
                </a:lnTo>
                <a:lnTo>
                  <a:pt x="11634464" y="5266"/>
                </a:lnTo>
                <a:lnTo>
                  <a:pt x="11676431" y="20268"/>
                </a:lnTo>
                <a:lnTo>
                  <a:pt x="11713453" y="43807"/>
                </a:lnTo>
                <a:lnTo>
                  <a:pt x="11744332" y="74686"/>
                </a:lnTo>
                <a:lnTo>
                  <a:pt x="11767871" y="111708"/>
                </a:lnTo>
                <a:lnTo>
                  <a:pt x="11782873" y="153675"/>
                </a:lnTo>
                <a:lnTo>
                  <a:pt x="11788140" y="199389"/>
                </a:lnTo>
                <a:lnTo>
                  <a:pt x="11788140" y="996950"/>
                </a:lnTo>
                <a:lnTo>
                  <a:pt x="11782873" y="1042664"/>
                </a:lnTo>
                <a:lnTo>
                  <a:pt x="11767871" y="1084631"/>
                </a:lnTo>
                <a:lnTo>
                  <a:pt x="11744332" y="1121653"/>
                </a:lnTo>
                <a:lnTo>
                  <a:pt x="11713453" y="1152532"/>
                </a:lnTo>
                <a:lnTo>
                  <a:pt x="11676431" y="1176071"/>
                </a:lnTo>
                <a:lnTo>
                  <a:pt x="11634464" y="1191073"/>
                </a:lnTo>
                <a:lnTo>
                  <a:pt x="11588750" y="1196339"/>
                </a:lnTo>
                <a:lnTo>
                  <a:pt x="199389" y="1196339"/>
                </a:lnTo>
                <a:lnTo>
                  <a:pt x="153675" y="1191073"/>
                </a:lnTo>
                <a:lnTo>
                  <a:pt x="111708" y="1176071"/>
                </a:lnTo>
                <a:lnTo>
                  <a:pt x="74686" y="1152532"/>
                </a:lnTo>
                <a:lnTo>
                  <a:pt x="43807" y="1121653"/>
                </a:lnTo>
                <a:lnTo>
                  <a:pt x="20268" y="1084631"/>
                </a:lnTo>
                <a:lnTo>
                  <a:pt x="5266" y="1042664"/>
                </a:lnTo>
                <a:lnTo>
                  <a:pt x="0" y="996950"/>
                </a:lnTo>
                <a:lnTo>
                  <a:pt x="0" y="199389"/>
                </a:lnTo>
                <a:close/>
              </a:path>
            </a:pathLst>
          </a:custGeom>
          <a:ln w="9524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91966" y="5611748"/>
            <a:ext cx="10889615" cy="1033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2350" algn="ctr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cracking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tests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dictionary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words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names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combination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mask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limits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number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variations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test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for;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like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adding</a:t>
            </a:r>
            <a:endParaRPr sz="2200">
              <a:latin typeface="Microsoft Sans Serif"/>
              <a:cs typeface="Microsoft Sans Serif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numeric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prefixes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suffixes.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44230" y="3842194"/>
            <a:ext cx="1344295" cy="1344295"/>
            <a:chOff x="1844230" y="3842194"/>
            <a:chExt cx="1344295" cy="1344295"/>
          </a:xfrm>
        </p:grpSpPr>
        <p:sp>
          <p:nvSpPr>
            <p:cNvPr id="11" name="object 11"/>
            <p:cNvSpPr/>
            <p:nvPr/>
          </p:nvSpPr>
          <p:spPr>
            <a:xfrm>
              <a:off x="1858517" y="3856482"/>
              <a:ext cx="1315720" cy="1315720"/>
            </a:xfrm>
            <a:custGeom>
              <a:avLst/>
              <a:gdLst/>
              <a:ahLst/>
              <a:cxnLst/>
              <a:rect l="l" t="t" r="r" b="b"/>
              <a:pathLst>
                <a:path w="1315720" h="1315720">
                  <a:moveTo>
                    <a:pt x="657606" y="0"/>
                  </a:moveTo>
                  <a:lnTo>
                    <a:pt x="608523" y="1803"/>
                  </a:lnTo>
                  <a:lnTo>
                    <a:pt x="560422" y="7129"/>
                  </a:lnTo>
                  <a:lnTo>
                    <a:pt x="513427" y="15850"/>
                  </a:lnTo>
                  <a:lnTo>
                    <a:pt x="467668" y="27839"/>
                  </a:lnTo>
                  <a:lnTo>
                    <a:pt x="423270" y="42969"/>
                  </a:lnTo>
                  <a:lnTo>
                    <a:pt x="380361" y="61114"/>
                  </a:lnTo>
                  <a:lnTo>
                    <a:pt x="339067" y="82145"/>
                  </a:lnTo>
                  <a:lnTo>
                    <a:pt x="299517" y="105935"/>
                  </a:lnTo>
                  <a:lnTo>
                    <a:pt x="261837" y="132359"/>
                  </a:lnTo>
                  <a:lnTo>
                    <a:pt x="226154" y="161288"/>
                  </a:lnTo>
                  <a:lnTo>
                    <a:pt x="192595" y="192595"/>
                  </a:lnTo>
                  <a:lnTo>
                    <a:pt x="161288" y="226154"/>
                  </a:lnTo>
                  <a:lnTo>
                    <a:pt x="132359" y="261837"/>
                  </a:lnTo>
                  <a:lnTo>
                    <a:pt x="105935" y="299517"/>
                  </a:lnTo>
                  <a:lnTo>
                    <a:pt x="82145" y="339067"/>
                  </a:lnTo>
                  <a:lnTo>
                    <a:pt x="61114" y="380361"/>
                  </a:lnTo>
                  <a:lnTo>
                    <a:pt x="42969" y="423270"/>
                  </a:lnTo>
                  <a:lnTo>
                    <a:pt x="27839" y="467668"/>
                  </a:lnTo>
                  <a:lnTo>
                    <a:pt x="15850" y="513427"/>
                  </a:lnTo>
                  <a:lnTo>
                    <a:pt x="7129" y="560422"/>
                  </a:lnTo>
                  <a:lnTo>
                    <a:pt x="1803" y="608523"/>
                  </a:lnTo>
                  <a:lnTo>
                    <a:pt x="0" y="657605"/>
                  </a:lnTo>
                  <a:lnTo>
                    <a:pt x="1803" y="706688"/>
                  </a:lnTo>
                  <a:lnTo>
                    <a:pt x="7129" y="754789"/>
                  </a:lnTo>
                  <a:lnTo>
                    <a:pt x="15850" y="801784"/>
                  </a:lnTo>
                  <a:lnTo>
                    <a:pt x="27839" y="847543"/>
                  </a:lnTo>
                  <a:lnTo>
                    <a:pt x="42969" y="891941"/>
                  </a:lnTo>
                  <a:lnTo>
                    <a:pt x="61114" y="934850"/>
                  </a:lnTo>
                  <a:lnTo>
                    <a:pt x="82145" y="976144"/>
                  </a:lnTo>
                  <a:lnTo>
                    <a:pt x="105935" y="1015694"/>
                  </a:lnTo>
                  <a:lnTo>
                    <a:pt x="132359" y="1053374"/>
                  </a:lnTo>
                  <a:lnTo>
                    <a:pt x="161288" y="1089057"/>
                  </a:lnTo>
                  <a:lnTo>
                    <a:pt x="192595" y="1122616"/>
                  </a:lnTo>
                  <a:lnTo>
                    <a:pt x="226154" y="1153923"/>
                  </a:lnTo>
                  <a:lnTo>
                    <a:pt x="261837" y="1182852"/>
                  </a:lnTo>
                  <a:lnTo>
                    <a:pt x="299517" y="1209276"/>
                  </a:lnTo>
                  <a:lnTo>
                    <a:pt x="339067" y="1233066"/>
                  </a:lnTo>
                  <a:lnTo>
                    <a:pt x="380361" y="1254097"/>
                  </a:lnTo>
                  <a:lnTo>
                    <a:pt x="423270" y="1272242"/>
                  </a:lnTo>
                  <a:lnTo>
                    <a:pt x="467668" y="1287372"/>
                  </a:lnTo>
                  <a:lnTo>
                    <a:pt x="513427" y="1299361"/>
                  </a:lnTo>
                  <a:lnTo>
                    <a:pt x="560422" y="1308082"/>
                  </a:lnTo>
                  <a:lnTo>
                    <a:pt x="608523" y="1313408"/>
                  </a:lnTo>
                  <a:lnTo>
                    <a:pt x="657606" y="1315212"/>
                  </a:lnTo>
                  <a:lnTo>
                    <a:pt x="706688" y="1313408"/>
                  </a:lnTo>
                  <a:lnTo>
                    <a:pt x="754789" y="1308082"/>
                  </a:lnTo>
                  <a:lnTo>
                    <a:pt x="801784" y="1299361"/>
                  </a:lnTo>
                  <a:lnTo>
                    <a:pt x="847543" y="1287372"/>
                  </a:lnTo>
                  <a:lnTo>
                    <a:pt x="891941" y="1272242"/>
                  </a:lnTo>
                  <a:lnTo>
                    <a:pt x="934850" y="1254097"/>
                  </a:lnTo>
                  <a:lnTo>
                    <a:pt x="976144" y="1233066"/>
                  </a:lnTo>
                  <a:lnTo>
                    <a:pt x="1015694" y="1209276"/>
                  </a:lnTo>
                  <a:lnTo>
                    <a:pt x="1053374" y="1182852"/>
                  </a:lnTo>
                  <a:lnTo>
                    <a:pt x="1089057" y="1153923"/>
                  </a:lnTo>
                  <a:lnTo>
                    <a:pt x="1122616" y="1122616"/>
                  </a:lnTo>
                  <a:lnTo>
                    <a:pt x="1153923" y="1089057"/>
                  </a:lnTo>
                  <a:lnTo>
                    <a:pt x="1182852" y="1053374"/>
                  </a:lnTo>
                  <a:lnTo>
                    <a:pt x="1209276" y="1015694"/>
                  </a:lnTo>
                  <a:lnTo>
                    <a:pt x="1233066" y="976144"/>
                  </a:lnTo>
                  <a:lnTo>
                    <a:pt x="1254097" y="934850"/>
                  </a:lnTo>
                  <a:lnTo>
                    <a:pt x="1272242" y="891941"/>
                  </a:lnTo>
                  <a:lnTo>
                    <a:pt x="1287372" y="847543"/>
                  </a:lnTo>
                  <a:lnTo>
                    <a:pt x="1299361" y="801784"/>
                  </a:lnTo>
                  <a:lnTo>
                    <a:pt x="1308082" y="754789"/>
                  </a:lnTo>
                  <a:lnTo>
                    <a:pt x="1313408" y="706688"/>
                  </a:lnTo>
                  <a:lnTo>
                    <a:pt x="1315212" y="657605"/>
                  </a:lnTo>
                  <a:lnTo>
                    <a:pt x="1313408" y="608523"/>
                  </a:lnTo>
                  <a:lnTo>
                    <a:pt x="1308082" y="560422"/>
                  </a:lnTo>
                  <a:lnTo>
                    <a:pt x="1299361" y="513427"/>
                  </a:lnTo>
                  <a:lnTo>
                    <a:pt x="1287372" y="467668"/>
                  </a:lnTo>
                  <a:lnTo>
                    <a:pt x="1272242" y="423270"/>
                  </a:lnTo>
                  <a:lnTo>
                    <a:pt x="1254097" y="380361"/>
                  </a:lnTo>
                  <a:lnTo>
                    <a:pt x="1233066" y="339067"/>
                  </a:lnTo>
                  <a:lnTo>
                    <a:pt x="1209276" y="299517"/>
                  </a:lnTo>
                  <a:lnTo>
                    <a:pt x="1182852" y="261837"/>
                  </a:lnTo>
                  <a:lnTo>
                    <a:pt x="1153923" y="226154"/>
                  </a:lnTo>
                  <a:lnTo>
                    <a:pt x="1122616" y="192595"/>
                  </a:lnTo>
                  <a:lnTo>
                    <a:pt x="1089057" y="161288"/>
                  </a:lnTo>
                  <a:lnTo>
                    <a:pt x="1053374" y="132359"/>
                  </a:lnTo>
                  <a:lnTo>
                    <a:pt x="1015694" y="105935"/>
                  </a:lnTo>
                  <a:lnTo>
                    <a:pt x="976144" y="82145"/>
                  </a:lnTo>
                  <a:lnTo>
                    <a:pt x="934850" y="61114"/>
                  </a:lnTo>
                  <a:lnTo>
                    <a:pt x="891941" y="42969"/>
                  </a:lnTo>
                  <a:lnTo>
                    <a:pt x="847543" y="27839"/>
                  </a:lnTo>
                  <a:lnTo>
                    <a:pt x="801784" y="15850"/>
                  </a:lnTo>
                  <a:lnTo>
                    <a:pt x="754789" y="7129"/>
                  </a:lnTo>
                  <a:lnTo>
                    <a:pt x="706688" y="1803"/>
                  </a:lnTo>
                  <a:lnTo>
                    <a:pt x="657606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58517" y="3856482"/>
              <a:ext cx="1315720" cy="1315720"/>
            </a:xfrm>
            <a:custGeom>
              <a:avLst/>
              <a:gdLst/>
              <a:ahLst/>
              <a:cxnLst/>
              <a:rect l="l" t="t" r="r" b="b"/>
              <a:pathLst>
                <a:path w="1315720" h="1315720">
                  <a:moveTo>
                    <a:pt x="0" y="657605"/>
                  </a:moveTo>
                  <a:lnTo>
                    <a:pt x="1803" y="608523"/>
                  </a:lnTo>
                  <a:lnTo>
                    <a:pt x="7129" y="560422"/>
                  </a:lnTo>
                  <a:lnTo>
                    <a:pt x="15850" y="513427"/>
                  </a:lnTo>
                  <a:lnTo>
                    <a:pt x="27839" y="467668"/>
                  </a:lnTo>
                  <a:lnTo>
                    <a:pt x="42969" y="423270"/>
                  </a:lnTo>
                  <a:lnTo>
                    <a:pt x="61114" y="380361"/>
                  </a:lnTo>
                  <a:lnTo>
                    <a:pt x="82145" y="339067"/>
                  </a:lnTo>
                  <a:lnTo>
                    <a:pt x="105935" y="299517"/>
                  </a:lnTo>
                  <a:lnTo>
                    <a:pt x="132359" y="261837"/>
                  </a:lnTo>
                  <a:lnTo>
                    <a:pt x="161288" y="226154"/>
                  </a:lnTo>
                  <a:lnTo>
                    <a:pt x="192595" y="192595"/>
                  </a:lnTo>
                  <a:lnTo>
                    <a:pt x="226154" y="161288"/>
                  </a:lnTo>
                  <a:lnTo>
                    <a:pt x="261837" y="132359"/>
                  </a:lnTo>
                  <a:lnTo>
                    <a:pt x="299517" y="105935"/>
                  </a:lnTo>
                  <a:lnTo>
                    <a:pt x="339067" y="82145"/>
                  </a:lnTo>
                  <a:lnTo>
                    <a:pt x="380361" y="61114"/>
                  </a:lnTo>
                  <a:lnTo>
                    <a:pt x="423270" y="42969"/>
                  </a:lnTo>
                  <a:lnTo>
                    <a:pt x="467668" y="27839"/>
                  </a:lnTo>
                  <a:lnTo>
                    <a:pt x="513427" y="15850"/>
                  </a:lnTo>
                  <a:lnTo>
                    <a:pt x="560422" y="7129"/>
                  </a:lnTo>
                  <a:lnTo>
                    <a:pt x="608523" y="1803"/>
                  </a:lnTo>
                  <a:lnTo>
                    <a:pt x="657606" y="0"/>
                  </a:lnTo>
                  <a:lnTo>
                    <a:pt x="706688" y="1803"/>
                  </a:lnTo>
                  <a:lnTo>
                    <a:pt x="754789" y="7129"/>
                  </a:lnTo>
                  <a:lnTo>
                    <a:pt x="801784" y="15850"/>
                  </a:lnTo>
                  <a:lnTo>
                    <a:pt x="847543" y="27839"/>
                  </a:lnTo>
                  <a:lnTo>
                    <a:pt x="891941" y="42969"/>
                  </a:lnTo>
                  <a:lnTo>
                    <a:pt x="934850" y="61114"/>
                  </a:lnTo>
                  <a:lnTo>
                    <a:pt x="976144" y="82145"/>
                  </a:lnTo>
                  <a:lnTo>
                    <a:pt x="1015694" y="105935"/>
                  </a:lnTo>
                  <a:lnTo>
                    <a:pt x="1053374" y="132359"/>
                  </a:lnTo>
                  <a:lnTo>
                    <a:pt x="1089057" y="161288"/>
                  </a:lnTo>
                  <a:lnTo>
                    <a:pt x="1122616" y="192595"/>
                  </a:lnTo>
                  <a:lnTo>
                    <a:pt x="1153923" y="226154"/>
                  </a:lnTo>
                  <a:lnTo>
                    <a:pt x="1182852" y="261837"/>
                  </a:lnTo>
                  <a:lnTo>
                    <a:pt x="1209276" y="299517"/>
                  </a:lnTo>
                  <a:lnTo>
                    <a:pt x="1233066" y="339067"/>
                  </a:lnTo>
                  <a:lnTo>
                    <a:pt x="1254097" y="380361"/>
                  </a:lnTo>
                  <a:lnTo>
                    <a:pt x="1272242" y="423270"/>
                  </a:lnTo>
                  <a:lnTo>
                    <a:pt x="1287372" y="467668"/>
                  </a:lnTo>
                  <a:lnTo>
                    <a:pt x="1299361" y="513427"/>
                  </a:lnTo>
                  <a:lnTo>
                    <a:pt x="1308082" y="560422"/>
                  </a:lnTo>
                  <a:lnTo>
                    <a:pt x="1313408" y="608523"/>
                  </a:lnTo>
                  <a:lnTo>
                    <a:pt x="1315212" y="657605"/>
                  </a:lnTo>
                  <a:lnTo>
                    <a:pt x="1313408" y="706688"/>
                  </a:lnTo>
                  <a:lnTo>
                    <a:pt x="1308082" y="754789"/>
                  </a:lnTo>
                  <a:lnTo>
                    <a:pt x="1299361" y="801784"/>
                  </a:lnTo>
                  <a:lnTo>
                    <a:pt x="1287372" y="847543"/>
                  </a:lnTo>
                  <a:lnTo>
                    <a:pt x="1272242" y="891941"/>
                  </a:lnTo>
                  <a:lnTo>
                    <a:pt x="1254097" y="934850"/>
                  </a:lnTo>
                  <a:lnTo>
                    <a:pt x="1233066" y="976144"/>
                  </a:lnTo>
                  <a:lnTo>
                    <a:pt x="1209276" y="1015694"/>
                  </a:lnTo>
                  <a:lnTo>
                    <a:pt x="1182852" y="1053374"/>
                  </a:lnTo>
                  <a:lnTo>
                    <a:pt x="1153923" y="1089057"/>
                  </a:lnTo>
                  <a:lnTo>
                    <a:pt x="1122616" y="1122616"/>
                  </a:lnTo>
                  <a:lnTo>
                    <a:pt x="1089057" y="1153923"/>
                  </a:lnTo>
                  <a:lnTo>
                    <a:pt x="1053374" y="1182852"/>
                  </a:lnTo>
                  <a:lnTo>
                    <a:pt x="1015694" y="1209276"/>
                  </a:lnTo>
                  <a:lnTo>
                    <a:pt x="976144" y="1233066"/>
                  </a:lnTo>
                  <a:lnTo>
                    <a:pt x="934850" y="1254097"/>
                  </a:lnTo>
                  <a:lnTo>
                    <a:pt x="891941" y="1272242"/>
                  </a:lnTo>
                  <a:lnTo>
                    <a:pt x="847543" y="1287372"/>
                  </a:lnTo>
                  <a:lnTo>
                    <a:pt x="801784" y="1299361"/>
                  </a:lnTo>
                  <a:lnTo>
                    <a:pt x="754789" y="1308082"/>
                  </a:lnTo>
                  <a:lnTo>
                    <a:pt x="706688" y="1313408"/>
                  </a:lnTo>
                  <a:lnTo>
                    <a:pt x="657606" y="1315212"/>
                  </a:lnTo>
                  <a:lnTo>
                    <a:pt x="608523" y="1313408"/>
                  </a:lnTo>
                  <a:lnTo>
                    <a:pt x="560422" y="1308082"/>
                  </a:lnTo>
                  <a:lnTo>
                    <a:pt x="513427" y="1299361"/>
                  </a:lnTo>
                  <a:lnTo>
                    <a:pt x="467668" y="1287372"/>
                  </a:lnTo>
                  <a:lnTo>
                    <a:pt x="423270" y="1272242"/>
                  </a:lnTo>
                  <a:lnTo>
                    <a:pt x="380361" y="1254097"/>
                  </a:lnTo>
                  <a:lnTo>
                    <a:pt x="339067" y="1233066"/>
                  </a:lnTo>
                  <a:lnTo>
                    <a:pt x="299517" y="1209276"/>
                  </a:lnTo>
                  <a:lnTo>
                    <a:pt x="261837" y="1182852"/>
                  </a:lnTo>
                  <a:lnTo>
                    <a:pt x="226154" y="1153923"/>
                  </a:lnTo>
                  <a:lnTo>
                    <a:pt x="192595" y="1122616"/>
                  </a:lnTo>
                  <a:lnTo>
                    <a:pt x="161288" y="1089057"/>
                  </a:lnTo>
                  <a:lnTo>
                    <a:pt x="132359" y="1053374"/>
                  </a:lnTo>
                  <a:lnTo>
                    <a:pt x="105935" y="1015694"/>
                  </a:lnTo>
                  <a:lnTo>
                    <a:pt x="82145" y="976144"/>
                  </a:lnTo>
                  <a:lnTo>
                    <a:pt x="61114" y="934850"/>
                  </a:lnTo>
                  <a:lnTo>
                    <a:pt x="42969" y="891941"/>
                  </a:lnTo>
                  <a:lnTo>
                    <a:pt x="27839" y="847543"/>
                  </a:lnTo>
                  <a:lnTo>
                    <a:pt x="15850" y="801784"/>
                  </a:lnTo>
                  <a:lnTo>
                    <a:pt x="7129" y="754789"/>
                  </a:lnTo>
                  <a:lnTo>
                    <a:pt x="1803" y="706688"/>
                  </a:lnTo>
                  <a:lnTo>
                    <a:pt x="0" y="657605"/>
                  </a:lnTo>
                  <a:close/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7211" y="4094988"/>
              <a:ext cx="877824" cy="87782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844230" y="5529262"/>
            <a:ext cx="1344295" cy="1344295"/>
            <a:chOff x="1844230" y="5529262"/>
            <a:chExt cx="1344295" cy="1344295"/>
          </a:xfrm>
        </p:grpSpPr>
        <p:sp>
          <p:nvSpPr>
            <p:cNvPr id="15" name="object 15"/>
            <p:cNvSpPr/>
            <p:nvPr/>
          </p:nvSpPr>
          <p:spPr>
            <a:xfrm>
              <a:off x="1858517" y="5543550"/>
              <a:ext cx="1315720" cy="1315720"/>
            </a:xfrm>
            <a:custGeom>
              <a:avLst/>
              <a:gdLst/>
              <a:ahLst/>
              <a:cxnLst/>
              <a:rect l="l" t="t" r="r" b="b"/>
              <a:pathLst>
                <a:path w="1315720" h="1315720">
                  <a:moveTo>
                    <a:pt x="657606" y="0"/>
                  </a:moveTo>
                  <a:lnTo>
                    <a:pt x="608523" y="1803"/>
                  </a:lnTo>
                  <a:lnTo>
                    <a:pt x="560422" y="7129"/>
                  </a:lnTo>
                  <a:lnTo>
                    <a:pt x="513427" y="15850"/>
                  </a:lnTo>
                  <a:lnTo>
                    <a:pt x="467668" y="27839"/>
                  </a:lnTo>
                  <a:lnTo>
                    <a:pt x="423270" y="42969"/>
                  </a:lnTo>
                  <a:lnTo>
                    <a:pt x="380361" y="61114"/>
                  </a:lnTo>
                  <a:lnTo>
                    <a:pt x="339067" y="82145"/>
                  </a:lnTo>
                  <a:lnTo>
                    <a:pt x="299517" y="105935"/>
                  </a:lnTo>
                  <a:lnTo>
                    <a:pt x="261837" y="132359"/>
                  </a:lnTo>
                  <a:lnTo>
                    <a:pt x="226154" y="161288"/>
                  </a:lnTo>
                  <a:lnTo>
                    <a:pt x="192595" y="192595"/>
                  </a:lnTo>
                  <a:lnTo>
                    <a:pt x="161288" y="226154"/>
                  </a:lnTo>
                  <a:lnTo>
                    <a:pt x="132359" y="261837"/>
                  </a:lnTo>
                  <a:lnTo>
                    <a:pt x="105935" y="299517"/>
                  </a:lnTo>
                  <a:lnTo>
                    <a:pt x="82145" y="339067"/>
                  </a:lnTo>
                  <a:lnTo>
                    <a:pt x="61114" y="380361"/>
                  </a:lnTo>
                  <a:lnTo>
                    <a:pt x="42969" y="423270"/>
                  </a:lnTo>
                  <a:lnTo>
                    <a:pt x="27839" y="467668"/>
                  </a:lnTo>
                  <a:lnTo>
                    <a:pt x="15850" y="513427"/>
                  </a:lnTo>
                  <a:lnTo>
                    <a:pt x="7129" y="560422"/>
                  </a:lnTo>
                  <a:lnTo>
                    <a:pt x="1803" y="608523"/>
                  </a:lnTo>
                  <a:lnTo>
                    <a:pt x="0" y="657606"/>
                  </a:lnTo>
                  <a:lnTo>
                    <a:pt x="1803" y="706688"/>
                  </a:lnTo>
                  <a:lnTo>
                    <a:pt x="7129" y="754789"/>
                  </a:lnTo>
                  <a:lnTo>
                    <a:pt x="15850" y="801784"/>
                  </a:lnTo>
                  <a:lnTo>
                    <a:pt x="27839" y="847543"/>
                  </a:lnTo>
                  <a:lnTo>
                    <a:pt x="42969" y="891941"/>
                  </a:lnTo>
                  <a:lnTo>
                    <a:pt x="61114" y="934850"/>
                  </a:lnTo>
                  <a:lnTo>
                    <a:pt x="82145" y="976144"/>
                  </a:lnTo>
                  <a:lnTo>
                    <a:pt x="105935" y="1015694"/>
                  </a:lnTo>
                  <a:lnTo>
                    <a:pt x="132359" y="1053374"/>
                  </a:lnTo>
                  <a:lnTo>
                    <a:pt x="161288" y="1089057"/>
                  </a:lnTo>
                  <a:lnTo>
                    <a:pt x="192595" y="1122616"/>
                  </a:lnTo>
                  <a:lnTo>
                    <a:pt x="226154" y="1153923"/>
                  </a:lnTo>
                  <a:lnTo>
                    <a:pt x="261837" y="1182852"/>
                  </a:lnTo>
                  <a:lnTo>
                    <a:pt x="299517" y="1209276"/>
                  </a:lnTo>
                  <a:lnTo>
                    <a:pt x="339067" y="1233066"/>
                  </a:lnTo>
                  <a:lnTo>
                    <a:pt x="380361" y="1254097"/>
                  </a:lnTo>
                  <a:lnTo>
                    <a:pt x="423270" y="1272242"/>
                  </a:lnTo>
                  <a:lnTo>
                    <a:pt x="467668" y="1287372"/>
                  </a:lnTo>
                  <a:lnTo>
                    <a:pt x="513427" y="1299361"/>
                  </a:lnTo>
                  <a:lnTo>
                    <a:pt x="560422" y="1308082"/>
                  </a:lnTo>
                  <a:lnTo>
                    <a:pt x="608523" y="1313408"/>
                  </a:lnTo>
                  <a:lnTo>
                    <a:pt x="657606" y="1315212"/>
                  </a:lnTo>
                  <a:lnTo>
                    <a:pt x="706688" y="1313408"/>
                  </a:lnTo>
                  <a:lnTo>
                    <a:pt x="754789" y="1308082"/>
                  </a:lnTo>
                  <a:lnTo>
                    <a:pt x="801784" y="1299361"/>
                  </a:lnTo>
                  <a:lnTo>
                    <a:pt x="847543" y="1287372"/>
                  </a:lnTo>
                  <a:lnTo>
                    <a:pt x="891941" y="1272242"/>
                  </a:lnTo>
                  <a:lnTo>
                    <a:pt x="934850" y="1254097"/>
                  </a:lnTo>
                  <a:lnTo>
                    <a:pt x="976144" y="1233066"/>
                  </a:lnTo>
                  <a:lnTo>
                    <a:pt x="1015694" y="1209276"/>
                  </a:lnTo>
                  <a:lnTo>
                    <a:pt x="1053374" y="1182852"/>
                  </a:lnTo>
                  <a:lnTo>
                    <a:pt x="1089057" y="1153923"/>
                  </a:lnTo>
                  <a:lnTo>
                    <a:pt x="1122616" y="1122616"/>
                  </a:lnTo>
                  <a:lnTo>
                    <a:pt x="1153923" y="1089057"/>
                  </a:lnTo>
                  <a:lnTo>
                    <a:pt x="1182852" y="1053374"/>
                  </a:lnTo>
                  <a:lnTo>
                    <a:pt x="1209276" y="1015694"/>
                  </a:lnTo>
                  <a:lnTo>
                    <a:pt x="1233066" y="976144"/>
                  </a:lnTo>
                  <a:lnTo>
                    <a:pt x="1254097" y="934850"/>
                  </a:lnTo>
                  <a:lnTo>
                    <a:pt x="1272242" y="891941"/>
                  </a:lnTo>
                  <a:lnTo>
                    <a:pt x="1287372" y="847543"/>
                  </a:lnTo>
                  <a:lnTo>
                    <a:pt x="1299361" y="801784"/>
                  </a:lnTo>
                  <a:lnTo>
                    <a:pt x="1308082" y="754789"/>
                  </a:lnTo>
                  <a:lnTo>
                    <a:pt x="1313408" y="706688"/>
                  </a:lnTo>
                  <a:lnTo>
                    <a:pt x="1315212" y="657606"/>
                  </a:lnTo>
                  <a:lnTo>
                    <a:pt x="1313408" y="608523"/>
                  </a:lnTo>
                  <a:lnTo>
                    <a:pt x="1308082" y="560422"/>
                  </a:lnTo>
                  <a:lnTo>
                    <a:pt x="1299361" y="513427"/>
                  </a:lnTo>
                  <a:lnTo>
                    <a:pt x="1287372" y="467668"/>
                  </a:lnTo>
                  <a:lnTo>
                    <a:pt x="1272242" y="423270"/>
                  </a:lnTo>
                  <a:lnTo>
                    <a:pt x="1254097" y="380361"/>
                  </a:lnTo>
                  <a:lnTo>
                    <a:pt x="1233066" y="339067"/>
                  </a:lnTo>
                  <a:lnTo>
                    <a:pt x="1209276" y="299517"/>
                  </a:lnTo>
                  <a:lnTo>
                    <a:pt x="1182852" y="261837"/>
                  </a:lnTo>
                  <a:lnTo>
                    <a:pt x="1153923" y="226154"/>
                  </a:lnTo>
                  <a:lnTo>
                    <a:pt x="1122616" y="192595"/>
                  </a:lnTo>
                  <a:lnTo>
                    <a:pt x="1089057" y="161288"/>
                  </a:lnTo>
                  <a:lnTo>
                    <a:pt x="1053374" y="132359"/>
                  </a:lnTo>
                  <a:lnTo>
                    <a:pt x="1015694" y="105935"/>
                  </a:lnTo>
                  <a:lnTo>
                    <a:pt x="976144" y="82145"/>
                  </a:lnTo>
                  <a:lnTo>
                    <a:pt x="934850" y="61114"/>
                  </a:lnTo>
                  <a:lnTo>
                    <a:pt x="891941" y="42969"/>
                  </a:lnTo>
                  <a:lnTo>
                    <a:pt x="847543" y="27839"/>
                  </a:lnTo>
                  <a:lnTo>
                    <a:pt x="801784" y="15850"/>
                  </a:lnTo>
                  <a:lnTo>
                    <a:pt x="754789" y="7129"/>
                  </a:lnTo>
                  <a:lnTo>
                    <a:pt x="706688" y="1803"/>
                  </a:lnTo>
                  <a:lnTo>
                    <a:pt x="657606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58517" y="5543550"/>
              <a:ext cx="1315720" cy="1315720"/>
            </a:xfrm>
            <a:custGeom>
              <a:avLst/>
              <a:gdLst/>
              <a:ahLst/>
              <a:cxnLst/>
              <a:rect l="l" t="t" r="r" b="b"/>
              <a:pathLst>
                <a:path w="1315720" h="1315720">
                  <a:moveTo>
                    <a:pt x="0" y="657606"/>
                  </a:moveTo>
                  <a:lnTo>
                    <a:pt x="1803" y="608523"/>
                  </a:lnTo>
                  <a:lnTo>
                    <a:pt x="7129" y="560422"/>
                  </a:lnTo>
                  <a:lnTo>
                    <a:pt x="15850" y="513427"/>
                  </a:lnTo>
                  <a:lnTo>
                    <a:pt x="27839" y="467668"/>
                  </a:lnTo>
                  <a:lnTo>
                    <a:pt x="42969" y="423270"/>
                  </a:lnTo>
                  <a:lnTo>
                    <a:pt x="61114" y="380361"/>
                  </a:lnTo>
                  <a:lnTo>
                    <a:pt x="82145" y="339067"/>
                  </a:lnTo>
                  <a:lnTo>
                    <a:pt x="105935" y="299517"/>
                  </a:lnTo>
                  <a:lnTo>
                    <a:pt x="132359" y="261837"/>
                  </a:lnTo>
                  <a:lnTo>
                    <a:pt x="161288" y="226154"/>
                  </a:lnTo>
                  <a:lnTo>
                    <a:pt x="192595" y="192595"/>
                  </a:lnTo>
                  <a:lnTo>
                    <a:pt x="226154" y="161288"/>
                  </a:lnTo>
                  <a:lnTo>
                    <a:pt x="261837" y="132359"/>
                  </a:lnTo>
                  <a:lnTo>
                    <a:pt x="299517" y="105935"/>
                  </a:lnTo>
                  <a:lnTo>
                    <a:pt x="339067" y="82145"/>
                  </a:lnTo>
                  <a:lnTo>
                    <a:pt x="380361" y="61114"/>
                  </a:lnTo>
                  <a:lnTo>
                    <a:pt x="423270" y="42969"/>
                  </a:lnTo>
                  <a:lnTo>
                    <a:pt x="467668" y="27839"/>
                  </a:lnTo>
                  <a:lnTo>
                    <a:pt x="513427" y="15850"/>
                  </a:lnTo>
                  <a:lnTo>
                    <a:pt x="560422" y="7129"/>
                  </a:lnTo>
                  <a:lnTo>
                    <a:pt x="608523" y="1803"/>
                  </a:lnTo>
                  <a:lnTo>
                    <a:pt x="657606" y="0"/>
                  </a:lnTo>
                  <a:lnTo>
                    <a:pt x="706688" y="1803"/>
                  </a:lnTo>
                  <a:lnTo>
                    <a:pt x="754789" y="7129"/>
                  </a:lnTo>
                  <a:lnTo>
                    <a:pt x="801784" y="15850"/>
                  </a:lnTo>
                  <a:lnTo>
                    <a:pt x="847543" y="27839"/>
                  </a:lnTo>
                  <a:lnTo>
                    <a:pt x="891941" y="42969"/>
                  </a:lnTo>
                  <a:lnTo>
                    <a:pt x="934850" y="61114"/>
                  </a:lnTo>
                  <a:lnTo>
                    <a:pt x="976144" y="82145"/>
                  </a:lnTo>
                  <a:lnTo>
                    <a:pt x="1015694" y="105935"/>
                  </a:lnTo>
                  <a:lnTo>
                    <a:pt x="1053374" y="132359"/>
                  </a:lnTo>
                  <a:lnTo>
                    <a:pt x="1089057" y="161288"/>
                  </a:lnTo>
                  <a:lnTo>
                    <a:pt x="1122616" y="192595"/>
                  </a:lnTo>
                  <a:lnTo>
                    <a:pt x="1153923" y="226154"/>
                  </a:lnTo>
                  <a:lnTo>
                    <a:pt x="1182852" y="261837"/>
                  </a:lnTo>
                  <a:lnTo>
                    <a:pt x="1209276" y="299517"/>
                  </a:lnTo>
                  <a:lnTo>
                    <a:pt x="1233066" y="339067"/>
                  </a:lnTo>
                  <a:lnTo>
                    <a:pt x="1254097" y="380361"/>
                  </a:lnTo>
                  <a:lnTo>
                    <a:pt x="1272242" y="423270"/>
                  </a:lnTo>
                  <a:lnTo>
                    <a:pt x="1287372" y="467668"/>
                  </a:lnTo>
                  <a:lnTo>
                    <a:pt x="1299361" y="513427"/>
                  </a:lnTo>
                  <a:lnTo>
                    <a:pt x="1308082" y="560422"/>
                  </a:lnTo>
                  <a:lnTo>
                    <a:pt x="1313408" y="608523"/>
                  </a:lnTo>
                  <a:lnTo>
                    <a:pt x="1315212" y="657606"/>
                  </a:lnTo>
                  <a:lnTo>
                    <a:pt x="1313408" y="706688"/>
                  </a:lnTo>
                  <a:lnTo>
                    <a:pt x="1308082" y="754789"/>
                  </a:lnTo>
                  <a:lnTo>
                    <a:pt x="1299361" y="801784"/>
                  </a:lnTo>
                  <a:lnTo>
                    <a:pt x="1287372" y="847543"/>
                  </a:lnTo>
                  <a:lnTo>
                    <a:pt x="1272242" y="891941"/>
                  </a:lnTo>
                  <a:lnTo>
                    <a:pt x="1254097" y="934850"/>
                  </a:lnTo>
                  <a:lnTo>
                    <a:pt x="1233066" y="976144"/>
                  </a:lnTo>
                  <a:lnTo>
                    <a:pt x="1209276" y="1015694"/>
                  </a:lnTo>
                  <a:lnTo>
                    <a:pt x="1182852" y="1053374"/>
                  </a:lnTo>
                  <a:lnTo>
                    <a:pt x="1153923" y="1089057"/>
                  </a:lnTo>
                  <a:lnTo>
                    <a:pt x="1122616" y="1122616"/>
                  </a:lnTo>
                  <a:lnTo>
                    <a:pt x="1089057" y="1153923"/>
                  </a:lnTo>
                  <a:lnTo>
                    <a:pt x="1053374" y="1182852"/>
                  </a:lnTo>
                  <a:lnTo>
                    <a:pt x="1015694" y="1209276"/>
                  </a:lnTo>
                  <a:lnTo>
                    <a:pt x="976144" y="1233066"/>
                  </a:lnTo>
                  <a:lnTo>
                    <a:pt x="934850" y="1254097"/>
                  </a:lnTo>
                  <a:lnTo>
                    <a:pt x="891941" y="1272242"/>
                  </a:lnTo>
                  <a:lnTo>
                    <a:pt x="847543" y="1287372"/>
                  </a:lnTo>
                  <a:lnTo>
                    <a:pt x="801784" y="1299361"/>
                  </a:lnTo>
                  <a:lnTo>
                    <a:pt x="754789" y="1308082"/>
                  </a:lnTo>
                  <a:lnTo>
                    <a:pt x="706688" y="1313408"/>
                  </a:lnTo>
                  <a:lnTo>
                    <a:pt x="657606" y="1315212"/>
                  </a:lnTo>
                  <a:lnTo>
                    <a:pt x="608523" y="1313408"/>
                  </a:lnTo>
                  <a:lnTo>
                    <a:pt x="560422" y="1308082"/>
                  </a:lnTo>
                  <a:lnTo>
                    <a:pt x="513427" y="1299361"/>
                  </a:lnTo>
                  <a:lnTo>
                    <a:pt x="467668" y="1287372"/>
                  </a:lnTo>
                  <a:lnTo>
                    <a:pt x="423270" y="1272242"/>
                  </a:lnTo>
                  <a:lnTo>
                    <a:pt x="380361" y="1254097"/>
                  </a:lnTo>
                  <a:lnTo>
                    <a:pt x="339067" y="1233066"/>
                  </a:lnTo>
                  <a:lnTo>
                    <a:pt x="299517" y="1209276"/>
                  </a:lnTo>
                  <a:lnTo>
                    <a:pt x="261837" y="1182852"/>
                  </a:lnTo>
                  <a:lnTo>
                    <a:pt x="226154" y="1153923"/>
                  </a:lnTo>
                  <a:lnTo>
                    <a:pt x="192595" y="1122616"/>
                  </a:lnTo>
                  <a:lnTo>
                    <a:pt x="161288" y="1089057"/>
                  </a:lnTo>
                  <a:lnTo>
                    <a:pt x="132359" y="1053374"/>
                  </a:lnTo>
                  <a:lnTo>
                    <a:pt x="105935" y="1015694"/>
                  </a:lnTo>
                  <a:lnTo>
                    <a:pt x="82145" y="976144"/>
                  </a:lnTo>
                  <a:lnTo>
                    <a:pt x="61114" y="934850"/>
                  </a:lnTo>
                  <a:lnTo>
                    <a:pt x="42969" y="891941"/>
                  </a:lnTo>
                  <a:lnTo>
                    <a:pt x="27839" y="847543"/>
                  </a:lnTo>
                  <a:lnTo>
                    <a:pt x="15850" y="801784"/>
                  </a:lnTo>
                  <a:lnTo>
                    <a:pt x="7129" y="754789"/>
                  </a:lnTo>
                  <a:lnTo>
                    <a:pt x="1803" y="706688"/>
                  </a:lnTo>
                  <a:lnTo>
                    <a:pt x="0" y="657606"/>
                  </a:lnTo>
                  <a:close/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6835" y="5801868"/>
              <a:ext cx="798576" cy="7985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41440" y="306451"/>
            <a:ext cx="3373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Password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Crackers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9676" y="760476"/>
            <a:ext cx="4643628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951988" y="3331464"/>
            <a:ext cx="10340340" cy="4759960"/>
            <a:chOff x="2951988" y="3331464"/>
            <a:chExt cx="10340340" cy="47599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8752" y="3610356"/>
              <a:ext cx="10306812" cy="437845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20568" y="3660648"/>
              <a:ext cx="10182225" cy="4255135"/>
            </a:xfrm>
            <a:custGeom>
              <a:avLst/>
              <a:gdLst/>
              <a:ahLst/>
              <a:cxnLst/>
              <a:rect l="l" t="t" r="r" b="b"/>
              <a:pathLst>
                <a:path w="10182225" h="4255134">
                  <a:moveTo>
                    <a:pt x="10181843" y="0"/>
                  </a:moveTo>
                  <a:lnTo>
                    <a:pt x="0" y="0"/>
                  </a:lnTo>
                  <a:lnTo>
                    <a:pt x="0" y="4255008"/>
                  </a:lnTo>
                  <a:lnTo>
                    <a:pt x="10181843" y="4255008"/>
                  </a:lnTo>
                  <a:lnTo>
                    <a:pt x="10181843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20568" y="3660648"/>
              <a:ext cx="10182225" cy="4255135"/>
            </a:xfrm>
            <a:custGeom>
              <a:avLst/>
              <a:gdLst/>
              <a:ahLst/>
              <a:cxnLst/>
              <a:rect l="l" t="t" r="r" b="b"/>
              <a:pathLst>
                <a:path w="10182225" h="4255134">
                  <a:moveTo>
                    <a:pt x="0" y="4255008"/>
                  </a:moveTo>
                  <a:lnTo>
                    <a:pt x="10181843" y="4255008"/>
                  </a:lnTo>
                  <a:lnTo>
                    <a:pt x="10181843" y="0"/>
                  </a:lnTo>
                  <a:lnTo>
                    <a:pt x="0" y="0"/>
                  </a:lnTo>
                  <a:lnTo>
                    <a:pt x="0" y="4255008"/>
                  </a:lnTo>
                  <a:close/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1988" y="3331464"/>
              <a:ext cx="10340340" cy="5897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997708" y="3377184"/>
              <a:ext cx="10226040" cy="475615"/>
            </a:xfrm>
            <a:custGeom>
              <a:avLst/>
              <a:gdLst/>
              <a:ahLst/>
              <a:cxnLst/>
              <a:rect l="l" t="t" r="r" b="b"/>
              <a:pathLst>
                <a:path w="10226040" h="475614">
                  <a:moveTo>
                    <a:pt x="10095484" y="0"/>
                  </a:moveTo>
                  <a:lnTo>
                    <a:pt x="130556" y="0"/>
                  </a:lnTo>
                  <a:lnTo>
                    <a:pt x="79724" y="10255"/>
                  </a:lnTo>
                  <a:lnTo>
                    <a:pt x="38226" y="38226"/>
                  </a:lnTo>
                  <a:lnTo>
                    <a:pt x="10255" y="79724"/>
                  </a:lnTo>
                  <a:lnTo>
                    <a:pt x="0" y="130555"/>
                  </a:lnTo>
                  <a:lnTo>
                    <a:pt x="0" y="475488"/>
                  </a:lnTo>
                  <a:lnTo>
                    <a:pt x="10226040" y="475488"/>
                  </a:lnTo>
                  <a:lnTo>
                    <a:pt x="10226040" y="130555"/>
                  </a:lnTo>
                  <a:lnTo>
                    <a:pt x="10215784" y="79724"/>
                  </a:lnTo>
                  <a:lnTo>
                    <a:pt x="10187813" y="38226"/>
                  </a:lnTo>
                  <a:lnTo>
                    <a:pt x="10146315" y="10255"/>
                  </a:lnTo>
                  <a:lnTo>
                    <a:pt x="10095484" y="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1988" y="7869935"/>
              <a:ext cx="10340340" cy="22104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997708" y="7915655"/>
              <a:ext cx="10226040" cy="106680"/>
            </a:xfrm>
            <a:custGeom>
              <a:avLst/>
              <a:gdLst/>
              <a:ahLst/>
              <a:cxnLst/>
              <a:rect l="l" t="t" r="r" b="b"/>
              <a:pathLst>
                <a:path w="10226040" h="106679">
                  <a:moveTo>
                    <a:pt x="1022604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0226040" y="106680"/>
                  </a:lnTo>
                  <a:lnTo>
                    <a:pt x="10226040" y="0"/>
                  </a:lnTo>
                  <a:close/>
                </a:path>
              </a:pathLst>
            </a:custGeom>
            <a:solidFill>
              <a:srgbClr val="5396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18916" y="4029456"/>
              <a:ext cx="8956548" cy="369874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969514" y="1882292"/>
            <a:ext cx="10312400" cy="1299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crackers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application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programs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retrieve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unknown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system.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137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This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example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running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VM,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recovery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rate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very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low: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41440" y="306451"/>
            <a:ext cx="3373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Password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Crackers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9676" y="760476"/>
            <a:ext cx="464362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53182" y="1731392"/>
            <a:ext cx="11546205" cy="181038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470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Although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there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some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Windows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tools,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like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infamous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Cain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L0phtcrack</a:t>
            </a:r>
            <a:endParaRPr sz="2200">
              <a:latin typeface="Microsoft Sans Serif"/>
              <a:cs typeface="Microsoft Sans Serif"/>
            </a:endParaRPr>
          </a:p>
          <a:p>
            <a:pPr marL="3175" algn="ctr">
              <a:lnSpc>
                <a:spcPct val="100000"/>
              </a:lnSpc>
              <a:spcBef>
                <a:spcPts val="370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(l0phtcrack.com)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tools,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most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crackers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run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primarily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Linux.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1995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example: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Hashcat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(hashcat.net/hashcat)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tool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runs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general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syntax: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75076" y="4916423"/>
            <a:ext cx="9490075" cy="1141730"/>
          </a:xfrm>
          <a:custGeom>
            <a:avLst/>
            <a:gdLst/>
            <a:ahLst/>
            <a:cxnLst/>
            <a:rect l="l" t="t" r="r" b="b"/>
            <a:pathLst>
              <a:path w="9490075" h="1141729">
                <a:moveTo>
                  <a:pt x="9299702" y="0"/>
                </a:moveTo>
                <a:lnTo>
                  <a:pt x="190246" y="0"/>
                </a:lnTo>
                <a:lnTo>
                  <a:pt x="146637" y="5026"/>
                </a:lnTo>
                <a:lnTo>
                  <a:pt x="106598" y="19343"/>
                </a:lnTo>
                <a:lnTo>
                  <a:pt x="71274" y="41807"/>
                </a:lnTo>
                <a:lnTo>
                  <a:pt x="41807" y="71274"/>
                </a:lnTo>
                <a:lnTo>
                  <a:pt x="19343" y="106598"/>
                </a:lnTo>
                <a:lnTo>
                  <a:pt x="5026" y="146637"/>
                </a:lnTo>
                <a:lnTo>
                  <a:pt x="0" y="190246"/>
                </a:lnTo>
                <a:lnTo>
                  <a:pt x="0" y="951229"/>
                </a:lnTo>
                <a:lnTo>
                  <a:pt x="5026" y="994838"/>
                </a:lnTo>
                <a:lnTo>
                  <a:pt x="19343" y="1034877"/>
                </a:lnTo>
                <a:lnTo>
                  <a:pt x="41807" y="1070201"/>
                </a:lnTo>
                <a:lnTo>
                  <a:pt x="71274" y="1099668"/>
                </a:lnTo>
                <a:lnTo>
                  <a:pt x="106598" y="1122132"/>
                </a:lnTo>
                <a:lnTo>
                  <a:pt x="146637" y="1136449"/>
                </a:lnTo>
                <a:lnTo>
                  <a:pt x="190246" y="1141476"/>
                </a:lnTo>
                <a:lnTo>
                  <a:pt x="9299702" y="1141476"/>
                </a:lnTo>
                <a:lnTo>
                  <a:pt x="9343310" y="1136449"/>
                </a:lnTo>
                <a:lnTo>
                  <a:pt x="9383349" y="1122132"/>
                </a:lnTo>
                <a:lnTo>
                  <a:pt x="9418673" y="1099668"/>
                </a:lnTo>
                <a:lnTo>
                  <a:pt x="9448140" y="1070201"/>
                </a:lnTo>
                <a:lnTo>
                  <a:pt x="9470604" y="1034877"/>
                </a:lnTo>
                <a:lnTo>
                  <a:pt x="9484921" y="994838"/>
                </a:lnTo>
                <a:lnTo>
                  <a:pt x="9489948" y="951229"/>
                </a:lnTo>
                <a:lnTo>
                  <a:pt x="9489948" y="190246"/>
                </a:lnTo>
                <a:lnTo>
                  <a:pt x="9484921" y="146637"/>
                </a:lnTo>
                <a:lnTo>
                  <a:pt x="9470604" y="106598"/>
                </a:lnTo>
                <a:lnTo>
                  <a:pt x="9448140" y="71274"/>
                </a:lnTo>
                <a:lnTo>
                  <a:pt x="9418673" y="41807"/>
                </a:lnTo>
                <a:lnTo>
                  <a:pt x="9383349" y="19343"/>
                </a:lnTo>
                <a:lnTo>
                  <a:pt x="9343310" y="5026"/>
                </a:lnTo>
                <a:lnTo>
                  <a:pt x="9299702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51172" y="5287772"/>
            <a:ext cx="79343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hashcat</a:t>
            </a:r>
            <a:r>
              <a:rPr sz="220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-m</a:t>
            </a:r>
            <a:r>
              <a:rPr sz="22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HashType</a:t>
            </a:r>
            <a:r>
              <a:rPr sz="22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-a</a:t>
            </a:r>
            <a:r>
              <a:rPr sz="22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AttackMode</a:t>
            </a:r>
            <a:r>
              <a:rPr sz="220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-o</a:t>
            </a:r>
            <a:r>
              <a:rPr sz="22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OutputFile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41440" y="306451"/>
            <a:ext cx="3373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Password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Crackers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9676" y="760476"/>
            <a:ext cx="4643628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798064" y="3671315"/>
            <a:ext cx="1245235" cy="1239520"/>
          </a:xfrm>
          <a:custGeom>
            <a:avLst/>
            <a:gdLst/>
            <a:ahLst/>
            <a:cxnLst/>
            <a:rect l="l" t="t" r="r" b="b"/>
            <a:pathLst>
              <a:path w="1245235" h="1239520">
                <a:moveTo>
                  <a:pt x="579120" y="1143889"/>
                </a:moveTo>
                <a:lnTo>
                  <a:pt x="531406" y="1137577"/>
                </a:lnTo>
                <a:lnTo>
                  <a:pt x="485127" y="1127213"/>
                </a:lnTo>
                <a:lnTo>
                  <a:pt x="440486" y="1113015"/>
                </a:lnTo>
                <a:lnTo>
                  <a:pt x="397675" y="1095146"/>
                </a:lnTo>
                <a:lnTo>
                  <a:pt x="356870" y="1073797"/>
                </a:lnTo>
                <a:lnTo>
                  <a:pt x="318274" y="1049159"/>
                </a:lnTo>
                <a:lnTo>
                  <a:pt x="282067" y="1021422"/>
                </a:lnTo>
                <a:lnTo>
                  <a:pt x="248475" y="990765"/>
                </a:lnTo>
                <a:lnTo>
                  <a:pt x="217652" y="957376"/>
                </a:lnTo>
                <a:lnTo>
                  <a:pt x="189814" y="921448"/>
                </a:lnTo>
                <a:lnTo>
                  <a:pt x="165150" y="883170"/>
                </a:lnTo>
                <a:lnTo>
                  <a:pt x="143840" y="842721"/>
                </a:lnTo>
                <a:lnTo>
                  <a:pt x="126098" y="800277"/>
                </a:lnTo>
                <a:lnTo>
                  <a:pt x="112102" y="756043"/>
                </a:lnTo>
                <a:lnTo>
                  <a:pt x="102044" y="710209"/>
                </a:lnTo>
                <a:lnTo>
                  <a:pt x="96139" y="662940"/>
                </a:lnTo>
                <a:lnTo>
                  <a:pt x="0" y="662940"/>
                </a:lnTo>
                <a:lnTo>
                  <a:pt x="5067" y="711047"/>
                </a:lnTo>
                <a:lnTo>
                  <a:pt x="13817" y="757974"/>
                </a:lnTo>
                <a:lnTo>
                  <a:pt x="26098" y="803579"/>
                </a:lnTo>
                <a:lnTo>
                  <a:pt x="41757" y="847712"/>
                </a:lnTo>
                <a:lnTo>
                  <a:pt x="60629" y="890257"/>
                </a:lnTo>
                <a:lnTo>
                  <a:pt x="82588" y="931049"/>
                </a:lnTo>
                <a:lnTo>
                  <a:pt x="107454" y="969962"/>
                </a:lnTo>
                <a:lnTo>
                  <a:pt x="135102" y="1006856"/>
                </a:lnTo>
                <a:lnTo>
                  <a:pt x="165379" y="1041577"/>
                </a:lnTo>
                <a:lnTo>
                  <a:pt x="198120" y="1074000"/>
                </a:lnTo>
                <a:lnTo>
                  <a:pt x="233172" y="1103985"/>
                </a:lnTo>
                <a:lnTo>
                  <a:pt x="270408" y="1131379"/>
                </a:lnTo>
                <a:lnTo>
                  <a:pt x="309651" y="1156055"/>
                </a:lnTo>
                <a:lnTo>
                  <a:pt x="350774" y="1177861"/>
                </a:lnTo>
                <a:lnTo>
                  <a:pt x="393611" y="1196670"/>
                </a:lnTo>
                <a:lnTo>
                  <a:pt x="438010" y="1212316"/>
                </a:lnTo>
                <a:lnTo>
                  <a:pt x="483831" y="1224699"/>
                </a:lnTo>
                <a:lnTo>
                  <a:pt x="530910" y="1233639"/>
                </a:lnTo>
                <a:lnTo>
                  <a:pt x="579120" y="1239012"/>
                </a:lnTo>
                <a:lnTo>
                  <a:pt x="579120" y="1143889"/>
                </a:lnTo>
                <a:close/>
              </a:path>
              <a:path w="1245235" h="1239520">
                <a:moveTo>
                  <a:pt x="579120" y="0"/>
                </a:moveTo>
                <a:lnTo>
                  <a:pt x="530910" y="5410"/>
                </a:lnTo>
                <a:lnTo>
                  <a:pt x="483831" y="14389"/>
                </a:lnTo>
                <a:lnTo>
                  <a:pt x="438010" y="26797"/>
                </a:lnTo>
                <a:lnTo>
                  <a:pt x="393611" y="42506"/>
                </a:lnTo>
                <a:lnTo>
                  <a:pt x="350774" y="61366"/>
                </a:lnTo>
                <a:lnTo>
                  <a:pt x="309651" y="83235"/>
                </a:lnTo>
                <a:lnTo>
                  <a:pt x="270408" y="107975"/>
                </a:lnTo>
                <a:lnTo>
                  <a:pt x="233172" y="135445"/>
                </a:lnTo>
                <a:lnTo>
                  <a:pt x="198120" y="165506"/>
                </a:lnTo>
                <a:lnTo>
                  <a:pt x="165379" y="198005"/>
                </a:lnTo>
                <a:lnTo>
                  <a:pt x="135102" y="232829"/>
                </a:lnTo>
                <a:lnTo>
                  <a:pt x="107454" y="269811"/>
                </a:lnTo>
                <a:lnTo>
                  <a:pt x="82588" y="308825"/>
                </a:lnTo>
                <a:lnTo>
                  <a:pt x="60629" y="349732"/>
                </a:lnTo>
                <a:lnTo>
                  <a:pt x="41757" y="392366"/>
                </a:lnTo>
                <a:lnTo>
                  <a:pt x="26098" y="436626"/>
                </a:lnTo>
                <a:lnTo>
                  <a:pt x="13817" y="482333"/>
                </a:lnTo>
                <a:lnTo>
                  <a:pt x="5067" y="529374"/>
                </a:lnTo>
                <a:lnTo>
                  <a:pt x="0" y="577596"/>
                </a:lnTo>
                <a:lnTo>
                  <a:pt x="96139" y="577596"/>
                </a:lnTo>
                <a:lnTo>
                  <a:pt x="102044" y="530199"/>
                </a:lnTo>
                <a:lnTo>
                  <a:pt x="112102" y="484162"/>
                </a:lnTo>
                <a:lnTo>
                  <a:pt x="126098" y="439712"/>
                </a:lnTo>
                <a:lnTo>
                  <a:pt x="143840" y="397027"/>
                </a:lnTo>
                <a:lnTo>
                  <a:pt x="165150" y="356323"/>
                </a:lnTo>
                <a:lnTo>
                  <a:pt x="189814" y="317779"/>
                </a:lnTo>
                <a:lnTo>
                  <a:pt x="217652" y="281609"/>
                </a:lnTo>
                <a:lnTo>
                  <a:pt x="248475" y="248005"/>
                </a:lnTo>
                <a:lnTo>
                  <a:pt x="282067" y="217170"/>
                </a:lnTo>
                <a:lnTo>
                  <a:pt x="318274" y="189293"/>
                </a:lnTo>
                <a:lnTo>
                  <a:pt x="356870" y="164579"/>
                </a:lnTo>
                <a:lnTo>
                  <a:pt x="397675" y="143230"/>
                </a:lnTo>
                <a:lnTo>
                  <a:pt x="440486" y="125437"/>
                </a:lnTo>
                <a:lnTo>
                  <a:pt x="485127" y="111391"/>
                </a:lnTo>
                <a:lnTo>
                  <a:pt x="531406" y="101307"/>
                </a:lnTo>
                <a:lnTo>
                  <a:pt x="579120" y="95377"/>
                </a:lnTo>
                <a:lnTo>
                  <a:pt x="579120" y="0"/>
                </a:lnTo>
                <a:close/>
              </a:path>
              <a:path w="1245235" h="1239520">
                <a:moveTo>
                  <a:pt x="1042416" y="621030"/>
                </a:moveTo>
                <a:lnTo>
                  <a:pt x="1039596" y="572604"/>
                </a:lnTo>
                <a:lnTo>
                  <a:pt x="1031354" y="525818"/>
                </a:lnTo>
                <a:lnTo>
                  <a:pt x="1018019" y="480974"/>
                </a:lnTo>
                <a:lnTo>
                  <a:pt x="999883" y="438404"/>
                </a:lnTo>
                <a:lnTo>
                  <a:pt x="977277" y="398399"/>
                </a:lnTo>
                <a:lnTo>
                  <a:pt x="950493" y="361289"/>
                </a:lnTo>
                <a:lnTo>
                  <a:pt x="919873" y="327380"/>
                </a:lnTo>
                <a:lnTo>
                  <a:pt x="885710" y="296976"/>
                </a:lnTo>
                <a:lnTo>
                  <a:pt x="848321" y="270395"/>
                </a:lnTo>
                <a:lnTo>
                  <a:pt x="808037" y="247954"/>
                </a:lnTo>
                <a:lnTo>
                  <a:pt x="765149" y="229958"/>
                </a:lnTo>
                <a:lnTo>
                  <a:pt x="719988" y="216712"/>
                </a:lnTo>
                <a:lnTo>
                  <a:pt x="672858" y="208534"/>
                </a:lnTo>
                <a:lnTo>
                  <a:pt x="624078" y="205740"/>
                </a:lnTo>
                <a:lnTo>
                  <a:pt x="575284" y="208534"/>
                </a:lnTo>
                <a:lnTo>
                  <a:pt x="528154" y="216712"/>
                </a:lnTo>
                <a:lnTo>
                  <a:pt x="482993" y="229958"/>
                </a:lnTo>
                <a:lnTo>
                  <a:pt x="440105" y="247954"/>
                </a:lnTo>
                <a:lnTo>
                  <a:pt x="399821" y="270395"/>
                </a:lnTo>
                <a:lnTo>
                  <a:pt x="362432" y="296976"/>
                </a:lnTo>
                <a:lnTo>
                  <a:pt x="328269" y="327380"/>
                </a:lnTo>
                <a:lnTo>
                  <a:pt x="297649" y="361289"/>
                </a:lnTo>
                <a:lnTo>
                  <a:pt x="270865" y="398399"/>
                </a:lnTo>
                <a:lnTo>
                  <a:pt x="248259" y="438404"/>
                </a:lnTo>
                <a:lnTo>
                  <a:pt x="230124" y="480974"/>
                </a:lnTo>
                <a:lnTo>
                  <a:pt x="216789" y="525818"/>
                </a:lnTo>
                <a:lnTo>
                  <a:pt x="208546" y="572604"/>
                </a:lnTo>
                <a:lnTo>
                  <a:pt x="205740" y="621030"/>
                </a:lnTo>
                <a:lnTo>
                  <a:pt x="208546" y="669467"/>
                </a:lnTo>
                <a:lnTo>
                  <a:pt x="216789" y="716254"/>
                </a:lnTo>
                <a:lnTo>
                  <a:pt x="230124" y="761098"/>
                </a:lnTo>
                <a:lnTo>
                  <a:pt x="248259" y="803668"/>
                </a:lnTo>
                <a:lnTo>
                  <a:pt x="270865" y="843673"/>
                </a:lnTo>
                <a:lnTo>
                  <a:pt x="297649" y="880783"/>
                </a:lnTo>
                <a:lnTo>
                  <a:pt x="328269" y="914692"/>
                </a:lnTo>
                <a:lnTo>
                  <a:pt x="362432" y="945095"/>
                </a:lnTo>
                <a:lnTo>
                  <a:pt x="399821" y="971677"/>
                </a:lnTo>
                <a:lnTo>
                  <a:pt x="440105" y="994117"/>
                </a:lnTo>
                <a:lnTo>
                  <a:pt x="482993" y="1012113"/>
                </a:lnTo>
                <a:lnTo>
                  <a:pt x="528154" y="1025359"/>
                </a:lnTo>
                <a:lnTo>
                  <a:pt x="575284" y="1033538"/>
                </a:lnTo>
                <a:lnTo>
                  <a:pt x="624078" y="1036320"/>
                </a:lnTo>
                <a:lnTo>
                  <a:pt x="672858" y="1033538"/>
                </a:lnTo>
                <a:lnTo>
                  <a:pt x="719988" y="1025359"/>
                </a:lnTo>
                <a:lnTo>
                  <a:pt x="765149" y="1012113"/>
                </a:lnTo>
                <a:lnTo>
                  <a:pt x="808037" y="994117"/>
                </a:lnTo>
                <a:lnTo>
                  <a:pt x="848321" y="971677"/>
                </a:lnTo>
                <a:lnTo>
                  <a:pt x="885710" y="945095"/>
                </a:lnTo>
                <a:lnTo>
                  <a:pt x="919873" y="914692"/>
                </a:lnTo>
                <a:lnTo>
                  <a:pt x="950493" y="880783"/>
                </a:lnTo>
                <a:lnTo>
                  <a:pt x="977277" y="843673"/>
                </a:lnTo>
                <a:lnTo>
                  <a:pt x="999883" y="803668"/>
                </a:lnTo>
                <a:lnTo>
                  <a:pt x="1018019" y="761098"/>
                </a:lnTo>
                <a:lnTo>
                  <a:pt x="1031354" y="716254"/>
                </a:lnTo>
                <a:lnTo>
                  <a:pt x="1039596" y="669467"/>
                </a:lnTo>
                <a:lnTo>
                  <a:pt x="1042416" y="621030"/>
                </a:lnTo>
                <a:close/>
              </a:path>
              <a:path w="1245235" h="1239520">
                <a:moveTo>
                  <a:pt x="1245108" y="662940"/>
                </a:moveTo>
                <a:lnTo>
                  <a:pt x="1149223" y="662940"/>
                </a:lnTo>
                <a:lnTo>
                  <a:pt x="1143304" y="710209"/>
                </a:lnTo>
                <a:lnTo>
                  <a:pt x="1133271" y="756043"/>
                </a:lnTo>
                <a:lnTo>
                  <a:pt x="1119314" y="800277"/>
                </a:lnTo>
                <a:lnTo>
                  <a:pt x="1101610" y="842708"/>
                </a:lnTo>
                <a:lnTo>
                  <a:pt x="1080363" y="883170"/>
                </a:lnTo>
                <a:lnTo>
                  <a:pt x="1055763" y="921448"/>
                </a:lnTo>
                <a:lnTo>
                  <a:pt x="1028014" y="957376"/>
                </a:lnTo>
                <a:lnTo>
                  <a:pt x="997280" y="990765"/>
                </a:lnTo>
                <a:lnTo>
                  <a:pt x="963764" y="1021422"/>
                </a:lnTo>
                <a:lnTo>
                  <a:pt x="927671" y="1049159"/>
                </a:lnTo>
                <a:lnTo>
                  <a:pt x="889177" y="1073797"/>
                </a:lnTo>
                <a:lnTo>
                  <a:pt x="848487" y="1095146"/>
                </a:lnTo>
                <a:lnTo>
                  <a:pt x="805776" y="1113015"/>
                </a:lnTo>
                <a:lnTo>
                  <a:pt x="761250" y="1127213"/>
                </a:lnTo>
                <a:lnTo>
                  <a:pt x="715098" y="1137577"/>
                </a:lnTo>
                <a:lnTo>
                  <a:pt x="667512" y="1143889"/>
                </a:lnTo>
                <a:lnTo>
                  <a:pt x="667512" y="1239012"/>
                </a:lnTo>
                <a:lnTo>
                  <a:pt x="715581" y="1233639"/>
                </a:lnTo>
                <a:lnTo>
                  <a:pt x="762546" y="1224699"/>
                </a:lnTo>
                <a:lnTo>
                  <a:pt x="808253" y="1212316"/>
                </a:lnTo>
                <a:lnTo>
                  <a:pt x="852538" y="1196670"/>
                </a:lnTo>
                <a:lnTo>
                  <a:pt x="895261" y="1177861"/>
                </a:lnTo>
                <a:lnTo>
                  <a:pt x="936269" y="1156055"/>
                </a:lnTo>
                <a:lnTo>
                  <a:pt x="975410" y="1131379"/>
                </a:lnTo>
                <a:lnTo>
                  <a:pt x="1012545" y="1103985"/>
                </a:lnTo>
                <a:lnTo>
                  <a:pt x="1047508" y="1074000"/>
                </a:lnTo>
                <a:lnTo>
                  <a:pt x="1080147" y="1041577"/>
                </a:lnTo>
                <a:lnTo>
                  <a:pt x="1110335" y="1006856"/>
                </a:lnTo>
                <a:lnTo>
                  <a:pt x="1137907" y="969962"/>
                </a:lnTo>
                <a:lnTo>
                  <a:pt x="1162710" y="931049"/>
                </a:lnTo>
                <a:lnTo>
                  <a:pt x="1184605" y="890257"/>
                </a:lnTo>
                <a:lnTo>
                  <a:pt x="1203439" y="847712"/>
                </a:lnTo>
                <a:lnTo>
                  <a:pt x="1219047" y="803579"/>
                </a:lnTo>
                <a:lnTo>
                  <a:pt x="1231290" y="757974"/>
                </a:lnTo>
                <a:lnTo>
                  <a:pt x="1240028" y="711047"/>
                </a:lnTo>
                <a:lnTo>
                  <a:pt x="1245108" y="662940"/>
                </a:lnTo>
                <a:close/>
              </a:path>
              <a:path w="1245235" h="1239520">
                <a:moveTo>
                  <a:pt x="1245108" y="577596"/>
                </a:moveTo>
                <a:lnTo>
                  <a:pt x="1240028" y="529374"/>
                </a:lnTo>
                <a:lnTo>
                  <a:pt x="1231290" y="482333"/>
                </a:lnTo>
                <a:lnTo>
                  <a:pt x="1219047" y="436626"/>
                </a:lnTo>
                <a:lnTo>
                  <a:pt x="1203439" y="392366"/>
                </a:lnTo>
                <a:lnTo>
                  <a:pt x="1184605" y="349732"/>
                </a:lnTo>
                <a:lnTo>
                  <a:pt x="1162710" y="308825"/>
                </a:lnTo>
                <a:lnTo>
                  <a:pt x="1137907" y="269811"/>
                </a:lnTo>
                <a:lnTo>
                  <a:pt x="1110335" y="232829"/>
                </a:lnTo>
                <a:lnTo>
                  <a:pt x="1080147" y="198005"/>
                </a:lnTo>
                <a:lnTo>
                  <a:pt x="1047508" y="165506"/>
                </a:lnTo>
                <a:lnTo>
                  <a:pt x="1012545" y="135445"/>
                </a:lnTo>
                <a:lnTo>
                  <a:pt x="975410" y="107975"/>
                </a:lnTo>
                <a:lnTo>
                  <a:pt x="936269" y="83235"/>
                </a:lnTo>
                <a:lnTo>
                  <a:pt x="895261" y="61366"/>
                </a:lnTo>
                <a:lnTo>
                  <a:pt x="852538" y="42506"/>
                </a:lnTo>
                <a:lnTo>
                  <a:pt x="808253" y="26797"/>
                </a:lnTo>
                <a:lnTo>
                  <a:pt x="762546" y="14389"/>
                </a:lnTo>
                <a:lnTo>
                  <a:pt x="715581" y="5410"/>
                </a:lnTo>
                <a:lnTo>
                  <a:pt x="667512" y="0"/>
                </a:lnTo>
                <a:lnTo>
                  <a:pt x="667512" y="95377"/>
                </a:lnTo>
                <a:lnTo>
                  <a:pt x="715098" y="101307"/>
                </a:lnTo>
                <a:lnTo>
                  <a:pt x="761250" y="111391"/>
                </a:lnTo>
                <a:lnTo>
                  <a:pt x="805776" y="125437"/>
                </a:lnTo>
                <a:lnTo>
                  <a:pt x="848487" y="143230"/>
                </a:lnTo>
                <a:lnTo>
                  <a:pt x="889177" y="164579"/>
                </a:lnTo>
                <a:lnTo>
                  <a:pt x="927671" y="189293"/>
                </a:lnTo>
                <a:lnTo>
                  <a:pt x="963764" y="217170"/>
                </a:lnTo>
                <a:lnTo>
                  <a:pt x="997280" y="248005"/>
                </a:lnTo>
                <a:lnTo>
                  <a:pt x="1028014" y="281609"/>
                </a:lnTo>
                <a:lnTo>
                  <a:pt x="1055763" y="317779"/>
                </a:lnTo>
                <a:lnTo>
                  <a:pt x="1080363" y="356323"/>
                </a:lnTo>
                <a:lnTo>
                  <a:pt x="1101610" y="397027"/>
                </a:lnTo>
                <a:lnTo>
                  <a:pt x="1119314" y="439712"/>
                </a:lnTo>
                <a:lnTo>
                  <a:pt x="1133271" y="484162"/>
                </a:lnTo>
                <a:lnTo>
                  <a:pt x="1143304" y="530199"/>
                </a:lnTo>
                <a:lnTo>
                  <a:pt x="1149223" y="577596"/>
                </a:lnTo>
                <a:lnTo>
                  <a:pt x="1245108" y="577596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98064" y="5382767"/>
            <a:ext cx="1141730" cy="1158240"/>
          </a:xfrm>
          <a:custGeom>
            <a:avLst/>
            <a:gdLst/>
            <a:ahLst/>
            <a:cxnLst/>
            <a:rect l="l" t="t" r="r" b="b"/>
            <a:pathLst>
              <a:path w="1141729" h="1158240">
                <a:moveTo>
                  <a:pt x="530339" y="1069340"/>
                </a:moveTo>
                <a:lnTo>
                  <a:pt x="483781" y="1062926"/>
                </a:lnTo>
                <a:lnTo>
                  <a:pt x="438734" y="1052220"/>
                </a:lnTo>
                <a:lnTo>
                  <a:pt x="395414" y="1037450"/>
                </a:lnTo>
                <a:lnTo>
                  <a:pt x="354025" y="1018844"/>
                </a:lnTo>
                <a:lnTo>
                  <a:pt x="314794" y="996581"/>
                </a:lnTo>
                <a:lnTo>
                  <a:pt x="277939" y="970889"/>
                </a:lnTo>
                <a:lnTo>
                  <a:pt x="243649" y="941984"/>
                </a:lnTo>
                <a:lnTo>
                  <a:pt x="212166" y="910069"/>
                </a:lnTo>
                <a:lnTo>
                  <a:pt x="183692" y="875360"/>
                </a:lnTo>
                <a:lnTo>
                  <a:pt x="158432" y="838073"/>
                </a:lnTo>
                <a:lnTo>
                  <a:pt x="136613" y="798410"/>
                </a:lnTo>
                <a:lnTo>
                  <a:pt x="118452" y="756589"/>
                </a:lnTo>
                <a:lnTo>
                  <a:pt x="104152" y="712812"/>
                </a:lnTo>
                <a:lnTo>
                  <a:pt x="93929" y="667308"/>
                </a:lnTo>
                <a:lnTo>
                  <a:pt x="88011" y="620268"/>
                </a:lnTo>
                <a:lnTo>
                  <a:pt x="0" y="620268"/>
                </a:lnTo>
                <a:lnTo>
                  <a:pt x="5003" y="667651"/>
                </a:lnTo>
                <a:lnTo>
                  <a:pt x="13766" y="713790"/>
                </a:lnTo>
                <a:lnTo>
                  <a:pt x="26098" y="758545"/>
                </a:lnTo>
                <a:lnTo>
                  <a:pt x="41846" y="801751"/>
                </a:lnTo>
                <a:lnTo>
                  <a:pt x="60845" y="843254"/>
                </a:lnTo>
                <a:lnTo>
                  <a:pt x="82943" y="882904"/>
                </a:lnTo>
                <a:lnTo>
                  <a:pt x="107962" y="920559"/>
                </a:lnTo>
                <a:lnTo>
                  <a:pt x="135763" y="956056"/>
                </a:lnTo>
                <a:lnTo>
                  <a:pt x="166154" y="989228"/>
                </a:lnTo>
                <a:lnTo>
                  <a:pt x="198996" y="1019937"/>
                </a:lnTo>
                <a:lnTo>
                  <a:pt x="234124" y="1048016"/>
                </a:lnTo>
                <a:lnTo>
                  <a:pt x="271373" y="1073327"/>
                </a:lnTo>
                <a:lnTo>
                  <a:pt x="310591" y="1095705"/>
                </a:lnTo>
                <a:lnTo>
                  <a:pt x="351586" y="1114996"/>
                </a:lnTo>
                <a:lnTo>
                  <a:pt x="394233" y="1131049"/>
                </a:lnTo>
                <a:lnTo>
                  <a:pt x="438340" y="1143711"/>
                </a:lnTo>
                <a:lnTo>
                  <a:pt x="483768" y="1152829"/>
                </a:lnTo>
                <a:lnTo>
                  <a:pt x="530339" y="1158240"/>
                </a:lnTo>
                <a:lnTo>
                  <a:pt x="530339" y="1069340"/>
                </a:lnTo>
                <a:close/>
              </a:path>
              <a:path w="1141729" h="1158240">
                <a:moveTo>
                  <a:pt x="530339" y="0"/>
                </a:moveTo>
                <a:lnTo>
                  <a:pt x="483768" y="5422"/>
                </a:lnTo>
                <a:lnTo>
                  <a:pt x="438340" y="14566"/>
                </a:lnTo>
                <a:lnTo>
                  <a:pt x="394233" y="27254"/>
                </a:lnTo>
                <a:lnTo>
                  <a:pt x="351586" y="43345"/>
                </a:lnTo>
                <a:lnTo>
                  <a:pt x="310591" y="62687"/>
                </a:lnTo>
                <a:lnTo>
                  <a:pt x="271373" y="85128"/>
                </a:lnTo>
                <a:lnTo>
                  <a:pt x="234124" y="110502"/>
                </a:lnTo>
                <a:lnTo>
                  <a:pt x="198996" y="138658"/>
                </a:lnTo>
                <a:lnTo>
                  <a:pt x="166154" y="169456"/>
                </a:lnTo>
                <a:lnTo>
                  <a:pt x="135763" y="202730"/>
                </a:lnTo>
                <a:lnTo>
                  <a:pt x="107962" y="238315"/>
                </a:lnTo>
                <a:lnTo>
                  <a:pt x="82943" y="276072"/>
                </a:lnTo>
                <a:lnTo>
                  <a:pt x="60845" y="315849"/>
                </a:lnTo>
                <a:lnTo>
                  <a:pt x="41846" y="357479"/>
                </a:lnTo>
                <a:lnTo>
                  <a:pt x="26098" y="400812"/>
                </a:lnTo>
                <a:lnTo>
                  <a:pt x="13766" y="445693"/>
                </a:lnTo>
                <a:lnTo>
                  <a:pt x="5003" y="491985"/>
                </a:lnTo>
                <a:lnTo>
                  <a:pt x="0" y="539496"/>
                </a:lnTo>
                <a:lnTo>
                  <a:pt x="88011" y="539496"/>
                </a:lnTo>
                <a:lnTo>
                  <a:pt x="93929" y="492315"/>
                </a:lnTo>
                <a:lnTo>
                  <a:pt x="104152" y="446595"/>
                </a:lnTo>
                <a:lnTo>
                  <a:pt x="118452" y="402590"/>
                </a:lnTo>
                <a:lnTo>
                  <a:pt x="136613" y="360514"/>
                </a:lnTo>
                <a:lnTo>
                  <a:pt x="158432" y="320586"/>
                </a:lnTo>
                <a:lnTo>
                  <a:pt x="183692" y="283032"/>
                </a:lnTo>
                <a:lnTo>
                  <a:pt x="212166" y="248081"/>
                </a:lnTo>
                <a:lnTo>
                  <a:pt x="243649" y="215963"/>
                </a:lnTo>
                <a:lnTo>
                  <a:pt x="277939" y="186893"/>
                </a:lnTo>
                <a:lnTo>
                  <a:pt x="314794" y="161099"/>
                </a:lnTo>
                <a:lnTo>
                  <a:pt x="354025" y="138811"/>
                </a:lnTo>
                <a:lnTo>
                  <a:pt x="395414" y="120243"/>
                </a:lnTo>
                <a:lnTo>
                  <a:pt x="438734" y="105625"/>
                </a:lnTo>
                <a:lnTo>
                  <a:pt x="483781" y="95199"/>
                </a:lnTo>
                <a:lnTo>
                  <a:pt x="530339" y="89154"/>
                </a:lnTo>
                <a:lnTo>
                  <a:pt x="530339" y="0"/>
                </a:lnTo>
                <a:close/>
              </a:path>
              <a:path w="1141729" h="1158240">
                <a:moveTo>
                  <a:pt x="955548" y="579882"/>
                </a:moveTo>
                <a:lnTo>
                  <a:pt x="952550" y="531228"/>
                </a:lnTo>
                <a:lnTo>
                  <a:pt x="943813" y="484378"/>
                </a:lnTo>
                <a:lnTo>
                  <a:pt x="929690" y="439686"/>
                </a:lnTo>
                <a:lnTo>
                  <a:pt x="910539" y="397535"/>
                </a:lnTo>
                <a:lnTo>
                  <a:pt x="886726" y="358279"/>
                </a:lnTo>
                <a:lnTo>
                  <a:pt x="858608" y="322275"/>
                </a:lnTo>
                <a:lnTo>
                  <a:pt x="826554" y="289902"/>
                </a:lnTo>
                <a:lnTo>
                  <a:pt x="790905" y="261505"/>
                </a:lnTo>
                <a:lnTo>
                  <a:pt x="752030" y="237464"/>
                </a:lnTo>
                <a:lnTo>
                  <a:pt x="710298" y="218135"/>
                </a:lnTo>
                <a:lnTo>
                  <a:pt x="666051" y="203873"/>
                </a:lnTo>
                <a:lnTo>
                  <a:pt x="619671" y="195046"/>
                </a:lnTo>
                <a:lnTo>
                  <a:pt x="571500" y="192024"/>
                </a:lnTo>
                <a:lnTo>
                  <a:pt x="523316" y="195046"/>
                </a:lnTo>
                <a:lnTo>
                  <a:pt x="476935" y="203873"/>
                </a:lnTo>
                <a:lnTo>
                  <a:pt x="432689" y="218135"/>
                </a:lnTo>
                <a:lnTo>
                  <a:pt x="390956" y="237464"/>
                </a:lnTo>
                <a:lnTo>
                  <a:pt x="352082" y="261505"/>
                </a:lnTo>
                <a:lnTo>
                  <a:pt x="316433" y="289902"/>
                </a:lnTo>
                <a:lnTo>
                  <a:pt x="284378" y="322275"/>
                </a:lnTo>
                <a:lnTo>
                  <a:pt x="256260" y="358279"/>
                </a:lnTo>
                <a:lnTo>
                  <a:pt x="232448" y="397535"/>
                </a:lnTo>
                <a:lnTo>
                  <a:pt x="213296" y="439686"/>
                </a:lnTo>
                <a:lnTo>
                  <a:pt x="199174" y="484378"/>
                </a:lnTo>
                <a:lnTo>
                  <a:pt x="190436" y="531228"/>
                </a:lnTo>
                <a:lnTo>
                  <a:pt x="187452" y="579882"/>
                </a:lnTo>
                <a:lnTo>
                  <a:pt x="190436" y="628548"/>
                </a:lnTo>
                <a:lnTo>
                  <a:pt x="199174" y="675398"/>
                </a:lnTo>
                <a:lnTo>
                  <a:pt x="213296" y="720090"/>
                </a:lnTo>
                <a:lnTo>
                  <a:pt x="232448" y="762241"/>
                </a:lnTo>
                <a:lnTo>
                  <a:pt x="256260" y="801497"/>
                </a:lnTo>
                <a:lnTo>
                  <a:pt x="284378" y="837501"/>
                </a:lnTo>
                <a:lnTo>
                  <a:pt x="316433" y="869873"/>
                </a:lnTo>
                <a:lnTo>
                  <a:pt x="352082" y="898271"/>
                </a:lnTo>
                <a:lnTo>
                  <a:pt x="390956" y="922312"/>
                </a:lnTo>
                <a:lnTo>
                  <a:pt x="432689" y="941641"/>
                </a:lnTo>
                <a:lnTo>
                  <a:pt x="476935" y="955903"/>
                </a:lnTo>
                <a:lnTo>
                  <a:pt x="523316" y="964730"/>
                </a:lnTo>
                <a:lnTo>
                  <a:pt x="571500" y="967740"/>
                </a:lnTo>
                <a:lnTo>
                  <a:pt x="619671" y="964730"/>
                </a:lnTo>
                <a:lnTo>
                  <a:pt x="666051" y="955903"/>
                </a:lnTo>
                <a:lnTo>
                  <a:pt x="710298" y="941641"/>
                </a:lnTo>
                <a:lnTo>
                  <a:pt x="752030" y="922312"/>
                </a:lnTo>
                <a:lnTo>
                  <a:pt x="790905" y="898271"/>
                </a:lnTo>
                <a:lnTo>
                  <a:pt x="826554" y="869873"/>
                </a:lnTo>
                <a:lnTo>
                  <a:pt x="858608" y="837501"/>
                </a:lnTo>
                <a:lnTo>
                  <a:pt x="886726" y="801497"/>
                </a:lnTo>
                <a:lnTo>
                  <a:pt x="910539" y="762241"/>
                </a:lnTo>
                <a:lnTo>
                  <a:pt x="929690" y="720090"/>
                </a:lnTo>
                <a:lnTo>
                  <a:pt x="943813" y="675398"/>
                </a:lnTo>
                <a:lnTo>
                  <a:pt x="952550" y="628548"/>
                </a:lnTo>
                <a:lnTo>
                  <a:pt x="955548" y="579882"/>
                </a:lnTo>
                <a:close/>
              </a:path>
              <a:path w="1141729" h="1158240">
                <a:moveTo>
                  <a:pt x="1141476" y="620268"/>
                </a:moveTo>
                <a:lnTo>
                  <a:pt x="1053465" y="620268"/>
                </a:lnTo>
                <a:lnTo>
                  <a:pt x="1047534" y="667308"/>
                </a:lnTo>
                <a:lnTo>
                  <a:pt x="1037310" y="712812"/>
                </a:lnTo>
                <a:lnTo>
                  <a:pt x="1023010" y="756589"/>
                </a:lnTo>
                <a:lnTo>
                  <a:pt x="1004849" y="798410"/>
                </a:lnTo>
                <a:lnTo>
                  <a:pt x="983030" y="838073"/>
                </a:lnTo>
                <a:lnTo>
                  <a:pt x="957770" y="875360"/>
                </a:lnTo>
                <a:lnTo>
                  <a:pt x="929297" y="910069"/>
                </a:lnTo>
                <a:lnTo>
                  <a:pt x="897813" y="941984"/>
                </a:lnTo>
                <a:lnTo>
                  <a:pt x="863523" y="970889"/>
                </a:lnTo>
                <a:lnTo>
                  <a:pt x="826668" y="996581"/>
                </a:lnTo>
                <a:lnTo>
                  <a:pt x="787438" y="1018844"/>
                </a:lnTo>
                <a:lnTo>
                  <a:pt x="746048" y="1037450"/>
                </a:lnTo>
                <a:lnTo>
                  <a:pt x="702729" y="1052220"/>
                </a:lnTo>
                <a:lnTo>
                  <a:pt x="657682" y="1062926"/>
                </a:lnTo>
                <a:lnTo>
                  <a:pt x="611124" y="1069340"/>
                </a:lnTo>
                <a:lnTo>
                  <a:pt x="611124" y="1158240"/>
                </a:lnTo>
                <a:lnTo>
                  <a:pt x="657694" y="1152829"/>
                </a:lnTo>
                <a:lnTo>
                  <a:pt x="703122" y="1143711"/>
                </a:lnTo>
                <a:lnTo>
                  <a:pt x="747229" y="1131049"/>
                </a:lnTo>
                <a:lnTo>
                  <a:pt x="789876" y="1114996"/>
                </a:lnTo>
                <a:lnTo>
                  <a:pt x="830872" y="1095705"/>
                </a:lnTo>
                <a:lnTo>
                  <a:pt x="870089" y="1073327"/>
                </a:lnTo>
                <a:lnTo>
                  <a:pt x="907338" y="1048016"/>
                </a:lnTo>
                <a:lnTo>
                  <a:pt x="942467" y="1019937"/>
                </a:lnTo>
                <a:lnTo>
                  <a:pt x="975309" y="989228"/>
                </a:lnTo>
                <a:lnTo>
                  <a:pt x="1005700" y="956056"/>
                </a:lnTo>
                <a:lnTo>
                  <a:pt x="1033500" y="920559"/>
                </a:lnTo>
                <a:lnTo>
                  <a:pt x="1058519" y="882916"/>
                </a:lnTo>
                <a:lnTo>
                  <a:pt x="1080617" y="843254"/>
                </a:lnTo>
                <a:lnTo>
                  <a:pt x="1099616" y="801751"/>
                </a:lnTo>
                <a:lnTo>
                  <a:pt x="1115364" y="758545"/>
                </a:lnTo>
                <a:lnTo>
                  <a:pt x="1127696" y="713790"/>
                </a:lnTo>
                <a:lnTo>
                  <a:pt x="1136459" y="667651"/>
                </a:lnTo>
                <a:lnTo>
                  <a:pt x="1141476" y="620268"/>
                </a:lnTo>
                <a:close/>
              </a:path>
              <a:path w="1141729" h="1158240">
                <a:moveTo>
                  <a:pt x="1141476" y="539496"/>
                </a:moveTo>
                <a:lnTo>
                  <a:pt x="1136459" y="491985"/>
                </a:lnTo>
                <a:lnTo>
                  <a:pt x="1127696" y="445693"/>
                </a:lnTo>
                <a:lnTo>
                  <a:pt x="1115364" y="400812"/>
                </a:lnTo>
                <a:lnTo>
                  <a:pt x="1099616" y="357479"/>
                </a:lnTo>
                <a:lnTo>
                  <a:pt x="1080617" y="315849"/>
                </a:lnTo>
                <a:lnTo>
                  <a:pt x="1058519" y="276072"/>
                </a:lnTo>
                <a:lnTo>
                  <a:pt x="1033500" y="238315"/>
                </a:lnTo>
                <a:lnTo>
                  <a:pt x="1005700" y="202730"/>
                </a:lnTo>
                <a:lnTo>
                  <a:pt x="975309" y="169456"/>
                </a:lnTo>
                <a:lnTo>
                  <a:pt x="942467" y="138658"/>
                </a:lnTo>
                <a:lnTo>
                  <a:pt x="907338" y="110502"/>
                </a:lnTo>
                <a:lnTo>
                  <a:pt x="870089" y="85128"/>
                </a:lnTo>
                <a:lnTo>
                  <a:pt x="830872" y="62687"/>
                </a:lnTo>
                <a:lnTo>
                  <a:pt x="789876" y="43345"/>
                </a:lnTo>
                <a:lnTo>
                  <a:pt x="747229" y="27254"/>
                </a:lnTo>
                <a:lnTo>
                  <a:pt x="703122" y="14566"/>
                </a:lnTo>
                <a:lnTo>
                  <a:pt x="657694" y="5422"/>
                </a:lnTo>
                <a:lnTo>
                  <a:pt x="611124" y="0"/>
                </a:lnTo>
                <a:lnTo>
                  <a:pt x="611124" y="89154"/>
                </a:lnTo>
                <a:lnTo>
                  <a:pt x="657682" y="95199"/>
                </a:lnTo>
                <a:lnTo>
                  <a:pt x="702729" y="105625"/>
                </a:lnTo>
                <a:lnTo>
                  <a:pt x="746048" y="120243"/>
                </a:lnTo>
                <a:lnTo>
                  <a:pt x="787438" y="138811"/>
                </a:lnTo>
                <a:lnTo>
                  <a:pt x="826668" y="161099"/>
                </a:lnTo>
                <a:lnTo>
                  <a:pt x="863523" y="186893"/>
                </a:lnTo>
                <a:lnTo>
                  <a:pt x="897813" y="215963"/>
                </a:lnTo>
                <a:lnTo>
                  <a:pt x="929297" y="248081"/>
                </a:lnTo>
                <a:lnTo>
                  <a:pt x="957770" y="283032"/>
                </a:lnTo>
                <a:lnTo>
                  <a:pt x="983030" y="320586"/>
                </a:lnTo>
                <a:lnTo>
                  <a:pt x="1004849" y="360514"/>
                </a:lnTo>
                <a:lnTo>
                  <a:pt x="1023010" y="402590"/>
                </a:lnTo>
                <a:lnTo>
                  <a:pt x="1037310" y="446595"/>
                </a:lnTo>
                <a:lnTo>
                  <a:pt x="1047534" y="492315"/>
                </a:lnTo>
                <a:lnTo>
                  <a:pt x="1053465" y="539496"/>
                </a:lnTo>
                <a:lnTo>
                  <a:pt x="1141476" y="539496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68748" y="3845712"/>
            <a:ext cx="887730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Hashcat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can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single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word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list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(dictionary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mode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-a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0)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multiple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word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lists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(combinator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mode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-a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1).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68748" y="5536565"/>
            <a:ext cx="9318625" cy="79057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Mode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-a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3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performs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brute-force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attack,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but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this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combined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mask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each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character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position.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59404" y="1930145"/>
            <a:ext cx="105327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input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file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should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contain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hashes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same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type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specified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format.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48376" y="306451"/>
            <a:ext cx="5158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40" dirty="0">
                <a:solidFill>
                  <a:srgbClr val="3E3E3E"/>
                </a:solidFill>
                <a:latin typeface="Arial"/>
                <a:cs typeface="Arial"/>
              </a:rPr>
              <a:t>Management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5423" y="760476"/>
            <a:ext cx="719937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32786" y="1882292"/>
            <a:ext cx="1178623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4425" marR="5080" indent="-1102360">
              <a:lnSpc>
                <a:spcPct val="114100"/>
              </a:lnSpc>
              <a:spcBef>
                <a:spcPts val="100"/>
              </a:spcBef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Users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often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use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poor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credential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practices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difficult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control,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such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as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same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company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consumer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websites.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44696" y="4442459"/>
            <a:ext cx="9622790" cy="1784985"/>
          </a:xfrm>
          <a:custGeom>
            <a:avLst/>
            <a:gdLst/>
            <a:ahLst/>
            <a:cxnLst/>
            <a:rect l="l" t="t" r="r" b="b"/>
            <a:pathLst>
              <a:path w="9622790" h="1784985">
                <a:moveTo>
                  <a:pt x="9325102" y="0"/>
                </a:moveTo>
                <a:lnTo>
                  <a:pt x="297433" y="0"/>
                </a:lnTo>
                <a:lnTo>
                  <a:pt x="249202" y="3894"/>
                </a:lnTo>
                <a:lnTo>
                  <a:pt x="203443" y="15168"/>
                </a:lnTo>
                <a:lnTo>
                  <a:pt x="160771" y="33209"/>
                </a:lnTo>
                <a:lnTo>
                  <a:pt x="121798" y="57403"/>
                </a:lnTo>
                <a:lnTo>
                  <a:pt x="87137" y="87137"/>
                </a:lnTo>
                <a:lnTo>
                  <a:pt x="57403" y="121798"/>
                </a:lnTo>
                <a:lnTo>
                  <a:pt x="33209" y="160771"/>
                </a:lnTo>
                <a:lnTo>
                  <a:pt x="15168" y="203443"/>
                </a:lnTo>
                <a:lnTo>
                  <a:pt x="3894" y="249202"/>
                </a:lnTo>
                <a:lnTo>
                  <a:pt x="0" y="297434"/>
                </a:lnTo>
                <a:lnTo>
                  <a:pt x="0" y="1487170"/>
                </a:lnTo>
                <a:lnTo>
                  <a:pt x="3894" y="1535401"/>
                </a:lnTo>
                <a:lnTo>
                  <a:pt x="15168" y="1581160"/>
                </a:lnTo>
                <a:lnTo>
                  <a:pt x="33209" y="1623832"/>
                </a:lnTo>
                <a:lnTo>
                  <a:pt x="57403" y="1662805"/>
                </a:lnTo>
                <a:lnTo>
                  <a:pt x="87137" y="1697466"/>
                </a:lnTo>
                <a:lnTo>
                  <a:pt x="121798" y="1727200"/>
                </a:lnTo>
                <a:lnTo>
                  <a:pt x="160771" y="1751394"/>
                </a:lnTo>
                <a:lnTo>
                  <a:pt x="203443" y="1769435"/>
                </a:lnTo>
                <a:lnTo>
                  <a:pt x="249202" y="1780709"/>
                </a:lnTo>
                <a:lnTo>
                  <a:pt x="297433" y="1784603"/>
                </a:lnTo>
                <a:lnTo>
                  <a:pt x="9325102" y="1784603"/>
                </a:lnTo>
                <a:lnTo>
                  <a:pt x="9373333" y="1780709"/>
                </a:lnTo>
                <a:lnTo>
                  <a:pt x="9419092" y="1769435"/>
                </a:lnTo>
                <a:lnTo>
                  <a:pt x="9461764" y="1751394"/>
                </a:lnTo>
                <a:lnTo>
                  <a:pt x="9500737" y="1727200"/>
                </a:lnTo>
                <a:lnTo>
                  <a:pt x="9535398" y="1697466"/>
                </a:lnTo>
                <a:lnTo>
                  <a:pt x="9565131" y="1662805"/>
                </a:lnTo>
                <a:lnTo>
                  <a:pt x="9589326" y="1623832"/>
                </a:lnTo>
                <a:lnTo>
                  <a:pt x="9607367" y="1581160"/>
                </a:lnTo>
                <a:lnTo>
                  <a:pt x="9618641" y="1535401"/>
                </a:lnTo>
                <a:lnTo>
                  <a:pt x="9622536" y="1487170"/>
                </a:lnTo>
                <a:lnTo>
                  <a:pt x="9622536" y="297434"/>
                </a:lnTo>
                <a:lnTo>
                  <a:pt x="9618641" y="249202"/>
                </a:lnTo>
                <a:lnTo>
                  <a:pt x="9607367" y="203443"/>
                </a:lnTo>
                <a:lnTo>
                  <a:pt x="9589326" y="160771"/>
                </a:lnTo>
                <a:lnTo>
                  <a:pt x="9565131" y="121798"/>
                </a:lnTo>
                <a:lnTo>
                  <a:pt x="9535398" y="87137"/>
                </a:lnTo>
                <a:lnTo>
                  <a:pt x="9500737" y="57403"/>
                </a:lnTo>
                <a:lnTo>
                  <a:pt x="9461764" y="33209"/>
                </a:lnTo>
                <a:lnTo>
                  <a:pt x="9419092" y="15168"/>
                </a:lnTo>
                <a:lnTo>
                  <a:pt x="9373333" y="3894"/>
                </a:lnTo>
                <a:lnTo>
                  <a:pt x="9325102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88358" y="4900700"/>
            <a:ext cx="893191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3294" marR="5080" indent="-951230">
              <a:lnSpc>
                <a:spcPct val="114100"/>
              </a:lnSpc>
              <a:spcBef>
                <a:spcPts val="100"/>
              </a:spcBef>
            </a:pP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Password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authentication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solutions</a:t>
            </a: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mitigate</a:t>
            </a: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risk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sz="2200" spc="-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devices</a:t>
            </a: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services 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credential</a:t>
            </a: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storage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agents.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159761" y="4285741"/>
            <a:ext cx="2099945" cy="2099945"/>
            <a:chOff x="2159761" y="4285741"/>
            <a:chExt cx="2099945" cy="2099945"/>
          </a:xfrm>
        </p:grpSpPr>
        <p:sp>
          <p:nvSpPr>
            <p:cNvPr id="8" name="object 8"/>
            <p:cNvSpPr/>
            <p:nvPr/>
          </p:nvSpPr>
          <p:spPr>
            <a:xfrm>
              <a:off x="2172461" y="4298441"/>
              <a:ext cx="2074545" cy="2074545"/>
            </a:xfrm>
            <a:custGeom>
              <a:avLst/>
              <a:gdLst/>
              <a:ahLst/>
              <a:cxnLst/>
              <a:rect l="l" t="t" r="r" b="b"/>
              <a:pathLst>
                <a:path w="2074545" h="2074545">
                  <a:moveTo>
                    <a:pt x="1037082" y="0"/>
                  </a:moveTo>
                  <a:lnTo>
                    <a:pt x="988261" y="1128"/>
                  </a:lnTo>
                  <a:lnTo>
                    <a:pt x="940021" y="4481"/>
                  </a:lnTo>
                  <a:lnTo>
                    <a:pt x="892412" y="10009"/>
                  </a:lnTo>
                  <a:lnTo>
                    <a:pt x="845484" y="17662"/>
                  </a:lnTo>
                  <a:lnTo>
                    <a:pt x="799286" y="27389"/>
                  </a:lnTo>
                  <a:lnTo>
                    <a:pt x="753869" y="39142"/>
                  </a:lnTo>
                  <a:lnTo>
                    <a:pt x="709281" y="52870"/>
                  </a:lnTo>
                  <a:lnTo>
                    <a:pt x="665574" y="68524"/>
                  </a:lnTo>
                  <a:lnTo>
                    <a:pt x="622795" y="86053"/>
                  </a:lnTo>
                  <a:lnTo>
                    <a:pt x="580997" y="105409"/>
                  </a:lnTo>
                  <a:lnTo>
                    <a:pt x="540227" y="126540"/>
                  </a:lnTo>
                  <a:lnTo>
                    <a:pt x="500537" y="149398"/>
                  </a:lnTo>
                  <a:lnTo>
                    <a:pt x="461975" y="173933"/>
                  </a:lnTo>
                  <a:lnTo>
                    <a:pt x="424592" y="200095"/>
                  </a:lnTo>
                  <a:lnTo>
                    <a:pt x="388437" y="227833"/>
                  </a:lnTo>
                  <a:lnTo>
                    <a:pt x="353561" y="257099"/>
                  </a:lnTo>
                  <a:lnTo>
                    <a:pt x="320012" y="287842"/>
                  </a:lnTo>
                  <a:lnTo>
                    <a:pt x="287842" y="320012"/>
                  </a:lnTo>
                  <a:lnTo>
                    <a:pt x="257099" y="353561"/>
                  </a:lnTo>
                  <a:lnTo>
                    <a:pt x="227833" y="388437"/>
                  </a:lnTo>
                  <a:lnTo>
                    <a:pt x="200095" y="424592"/>
                  </a:lnTo>
                  <a:lnTo>
                    <a:pt x="173933" y="461975"/>
                  </a:lnTo>
                  <a:lnTo>
                    <a:pt x="149398" y="500537"/>
                  </a:lnTo>
                  <a:lnTo>
                    <a:pt x="126540" y="540227"/>
                  </a:lnTo>
                  <a:lnTo>
                    <a:pt x="105409" y="580997"/>
                  </a:lnTo>
                  <a:lnTo>
                    <a:pt x="86053" y="622795"/>
                  </a:lnTo>
                  <a:lnTo>
                    <a:pt x="68524" y="665574"/>
                  </a:lnTo>
                  <a:lnTo>
                    <a:pt x="52870" y="709281"/>
                  </a:lnTo>
                  <a:lnTo>
                    <a:pt x="39142" y="753869"/>
                  </a:lnTo>
                  <a:lnTo>
                    <a:pt x="27389" y="799286"/>
                  </a:lnTo>
                  <a:lnTo>
                    <a:pt x="17662" y="845484"/>
                  </a:lnTo>
                  <a:lnTo>
                    <a:pt x="10009" y="892412"/>
                  </a:lnTo>
                  <a:lnTo>
                    <a:pt x="4481" y="940021"/>
                  </a:lnTo>
                  <a:lnTo>
                    <a:pt x="1128" y="988261"/>
                  </a:lnTo>
                  <a:lnTo>
                    <a:pt x="0" y="1037082"/>
                  </a:lnTo>
                  <a:lnTo>
                    <a:pt x="1128" y="1085902"/>
                  </a:lnTo>
                  <a:lnTo>
                    <a:pt x="4481" y="1134142"/>
                  </a:lnTo>
                  <a:lnTo>
                    <a:pt x="10009" y="1181751"/>
                  </a:lnTo>
                  <a:lnTo>
                    <a:pt x="17662" y="1228679"/>
                  </a:lnTo>
                  <a:lnTo>
                    <a:pt x="27389" y="1274877"/>
                  </a:lnTo>
                  <a:lnTo>
                    <a:pt x="39142" y="1320294"/>
                  </a:lnTo>
                  <a:lnTo>
                    <a:pt x="52870" y="1364882"/>
                  </a:lnTo>
                  <a:lnTo>
                    <a:pt x="68524" y="1408589"/>
                  </a:lnTo>
                  <a:lnTo>
                    <a:pt x="86053" y="1451368"/>
                  </a:lnTo>
                  <a:lnTo>
                    <a:pt x="105409" y="1493166"/>
                  </a:lnTo>
                  <a:lnTo>
                    <a:pt x="126540" y="1533936"/>
                  </a:lnTo>
                  <a:lnTo>
                    <a:pt x="149398" y="1573626"/>
                  </a:lnTo>
                  <a:lnTo>
                    <a:pt x="173933" y="1612188"/>
                  </a:lnTo>
                  <a:lnTo>
                    <a:pt x="200095" y="1649571"/>
                  </a:lnTo>
                  <a:lnTo>
                    <a:pt x="227833" y="1685726"/>
                  </a:lnTo>
                  <a:lnTo>
                    <a:pt x="257099" y="1720602"/>
                  </a:lnTo>
                  <a:lnTo>
                    <a:pt x="287842" y="1754151"/>
                  </a:lnTo>
                  <a:lnTo>
                    <a:pt x="320012" y="1786321"/>
                  </a:lnTo>
                  <a:lnTo>
                    <a:pt x="353561" y="1817064"/>
                  </a:lnTo>
                  <a:lnTo>
                    <a:pt x="388437" y="1846330"/>
                  </a:lnTo>
                  <a:lnTo>
                    <a:pt x="424592" y="1874068"/>
                  </a:lnTo>
                  <a:lnTo>
                    <a:pt x="461975" y="1900230"/>
                  </a:lnTo>
                  <a:lnTo>
                    <a:pt x="500537" y="1924765"/>
                  </a:lnTo>
                  <a:lnTo>
                    <a:pt x="540227" y="1947623"/>
                  </a:lnTo>
                  <a:lnTo>
                    <a:pt x="580997" y="1968754"/>
                  </a:lnTo>
                  <a:lnTo>
                    <a:pt x="622795" y="1988110"/>
                  </a:lnTo>
                  <a:lnTo>
                    <a:pt x="665574" y="2005639"/>
                  </a:lnTo>
                  <a:lnTo>
                    <a:pt x="709281" y="2021293"/>
                  </a:lnTo>
                  <a:lnTo>
                    <a:pt x="753869" y="2035021"/>
                  </a:lnTo>
                  <a:lnTo>
                    <a:pt x="799286" y="2046774"/>
                  </a:lnTo>
                  <a:lnTo>
                    <a:pt x="845484" y="2056501"/>
                  </a:lnTo>
                  <a:lnTo>
                    <a:pt x="892412" y="2064154"/>
                  </a:lnTo>
                  <a:lnTo>
                    <a:pt x="940021" y="2069682"/>
                  </a:lnTo>
                  <a:lnTo>
                    <a:pt x="988261" y="2073035"/>
                  </a:lnTo>
                  <a:lnTo>
                    <a:pt x="1037082" y="2074164"/>
                  </a:lnTo>
                  <a:lnTo>
                    <a:pt x="1085902" y="2073035"/>
                  </a:lnTo>
                  <a:lnTo>
                    <a:pt x="1134142" y="2069682"/>
                  </a:lnTo>
                  <a:lnTo>
                    <a:pt x="1181751" y="2064154"/>
                  </a:lnTo>
                  <a:lnTo>
                    <a:pt x="1228679" y="2056501"/>
                  </a:lnTo>
                  <a:lnTo>
                    <a:pt x="1274877" y="2046774"/>
                  </a:lnTo>
                  <a:lnTo>
                    <a:pt x="1320294" y="2035021"/>
                  </a:lnTo>
                  <a:lnTo>
                    <a:pt x="1364882" y="2021293"/>
                  </a:lnTo>
                  <a:lnTo>
                    <a:pt x="1408589" y="2005639"/>
                  </a:lnTo>
                  <a:lnTo>
                    <a:pt x="1451368" y="1988110"/>
                  </a:lnTo>
                  <a:lnTo>
                    <a:pt x="1493166" y="1968754"/>
                  </a:lnTo>
                  <a:lnTo>
                    <a:pt x="1533936" y="1947623"/>
                  </a:lnTo>
                  <a:lnTo>
                    <a:pt x="1573626" y="1924765"/>
                  </a:lnTo>
                  <a:lnTo>
                    <a:pt x="1612188" y="1900230"/>
                  </a:lnTo>
                  <a:lnTo>
                    <a:pt x="1649571" y="1874068"/>
                  </a:lnTo>
                  <a:lnTo>
                    <a:pt x="1685726" y="1846330"/>
                  </a:lnTo>
                  <a:lnTo>
                    <a:pt x="1720602" y="1817064"/>
                  </a:lnTo>
                  <a:lnTo>
                    <a:pt x="1754151" y="1786321"/>
                  </a:lnTo>
                  <a:lnTo>
                    <a:pt x="1786321" y="1754151"/>
                  </a:lnTo>
                  <a:lnTo>
                    <a:pt x="1817064" y="1720602"/>
                  </a:lnTo>
                  <a:lnTo>
                    <a:pt x="1846330" y="1685726"/>
                  </a:lnTo>
                  <a:lnTo>
                    <a:pt x="1874068" y="1649571"/>
                  </a:lnTo>
                  <a:lnTo>
                    <a:pt x="1900230" y="1612188"/>
                  </a:lnTo>
                  <a:lnTo>
                    <a:pt x="1924765" y="1573626"/>
                  </a:lnTo>
                  <a:lnTo>
                    <a:pt x="1947623" y="1533936"/>
                  </a:lnTo>
                  <a:lnTo>
                    <a:pt x="1968754" y="1493166"/>
                  </a:lnTo>
                  <a:lnTo>
                    <a:pt x="1988110" y="1451368"/>
                  </a:lnTo>
                  <a:lnTo>
                    <a:pt x="2005639" y="1408589"/>
                  </a:lnTo>
                  <a:lnTo>
                    <a:pt x="2021293" y="1364882"/>
                  </a:lnTo>
                  <a:lnTo>
                    <a:pt x="2035021" y="1320294"/>
                  </a:lnTo>
                  <a:lnTo>
                    <a:pt x="2046774" y="1274877"/>
                  </a:lnTo>
                  <a:lnTo>
                    <a:pt x="2056501" y="1228679"/>
                  </a:lnTo>
                  <a:lnTo>
                    <a:pt x="2064154" y="1181751"/>
                  </a:lnTo>
                  <a:lnTo>
                    <a:pt x="2069682" y="1134142"/>
                  </a:lnTo>
                  <a:lnTo>
                    <a:pt x="2073035" y="1085902"/>
                  </a:lnTo>
                  <a:lnTo>
                    <a:pt x="2074164" y="1037082"/>
                  </a:lnTo>
                  <a:lnTo>
                    <a:pt x="2073035" y="988261"/>
                  </a:lnTo>
                  <a:lnTo>
                    <a:pt x="2069682" y="940021"/>
                  </a:lnTo>
                  <a:lnTo>
                    <a:pt x="2064154" y="892412"/>
                  </a:lnTo>
                  <a:lnTo>
                    <a:pt x="2056501" y="845484"/>
                  </a:lnTo>
                  <a:lnTo>
                    <a:pt x="2046774" y="799286"/>
                  </a:lnTo>
                  <a:lnTo>
                    <a:pt x="2035021" y="753869"/>
                  </a:lnTo>
                  <a:lnTo>
                    <a:pt x="2021293" y="709281"/>
                  </a:lnTo>
                  <a:lnTo>
                    <a:pt x="2005639" y="665574"/>
                  </a:lnTo>
                  <a:lnTo>
                    <a:pt x="1988110" y="622795"/>
                  </a:lnTo>
                  <a:lnTo>
                    <a:pt x="1968754" y="580997"/>
                  </a:lnTo>
                  <a:lnTo>
                    <a:pt x="1947623" y="540227"/>
                  </a:lnTo>
                  <a:lnTo>
                    <a:pt x="1924765" y="500537"/>
                  </a:lnTo>
                  <a:lnTo>
                    <a:pt x="1900230" y="461975"/>
                  </a:lnTo>
                  <a:lnTo>
                    <a:pt x="1874068" y="424592"/>
                  </a:lnTo>
                  <a:lnTo>
                    <a:pt x="1846330" y="388437"/>
                  </a:lnTo>
                  <a:lnTo>
                    <a:pt x="1817064" y="353561"/>
                  </a:lnTo>
                  <a:lnTo>
                    <a:pt x="1786321" y="320012"/>
                  </a:lnTo>
                  <a:lnTo>
                    <a:pt x="1754151" y="287842"/>
                  </a:lnTo>
                  <a:lnTo>
                    <a:pt x="1720602" y="257099"/>
                  </a:lnTo>
                  <a:lnTo>
                    <a:pt x="1685726" y="227833"/>
                  </a:lnTo>
                  <a:lnTo>
                    <a:pt x="1649571" y="200095"/>
                  </a:lnTo>
                  <a:lnTo>
                    <a:pt x="1612188" y="173933"/>
                  </a:lnTo>
                  <a:lnTo>
                    <a:pt x="1573626" y="149398"/>
                  </a:lnTo>
                  <a:lnTo>
                    <a:pt x="1533936" y="126540"/>
                  </a:lnTo>
                  <a:lnTo>
                    <a:pt x="1493166" y="105409"/>
                  </a:lnTo>
                  <a:lnTo>
                    <a:pt x="1451368" y="86053"/>
                  </a:lnTo>
                  <a:lnTo>
                    <a:pt x="1408589" y="68524"/>
                  </a:lnTo>
                  <a:lnTo>
                    <a:pt x="1364882" y="52870"/>
                  </a:lnTo>
                  <a:lnTo>
                    <a:pt x="1320294" y="39142"/>
                  </a:lnTo>
                  <a:lnTo>
                    <a:pt x="1274877" y="27389"/>
                  </a:lnTo>
                  <a:lnTo>
                    <a:pt x="1228679" y="17662"/>
                  </a:lnTo>
                  <a:lnTo>
                    <a:pt x="1181751" y="10009"/>
                  </a:lnTo>
                  <a:lnTo>
                    <a:pt x="1134142" y="4481"/>
                  </a:lnTo>
                  <a:lnTo>
                    <a:pt x="1085902" y="1128"/>
                  </a:lnTo>
                  <a:lnTo>
                    <a:pt x="1037082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72461" y="4298441"/>
              <a:ext cx="2074545" cy="2074545"/>
            </a:xfrm>
            <a:custGeom>
              <a:avLst/>
              <a:gdLst/>
              <a:ahLst/>
              <a:cxnLst/>
              <a:rect l="l" t="t" r="r" b="b"/>
              <a:pathLst>
                <a:path w="2074545" h="2074545">
                  <a:moveTo>
                    <a:pt x="0" y="1037082"/>
                  </a:moveTo>
                  <a:lnTo>
                    <a:pt x="1128" y="988261"/>
                  </a:lnTo>
                  <a:lnTo>
                    <a:pt x="4481" y="940021"/>
                  </a:lnTo>
                  <a:lnTo>
                    <a:pt x="10009" y="892412"/>
                  </a:lnTo>
                  <a:lnTo>
                    <a:pt x="17662" y="845484"/>
                  </a:lnTo>
                  <a:lnTo>
                    <a:pt x="27389" y="799286"/>
                  </a:lnTo>
                  <a:lnTo>
                    <a:pt x="39142" y="753869"/>
                  </a:lnTo>
                  <a:lnTo>
                    <a:pt x="52870" y="709281"/>
                  </a:lnTo>
                  <a:lnTo>
                    <a:pt x="68524" y="665574"/>
                  </a:lnTo>
                  <a:lnTo>
                    <a:pt x="86053" y="622795"/>
                  </a:lnTo>
                  <a:lnTo>
                    <a:pt x="105409" y="580997"/>
                  </a:lnTo>
                  <a:lnTo>
                    <a:pt x="126540" y="540227"/>
                  </a:lnTo>
                  <a:lnTo>
                    <a:pt x="149398" y="500537"/>
                  </a:lnTo>
                  <a:lnTo>
                    <a:pt x="173933" y="461975"/>
                  </a:lnTo>
                  <a:lnTo>
                    <a:pt x="200095" y="424592"/>
                  </a:lnTo>
                  <a:lnTo>
                    <a:pt x="227833" y="388437"/>
                  </a:lnTo>
                  <a:lnTo>
                    <a:pt x="257099" y="353561"/>
                  </a:lnTo>
                  <a:lnTo>
                    <a:pt x="287842" y="320012"/>
                  </a:lnTo>
                  <a:lnTo>
                    <a:pt x="320012" y="287842"/>
                  </a:lnTo>
                  <a:lnTo>
                    <a:pt x="353561" y="257099"/>
                  </a:lnTo>
                  <a:lnTo>
                    <a:pt x="388437" y="227833"/>
                  </a:lnTo>
                  <a:lnTo>
                    <a:pt x="424592" y="200095"/>
                  </a:lnTo>
                  <a:lnTo>
                    <a:pt x="461975" y="173933"/>
                  </a:lnTo>
                  <a:lnTo>
                    <a:pt x="500537" y="149398"/>
                  </a:lnTo>
                  <a:lnTo>
                    <a:pt x="540227" y="126540"/>
                  </a:lnTo>
                  <a:lnTo>
                    <a:pt x="580997" y="105409"/>
                  </a:lnTo>
                  <a:lnTo>
                    <a:pt x="622795" y="86053"/>
                  </a:lnTo>
                  <a:lnTo>
                    <a:pt x="665574" y="68524"/>
                  </a:lnTo>
                  <a:lnTo>
                    <a:pt x="709281" y="52870"/>
                  </a:lnTo>
                  <a:lnTo>
                    <a:pt x="753869" y="39142"/>
                  </a:lnTo>
                  <a:lnTo>
                    <a:pt x="799286" y="27389"/>
                  </a:lnTo>
                  <a:lnTo>
                    <a:pt x="845484" y="17662"/>
                  </a:lnTo>
                  <a:lnTo>
                    <a:pt x="892412" y="10009"/>
                  </a:lnTo>
                  <a:lnTo>
                    <a:pt x="940021" y="4481"/>
                  </a:lnTo>
                  <a:lnTo>
                    <a:pt x="988261" y="1128"/>
                  </a:lnTo>
                  <a:lnTo>
                    <a:pt x="1037082" y="0"/>
                  </a:lnTo>
                  <a:lnTo>
                    <a:pt x="1085902" y="1128"/>
                  </a:lnTo>
                  <a:lnTo>
                    <a:pt x="1134142" y="4481"/>
                  </a:lnTo>
                  <a:lnTo>
                    <a:pt x="1181751" y="10009"/>
                  </a:lnTo>
                  <a:lnTo>
                    <a:pt x="1228679" y="17662"/>
                  </a:lnTo>
                  <a:lnTo>
                    <a:pt x="1274877" y="27389"/>
                  </a:lnTo>
                  <a:lnTo>
                    <a:pt x="1320294" y="39142"/>
                  </a:lnTo>
                  <a:lnTo>
                    <a:pt x="1364882" y="52870"/>
                  </a:lnTo>
                  <a:lnTo>
                    <a:pt x="1408589" y="68524"/>
                  </a:lnTo>
                  <a:lnTo>
                    <a:pt x="1451368" y="86053"/>
                  </a:lnTo>
                  <a:lnTo>
                    <a:pt x="1493166" y="105409"/>
                  </a:lnTo>
                  <a:lnTo>
                    <a:pt x="1533936" y="126540"/>
                  </a:lnTo>
                  <a:lnTo>
                    <a:pt x="1573626" y="149398"/>
                  </a:lnTo>
                  <a:lnTo>
                    <a:pt x="1612188" y="173933"/>
                  </a:lnTo>
                  <a:lnTo>
                    <a:pt x="1649571" y="200095"/>
                  </a:lnTo>
                  <a:lnTo>
                    <a:pt x="1685726" y="227833"/>
                  </a:lnTo>
                  <a:lnTo>
                    <a:pt x="1720602" y="257099"/>
                  </a:lnTo>
                  <a:lnTo>
                    <a:pt x="1754151" y="287842"/>
                  </a:lnTo>
                  <a:lnTo>
                    <a:pt x="1786321" y="320012"/>
                  </a:lnTo>
                  <a:lnTo>
                    <a:pt x="1817064" y="353561"/>
                  </a:lnTo>
                  <a:lnTo>
                    <a:pt x="1846330" y="388437"/>
                  </a:lnTo>
                  <a:lnTo>
                    <a:pt x="1874068" y="424592"/>
                  </a:lnTo>
                  <a:lnTo>
                    <a:pt x="1900230" y="461975"/>
                  </a:lnTo>
                  <a:lnTo>
                    <a:pt x="1924765" y="500537"/>
                  </a:lnTo>
                  <a:lnTo>
                    <a:pt x="1947623" y="540227"/>
                  </a:lnTo>
                  <a:lnTo>
                    <a:pt x="1968754" y="580997"/>
                  </a:lnTo>
                  <a:lnTo>
                    <a:pt x="1988110" y="622795"/>
                  </a:lnTo>
                  <a:lnTo>
                    <a:pt x="2005639" y="665574"/>
                  </a:lnTo>
                  <a:lnTo>
                    <a:pt x="2021293" y="709281"/>
                  </a:lnTo>
                  <a:lnTo>
                    <a:pt x="2035021" y="753869"/>
                  </a:lnTo>
                  <a:lnTo>
                    <a:pt x="2046774" y="799286"/>
                  </a:lnTo>
                  <a:lnTo>
                    <a:pt x="2056501" y="845484"/>
                  </a:lnTo>
                  <a:lnTo>
                    <a:pt x="2064154" y="892412"/>
                  </a:lnTo>
                  <a:lnTo>
                    <a:pt x="2069682" y="940021"/>
                  </a:lnTo>
                  <a:lnTo>
                    <a:pt x="2073035" y="988261"/>
                  </a:lnTo>
                  <a:lnTo>
                    <a:pt x="2074164" y="1037082"/>
                  </a:lnTo>
                  <a:lnTo>
                    <a:pt x="2073035" y="1085902"/>
                  </a:lnTo>
                  <a:lnTo>
                    <a:pt x="2069682" y="1134142"/>
                  </a:lnTo>
                  <a:lnTo>
                    <a:pt x="2064154" y="1181751"/>
                  </a:lnTo>
                  <a:lnTo>
                    <a:pt x="2056501" y="1228679"/>
                  </a:lnTo>
                  <a:lnTo>
                    <a:pt x="2046774" y="1274877"/>
                  </a:lnTo>
                  <a:lnTo>
                    <a:pt x="2035021" y="1320294"/>
                  </a:lnTo>
                  <a:lnTo>
                    <a:pt x="2021293" y="1364882"/>
                  </a:lnTo>
                  <a:lnTo>
                    <a:pt x="2005639" y="1408589"/>
                  </a:lnTo>
                  <a:lnTo>
                    <a:pt x="1988110" y="1451368"/>
                  </a:lnTo>
                  <a:lnTo>
                    <a:pt x="1968754" y="1493166"/>
                  </a:lnTo>
                  <a:lnTo>
                    <a:pt x="1947623" y="1533936"/>
                  </a:lnTo>
                  <a:lnTo>
                    <a:pt x="1924765" y="1573626"/>
                  </a:lnTo>
                  <a:lnTo>
                    <a:pt x="1900230" y="1612188"/>
                  </a:lnTo>
                  <a:lnTo>
                    <a:pt x="1874068" y="1649571"/>
                  </a:lnTo>
                  <a:lnTo>
                    <a:pt x="1846330" y="1685726"/>
                  </a:lnTo>
                  <a:lnTo>
                    <a:pt x="1817064" y="1720602"/>
                  </a:lnTo>
                  <a:lnTo>
                    <a:pt x="1786321" y="1754151"/>
                  </a:lnTo>
                  <a:lnTo>
                    <a:pt x="1754151" y="1786321"/>
                  </a:lnTo>
                  <a:lnTo>
                    <a:pt x="1720602" y="1817064"/>
                  </a:lnTo>
                  <a:lnTo>
                    <a:pt x="1685726" y="1846330"/>
                  </a:lnTo>
                  <a:lnTo>
                    <a:pt x="1649571" y="1874068"/>
                  </a:lnTo>
                  <a:lnTo>
                    <a:pt x="1612188" y="1900230"/>
                  </a:lnTo>
                  <a:lnTo>
                    <a:pt x="1573626" y="1924765"/>
                  </a:lnTo>
                  <a:lnTo>
                    <a:pt x="1533936" y="1947623"/>
                  </a:lnTo>
                  <a:lnTo>
                    <a:pt x="1493166" y="1968754"/>
                  </a:lnTo>
                  <a:lnTo>
                    <a:pt x="1451368" y="1988110"/>
                  </a:lnTo>
                  <a:lnTo>
                    <a:pt x="1408589" y="2005639"/>
                  </a:lnTo>
                  <a:lnTo>
                    <a:pt x="1364882" y="2021293"/>
                  </a:lnTo>
                  <a:lnTo>
                    <a:pt x="1320294" y="2035021"/>
                  </a:lnTo>
                  <a:lnTo>
                    <a:pt x="1274877" y="2046774"/>
                  </a:lnTo>
                  <a:lnTo>
                    <a:pt x="1228679" y="2056501"/>
                  </a:lnTo>
                  <a:lnTo>
                    <a:pt x="1181751" y="2064154"/>
                  </a:lnTo>
                  <a:lnTo>
                    <a:pt x="1134142" y="2069682"/>
                  </a:lnTo>
                  <a:lnTo>
                    <a:pt x="1085902" y="2073035"/>
                  </a:lnTo>
                  <a:lnTo>
                    <a:pt x="1037082" y="2074164"/>
                  </a:lnTo>
                  <a:lnTo>
                    <a:pt x="988261" y="2073035"/>
                  </a:lnTo>
                  <a:lnTo>
                    <a:pt x="940021" y="2069682"/>
                  </a:lnTo>
                  <a:lnTo>
                    <a:pt x="892412" y="2064154"/>
                  </a:lnTo>
                  <a:lnTo>
                    <a:pt x="845484" y="2056501"/>
                  </a:lnTo>
                  <a:lnTo>
                    <a:pt x="799286" y="2046774"/>
                  </a:lnTo>
                  <a:lnTo>
                    <a:pt x="753869" y="2035021"/>
                  </a:lnTo>
                  <a:lnTo>
                    <a:pt x="709281" y="2021293"/>
                  </a:lnTo>
                  <a:lnTo>
                    <a:pt x="665574" y="2005639"/>
                  </a:lnTo>
                  <a:lnTo>
                    <a:pt x="622795" y="1988110"/>
                  </a:lnTo>
                  <a:lnTo>
                    <a:pt x="580997" y="1968754"/>
                  </a:lnTo>
                  <a:lnTo>
                    <a:pt x="540227" y="1947623"/>
                  </a:lnTo>
                  <a:lnTo>
                    <a:pt x="500537" y="1924765"/>
                  </a:lnTo>
                  <a:lnTo>
                    <a:pt x="461975" y="1900230"/>
                  </a:lnTo>
                  <a:lnTo>
                    <a:pt x="424592" y="1874068"/>
                  </a:lnTo>
                  <a:lnTo>
                    <a:pt x="388437" y="1846330"/>
                  </a:lnTo>
                  <a:lnTo>
                    <a:pt x="353561" y="1817064"/>
                  </a:lnTo>
                  <a:lnTo>
                    <a:pt x="320012" y="1786321"/>
                  </a:lnTo>
                  <a:lnTo>
                    <a:pt x="287842" y="1754151"/>
                  </a:lnTo>
                  <a:lnTo>
                    <a:pt x="257099" y="1720602"/>
                  </a:lnTo>
                  <a:lnTo>
                    <a:pt x="227833" y="1685726"/>
                  </a:lnTo>
                  <a:lnTo>
                    <a:pt x="200095" y="1649571"/>
                  </a:lnTo>
                  <a:lnTo>
                    <a:pt x="173933" y="1612188"/>
                  </a:lnTo>
                  <a:lnTo>
                    <a:pt x="149398" y="1573626"/>
                  </a:lnTo>
                  <a:lnTo>
                    <a:pt x="126540" y="1533936"/>
                  </a:lnTo>
                  <a:lnTo>
                    <a:pt x="105409" y="1493166"/>
                  </a:lnTo>
                  <a:lnTo>
                    <a:pt x="86053" y="1451368"/>
                  </a:lnTo>
                  <a:lnTo>
                    <a:pt x="68524" y="1408589"/>
                  </a:lnTo>
                  <a:lnTo>
                    <a:pt x="52870" y="1364882"/>
                  </a:lnTo>
                  <a:lnTo>
                    <a:pt x="39142" y="1320294"/>
                  </a:lnTo>
                  <a:lnTo>
                    <a:pt x="27389" y="1274877"/>
                  </a:lnTo>
                  <a:lnTo>
                    <a:pt x="17662" y="1228679"/>
                  </a:lnTo>
                  <a:lnTo>
                    <a:pt x="10009" y="1181751"/>
                  </a:lnTo>
                  <a:lnTo>
                    <a:pt x="4481" y="1134142"/>
                  </a:lnTo>
                  <a:lnTo>
                    <a:pt x="1128" y="1085902"/>
                  </a:lnTo>
                  <a:lnTo>
                    <a:pt x="0" y="1037082"/>
                  </a:lnTo>
                  <a:close/>
                </a:path>
              </a:pathLst>
            </a:custGeom>
            <a:ln w="25400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5475" y="4686299"/>
              <a:ext cx="1086612" cy="1296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48376" y="306451"/>
            <a:ext cx="5158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40" dirty="0">
                <a:solidFill>
                  <a:srgbClr val="3E3E3E"/>
                </a:solidFill>
                <a:latin typeface="Arial"/>
                <a:cs typeface="Arial"/>
              </a:rPr>
              <a:t>Management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5423" y="760476"/>
            <a:ext cx="719937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96920" y="5306060"/>
            <a:ext cx="18034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key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26437" y="3629342"/>
            <a:ext cx="3743960" cy="3746500"/>
          </a:xfrm>
          <a:custGeom>
            <a:avLst/>
            <a:gdLst/>
            <a:ahLst/>
            <a:cxnLst/>
            <a:rect l="l" t="t" r="r" b="b"/>
            <a:pathLst>
              <a:path w="3743960" h="3746500">
                <a:moveTo>
                  <a:pt x="354406" y="894651"/>
                </a:moveTo>
                <a:lnTo>
                  <a:pt x="307797" y="848169"/>
                </a:lnTo>
                <a:lnTo>
                  <a:pt x="281025" y="889673"/>
                </a:lnTo>
                <a:lnTo>
                  <a:pt x="255473" y="931722"/>
                </a:lnTo>
                <a:lnTo>
                  <a:pt x="231152" y="974305"/>
                </a:lnTo>
                <a:lnTo>
                  <a:pt x="208038" y="1017384"/>
                </a:lnTo>
                <a:lnTo>
                  <a:pt x="186131" y="1060945"/>
                </a:lnTo>
                <a:lnTo>
                  <a:pt x="165455" y="1104950"/>
                </a:lnTo>
                <a:lnTo>
                  <a:pt x="145986" y="1149375"/>
                </a:lnTo>
                <a:lnTo>
                  <a:pt x="127736" y="1194206"/>
                </a:lnTo>
                <a:lnTo>
                  <a:pt x="110705" y="1239405"/>
                </a:lnTo>
                <a:lnTo>
                  <a:pt x="94894" y="1284947"/>
                </a:lnTo>
                <a:lnTo>
                  <a:pt x="80289" y="1330820"/>
                </a:lnTo>
                <a:lnTo>
                  <a:pt x="66916" y="1376984"/>
                </a:lnTo>
                <a:lnTo>
                  <a:pt x="54749" y="1423416"/>
                </a:lnTo>
                <a:lnTo>
                  <a:pt x="43802" y="1470088"/>
                </a:lnTo>
                <a:lnTo>
                  <a:pt x="34061" y="1516989"/>
                </a:lnTo>
                <a:lnTo>
                  <a:pt x="25552" y="1564068"/>
                </a:lnTo>
                <a:lnTo>
                  <a:pt x="18249" y="1611325"/>
                </a:lnTo>
                <a:lnTo>
                  <a:pt x="12166" y="1658721"/>
                </a:lnTo>
                <a:lnTo>
                  <a:pt x="7302" y="1706232"/>
                </a:lnTo>
                <a:lnTo>
                  <a:pt x="3644" y="1753831"/>
                </a:lnTo>
                <a:lnTo>
                  <a:pt x="1219" y="1801507"/>
                </a:lnTo>
                <a:lnTo>
                  <a:pt x="0" y="1849208"/>
                </a:lnTo>
                <a:lnTo>
                  <a:pt x="0" y="1896922"/>
                </a:lnTo>
                <a:lnTo>
                  <a:pt x="1219" y="1944624"/>
                </a:lnTo>
                <a:lnTo>
                  <a:pt x="3644" y="1992299"/>
                </a:lnTo>
                <a:lnTo>
                  <a:pt x="7302" y="2039899"/>
                </a:lnTo>
                <a:lnTo>
                  <a:pt x="12166" y="2087410"/>
                </a:lnTo>
                <a:lnTo>
                  <a:pt x="18249" y="2134806"/>
                </a:lnTo>
                <a:lnTo>
                  <a:pt x="25552" y="2182063"/>
                </a:lnTo>
                <a:lnTo>
                  <a:pt x="34061" y="2229142"/>
                </a:lnTo>
                <a:lnTo>
                  <a:pt x="43802" y="2276043"/>
                </a:lnTo>
                <a:lnTo>
                  <a:pt x="54749" y="2322715"/>
                </a:lnTo>
                <a:lnTo>
                  <a:pt x="66916" y="2369147"/>
                </a:lnTo>
                <a:lnTo>
                  <a:pt x="80289" y="2415311"/>
                </a:lnTo>
                <a:lnTo>
                  <a:pt x="94894" y="2461183"/>
                </a:lnTo>
                <a:lnTo>
                  <a:pt x="110705" y="2506726"/>
                </a:lnTo>
                <a:lnTo>
                  <a:pt x="127736" y="2551925"/>
                </a:lnTo>
                <a:lnTo>
                  <a:pt x="145986" y="2596756"/>
                </a:lnTo>
                <a:lnTo>
                  <a:pt x="165455" y="2641181"/>
                </a:lnTo>
                <a:lnTo>
                  <a:pt x="186131" y="2685186"/>
                </a:lnTo>
                <a:lnTo>
                  <a:pt x="208038" y="2728747"/>
                </a:lnTo>
                <a:lnTo>
                  <a:pt x="231152" y="2771825"/>
                </a:lnTo>
                <a:lnTo>
                  <a:pt x="255473" y="2814409"/>
                </a:lnTo>
                <a:lnTo>
                  <a:pt x="281025" y="2856458"/>
                </a:lnTo>
                <a:lnTo>
                  <a:pt x="307797" y="2897949"/>
                </a:lnTo>
                <a:lnTo>
                  <a:pt x="354406" y="2851467"/>
                </a:lnTo>
                <a:lnTo>
                  <a:pt x="328333" y="2809684"/>
                </a:lnTo>
                <a:lnTo>
                  <a:pt x="303504" y="2767368"/>
                </a:lnTo>
                <a:lnTo>
                  <a:pt x="279920" y="2724543"/>
                </a:lnTo>
                <a:lnTo>
                  <a:pt x="257581" y="2681249"/>
                </a:lnTo>
                <a:lnTo>
                  <a:pt x="236474" y="2637485"/>
                </a:lnTo>
                <a:lnTo>
                  <a:pt x="216611" y="2593302"/>
                </a:lnTo>
                <a:lnTo>
                  <a:pt x="197993" y="2548712"/>
                </a:lnTo>
                <a:lnTo>
                  <a:pt x="180619" y="2503754"/>
                </a:lnTo>
                <a:lnTo>
                  <a:pt x="164477" y="2458440"/>
                </a:lnTo>
                <a:lnTo>
                  <a:pt x="149593" y="2412809"/>
                </a:lnTo>
                <a:lnTo>
                  <a:pt x="135928" y="2366873"/>
                </a:lnTo>
                <a:lnTo>
                  <a:pt x="123520" y="2320658"/>
                </a:lnTo>
                <a:lnTo>
                  <a:pt x="112344" y="2274201"/>
                </a:lnTo>
                <a:lnTo>
                  <a:pt x="102412" y="2227529"/>
                </a:lnTo>
                <a:lnTo>
                  <a:pt x="93726" y="2180666"/>
                </a:lnTo>
                <a:lnTo>
                  <a:pt x="86283" y="2133625"/>
                </a:lnTo>
                <a:lnTo>
                  <a:pt x="80073" y="2086444"/>
                </a:lnTo>
                <a:lnTo>
                  <a:pt x="75107" y="2039150"/>
                </a:lnTo>
                <a:lnTo>
                  <a:pt x="71386" y="1991766"/>
                </a:lnTo>
                <a:lnTo>
                  <a:pt x="68897" y="1944306"/>
                </a:lnTo>
                <a:lnTo>
                  <a:pt x="67665" y="1896821"/>
                </a:lnTo>
                <a:lnTo>
                  <a:pt x="67665" y="1849310"/>
                </a:lnTo>
                <a:lnTo>
                  <a:pt x="68897" y="1801825"/>
                </a:lnTo>
                <a:lnTo>
                  <a:pt x="71386" y="1754365"/>
                </a:lnTo>
                <a:lnTo>
                  <a:pt x="75107" y="1706981"/>
                </a:lnTo>
                <a:lnTo>
                  <a:pt x="80073" y="1659686"/>
                </a:lnTo>
                <a:lnTo>
                  <a:pt x="86283" y="1612506"/>
                </a:lnTo>
                <a:lnTo>
                  <a:pt x="93726" y="1565465"/>
                </a:lnTo>
                <a:lnTo>
                  <a:pt x="102412" y="1518602"/>
                </a:lnTo>
                <a:lnTo>
                  <a:pt x="112344" y="1471930"/>
                </a:lnTo>
                <a:lnTo>
                  <a:pt x="123520" y="1425473"/>
                </a:lnTo>
                <a:lnTo>
                  <a:pt x="135928" y="1379258"/>
                </a:lnTo>
                <a:lnTo>
                  <a:pt x="149593" y="1333322"/>
                </a:lnTo>
                <a:lnTo>
                  <a:pt x="164477" y="1287691"/>
                </a:lnTo>
                <a:lnTo>
                  <a:pt x="180619" y="1242377"/>
                </a:lnTo>
                <a:lnTo>
                  <a:pt x="197993" y="1197419"/>
                </a:lnTo>
                <a:lnTo>
                  <a:pt x="216611" y="1152829"/>
                </a:lnTo>
                <a:lnTo>
                  <a:pt x="236474" y="1108646"/>
                </a:lnTo>
                <a:lnTo>
                  <a:pt x="257581" y="1064882"/>
                </a:lnTo>
                <a:lnTo>
                  <a:pt x="279920" y="1021588"/>
                </a:lnTo>
                <a:lnTo>
                  <a:pt x="303504" y="978763"/>
                </a:lnTo>
                <a:lnTo>
                  <a:pt x="328333" y="936447"/>
                </a:lnTo>
                <a:lnTo>
                  <a:pt x="354406" y="894651"/>
                </a:lnTo>
                <a:close/>
              </a:path>
              <a:path w="3743960" h="3746500">
                <a:moveTo>
                  <a:pt x="1543126" y="3403028"/>
                </a:moveTo>
                <a:lnTo>
                  <a:pt x="1494815" y="3391725"/>
                </a:lnTo>
                <a:lnTo>
                  <a:pt x="1447114" y="3378962"/>
                </a:lnTo>
                <a:lnTo>
                  <a:pt x="1400022" y="3364750"/>
                </a:lnTo>
                <a:lnTo>
                  <a:pt x="1353578" y="3349142"/>
                </a:lnTo>
                <a:lnTo>
                  <a:pt x="1307807" y="3332124"/>
                </a:lnTo>
                <a:lnTo>
                  <a:pt x="1262722" y="3313760"/>
                </a:lnTo>
                <a:lnTo>
                  <a:pt x="1218361" y="3294049"/>
                </a:lnTo>
                <a:lnTo>
                  <a:pt x="1174750" y="3273018"/>
                </a:lnTo>
                <a:lnTo>
                  <a:pt x="1131900" y="3250704"/>
                </a:lnTo>
                <a:lnTo>
                  <a:pt x="1089837" y="3227120"/>
                </a:lnTo>
                <a:lnTo>
                  <a:pt x="1048600" y="3202305"/>
                </a:lnTo>
                <a:lnTo>
                  <a:pt x="1008214" y="3176270"/>
                </a:lnTo>
                <a:lnTo>
                  <a:pt x="968679" y="3149041"/>
                </a:lnTo>
                <a:lnTo>
                  <a:pt x="930046" y="3120656"/>
                </a:lnTo>
                <a:lnTo>
                  <a:pt x="892327" y="3091129"/>
                </a:lnTo>
                <a:lnTo>
                  <a:pt x="855548" y="3060484"/>
                </a:lnTo>
                <a:lnTo>
                  <a:pt x="819746" y="3028734"/>
                </a:lnTo>
                <a:lnTo>
                  <a:pt x="784923" y="2995930"/>
                </a:lnTo>
                <a:lnTo>
                  <a:pt x="751128" y="2962084"/>
                </a:lnTo>
                <a:lnTo>
                  <a:pt x="718362" y="2927223"/>
                </a:lnTo>
                <a:lnTo>
                  <a:pt x="686663" y="2891371"/>
                </a:lnTo>
                <a:lnTo>
                  <a:pt x="656056" y="2854553"/>
                </a:lnTo>
                <a:lnTo>
                  <a:pt x="626567" y="2816783"/>
                </a:lnTo>
                <a:lnTo>
                  <a:pt x="598220" y="2778099"/>
                </a:lnTo>
                <a:lnTo>
                  <a:pt x="571030" y="2738526"/>
                </a:lnTo>
                <a:lnTo>
                  <a:pt x="545033" y="2698089"/>
                </a:lnTo>
                <a:lnTo>
                  <a:pt x="520242" y="2656802"/>
                </a:lnTo>
                <a:lnTo>
                  <a:pt x="496697" y="2614688"/>
                </a:lnTo>
                <a:lnTo>
                  <a:pt x="474421" y="2571800"/>
                </a:lnTo>
                <a:lnTo>
                  <a:pt x="453428" y="2528125"/>
                </a:lnTo>
                <a:lnTo>
                  <a:pt x="433743" y="2483713"/>
                </a:lnTo>
                <a:lnTo>
                  <a:pt x="415404" y="2438590"/>
                </a:lnTo>
                <a:lnTo>
                  <a:pt x="398424" y="2392756"/>
                </a:lnTo>
                <a:lnTo>
                  <a:pt x="382828" y="2346261"/>
                </a:lnTo>
                <a:lnTo>
                  <a:pt x="368642" y="2299131"/>
                </a:lnTo>
                <a:lnTo>
                  <a:pt x="355904" y="2251367"/>
                </a:lnTo>
                <a:lnTo>
                  <a:pt x="344627" y="2203005"/>
                </a:lnTo>
                <a:lnTo>
                  <a:pt x="288874" y="2203005"/>
                </a:lnTo>
                <a:lnTo>
                  <a:pt x="299580" y="2251392"/>
                </a:lnTo>
                <a:lnTo>
                  <a:pt x="311708" y="2299195"/>
                </a:lnTo>
                <a:lnTo>
                  <a:pt x="325208" y="2346414"/>
                </a:lnTo>
                <a:lnTo>
                  <a:pt x="340080" y="2393010"/>
                </a:lnTo>
                <a:lnTo>
                  <a:pt x="356285" y="2438958"/>
                </a:lnTo>
                <a:lnTo>
                  <a:pt x="373811" y="2484247"/>
                </a:lnTo>
                <a:lnTo>
                  <a:pt x="392620" y="2528849"/>
                </a:lnTo>
                <a:lnTo>
                  <a:pt x="412711" y="2572753"/>
                </a:lnTo>
                <a:lnTo>
                  <a:pt x="434047" y="2615908"/>
                </a:lnTo>
                <a:lnTo>
                  <a:pt x="456615" y="2658326"/>
                </a:lnTo>
                <a:lnTo>
                  <a:pt x="480377" y="2699956"/>
                </a:lnTo>
                <a:lnTo>
                  <a:pt x="505333" y="2740787"/>
                </a:lnTo>
                <a:lnTo>
                  <a:pt x="531431" y="2780804"/>
                </a:lnTo>
                <a:lnTo>
                  <a:pt x="558685" y="2819971"/>
                </a:lnTo>
                <a:lnTo>
                  <a:pt x="587044" y="2858274"/>
                </a:lnTo>
                <a:lnTo>
                  <a:pt x="616483" y="2895689"/>
                </a:lnTo>
                <a:lnTo>
                  <a:pt x="647001" y="2932188"/>
                </a:lnTo>
                <a:lnTo>
                  <a:pt x="678573" y="2967761"/>
                </a:lnTo>
                <a:lnTo>
                  <a:pt x="711161" y="3002369"/>
                </a:lnTo>
                <a:lnTo>
                  <a:pt x="744740" y="3035998"/>
                </a:lnTo>
                <a:lnTo>
                  <a:pt x="779310" y="3068624"/>
                </a:lnTo>
                <a:lnTo>
                  <a:pt x="814832" y="3100222"/>
                </a:lnTo>
                <a:lnTo>
                  <a:pt x="851293" y="3130778"/>
                </a:lnTo>
                <a:lnTo>
                  <a:pt x="888657" y="3160268"/>
                </a:lnTo>
                <a:lnTo>
                  <a:pt x="926909" y="3188652"/>
                </a:lnTo>
                <a:lnTo>
                  <a:pt x="966025" y="3215932"/>
                </a:lnTo>
                <a:lnTo>
                  <a:pt x="1005992" y="3242081"/>
                </a:lnTo>
                <a:lnTo>
                  <a:pt x="1046784" y="3267049"/>
                </a:lnTo>
                <a:lnTo>
                  <a:pt x="1088364" y="3290849"/>
                </a:lnTo>
                <a:lnTo>
                  <a:pt x="1130719" y="3313442"/>
                </a:lnTo>
                <a:lnTo>
                  <a:pt x="1173835" y="3334804"/>
                </a:lnTo>
                <a:lnTo>
                  <a:pt x="1217676" y="3354921"/>
                </a:lnTo>
                <a:lnTo>
                  <a:pt x="1262227" y="3373755"/>
                </a:lnTo>
                <a:lnTo>
                  <a:pt x="1307452" y="3391293"/>
                </a:lnTo>
                <a:lnTo>
                  <a:pt x="1353350" y="3407524"/>
                </a:lnTo>
                <a:lnTo>
                  <a:pt x="1399895" y="3422408"/>
                </a:lnTo>
                <a:lnTo>
                  <a:pt x="1447050" y="3435934"/>
                </a:lnTo>
                <a:lnTo>
                  <a:pt x="1494802" y="3448062"/>
                </a:lnTo>
                <a:lnTo>
                  <a:pt x="1543126" y="3458781"/>
                </a:lnTo>
                <a:lnTo>
                  <a:pt x="1543126" y="3403028"/>
                </a:lnTo>
                <a:close/>
              </a:path>
              <a:path w="3743960" h="3746500">
                <a:moveTo>
                  <a:pt x="1543126" y="288861"/>
                </a:moveTo>
                <a:lnTo>
                  <a:pt x="1494802" y="299618"/>
                </a:lnTo>
                <a:lnTo>
                  <a:pt x="1447050" y="311772"/>
                </a:lnTo>
                <a:lnTo>
                  <a:pt x="1399895" y="325310"/>
                </a:lnTo>
                <a:lnTo>
                  <a:pt x="1353350" y="340220"/>
                </a:lnTo>
                <a:lnTo>
                  <a:pt x="1307452" y="356463"/>
                </a:lnTo>
                <a:lnTo>
                  <a:pt x="1262227" y="374040"/>
                </a:lnTo>
                <a:lnTo>
                  <a:pt x="1217676" y="392899"/>
                </a:lnTo>
                <a:lnTo>
                  <a:pt x="1173835" y="413042"/>
                </a:lnTo>
                <a:lnTo>
                  <a:pt x="1130719" y="434428"/>
                </a:lnTo>
                <a:lnTo>
                  <a:pt x="1088364" y="457047"/>
                </a:lnTo>
                <a:lnTo>
                  <a:pt x="1046784" y="480872"/>
                </a:lnTo>
                <a:lnTo>
                  <a:pt x="1005992" y="505891"/>
                </a:lnTo>
                <a:lnTo>
                  <a:pt x="966025" y="532053"/>
                </a:lnTo>
                <a:lnTo>
                  <a:pt x="926909" y="559371"/>
                </a:lnTo>
                <a:lnTo>
                  <a:pt x="888657" y="587794"/>
                </a:lnTo>
                <a:lnTo>
                  <a:pt x="851293" y="617321"/>
                </a:lnTo>
                <a:lnTo>
                  <a:pt x="814832" y="647903"/>
                </a:lnTo>
                <a:lnTo>
                  <a:pt x="779310" y="679551"/>
                </a:lnTo>
                <a:lnTo>
                  <a:pt x="744740" y="712216"/>
                </a:lnTo>
                <a:lnTo>
                  <a:pt x="711161" y="745883"/>
                </a:lnTo>
                <a:lnTo>
                  <a:pt x="678573" y="780529"/>
                </a:lnTo>
                <a:lnTo>
                  <a:pt x="647001" y="816140"/>
                </a:lnTo>
                <a:lnTo>
                  <a:pt x="616483" y="852678"/>
                </a:lnTo>
                <a:lnTo>
                  <a:pt x="587044" y="890143"/>
                </a:lnTo>
                <a:lnTo>
                  <a:pt x="558685" y="928484"/>
                </a:lnTo>
                <a:lnTo>
                  <a:pt x="531431" y="967701"/>
                </a:lnTo>
                <a:lnTo>
                  <a:pt x="505333" y="1007757"/>
                </a:lnTo>
                <a:lnTo>
                  <a:pt x="480377" y="1048639"/>
                </a:lnTo>
                <a:lnTo>
                  <a:pt x="456615" y="1090320"/>
                </a:lnTo>
                <a:lnTo>
                  <a:pt x="434047" y="1132776"/>
                </a:lnTo>
                <a:lnTo>
                  <a:pt x="412711" y="1175994"/>
                </a:lnTo>
                <a:lnTo>
                  <a:pt x="392620" y="1219936"/>
                </a:lnTo>
                <a:lnTo>
                  <a:pt x="373811" y="1264589"/>
                </a:lnTo>
                <a:lnTo>
                  <a:pt x="356285" y="1309941"/>
                </a:lnTo>
                <a:lnTo>
                  <a:pt x="340080" y="1355940"/>
                </a:lnTo>
                <a:lnTo>
                  <a:pt x="325208" y="1402588"/>
                </a:lnTo>
                <a:lnTo>
                  <a:pt x="311708" y="1449857"/>
                </a:lnTo>
                <a:lnTo>
                  <a:pt x="299580" y="1497723"/>
                </a:lnTo>
                <a:lnTo>
                  <a:pt x="288874" y="1546161"/>
                </a:lnTo>
                <a:lnTo>
                  <a:pt x="344627" y="1546161"/>
                </a:lnTo>
                <a:lnTo>
                  <a:pt x="355904" y="1497749"/>
                </a:lnTo>
                <a:lnTo>
                  <a:pt x="368642" y="1449933"/>
                </a:lnTo>
                <a:lnTo>
                  <a:pt x="382828" y="1402727"/>
                </a:lnTo>
                <a:lnTo>
                  <a:pt x="398424" y="1356182"/>
                </a:lnTo>
                <a:lnTo>
                  <a:pt x="415404" y="1310297"/>
                </a:lnTo>
                <a:lnTo>
                  <a:pt x="433743" y="1265110"/>
                </a:lnTo>
                <a:lnTo>
                  <a:pt x="453428" y="1220647"/>
                </a:lnTo>
                <a:lnTo>
                  <a:pt x="474421" y="1176921"/>
                </a:lnTo>
                <a:lnTo>
                  <a:pt x="496697" y="1133983"/>
                </a:lnTo>
                <a:lnTo>
                  <a:pt x="520242" y="1091819"/>
                </a:lnTo>
                <a:lnTo>
                  <a:pt x="545033" y="1050480"/>
                </a:lnTo>
                <a:lnTo>
                  <a:pt x="571030" y="1009992"/>
                </a:lnTo>
                <a:lnTo>
                  <a:pt x="598220" y="970368"/>
                </a:lnTo>
                <a:lnTo>
                  <a:pt x="626567" y="931646"/>
                </a:lnTo>
                <a:lnTo>
                  <a:pt x="656056" y="893838"/>
                </a:lnTo>
                <a:lnTo>
                  <a:pt x="686663" y="856970"/>
                </a:lnTo>
                <a:lnTo>
                  <a:pt x="718362" y="821080"/>
                </a:lnTo>
                <a:lnTo>
                  <a:pt x="751128" y="786168"/>
                </a:lnTo>
                <a:lnTo>
                  <a:pt x="784923" y="752284"/>
                </a:lnTo>
                <a:lnTo>
                  <a:pt x="819746" y="719442"/>
                </a:lnTo>
                <a:lnTo>
                  <a:pt x="855548" y="687666"/>
                </a:lnTo>
                <a:lnTo>
                  <a:pt x="892327" y="656996"/>
                </a:lnTo>
                <a:lnTo>
                  <a:pt x="930046" y="627430"/>
                </a:lnTo>
                <a:lnTo>
                  <a:pt x="968679" y="599008"/>
                </a:lnTo>
                <a:lnTo>
                  <a:pt x="1008214" y="571754"/>
                </a:lnTo>
                <a:lnTo>
                  <a:pt x="1048600" y="545693"/>
                </a:lnTo>
                <a:lnTo>
                  <a:pt x="1089837" y="520839"/>
                </a:lnTo>
                <a:lnTo>
                  <a:pt x="1131900" y="497230"/>
                </a:lnTo>
                <a:lnTo>
                  <a:pt x="1174750" y="474891"/>
                </a:lnTo>
                <a:lnTo>
                  <a:pt x="1218361" y="453847"/>
                </a:lnTo>
                <a:lnTo>
                  <a:pt x="1262722" y="434111"/>
                </a:lnTo>
                <a:lnTo>
                  <a:pt x="1307807" y="415721"/>
                </a:lnTo>
                <a:lnTo>
                  <a:pt x="1353578" y="398703"/>
                </a:lnTo>
                <a:lnTo>
                  <a:pt x="1400022" y="383070"/>
                </a:lnTo>
                <a:lnTo>
                  <a:pt x="1447114" y="368846"/>
                </a:lnTo>
                <a:lnTo>
                  <a:pt x="1494815" y="356069"/>
                </a:lnTo>
                <a:lnTo>
                  <a:pt x="1543126" y="344741"/>
                </a:lnTo>
                <a:lnTo>
                  <a:pt x="1543126" y="288861"/>
                </a:lnTo>
                <a:close/>
              </a:path>
              <a:path w="3743960" h="3746500">
                <a:moveTo>
                  <a:pt x="2899486" y="3439731"/>
                </a:moveTo>
                <a:lnTo>
                  <a:pt x="2853004" y="3393249"/>
                </a:lnTo>
                <a:lnTo>
                  <a:pt x="2811183" y="3419233"/>
                </a:lnTo>
                <a:lnTo>
                  <a:pt x="2768841" y="3443986"/>
                </a:lnTo>
                <a:lnTo>
                  <a:pt x="2725991" y="3467481"/>
                </a:lnTo>
                <a:lnTo>
                  <a:pt x="2682659" y="3489756"/>
                </a:lnTo>
                <a:lnTo>
                  <a:pt x="2638869" y="3510788"/>
                </a:lnTo>
                <a:lnTo>
                  <a:pt x="2594648" y="3530587"/>
                </a:lnTo>
                <a:lnTo>
                  <a:pt x="2550033" y="3549142"/>
                </a:lnTo>
                <a:lnTo>
                  <a:pt x="2505024" y="3566464"/>
                </a:lnTo>
                <a:lnTo>
                  <a:pt x="2459685" y="3582543"/>
                </a:lnTo>
                <a:lnTo>
                  <a:pt x="2414016" y="3597389"/>
                </a:lnTo>
                <a:lnTo>
                  <a:pt x="2368042" y="3611003"/>
                </a:lnTo>
                <a:lnTo>
                  <a:pt x="2321788" y="3623373"/>
                </a:lnTo>
                <a:lnTo>
                  <a:pt x="2275306" y="3634498"/>
                </a:lnTo>
                <a:lnTo>
                  <a:pt x="2228596" y="3644404"/>
                </a:lnTo>
                <a:lnTo>
                  <a:pt x="2181682" y="3653066"/>
                </a:lnTo>
                <a:lnTo>
                  <a:pt x="2134603" y="3660483"/>
                </a:lnTo>
                <a:lnTo>
                  <a:pt x="2087384" y="3666667"/>
                </a:lnTo>
                <a:lnTo>
                  <a:pt x="2040051" y="3671620"/>
                </a:lnTo>
                <a:lnTo>
                  <a:pt x="1992617" y="3675329"/>
                </a:lnTo>
                <a:lnTo>
                  <a:pt x="1945132" y="3677805"/>
                </a:lnTo>
                <a:lnTo>
                  <a:pt x="1897595" y="3679037"/>
                </a:lnTo>
                <a:lnTo>
                  <a:pt x="1850059" y="3679037"/>
                </a:lnTo>
                <a:lnTo>
                  <a:pt x="1802523" y="3677805"/>
                </a:lnTo>
                <a:lnTo>
                  <a:pt x="1755038" y="3675329"/>
                </a:lnTo>
                <a:lnTo>
                  <a:pt x="1707603" y="3671620"/>
                </a:lnTo>
                <a:lnTo>
                  <a:pt x="1660271" y="3666667"/>
                </a:lnTo>
                <a:lnTo>
                  <a:pt x="1613052" y="3660483"/>
                </a:lnTo>
                <a:lnTo>
                  <a:pt x="1565973" y="3653066"/>
                </a:lnTo>
                <a:lnTo>
                  <a:pt x="1519059" y="3644404"/>
                </a:lnTo>
                <a:lnTo>
                  <a:pt x="1472349" y="3634498"/>
                </a:lnTo>
                <a:lnTo>
                  <a:pt x="1425867" y="3623373"/>
                </a:lnTo>
                <a:lnTo>
                  <a:pt x="1379613" y="3611003"/>
                </a:lnTo>
                <a:lnTo>
                  <a:pt x="1333639" y="3597389"/>
                </a:lnTo>
                <a:lnTo>
                  <a:pt x="1287970" y="3582543"/>
                </a:lnTo>
                <a:lnTo>
                  <a:pt x="1242631" y="3566464"/>
                </a:lnTo>
                <a:lnTo>
                  <a:pt x="1197622" y="3549142"/>
                </a:lnTo>
                <a:lnTo>
                  <a:pt x="1153007" y="3530587"/>
                </a:lnTo>
                <a:lnTo>
                  <a:pt x="1108786" y="3510788"/>
                </a:lnTo>
                <a:lnTo>
                  <a:pt x="1064996" y="3489756"/>
                </a:lnTo>
                <a:lnTo>
                  <a:pt x="1021664" y="3467481"/>
                </a:lnTo>
                <a:lnTo>
                  <a:pt x="978814" y="3443986"/>
                </a:lnTo>
                <a:lnTo>
                  <a:pt x="936472" y="3419233"/>
                </a:lnTo>
                <a:lnTo>
                  <a:pt x="894664" y="3393249"/>
                </a:lnTo>
                <a:lnTo>
                  <a:pt x="848182" y="3439731"/>
                </a:lnTo>
                <a:lnTo>
                  <a:pt x="889698" y="3466414"/>
                </a:lnTo>
                <a:lnTo>
                  <a:pt x="931786" y="3491877"/>
                </a:lnTo>
                <a:lnTo>
                  <a:pt x="974394" y="3516122"/>
                </a:lnTo>
                <a:lnTo>
                  <a:pt x="1017498" y="3539159"/>
                </a:lnTo>
                <a:lnTo>
                  <a:pt x="1061085" y="3560978"/>
                </a:lnTo>
                <a:lnTo>
                  <a:pt x="1105115" y="3581590"/>
                </a:lnTo>
                <a:lnTo>
                  <a:pt x="1149578" y="3600996"/>
                </a:lnTo>
                <a:lnTo>
                  <a:pt x="1194435" y="3619182"/>
                </a:lnTo>
                <a:lnTo>
                  <a:pt x="1239672" y="3636149"/>
                </a:lnTo>
                <a:lnTo>
                  <a:pt x="1285252" y="3651910"/>
                </a:lnTo>
                <a:lnTo>
                  <a:pt x="1331150" y="3666464"/>
                </a:lnTo>
                <a:lnTo>
                  <a:pt x="1377353" y="3679799"/>
                </a:lnTo>
                <a:lnTo>
                  <a:pt x="1423822" y="3691928"/>
                </a:lnTo>
                <a:lnTo>
                  <a:pt x="1470533" y="3702837"/>
                </a:lnTo>
                <a:lnTo>
                  <a:pt x="1517472" y="3712527"/>
                </a:lnTo>
                <a:lnTo>
                  <a:pt x="1564589" y="3721023"/>
                </a:lnTo>
                <a:lnTo>
                  <a:pt x="1611884" y="3728301"/>
                </a:lnTo>
                <a:lnTo>
                  <a:pt x="1659318" y="3734358"/>
                </a:lnTo>
                <a:lnTo>
                  <a:pt x="1706867" y="3739210"/>
                </a:lnTo>
                <a:lnTo>
                  <a:pt x="1754505" y="3742842"/>
                </a:lnTo>
                <a:lnTo>
                  <a:pt x="1802206" y="3745268"/>
                </a:lnTo>
                <a:lnTo>
                  <a:pt x="1849945" y="3746487"/>
                </a:lnTo>
                <a:lnTo>
                  <a:pt x="1897710" y="3746487"/>
                </a:lnTo>
                <a:lnTo>
                  <a:pt x="1945449" y="3745268"/>
                </a:lnTo>
                <a:lnTo>
                  <a:pt x="1993150" y="3742842"/>
                </a:lnTo>
                <a:lnTo>
                  <a:pt x="2040788" y="3739210"/>
                </a:lnTo>
                <a:lnTo>
                  <a:pt x="2088337" y="3734358"/>
                </a:lnTo>
                <a:lnTo>
                  <a:pt x="2135771" y="3728301"/>
                </a:lnTo>
                <a:lnTo>
                  <a:pt x="2183066" y="3721023"/>
                </a:lnTo>
                <a:lnTo>
                  <a:pt x="2230196" y="3712527"/>
                </a:lnTo>
                <a:lnTo>
                  <a:pt x="2277122" y="3702837"/>
                </a:lnTo>
                <a:lnTo>
                  <a:pt x="2323833" y="3691928"/>
                </a:lnTo>
                <a:lnTo>
                  <a:pt x="2370302" y="3679799"/>
                </a:lnTo>
                <a:lnTo>
                  <a:pt x="2416505" y="3666464"/>
                </a:lnTo>
                <a:lnTo>
                  <a:pt x="2462403" y="3651910"/>
                </a:lnTo>
                <a:lnTo>
                  <a:pt x="2507983" y="3636149"/>
                </a:lnTo>
                <a:lnTo>
                  <a:pt x="2553220" y="3619182"/>
                </a:lnTo>
                <a:lnTo>
                  <a:pt x="2598077" y="3600996"/>
                </a:lnTo>
                <a:lnTo>
                  <a:pt x="2642539" y="3581590"/>
                </a:lnTo>
                <a:lnTo>
                  <a:pt x="2686570" y="3560978"/>
                </a:lnTo>
                <a:lnTo>
                  <a:pt x="2730157" y="3539159"/>
                </a:lnTo>
                <a:lnTo>
                  <a:pt x="2773261" y="3516122"/>
                </a:lnTo>
                <a:lnTo>
                  <a:pt x="2815869" y="3491877"/>
                </a:lnTo>
                <a:lnTo>
                  <a:pt x="2857957" y="3466414"/>
                </a:lnTo>
                <a:lnTo>
                  <a:pt x="2899486" y="3439731"/>
                </a:lnTo>
                <a:close/>
              </a:path>
              <a:path w="3743960" h="3746500">
                <a:moveTo>
                  <a:pt x="2899486" y="307784"/>
                </a:moveTo>
                <a:lnTo>
                  <a:pt x="2857957" y="281025"/>
                </a:lnTo>
                <a:lnTo>
                  <a:pt x="2815869" y="255473"/>
                </a:lnTo>
                <a:lnTo>
                  <a:pt x="2773261" y="231152"/>
                </a:lnTo>
                <a:lnTo>
                  <a:pt x="2730157" y="208038"/>
                </a:lnTo>
                <a:lnTo>
                  <a:pt x="2686570" y="186131"/>
                </a:lnTo>
                <a:lnTo>
                  <a:pt x="2642539" y="165455"/>
                </a:lnTo>
                <a:lnTo>
                  <a:pt x="2598077" y="145986"/>
                </a:lnTo>
                <a:lnTo>
                  <a:pt x="2553220" y="127736"/>
                </a:lnTo>
                <a:lnTo>
                  <a:pt x="2507983" y="110705"/>
                </a:lnTo>
                <a:lnTo>
                  <a:pt x="2462403" y="94894"/>
                </a:lnTo>
                <a:lnTo>
                  <a:pt x="2416505" y="80289"/>
                </a:lnTo>
                <a:lnTo>
                  <a:pt x="2370302" y="66916"/>
                </a:lnTo>
                <a:lnTo>
                  <a:pt x="2323833" y="54749"/>
                </a:lnTo>
                <a:lnTo>
                  <a:pt x="2277122" y="43802"/>
                </a:lnTo>
                <a:lnTo>
                  <a:pt x="2230196" y="34061"/>
                </a:lnTo>
                <a:lnTo>
                  <a:pt x="2183066" y="25552"/>
                </a:lnTo>
                <a:lnTo>
                  <a:pt x="2135771" y="18249"/>
                </a:lnTo>
                <a:lnTo>
                  <a:pt x="2088337" y="12166"/>
                </a:lnTo>
                <a:lnTo>
                  <a:pt x="2040788" y="7302"/>
                </a:lnTo>
                <a:lnTo>
                  <a:pt x="1993150" y="3644"/>
                </a:lnTo>
                <a:lnTo>
                  <a:pt x="1945449" y="1219"/>
                </a:lnTo>
                <a:lnTo>
                  <a:pt x="1897710" y="0"/>
                </a:lnTo>
                <a:lnTo>
                  <a:pt x="1849945" y="0"/>
                </a:lnTo>
                <a:lnTo>
                  <a:pt x="1802206" y="1219"/>
                </a:lnTo>
                <a:lnTo>
                  <a:pt x="1754505" y="3644"/>
                </a:lnTo>
                <a:lnTo>
                  <a:pt x="1706867" y="7302"/>
                </a:lnTo>
                <a:lnTo>
                  <a:pt x="1659318" y="12166"/>
                </a:lnTo>
                <a:lnTo>
                  <a:pt x="1611884" y="18249"/>
                </a:lnTo>
                <a:lnTo>
                  <a:pt x="1564589" y="25552"/>
                </a:lnTo>
                <a:lnTo>
                  <a:pt x="1517459" y="34061"/>
                </a:lnTo>
                <a:lnTo>
                  <a:pt x="1470533" y="43802"/>
                </a:lnTo>
                <a:lnTo>
                  <a:pt x="1423822" y="54749"/>
                </a:lnTo>
                <a:lnTo>
                  <a:pt x="1377353" y="66916"/>
                </a:lnTo>
                <a:lnTo>
                  <a:pt x="1331150" y="80289"/>
                </a:lnTo>
                <a:lnTo>
                  <a:pt x="1285252" y="94894"/>
                </a:lnTo>
                <a:lnTo>
                  <a:pt x="1239672" y="110705"/>
                </a:lnTo>
                <a:lnTo>
                  <a:pt x="1194435" y="127736"/>
                </a:lnTo>
                <a:lnTo>
                  <a:pt x="1149578" y="145986"/>
                </a:lnTo>
                <a:lnTo>
                  <a:pt x="1105115" y="165455"/>
                </a:lnTo>
                <a:lnTo>
                  <a:pt x="1061085" y="186131"/>
                </a:lnTo>
                <a:lnTo>
                  <a:pt x="1017498" y="208038"/>
                </a:lnTo>
                <a:lnTo>
                  <a:pt x="974394" y="231152"/>
                </a:lnTo>
                <a:lnTo>
                  <a:pt x="931786" y="255473"/>
                </a:lnTo>
                <a:lnTo>
                  <a:pt x="889698" y="281025"/>
                </a:lnTo>
                <a:lnTo>
                  <a:pt x="848182" y="307784"/>
                </a:lnTo>
                <a:lnTo>
                  <a:pt x="894664" y="354393"/>
                </a:lnTo>
                <a:lnTo>
                  <a:pt x="936472" y="328333"/>
                </a:lnTo>
                <a:lnTo>
                  <a:pt x="978814" y="303504"/>
                </a:lnTo>
                <a:lnTo>
                  <a:pt x="1021664" y="279920"/>
                </a:lnTo>
                <a:lnTo>
                  <a:pt x="1064996" y="257581"/>
                </a:lnTo>
                <a:lnTo>
                  <a:pt x="1108786" y="236474"/>
                </a:lnTo>
                <a:lnTo>
                  <a:pt x="1153007" y="216611"/>
                </a:lnTo>
                <a:lnTo>
                  <a:pt x="1197622" y="197993"/>
                </a:lnTo>
                <a:lnTo>
                  <a:pt x="1242631" y="180619"/>
                </a:lnTo>
                <a:lnTo>
                  <a:pt x="1287970" y="164477"/>
                </a:lnTo>
                <a:lnTo>
                  <a:pt x="1333639" y="149593"/>
                </a:lnTo>
                <a:lnTo>
                  <a:pt x="1379613" y="135928"/>
                </a:lnTo>
                <a:lnTo>
                  <a:pt x="1425867" y="123520"/>
                </a:lnTo>
                <a:lnTo>
                  <a:pt x="1472349" y="112344"/>
                </a:lnTo>
                <a:lnTo>
                  <a:pt x="1519059" y="102412"/>
                </a:lnTo>
                <a:lnTo>
                  <a:pt x="1565973" y="93726"/>
                </a:lnTo>
                <a:lnTo>
                  <a:pt x="1613052" y="86283"/>
                </a:lnTo>
                <a:lnTo>
                  <a:pt x="1660271" y="80073"/>
                </a:lnTo>
                <a:lnTo>
                  <a:pt x="1707603" y="75107"/>
                </a:lnTo>
                <a:lnTo>
                  <a:pt x="1755038" y="71386"/>
                </a:lnTo>
                <a:lnTo>
                  <a:pt x="1802523" y="68897"/>
                </a:lnTo>
                <a:lnTo>
                  <a:pt x="1850059" y="67665"/>
                </a:lnTo>
                <a:lnTo>
                  <a:pt x="1897595" y="67665"/>
                </a:lnTo>
                <a:lnTo>
                  <a:pt x="1945132" y="68897"/>
                </a:lnTo>
                <a:lnTo>
                  <a:pt x="1992617" y="71386"/>
                </a:lnTo>
                <a:lnTo>
                  <a:pt x="2040051" y="75107"/>
                </a:lnTo>
                <a:lnTo>
                  <a:pt x="2087384" y="80073"/>
                </a:lnTo>
                <a:lnTo>
                  <a:pt x="2134603" y="86283"/>
                </a:lnTo>
                <a:lnTo>
                  <a:pt x="2181682" y="93726"/>
                </a:lnTo>
                <a:lnTo>
                  <a:pt x="2228596" y="102412"/>
                </a:lnTo>
                <a:lnTo>
                  <a:pt x="2275306" y="112344"/>
                </a:lnTo>
                <a:lnTo>
                  <a:pt x="2321788" y="123520"/>
                </a:lnTo>
                <a:lnTo>
                  <a:pt x="2368042" y="135928"/>
                </a:lnTo>
                <a:lnTo>
                  <a:pt x="2414016" y="149593"/>
                </a:lnTo>
                <a:lnTo>
                  <a:pt x="2459685" y="164477"/>
                </a:lnTo>
                <a:lnTo>
                  <a:pt x="2505024" y="180619"/>
                </a:lnTo>
                <a:lnTo>
                  <a:pt x="2550033" y="197993"/>
                </a:lnTo>
                <a:lnTo>
                  <a:pt x="2594648" y="216611"/>
                </a:lnTo>
                <a:lnTo>
                  <a:pt x="2638869" y="236474"/>
                </a:lnTo>
                <a:lnTo>
                  <a:pt x="2682659" y="257581"/>
                </a:lnTo>
                <a:lnTo>
                  <a:pt x="2725991" y="279920"/>
                </a:lnTo>
                <a:lnTo>
                  <a:pt x="2768841" y="303504"/>
                </a:lnTo>
                <a:lnTo>
                  <a:pt x="2811183" y="328333"/>
                </a:lnTo>
                <a:lnTo>
                  <a:pt x="2853004" y="354393"/>
                </a:lnTo>
                <a:lnTo>
                  <a:pt x="2899486" y="307784"/>
                </a:lnTo>
                <a:close/>
              </a:path>
              <a:path w="3743960" h="3746500">
                <a:moveTo>
                  <a:pt x="3455746" y="2203005"/>
                </a:moveTo>
                <a:lnTo>
                  <a:pt x="3399993" y="2203005"/>
                </a:lnTo>
                <a:lnTo>
                  <a:pt x="3388677" y="2251367"/>
                </a:lnTo>
                <a:lnTo>
                  <a:pt x="3375914" y="2299131"/>
                </a:lnTo>
                <a:lnTo>
                  <a:pt x="3361702" y="2346261"/>
                </a:lnTo>
                <a:lnTo>
                  <a:pt x="3346094" y="2392756"/>
                </a:lnTo>
                <a:lnTo>
                  <a:pt x="3329076" y="2438590"/>
                </a:lnTo>
                <a:lnTo>
                  <a:pt x="3310712" y="2483713"/>
                </a:lnTo>
                <a:lnTo>
                  <a:pt x="3291001" y="2528125"/>
                </a:lnTo>
                <a:lnTo>
                  <a:pt x="3269970" y="2571800"/>
                </a:lnTo>
                <a:lnTo>
                  <a:pt x="3247656" y="2614688"/>
                </a:lnTo>
                <a:lnTo>
                  <a:pt x="3224072" y="2656802"/>
                </a:lnTo>
                <a:lnTo>
                  <a:pt x="3199257" y="2698089"/>
                </a:lnTo>
                <a:lnTo>
                  <a:pt x="3173222" y="2738526"/>
                </a:lnTo>
                <a:lnTo>
                  <a:pt x="3145993" y="2778099"/>
                </a:lnTo>
                <a:lnTo>
                  <a:pt x="3117608" y="2816783"/>
                </a:lnTo>
                <a:lnTo>
                  <a:pt x="3088081" y="2854553"/>
                </a:lnTo>
                <a:lnTo>
                  <a:pt x="3057436" y="2891371"/>
                </a:lnTo>
                <a:lnTo>
                  <a:pt x="3025686" y="2927223"/>
                </a:lnTo>
                <a:lnTo>
                  <a:pt x="2992882" y="2962084"/>
                </a:lnTo>
                <a:lnTo>
                  <a:pt x="2959036" y="2995930"/>
                </a:lnTo>
                <a:lnTo>
                  <a:pt x="2924175" y="3028734"/>
                </a:lnTo>
                <a:lnTo>
                  <a:pt x="2888323" y="3060484"/>
                </a:lnTo>
                <a:lnTo>
                  <a:pt x="2851505" y="3091129"/>
                </a:lnTo>
                <a:lnTo>
                  <a:pt x="2813735" y="3120656"/>
                </a:lnTo>
                <a:lnTo>
                  <a:pt x="2775051" y="3149041"/>
                </a:lnTo>
                <a:lnTo>
                  <a:pt x="2735478" y="3176270"/>
                </a:lnTo>
                <a:lnTo>
                  <a:pt x="2695041" y="3202305"/>
                </a:lnTo>
                <a:lnTo>
                  <a:pt x="2653754" y="3227120"/>
                </a:lnTo>
                <a:lnTo>
                  <a:pt x="2611640" y="3250704"/>
                </a:lnTo>
                <a:lnTo>
                  <a:pt x="2568752" y="3273018"/>
                </a:lnTo>
                <a:lnTo>
                  <a:pt x="2525077" y="3294049"/>
                </a:lnTo>
                <a:lnTo>
                  <a:pt x="2480665" y="3313760"/>
                </a:lnTo>
                <a:lnTo>
                  <a:pt x="2435542" y="3332124"/>
                </a:lnTo>
                <a:lnTo>
                  <a:pt x="2389708" y="3349142"/>
                </a:lnTo>
                <a:lnTo>
                  <a:pt x="2343213" y="3364750"/>
                </a:lnTo>
                <a:lnTo>
                  <a:pt x="2296083" y="3378962"/>
                </a:lnTo>
                <a:lnTo>
                  <a:pt x="2248319" y="3391725"/>
                </a:lnTo>
                <a:lnTo>
                  <a:pt x="2199970" y="3403028"/>
                </a:lnTo>
                <a:lnTo>
                  <a:pt x="2199970" y="3458781"/>
                </a:lnTo>
                <a:lnTo>
                  <a:pt x="2248344" y="3448062"/>
                </a:lnTo>
                <a:lnTo>
                  <a:pt x="2296147" y="3435934"/>
                </a:lnTo>
                <a:lnTo>
                  <a:pt x="2343366" y="3422408"/>
                </a:lnTo>
                <a:lnTo>
                  <a:pt x="2389962" y="3407524"/>
                </a:lnTo>
                <a:lnTo>
                  <a:pt x="2435910" y="3391293"/>
                </a:lnTo>
                <a:lnTo>
                  <a:pt x="2481199" y="3373755"/>
                </a:lnTo>
                <a:lnTo>
                  <a:pt x="2525801" y="3354921"/>
                </a:lnTo>
                <a:lnTo>
                  <a:pt x="2569705" y="3334804"/>
                </a:lnTo>
                <a:lnTo>
                  <a:pt x="2612860" y="3313442"/>
                </a:lnTo>
                <a:lnTo>
                  <a:pt x="2655278" y="3290849"/>
                </a:lnTo>
                <a:lnTo>
                  <a:pt x="2696908" y="3267049"/>
                </a:lnTo>
                <a:lnTo>
                  <a:pt x="2737739" y="3242081"/>
                </a:lnTo>
                <a:lnTo>
                  <a:pt x="2777756" y="3215932"/>
                </a:lnTo>
                <a:lnTo>
                  <a:pt x="2816923" y="3188652"/>
                </a:lnTo>
                <a:lnTo>
                  <a:pt x="2855226" y="3160268"/>
                </a:lnTo>
                <a:lnTo>
                  <a:pt x="2892641" y="3130778"/>
                </a:lnTo>
                <a:lnTo>
                  <a:pt x="2929140" y="3100222"/>
                </a:lnTo>
                <a:lnTo>
                  <a:pt x="2964713" y="3068624"/>
                </a:lnTo>
                <a:lnTo>
                  <a:pt x="2999321" y="3035998"/>
                </a:lnTo>
                <a:lnTo>
                  <a:pt x="3032950" y="3002369"/>
                </a:lnTo>
                <a:lnTo>
                  <a:pt x="3065576" y="2967761"/>
                </a:lnTo>
                <a:lnTo>
                  <a:pt x="3097174" y="2932188"/>
                </a:lnTo>
                <a:lnTo>
                  <a:pt x="3127730" y="2895689"/>
                </a:lnTo>
                <a:lnTo>
                  <a:pt x="3157220" y="2858274"/>
                </a:lnTo>
                <a:lnTo>
                  <a:pt x="3185604" y="2819971"/>
                </a:lnTo>
                <a:lnTo>
                  <a:pt x="3212884" y="2780804"/>
                </a:lnTo>
                <a:lnTo>
                  <a:pt x="3239033" y="2740787"/>
                </a:lnTo>
                <a:lnTo>
                  <a:pt x="3264001" y="2699956"/>
                </a:lnTo>
                <a:lnTo>
                  <a:pt x="3287801" y="2658326"/>
                </a:lnTo>
                <a:lnTo>
                  <a:pt x="3310394" y="2615908"/>
                </a:lnTo>
                <a:lnTo>
                  <a:pt x="3331756" y="2572753"/>
                </a:lnTo>
                <a:lnTo>
                  <a:pt x="3351873" y="2528849"/>
                </a:lnTo>
                <a:lnTo>
                  <a:pt x="3370707" y="2484247"/>
                </a:lnTo>
                <a:lnTo>
                  <a:pt x="3388245" y="2438958"/>
                </a:lnTo>
                <a:lnTo>
                  <a:pt x="3404476" y="2393010"/>
                </a:lnTo>
                <a:lnTo>
                  <a:pt x="3419360" y="2346414"/>
                </a:lnTo>
                <a:lnTo>
                  <a:pt x="3432886" y="2299195"/>
                </a:lnTo>
                <a:lnTo>
                  <a:pt x="3445014" y="2251392"/>
                </a:lnTo>
                <a:lnTo>
                  <a:pt x="3455746" y="2203005"/>
                </a:lnTo>
                <a:close/>
              </a:path>
              <a:path w="3743960" h="3746500">
                <a:moveTo>
                  <a:pt x="3455746" y="1546161"/>
                </a:moveTo>
                <a:lnTo>
                  <a:pt x="3445014" y="1497723"/>
                </a:lnTo>
                <a:lnTo>
                  <a:pt x="3432886" y="1449857"/>
                </a:lnTo>
                <a:lnTo>
                  <a:pt x="3419360" y="1402588"/>
                </a:lnTo>
                <a:lnTo>
                  <a:pt x="3404476" y="1355940"/>
                </a:lnTo>
                <a:lnTo>
                  <a:pt x="3388245" y="1309941"/>
                </a:lnTo>
                <a:lnTo>
                  <a:pt x="3370707" y="1264589"/>
                </a:lnTo>
                <a:lnTo>
                  <a:pt x="3351873" y="1219936"/>
                </a:lnTo>
                <a:lnTo>
                  <a:pt x="3331756" y="1175994"/>
                </a:lnTo>
                <a:lnTo>
                  <a:pt x="3310394" y="1132776"/>
                </a:lnTo>
                <a:lnTo>
                  <a:pt x="3287801" y="1090320"/>
                </a:lnTo>
                <a:lnTo>
                  <a:pt x="3264001" y="1048639"/>
                </a:lnTo>
                <a:lnTo>
                  <a:pt x="3239033" y="1007757"/>
                </a:lnTo>
                <a:lnTo>
                  <a:pt x="3212884" y="967701"/>
                </a:lnTo>
                <a:lnTo>
                  <a:pt x="3185604" y="928484"/>
                </a:lnTo>
                <a:lnTo>
                  <a:pt x="3157220" y="890143"/>
                </a:lnTo>
                <a:lnTo>
                  <a:pt x="3127730" y="852678"/>
                </a:lnTo>
                <a:lnTo>
                  <a:pt x="3097174" y="816140"/>
                </a:lnTo>
                <a:lnTo>
                  <a:pt x="3065576" y="780529"/>
                </a:lnTo>
                <a:lnTo>
                  <a:pt x="3032950" y="745883"/>
                </a:lnTo>
                <a:lnTo>
                  <a:pt x="2999321" y="712216"/>
                </a:lnTo>
                <a:lnTo>
                  <a:pt x="2964713" y="679551"/>
                </a:lnTo>
                <a:lnTo>
                  <a:pt x="2929140" y="647903"/>
                </a:lnTo>
                <a:lnTo>
                  <a:pt x="2892641" y="617321"/>
                </a:lnTo>
                <a:lnTo>
                  <a:pt x="2855226" y="587794"/>
                </a:lnTo>
                <a:lnTo>
                  <a:pt x="2816923" y="559371"/>
                </a:lnTo>
                <a:lnTo>
                  <a:pt x="2777756" y="532053"/>
                </a:lnTo>
                <a:lnTo>
                  <a:pt x="2737739" y="505891"/>
                </a:lnTo>
                <a:lnTo>
                  <a:pt x="2696908" y="480872"/>
                </a:lnTo>
                <a:lnTo>
                  <a:pt x="2655278" y="457047"/>
                </a:lnTo>
                <a:lnTo>
                  <a:pt x="2612860" y="434428"/>
                </a:lnTo>
                <a:lnTo>
                  <a:pt x="2569705" y="413042"/>
                </a:lnTo>
                <a:lnTo>
                  <a:pt x="2525801" y="392899"/>
                </a:lnTo>
                <a:lnTo>
                  <a:pt x="2481199" y="374040"/>
                </a:lnTo>
                <a:lnTo>
                  <a:pt x="2435910" y="356463"/>
                </a:lnTo>
                <a:lnTo>
                  <a:pt x="2389962" y="340220"/>
                </a:lnTo>
                <a:lnTo>
                  <a:pt x="2343366" y="325310"/>
                </a:lnTo>
                <a:lnTo>
                  <a:pt x="2296147" y="311772"/>
                </a:lnTo>
                <a:lnTo>
                  <a:pt x="2248344" y="299618"/>
                </a:lnTo>
                <a:lnTo>
                  <a:pt x="2199970" y="288861"/>
                </a:lnTo>
                <a:lnTo>
                  <a:pt x="2199970" y="344741"/>
                </a:lnTo>
                <a:lnTo>
                  <a:pt x="2248319" y="356069"/>
                </a:lnTo>
                <a:lnTo>
                  <a:pt x="2296083" y="368846"/>
                </a:lnTo>
                <a:lnTo>
                  <a:pt x="2343213" y="383070"/>
                </a:lnTo>
                <a:lnTo>
                  <a:pt x="2389708" y="398703"/>
                </a:lnTo>
                <a:lnTo>
                  <a:pt x="2435542" y="415721"/>
                </a:lnTo>
                <a:lnTo>
                  <a:pt x="2480665" y="434111"/>
                </a:lnTo>
                <a:lnTo>
                  <a:pt x="2525077" y="453847"/>
                </a:lnTo>
                <a:lnTo>
                  <a:pt x="2568752" y="474891"/>
                </a:lnTo>
                <a:lnTo>
                  <a:pt x="2611640" y="497230"/>
                </a:lnTo>
                <a:lnTo>
                  <a:pt x="2653754" y="520839"/>
                </a:lnTo>
                <a:lnTo>
                  <a:pt x="2695041" y="545693"/>
                </a:lnTo>
                <a:lnTo>
                  <a:pt x="2735478" y="571754"/>
                </a:lnTo>
                <a:lnTo>
                  <a:pt x="2775051" y="599008"/>
                </a:lnTo>
                <a:lnTo>
                  <a:pt x="2813735" y="627430"/>
                </a:lnTo>
                <a:lnTo>
                  <a:pt x="2851505" y="656996"/>
                </a:lnTo>
                <a:lnTo>
                  <a:pt x="2888323" y="687666"/>
                </a:lnTo>
                <a:lnTo>
                  <a:pt x="2924175" y="719442"/>
                </a:lnTo>
                <a:lnTo>
                  <a:pt x="2959036" y="752284"/>
                </a:lnTo>
                <a:lnTo>
                  <a:pt x="2992882" y="786168"/>
                </a:lnTo>
                <a:lnTo>
                  <a:pt x="3025686" y="821080"/>
                </a:lnTo>
                <a:lnTo>
                  <a:pt x="3057436" y="856970"/>
                </a:lnTo>
                <a:lnTo>
                  <a:pt x="3088081" y="893838"/>
                </a:lnTo>
                <a:lnTo>
                  <a:pt x="3117608" y="931646"/>
                </a:lnTo>
                <a:lnTo>
                  <a:pt x="3145993" y="970368"/>
                </a:lnTo>
                <a:lnTo>
                  <a:pt x="3173222" y="1009992"/>
                </a:lnTo>
                <a:lnTo>
                  <a:pt x="3199257" y="1050480"/>
                </a:lnTo>
                <a:lnTo>
                  <a:pt x="3224072" y="1091819"/>
                </a:lnTo>
                <a:lnTo>
                  <a:pt x="3247656" y="1133983"/>
                </a:lnTo>
                <a:lnTo>
                  <a:pt x="3269970" y="1176921"/>
                </a:lnTo>
                <a:lnTo>
                  <a:pt x="3291001" y="1220647"/>
                </a:lnTo>
                <a:lnTo>
                  <a:pt x="3310712" y="1265110"/>
                </a:lnTo>
                <a:lnTo>
                  <a:pt x="3329076" y="1310297"/>
                </a:lnTo>
                <a:lnTo>
                  <a:pt x="3346094" y="1356182"/>
                </a:lnTo>
                <a:lnTo>
                  <a:pt x="3361702" y="1402727"/>
                </a:lnTo>
                <a:lnTo>
                  <a:pt x="3375914" y="1449933"/>
                </a:lnTo>
                <a:lnTo>
                  <a:pt x="3388677" y="1497749"/>
                </a:lnTo>
                <a:lnTo>
                  <a:pt x="3399993" y="1546161"/>
                </a:lnTo>
                <a:lnTo>
                  <a:pt x="3455746" y="1546161"/>
                </a:lnTo>
                <a:close/>
              </a:path>
              <a:path w="3743960" h="3746500">
                <a:moveTo>
                  <a:pt x="3743439" y="1849208"/>
                </a:moveTo>
                <a:lnTo>
                  <a:pt x="3742220" y="1801507"/>
                </a:lnTo>
                <a:lnTo>
                  <a:pt x="3739794" y="1753831"/>
                </a:lnTo>
                <a:lnTo>
                  <a:pt x="3736162" y="1706232"/>
                </a:lnTo>
                <a:lnTo>
                  <a:pt x="3731310" y="1658721"/>
                </a:lnTo>
                <a:lnTo>
                  <a:pt x="3725253" y="1611325"/>
                </a:lnTo>
                <a:lnTo>
                  <a:pt x="3717975" y="1564068"/>
                </a:lnTo>
                <a:lnTo>
                  <a:pt x="3709479" y="1516989"/>
                </a:lnTo>
                <a:lnTo>
                  <a:pt x="3699789" y="1470088"/>
                </a:lnTo>
                <a:lnTo>
                  <a:pt x="3688880" y="1423416"/>
                </a:lnTo>
                <a:lnTo>
                  <a:pt x="3676751" y="1376984"/>
                </a:lnTo>
                <a:lnTo>
                  <a:pt x="3663416" y="1330820"/>
                </a:lnTo>
                <a:lnTo>
                  <a:pt x="3648862" y="1284947"/>
                </a:lnTo>
                <a:lnTo>
                  <a:pt x="3633101" y="1239405"/>
                </a:lnTo>
                <a:lnTo>
                  <a:pt x="3616134" y="1194206"/>
                </a:lnTo>
                <a:lnTo>
                  <a:pt x="3597948" y="1149375"/>
                </a:lnTo>
                <a:lnTo>
                  <a:pt x="3578542" y="1104950"/>
                </a:lnTo>
                <a:lnTo>
                  <a:pt x="3557930" y="1060945"/>
                </a:lnTo>
                <a:lnTo>
                  <a:pt x="3536111" y="1017384"/>
                </a:lnTo>
                <a:lnTo>
                  <a:pt x="3513074" y="974305"/>
                </a:lnTo>
                <a:lnTo>
                  <a:pt x="3488829" y="931722"/>
                </a:lnTo>
                <a:lnTo>
                  <a:pt x="3463366" y="889673"/>
                </a:lnTo>
                <a:lnTo>
                  <a:pt x="3436696" y="848169"/>
                </a:lnTo>
                <a:lnTo>
                  <a:pt x="3390214" y="894651"/>
                </a:lnTo>
                <a:lnTo>
                  <a:pt x="3416185" y="936447"/>
                </a:lnTo>
                <a:lnTo>
                  <a:pt x="3440938" y="978763"/>
                </a:lnTo>
                <a:lnTo>
                  <a:pt x="3464433" y="1021588"/>
                </a:lnTo>
                <a:lnTo>
                  <a:pt x="3486708" y="1064882"/>
                </a:lnTo>
                <a:lnTo>
                  <a:pt x="3507740" y="1108646"/>
                </a:lnTo>
                <a:lnTo>
                  <a:pt x="3527539" y="1152829"/>
                </a:lnTo>
                <a:lnTo>
                  <a:pt x="3546094" y="1197419"/>
                </a:lnTo>
                <a:lnTo>
                  <a:pt x="3563416" y="1242377"/>
                </a:lnTo>
                <a:lnTo>
                  <a:pt x="3579495" y="1287691"/>
                </a:lnTo>
                <a:lnTo>
                  <a:pt x="3594341" y="1333322"/>
                </a:lnTo>
                <a:lnTo>
                  <a:pt x="3607955" y="1379258"/>
                </a:lnTo>
                <a:lnTo>
                  <a:pt x="3620325" y="1425473"/>
                </a:lnTo>
                <a:lnTo>
                  <a:pt x="3631450" y="1471930"/>
                </a:lnTo>
                <a:lnTo>
                  <a:pt x="3641356" y="1518602"/>
                </a:lnTo>
                <a:lnTo>
                  <a:pt x="3650018" y="1565465"/>
                </a:lnTo>
                <a:lnTo>
                  <a:pt x="3657435" y="1612506"/>
                </a:lnTo>
                <a:lnTo>
                  <a:pt x="3663619" y="1659686"/>
                </a:lnTo>
                <a:lnTo>
                  <a:pt x="3668572" y="1706981"/>
                </a:lnTo>
                <a:lnTo>
                  <a:pt x="3672281" y="1754365"/>
                </a:lnTo>
                <a:lnTo>
                  <a:pt x="3674757" y="1801825"/>
                </a:lnTo>
                <a:lnTo>
                  <a:pt x="3675989" y="1849310"/>
                </a:lnTo>
                <a:lnTo>
                  <a:pt x="3675989" y="1896821"/>
                </a:lnTo>
                <a:lnTo>
                  <a:pt x="3674757" y="1944306"/>
                </a:lnTo>
                <a:lnTo>
                  <a:pt x="3672281" y="1991766"/>
                </a:lnTo>
                <a:lnTo>
                  <a:pt x="3668572" y="2039150"/>
                </a:lnTo>
                <a:lnTo>
                  <a:pt x="3663619" y="2086444"/>
                </a:lnTo>
                <a:lnTo>
                  <a:pt x="3657435" y="2133625"/>
                </a:lnTo>
                <a:lnTo>
                  <a:pt x="3650018" y="2180666"/>
                </a:lnTo>
                <a:lnTo>
                  <a:pt x="3641356" y="2227529"/>
                </a:lnTo>
                <a:lnTo>
                  <a:pt x="3631450" y="2274201"/>
                </a:lnTo>
                <a:lnTo>
                  <a:pt x="3620325" y="2320658"/>
                </a:lnTo>
                <a:lnTo>
                  <a:pt x="3607955" y="2366873"/>
                </a:lnTo>
                <a:lnTo>
                  <a:pt x="3594341" y="2412809"/>
                </a:lnTo>
                <a:lnTo>
                  <a:pt x="3579495" y="2458440"/>
                </a:lnTo>
                <a:lnTo>
                  <a:pt x="3563416" y="2503754"/>
                </a:lnTo>
                <a:lnTo>
                  <a:pt x="3546094" y="2548712"/>
                </a:lnTo>
                <a:lnTo>
                  <a:pt x="3527539" y="2593302"/>
                </a:lnTo>
                <a:lnTo>
                  <a:pt x="3507740" y="2637485"/>
                </a:lnTo>
                <a:lnTo>
                  <a:pt x="3486708" y="2681249"/>
                </a:lnTo>
                <a:lnTo>
                  <a:pt x="3464433" y="2724543"/>
                </a:lnTo>
                <a:lnTo>
                  <a:pt x="3440938" y="2767368"/>
                </a:lnTo>
                <a:lnTo>
                  <a:pt x="3416185" y="2809684"/>
                </a:lnTo>
                <a:lnTo>
                  <a:pt x="3390214" y="2851467"/>
                </a:lnTo>
                <a:lnTo>
                  <a:pt x="3436696" y="2897949"/>
                </a:lnTo>
                <a:lnTo>
                  <a:pt x="3463366" y="2856458"/>
                </a:lnTo>
                <a:lnTo>
                  <a:pt x="3488829" y="2814409"/>
                </a:lnTo>
                <a:lnTo>
                  <a:pt x="3513074" y="2771825"/>
                </a:lnTo>
                <a:lnTo>
                  <a:pt x="3536111" y="2728747"/>
                </a:lnTo>
                <a:lnTo>
                  <a:pt x="3557930" y="2685186"/>
                </a:lnTo>
                <a:lnTo>
                  <a:pt x="3578542" y="2641181"/>
                </a:lnTo>
                <a:lnTo>
                  <a:pt x="3597948" y="2596756"/>
                </a:lnTo>
                <a:lnTo>
                  <a:pt x="3616134" y="2551925"/>
                </a:lnTo>
                <a:lnTo>
                  <a:pt x="3633101" y="2506726"/>
                </a:lnTo>
                <a:lnTo>
                  <a:pt x="3648862" y="2461183"/>
                </a:lnTo>
                <a:lnTo>
                  <a:pt x="3663416" y="2415311"/>
                </a:lnTo>
                <a:lnTo>
                  <a:pt x="3676751" y="2369147"/>
                </a:lnTo>
                <a:lnTo>
                  <a:pt x="3688880" y="2322715"/>
                </a:lnTo>
                <a:lnTo>
                  <a:pt x="3699789" y="2276043"/>
                </a:lnTo>
                <a:lnTo>
                  <a:pt x="3709479" y="2229142"/>
                </a:lnTo>
                <a:lnTo>
                  <a:pt x="3717975" y="2182063"/>
                </a:lnTo>
                <a:lnTo>
                  <a:pt x="3725253" y="2134806"/>
                </a:lnTo>
                <a:lnTo>
                  <a:pt x="3731310" y="2087410"/>
                </a:lnTo>
                <a:lnTo>
                  <a:pt x="3736162" y="2039899"/>
                </a:lnTo>
                <a:lnTo>
                  <a:pt x="3739794" y="1992299"/>
                </a:lnTo>
                <a:lnTo>
                  <a:pt x="3742220" y="1944624"/>
                </a:lnTo>
                <a:lnTo>
                  <a:pt x="3743439" y="1896922"/>
                </a:lnTo>
                <a:lnTo>
                  <a:pt x="3743439" y="1849208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59600" y="4925695"/>
            <a:ext cx="243649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Near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Field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Communications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3E3E3E"/>
                </a:solidFill>
                <a:latin typeface="Microsoft Sans Serif"/>
                <a:cs typeface="Microsoft Sans Serif"/>
              </a:rPr>
              <a:t>(NFC)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Bluetooth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93510" y="3615626"/>
            <a:ext cx="3742690" cy="3746500"/>
          </a:xfrm>
          <a:custGeom>
            <a:avLst/>
            <a:gdLst/>
            <a:ahLst/>
            <a:cxnLst/>
            <a:rect l="l" t="t" r="r" b="b"/>
            <a:pathLst>
              <a:path w="3742690" h="3746500">
                <a:moveTo>
                  <a:pt x="353237" y="894651"/>
                </a:moveTo>
                <a:lnTo>
                  <a:pt x="306755" y="848169"/>
                </a:lnTo>
                <a:lnTo>
                  <a:pt x="280073" y="889698"/>
                </a:lnTo>
                <a:lnTo>
                  <a:pt x="254609" y="931786"/>
                </a:lnTo>
                <a:lnTo>
                  <a:pt x="230365" y="974394"/>
                </a:lnTo>
                <a:lnTo>
                  <a:pt x="207327" y="1017498"/>
                </a:lnTo>
                <a:lnTo>
                  <a:pt x="185508" y="1061085"/>
                </a:lnTo>
                <a:lnTo>
                  <a:pt x="164896" y="1105115"/>
                </a:lnTo>
                <a:lnTo>
                  <a:pt x="145491" y="1149578"/>
                </a:lnTo>
                <a:lnTo>
                  <a:pt x="127304" y="1194435"/>
                </a:lnTo>
                <a:lnTo>
                  <a:pt x="110337" y="1239672"/>
                </a:lnTo>
                <a:lnTo>
                  <a:pt x="94576" y="1285252"/>
                </a:lnTo>
                <a:lnTo>
                  <a:pt x="80022" y="1331150"/>
                </a:lnTo>
                <a:lnTo>
                  <a:pt x="66687" y="1377353"/>
                </a:lnTo>
                <a:lnTo>
                  <a:pt x="54559" y="1423822"/>
                </a:lnTo>
                <a:lnTo>
                  <a:pt x="43649" y="1470533"/>
                </a:lnTo>
                <a:lnTo>
                  <a:pt x="33959" y="1517459"/>
                </a:lnTo>
                <a:lnTo>
                  <a:pt x="25463" y="1564589"/>
                </a:lnTo>
                <a:lnTo>
                  <a:pt x="18186" y="1611884"/>
                </a:lnTo>
                <a:lnTo>
                  <a:pt x="12128" y="1659318"/>
                </a:lnTo>
                <a:lnTo>
                  <a:pt x="7277" y="1706867"/>
                </a:lnTo>
                <a:lnTo>
                  <a:pt x="3644" y="1754505"/>
                </a:lnTo>
                <a:lnTo>
                  <a:pt x="1219" y="1802206"/>
                </a:lnTo>
                <a:lnTo>
                  <a:pt x="0" y="1849945"/>
                </a:lnTo>
                <a:lnTo>
                  <a:pt x="0" y="1897710"/>
                </a:lnTo>
                <a:lnTo>
                  <a:pt x="1219" y="1945449"/>
                </a:lnTo>
                <a:lnTo>
                  <a:pt x="3644" y="1993150"/>
                </a:lnTo>
                <a:lnTo>
                  <a:pt x="7277" y="2040788"/>
                </a:lnTo>
                <a:lnTo>
                  <a:pt x="12128" y="2088337"/>
                </a:lnTo>
                <a:lnTo>
                  <a:pt x="18186" y="2135771"/>
                </a:lnTo>
                <a:lnTo>
                  <a:pt x="25463" y="2183066"/>
                </a:lnTo>
                <a:lnTo>
                  <a:pt x="33959" y="2230196"/>
                </a:lnTo>
                <a:lnTo>
                  <a:pt x="43649" y="2277122"/>
                </a:lnTo>
                <a:lnTo>
                  <a:pt x="54559" y="2323833"/>
                </a:lnTo>
                <a:lnTo>
                  <a:pt x="66687" y="2370302"/>
                </a:lnTo>
                <a:lnTo>
                  <a:pt x="80022" y="2416505"/>
                </a:lnTo>
                <a:lnTo>
                  <a:pt x="94576" y="2462403"/>
                </a:lnTo>
                <a:lnTo>
                  <a:pt x="110337" y="2507983"/>
                </a:lnTo>
                <a:lnTo>
                  <a:pt x="127304" y="2553220"/>
                </a:lnTo>
                <a:lnTo>
                  <a:pt x="145491" y="2598077"/>
                </a:lnTo>
                <a:lnTo>
                  <a:pt x="164896" y="2642539"/>
                </a:lnTo>
                <a:lnTo>
                  <a:pt x="185508" y="2686570"/>
                </a:lnTo>
                <a:lnTo>
                  <a:pt x="207327" y="2730157"/>
                </a:lnTo>
                <a:lnTo>
                  <a:pt x="230365" y="2773261"/>
                </a:lnTo>
                <a:lnTo>
                  <a:pt x="254609" y="2815869"/>
                </a:lnTo>
                <a:lnTo>
                  <a:pt x="280073" y="2857957"/>
                </a:lnTo>
                <a:lnTo>
                  <a:pt x="306755" y="2899473"/>
                </a:lnTo>
                <a:lnTo>
                  <a:pt x="353237" y="2852991"/>
                </a:lnTo>
                <a:lnTo>
                  <a:pt x="327253" y="2811183"/>
                </a:lnTo>
                <a:lnTo>
                  <a:pt x="302501" y="2768841"/>
                </a:lnTo>
                <a:lnTo>
                  <a:pt x="279006" y="2725991"/>
                </a:lnTo>
                <a:lnTo>
                  <a:pt x="256730" y="2682659"/>
                </a:lnTo>
                <a:lnTo>
                  <a:pt x="235699" y="2638869"/>
                </a:lnTo>
                <a:lnTo>
                  <a:pt x="215900" y="2594648"/>
                </a:lnTo>
                <a:lnTo>
                  <a:pt x="197345" y="2550033"/>
                </a:lnTo>
                <a:lnTo>
                  <a:pt x="180022" y="2505024"/>
                </a:lnTo>
                <a:lnTo>
                  <a:pt x="163944" y="2459685"/>
                </a:lnTo>
                <a:lnTo>
                  <a:pt x="149098" y="2414016"/>
                </a:lnTo>
                <a:lnTo>
                  <a:pt x="135483" y="2368042"/>
                </a:lnTo>
                <a:lnTo>
                  <a:pt x="123113" y="2321788"/>
                </a:lnTo>
                <a:lnTo>
                  <a:pt x="111988" y="2275306"/>
                </a:lnTo>
                <a:lnTo>
                  <a:pt x="102082" y="2228596"/>
                </a:lnTo>
                <a:lnTo>
                  <a:pt x="93421" y="2181682"/>
                </a:lnTo>
                <a:lnTo>
                  <a:pt x="86004" y="2134603"/>
                </a:lnTo>
                <a:lnTo>
                  <a:pt x="79819" y="2087384"/>
                </a:lnTo>
                <a:lnTo>
                  <a:pt x="74866" y="2040051"/>
                </a:lnTo>
                <a:lnTo>
                  <a:pt x="71158" y="1992617"/>
                </a:lnTo>
                <a:lnTo>
                  <a:pt x="68681" y="1945132"/>
                </a:lnTo>
                <a:lnTo>
                  <a:pt x="67449" y="1897595"/>
                </a:lnTo>
                <a:lnTo>
                  <a:pt x="67449" y="1850059"/>
                </a:lnTo>
                <a:lnTo>
                  <a:pt x="68681" y="1802523"/>
                </a:lnTo>
                <a:lnTo>
                  <a:pt x="71158" y="1755038"/>
                </a:lnTo>
                <a:lnTo>
                  <a:pt x="74866" y="1707603"/>
                </a:lnTo>
                <a:lnTo>
                  <a:pt x="79819" y="1660271"/>
                </a:lnTo>
                <a:lnTo>
                  <a:pt x="86004" y="1613052"/>
                </a:lnTo>
                <a:lnTo>
                  <a:pt x="93421" y="1565973"/>
                </a:lnTo>
                <a:lnTo>
                  <a:pt x="102082" y="1519059"/>
                </a:lnTo>
                <a:lnTo>
                  <a:pt x="111988" y="1472349"/>
                </a:lnTo>
                <a:lnTo>
                  <a:pt x="123113" y="1425867"/>
                </a:lnTo>
                <a:lnTo>
                  <a:pt x="135483" y="1379613"/>
                </a:lnTo>
                <a:lnTo>
                  <a:pt x="149098" y="1333639"/>
                </a:lnTo>
                <a:lnTo>
                  <a:pt x="163944" y="1287970"/>
                </a:lnTo>
                <a:lnTo>
                  <a:pt x="180022" y="1242631"/>
                </a:lnTo>
                <a:lnTo>
                  <a:pt x="197345" y="1197622"/>
                </a:lnTo>
                <a:lnTo>
                  <a:pt x="215900" y="1153007"/>
                </a:lnTo>
                <a:lnTo>
                  <a:pt x="235699" y="1108786"/>
                </a:lnTo>
                <a:lnTo>
                  <a:pt x="256730" y="1064996"/>
                </a:lnTo>
                <a:lnTo>
                  <a:pt x="279006" y="1021664"/>
                </a:lnTo>
                <a:lnTo>
                  <a:pt x="302501" y="978814"/>
                </a:lnTo>
                <a:lnTo>
                  <a:pt x="327253" y="936472"/>
                </a:lnTo>
                <a:lnTo>
                  <a:pt x="353237" y="894651"/>
                </a:lnTo>
                <a:close/>
              </a:path>
              <a:path w="3742690" h="3746500">
                <a:moveTo>
                  <a:pt x="1543481" y="3403028"/>
                </a:moveTo>
                <a:lnTo>
                  <a:pt x="1495120" y="3391751"/>
                </a:lnTo>
                <a:lnTo>
                  <a:pt x="1447355" y="3379012"/>
                </a:lnTo>
                <a:lnTo>
                  <a:pt x="1400225" y="3364827"/>
                </a:lnTo>
                <a:lnTo>
                  <a:pt x="1353731" y="3349231"/>
                </a:lnTo>
                <a:lnTo>
                  <a:pt x="1307896" y="3332251"/>
                </a:lnTo>
                <a:lnTo>
                  <a:pt x="1262773" y="3313912"/>
                </a:lnTo>
                <a:lnTo>
                  <a:pt x="1218361" y="3294227"/>
                </a:lnTo>
                <a:lnTo>
                  <a:pt x="1174686" y="3273234"/>
                </a:lnTo>
                <a:lnTo>
                  <a:pt x="1131798" y="3250958"/>
                </a:lnTo>
                <a:lnTo>
                  <a:pt x="1089685" y="3227413"/>
                </a:lnTo>
                <a:lnTo>
                  <a:pt x="1048397" y="3202622"/>
                </a:lnTo>
                <a:lnTo>
                  <a:pt x="1007960" y="3176625"/>
                </a:lnTo>
                <a:lnTo>
                  <a:pt x="968387" y="3149435"/>
                </a:lnTo>
                <a:lnTo>
                  <a:pt x="929703" y="3121088"/>
                </a:lnTo>
                <a:lnTo>
                  <a:pt x="891933" y="3091599"/>
                </a:lnTo>
                <a:lnTo>
                  <a:pt x="855116" y="3060992"/>
                </a:lnTo>
                <a:lnTo>
                  <a:pt x="819264" y="3029293"/>
                </a:lnTo>
                <a:lnTo>
                  <a:pt x="784402" y="2996527"/>
                </a:lnTo>
                <a:lnTo>
                  <a:pt x="750557" y="2962732"/>
                </a:lnTo>
                <a:lnTo>
                  <a:pt x="717753" y="2927908"/>
                </a:lnTo>
                <a:lnTo>
                  <a:pt x="686003" y="2892107"/>
                </a:lnTo>
                <a:lnTo>
                  <a:pt x="655358" y="2855328"/>
                </a:lnTo>
                <a:lnTo>
                  <a:pt x="625830" y="2817609"/>
                </a:lnTo>
                <a:lnTo>
                  <a:pt x="597446" y="2778976"/>
                </a:lnTo>
                <a:lnTo>
                  <a:pt x="570217" y="2739440"/>
                </a:lnTo>
                <a:lnTo>
                  <a:pt x="544182" y="2699054"/>
                </a:lnTo>
                <a:lnTo>
                  <a:pt x="519366" y="2657818"/>
                </a:lnTo>
                <a:lnTo>
                  <a:pt x="495782" y="2615755"/>
                </a:lnTo>
                <a:lnTo>
                  <a:pt x="473468" y="2572905"/>
                </a:lnTo>
                <a:lnTo>
                  <a:pt x="452437" y="2529294"/>
                </a:lnTo>
                <a:lnTo>
                  <a:pt x="432727" y="2484932"/>
                </a:lnTo>
                <a:lnTo>
                  <a:pt x="414362" y="2439847"/>
                </a:lnTo>
                <a:lnTo>
                  <a:pt x="397344" y="2394077"/>
                </a:lnTo>
                <a:lnTo>
                  <a:pt x="381736" y="2347633"/>
                </a:lnTo>
                <a:lnTo>
                  <a:pt x="367525" y="2300541"/>
                </a:lnTo>
                <a:lnTo>
                  <a:pt x="354761" y="2252840"/>
                </a:lnTo>
                <a:lnTo>
                  <a:pt x="343458" y="2204529"/>
                </a:lnTo>
                <a:lnTo>
                  <a:pt x="287705" y="2204529"/>
                </a:lnTo>
                <a:lnTo>
                  <a:pt x="298424" y="2252853"/>
                </a:lnTo>
                <a:lnTo>
                  <a:pt x="310553" y="2300605"/>
                </a:lnTo>
                <a:lnTo>
                  <a:pt x="324078" y="2347760"/>
                </a:lnTo>
                <a:lnTo>
                  <a:pt x="338963" y="2394305"/>
                </a:lnTo>
                <a:lnTo>
                  <a:pt x="355193" y="2440203"/>
                </a:lnTo>
                <a:lnTo>
                  <a:pt x="372732" y="2485428"/>
                </a:lnTo>
                <a:lnTo>
                  <a:pt x="391566" y="2529979"/>
                </a:lnTo>
                <a:lnTo>
                  <a:pt x="411683" y="2573820"/>
                </a:lnTo>
                <a:lnTo>
                  <a:pt x="433044" y="2616936"/>
                </a:lnTo>
                <a:lnTo>
                  <a:pt x="455637" y="2659291"/>
                </a:lnTo>
                <a:lnTo>
                  <a:pt x="479437" y="2700871"/>
                </a:lnTo>
                <a:lnTo>
                  <a:pt x="504405" y="2741663"/>
                </a:lnTo>
                <a:lnTo>
                  <a:pt x="530555" y="2781617"/>
                </a:lnTo>
                <a:lnTo>
                  <a:pt x="557834" y="2820746"/>
                </a:lnTo>
                <a:lnTo>
                  <a:pt x="586219" y="2858998"/>
                </a:lnTo>
                <a:lnTo>
                  <a:pt x="615708" y="2896362"/>
                </a:lnTo>
                <a:lnTo>
                  <a:pt x="646264" y="2932823"/>
                </a:lnTo>
                <a:lnTo>
                  <a:pt x="677862" y="2968345"/>
                </a:lnTo>
                <a:lnTo>
                  <a:pt x="710488" y="3002915"/>
                </a:lnTo>
                <a:lnTo>
                  <a:pt x="744118" y="3036493"/>
                </a:lnTo>
                <a:lnTo>
                  <a:pt x="778725" y="3069082"/>
                </a:lnTo>
                <a:lnTo>
                  <a:pt x="814298" y="3100654"/>
                </a:lnTo>
                <a:lnTo>
                  <a:pt x="850798" y="3131172"/>
                </a:lnTo>
                <a:lnTo>
                  <a:pt x="888212" y="3160611"/>
                </a:lnTo>
                <a:lnTo>
                  <a:pt x="926515" y="3188970"/>
                </a:lnTo>
                <a:lnTo>
                  <a:pt x="965682" y="3216224"/>
                </a:lnTo>
                <a:lnTo>
                  <a:pt x="1005700" y="3242322"/>
                </a:lnTo>
                <a:lnTo>
                  <a:pt x="1046530" y="3267278"/>
                </a:lnTo>
                <a:lnTo>
                  <a:pt x="1088161" y="3291040"/>
                </a:lnTo>
                <a:lnTo>
                  <a:pt x="1130579" y="3313607"/>
                </a:lnTo>
                <a:lnTo>
                  <a:pt x="1173734" y="3334943"/>
                </a:lnTo>
                <a:lnTo>
                  <a:pt x="1217637" y="3355035"/>
                </a:lnTo>
                <a:lnTo>
                  <a:pt x="1262240" y="3373844"/>
                </a:lnTo>
                <a:lnTo>
                  <a:pt x="1307528" y="3391370"/>
                </a:lnTo>
                <a:lnTo>
                  <a:pt x="1353477" y="3407575"/>
                </a:lnTo>
                <a:lnTo>
                  <a:pt x="1400073" y="3422446"/>
                </a:lnTo>
                <a:lnTo>
                  <a:pt x="1447292" y="3435947"/>
                </a:lnTo>
                <a:lnTo>
                  <a:pt x="1495094" y="3448075"/>
                </a:lnTo>
                <a:lnTo>
                  <a:pt x="1543481" y="3458781"/>
                </a:lnTo>
                <a:lnTo>
                  <a:pt x="1543481" y="3403028"/>
                </a:lnTo>
                <a:close/>
              </a:path>
              <a:path w="3742690" h="3746500">
                <a:moveTo>
                  <a:pt x="1543481" y="288861"/>
                </a:moveTo>
                <a:lnTo>
                  <a:pt x="1495094" y="299618"/>
                </a:lnTo>
                <a:lnTo>
                  <a:pt x="1447292" y="311797"/>
                </a:lnTo>
                <a:lnTo>
                  <a:pt x="1400073" y="325348"/>
                </a:lnTo>
                <a:lnTo>
                  <a:pt x="1353477" y="340271"/>
                </a:lnTo>
                <a:lnTo>
                  <a:pt x="1307528" y="356539"/>
                </a:lnTo>
                <a:lnTo>
                  <a:pt x="1262240" y="374129"/>
                </a:lnTo>
                <a:lnTo>
                  <a:pt x="1217637" y="393014"/>
                </a:lnTo>
                <a:lnTo>
                  <a:pt x="1173734" y="413181"/>
                </a:lnTo>
                <a:lnTo>
                  <a:pt x="1130579" y="434594"/>
                </a:lnTo>
                <a:lnTo>
                  <a:pt x="1088161" y="457238"/>
                </a:lnTo>
                <a:lnTo>
                  <a:pt x="1046530" y="481101"/>
                </a:lnTo>
                <a:lnTo>
                  <a:pt x="1005700" y="506133"/>
                </a:lnTo>
                <a:lnTo>
                  <a:pt x="965682" y="532345"/>
                </a:lnTo>
                <a:lnTo>
                  <a:pt x="926515" y="559689"/>
                </a:lnTo>
                <a:lnTo>
                  <a:pt x="888212" y="588149"/>
                </a:lnTo>
                <a:lnTo>
                  <a:pt x="850798" y="617702"/>
                </a:lnTo>
                <a:lnTo>
                  <a:pt x="814298" y="648335"/>
                </a:lnTo>
                <a:lnTo>
                  <a:pt x="778725" y="680008"/>
                </a:lnTo>
                <a:lnTo>
                  <a:pt x="744118" y="712711"/>
                </a:lnTo>
                <a:lnTo>
                  <a:pt x="710488" y="746429"/>
                </a:lnTo>
                <a:lnTo>
                  <a:pt x="677862" y="781113"/>
                </a:lnTo>
                <a:lnTo>
                  <a:pt x="646264" y="816775"/>
                </a:lnTo>
                <a:lnTo>
                  <a:pt x="615708" y="853363"/>
                </a:lnTo>
                <a:lnTo>
                  <a:pt x="586219" y="890854"/>
                </a:lnTo>
                <a:lnTo>
                  <a:pt x="557834" y="929259"/>
                </a:lnTo>
                <a:lnTo>
                  <a:pt x="530555" y="968514"/>
                </a:lnTo>
                <a:lnTo>
                  <a:pt x="504405" y="1008621"/>
                </a:lnTo>
                <a:lnTo>
                  <a:pt x="479437" y="1049553"/>
                </a:lnTo>
                <a:lnTo>
                  <a:pt x="455637" y="1091285"/>
                </a:lnTo>
                <a:lnTo>
                  <a:pt x="433044" y="1133805"/>
                </a:lnTo>
                <a:lnTo>
                  <a:pt x="411683" y="1177061"/>
                </a:lnTo>
                <a:lnTo>
                  <a:pt x="391566" y="1221066"/>
                </a:lnTo>
                <a:lnTo>
                  <a:pt x="372732" y="1265770"/>
                </a:lnTo>
                <a:lnTo>
                  <a:pt x="355193" y="1311173"/>
                </a:lnTo>
                <a:lnTo>
                  <a:pt x="338963" y="1357236"/>
                </a:lnTo>
                <a:lnTo>
                  <a:pt x="324078" y="1403946"/>
                </a:lnTo>
                <a:lnTo>
                  <a:pt x="310553" y="1451267"/>
                </a:lnTo>
                <a:lnTo>
                  <a:pt x="298424" y="1499196"/>
                </a:lnTo>
                <a:lnTo>
                  <a:pt x="287705" y="1547685"/>
                </a:lnTo>
                <a:lnTo>
                  <a:pt x="343458" y="1547685"/>
                </a:lnTo>
                <a:lnTo>
                  <a:pt x="354761" y="1499209"/>
                </a:lnTo>
                <a:lnTo>
                  <a:pt x="367525" y="1451330"/>
                </a:lnTo>
                <a:lnTo>
                  <a:pt x="381736" y="1404073"/>
                </a:lnTo>
                <a:lnTo>
                  <a:pt x="397344" y="1357464"/>
                </a:lnTo>
                <a:lnTo>
                  <a:pt x="414362" y="1311516"/>
                </a:lnTo>
                <a:lnTo>
                  <a:pt x="432727" y="1266278"/>
                </a:lnTo>
                <a:lnTo>
                  <a:pt x="452437" y="1221752"/>
                </a:lnTo>
                <a:lnTo>
                  <a:pt x="473468" y="1177975"/>
                </a:lnTo>
                <a:lnTo>
                  <a:pt x="495782" y="1134973"/>
                </a:lnTo>
                <a:lnTo>
                  <a:pt x="519366" y="1092771"/>
                </a:lnTo>
                <a:lnTo>
                  <a:pt x="544182" y="1051382"/>
                </a:lnTo>
                <a:lnTo>
                  <a:pt x="570217" y="1010831"/>
                </a:lnTo>
                <a:lnTo>
                  <a:pt x="597446" y="971169"/>
                </a:lnTo>
                <a:lnTo>
                  <a:pt x="625830" y="932383"/>
                </a:lnTo>
                <a:lnTo>
                  <a:pt x="655358" y="894537"/>
                </a:lnTo>
                <a:lnTo>
                  <a:pt x="686003" y="857618"/>
                </a:lnTo>
                <a:lnTo>
                  <a:pt x="717753" y="821677"/>
                </a:lnTo>
                <a:lnTo>
                  <a:pt x="750557" y="786739"/>
                </a:lnTo>
                <a:lnTo>
                  <a:pt x="784402" y="752805"/>
                </a:lnTo>
                <a:lnTo>
                  <a:pt x="819264" y="719924"/>
                </a:lnTo>
                <a:lnTo>
                  <a:pt x="855116" y="688111"/>
                </a:lnTo>
                <a:lnTo>
                  <a:pt x="891933" y="657402"/>
                </a:lnTo>
                <a:lnTo>
                  <a:pt x="929703" y="627799"/>
                </a:lnTo>
                <a:lnTo>
                  <a:pt x="968387" y="599351"/>
                </a:lnTo>
                <a:lnTo>
                  <a:pt x="1007960" y="572058"/>
                </a:lnTo>
                <a:lnTo>
                  <a:pt x="1048397" y="545973"/>
                </a:lnTo>
                <a:lnTo>
                  <a:pt x="1089685" y="521093"/>
                </a:lnTo>
                <a:lnTo>
                  <a:pt x="1131798" y="497471"/>
                </a:lnTo>
                <a:lnTo>
                  <a:pt x="1174686" y="475107"/>
                </a:lnTo>
                <a:lnTo>
                  <a:pt x="1218361" y="454037"/>
                </a:lnTo>
                <a:lnTo>
                  <a:pt x="1262773" y="434289"/>
                </a:lnTo>
                <a:lnTo>
                  <a:pt x="1307896" y="415886"/>
                </a:lnTo>
                <a:lnTo>
                  <a:pt x="1353731" y="398843"/>
                </a:lnTo>
                <a:lnTo>
                  <a:pt x="1400225" y="383209"/>
                </a:lnTo>
                <a:lnTo>
                  <a:pt x="1447355" y="368973"/>
                </a:lnTo>
                <a:lnTo>
                  <a:pt x="1495120" y="356196"/>
                </a:lnTo>
                <a:lnTo>
                  <a:pt x="1543481" y="344868"/>
                </a:lnTo>
                <a:lnTo>
                  <a:pt x="1543481" y="288861"/>
                </a:lnTo>
                <a:close/>
              </a:path>
              <a:path w="3742690" h="3746500">
                <a:moveTo>
                  <a:pt x="2898317" y="3439731"/>
                </a:moveTo>
                <a:lnTo>
                  <a:pt x="2851835" y="3393249"/>
                </a:lnTo>
                <a:lnTo>
                  <a:pt x="2810040" y="3419233"/>
                </a:lnTo>
                <a:lnTo>
                  <a:pt x="2767723" y="3443986"/>
                </a:lnTo>
                <a:lnTo>
                  <a:pt x="2724899" y="3467481"/>
                </a:lnTo>
                <a:lnTo>
                  <a:pt x="2681605" y="3489756"/>
                </a:lnTo>
                <a:lnTo>
                  <a:pt x="2637840" y="3510788"/>
                </a:lnTo>
                <a:lnTo>
                  <a:pt x="2593657" y="3530587"/>
                </a:lnTo>
                <a:lnTo>
                  <a:pt x="2549067" y="3549142"/>
                </a:lnTo>
                <a:lnTo>
                  <a:pt x="2504109" y="3566464"/>
                </a:lnTo>
                <a:lnTo>
                  <a:pt x="2458796" y="3582543"/>
                </a:lnTo>
                <a:lnTo>
                  <a:pt x="2413165" y="3597389"/>
                </a:lnTo>
                <a:lnTo>
                  <a:pt x="2367229" y="3611003"/>
                </a:lnTo>
                <a:lnTo>
                  <a:pt x="2321014" y="3623373"/>
                </a:lnTo>
                <a:lnTo>
                  <a:pt x="2274557" y="3634498"/>
                </a:lnTo>
                <a:lnTo>
                  <a:pt x="2227884" y="3644404"/>
                </a:lnTo>
                <a:lnTo>
                  <a:pt x="2181021" y="3653066"/>
                </a:lnTo>
                <a:lnTo>
                  <a:pt x="2133981" y="3660483"/>
                </a:lnTo>
                <a:lnTo>
                  <a:pt x="2086800" y="3666667"/>
                </a:lnTo>
                <a:lnTo>
                  <a:pt x="2039505" y="3671620"/>
                </a:lnTo>
                <a:lnTo>
                  <a:pt x="1992122" y="3675329"/>
                </a:lnTo>
                <a:lnTo>
                  <a:pt x="1944662" y="3677805"/>
                </a:lnTo>
                <a:lnTo>
                  <a:pt x="1897176" y="3679037"/>
                </a:lnTo>
                <a:lnTo>
                  <a:pt x="1849666" y="3679037"/>
                </a:lnTo>
                <a:lnTo>
                  <a:pt x="1802180" y="3677805"/>
                </a:lnTo>
                <a:lnTo>
                  <a:pt x="1754720" y="3675329"/>
                </a:lnTo>
                <a:lnTo>
                  <a:pt x="1707337" y="3671620"/>
                </a:lnTo>
                <a:lnTo>
                  <a:pt x="1660042" y="3666667"/>
                </a:lnTo>
                <a:lnTo>
                  <a:pt x="1612861" y="3660483"/>
                </a:lnTo>
                <a:lnTo>
                  <a:pt x="1565821" y="3653066"/>
                </a:lnTo>
                <a:lnTo>
                  <a:pt x="1518958" y="3644404"/>
                </a:lnTo>
                <a:lnTo>
                  <a:pt x="1472285" y="3634498"/>
                </a:lnTo>
                <a:lnTo>
                  <a:pt x="1425829" y="3623373"/>
                </a:lnTo>
                <a:lnTo>
                  <a:pt x="1379613" y="3611003"/>
                </a:lnTo>
                <a:lnTo>
                  <a:pt x="1333677" y="3597389"/>
                </a:lnTo>
                <a:lnTo>
                  <a:pt x="1288046" y="3582543"/>
                </a:lnTo>
                <a:lnTo>
                  <a:pt x="1242733" y="3566464"/>
                </a:lnTo>
                <a:lnTo>
                  <a:pt x="1197775" y="3549142"/>
                </a:lnTo>
                <a:lnTo>
                  <a:pt x="1153185" y="3530587"/>
                </a:lnTo>
                <a:lnTo>
                  <a:pt x="1109002" y="3510788"/>
                </a:lnTo>
                <a:lnTo>
                  <a:pt x="1065237" y="3489756"/>
                </a:lnTo>
                <a:lnTo>
                  <a:pt x="1021943" y="3467481"/>
                </a:lnTo>
                <a:lnTo>
                  <a:pt x="979119" y="3443986"/>
                </a:lnTo>
                <a:lnTo>
                  <a:pt x="936802" y="3419233"/>
                </a:lnTo>
                <a:lnTo>
                  <a:pt x="895019" y="3393249"/>
                </a:lnTo>
                <a:lnTo>
                  <a:pt x="848537" y="3439731"/>
                </a:lnTo>
                <a:lnTo>
                  <a:pt x="890028" y="3466414"/>
                </a:lnTo>
                <a:lnTo>
                  <a:pt x="932078" y="3491877"/>
                </a:lnTo>
                <a:lnTo>
                  <a:pt x="974661" y="3516122"/>
                </a:lnTo>
                <a:lnTo>
                  <a:pt x="1017739" y="3539159"/>
                </a:lnTo>
                <a:lnTo>
                  <a:pt x="1061300" y="3560978"/>
                </a:lnTo>
                <a:lnTo>
                  <a:pt x="1105306" y="3581590"/>
                </a:lnTo>
                <a:lnTo>
                  <a:pt x="1149731" y="3600996"/>
                </a:lnTo>
                <a:lnTo>
                  <a:pt x="1194562" y="3619182"/>
                </a:lnTo>
                <a:lnTo>
                  <a:pt x="1239761" y="3636149"/>
                </a:lnTo>
                <a:lnTo>
                  <a:pt x="1285303" y="3651910"/>
                </a:lnTo>
                <a:lnTo>
                  <a:pt x="1331175" y="3666464"/>
                </a:lnTo>
                <a:lnTo>
                  <a:pt x="1377340" y="3679799"/>
                </a:lnTo>
                <a:lnTo>
                  <a:pt x="1423771" y="3691928"/>
                </a:lnTo>
                <a:lnTo>
                  <a:pt x="1470444" y="3702837"/>
                </a:lnTo>
                <a:lnTo>
                  <a:pt x="1517345" y="3712527"/>
                </a:lnTo>
                <a:lnTo>
                  <a:pt x="1564424" y="3721023"/>
                </a:lnTo>
                <a:lnTo>
                  <a:pt x="1611680" y="3728301"/>
                </a:lnTo>
                <a:lnTo>
                  <a:pt x="1659077" y="3734358"/>
                </a:lnTo>
                <a:lnTo>
                  <a:pt x="1706587" y="3739210"/>
                </a:lnTo>
                <a:lnTo>
                  <a:pt x="1754187" y="3742842"/>
                </a:lnTo>
                <a:lnTo>
                  <a:pt x="1801863" y="3745268"/>
                </a:lnTo>
                <a:lnTo>
                  <a:pt x="1849564" y="3746487"/>
                </a:lnTo>
                <a:lnTo>
                  <a:pt x="1897278" y="3746487"/>
                </a:lnTo>
                <a:lnTo>
                  <a:pt x="1944979" y="3745268"/>
                </a:lnTo>
                <a:lnTo>
                  <a:pt x="1992655" y="3742842"/>
                </a:lnTo>
                <a:lnTo>
                  <a:pt x="2040255" y="3739210"/>
                </a:lnTo>
                <a:lnTo>
                  <a:pt x="2087765" y="3734358"/>
                </a:lnTo>
                <a:lnTo>
                  <a:pt x="2135162" y="3728301"/>
                </a:lnTo>
                <a:lnTo>
                  <a:pt x="2182418" y="3721023"/>
                </a:lnTo>
                <a:lnTo>
                  <a:pt x="2229497" y="3712527"/>
                </a:lnTo>
                <a:lnTo>
                  <a:pt x="2276398" y="3702837"/>
                </a:lnTo>
                <a:lnTo>
                  <a:pt x="2323071" y="3691928"/>
                </a:lnTo>
                <a:lnTo>
                  <a:pt x="2369502" y="3679799"/>
                </a:lnTo>
                <a:lnTo>
                  <a:pt x="2415667" y="3666464"/>
                </a:lnTo>
                <a:lnTo>
                  <a:pt x="2461539" y="3651910"/>
                </a:lnTo>
                <a:lnTo>
                  <a:pt x="2507081" y="3636149"/>
                </a:lnTo>
                <a:lnTo>
                  <a:pt x="2552281" y="3619182"/>
                </a:lnTo>
                <a:lnTo>
                  <a:pt x="2597112" y="3600996"/>
                </a:lnTo>
                <a:lnTo>
                  <a:pt x="2641536" y="3581590"/>
                </a:lnTo>
                <a:lnTo>
                  <a:pt x="2685542" y="3560978"/>
                </a:lnTo>
                <a:lnTo>
                  <a:pt x="2729103" y="3539159"/>
                </a:lnTo>
                <a:lnTo>
                  <a:pt x="2772181" y="3516122"/>
                </a:lnTo>
                <a:lnTo>
                  <a:pt x="2814764" y="3491877"/>
                </a:lnTo>
                <a:lnTo>
                  <a:pt x="2856814" y="3466414"/>
                </a:lnTo>
                <a:lnTo>
                  <a:pt x="2898317" y="3439731"/>
                </a:lnTo>
                <a:close/>
              </a:path>
              <a:path w="3742690" h="3746500">
                <a:moveTo>
                  <a:pt x="2898317" y="307784"/>
                </a:moveTo>
                <a:lnTo>
                  <a:pt x="2856814" y="281025"/>
                </a:lnTo>
                <a:lnTo>
                  <a:pt x="2814764" y="255473"/>
                </a:lnTo>
                <a:lnTo>
                  <a:pt x="2772181" y="231152"/>
                </a:lnTo>
                <a:lnTo>
                  <a:pt x="2729103" y="208038"/>
                </a:lnTo>
                <a:lnTo>
                  <a:pt x="2685542" y="186131"/>
                </a:lnTo>
                <a:lnTo>
                  <a:pt x="2641536" y="165455"/>
                </a:lnTo>
                <a:lnTo>
                  <a:pt x="2597112" y="145986"/>
                </a:lnTo>
                <a:lnTo>
                  <a:pt x="2552281" y="127736"/>
                </a:lnTo>
                <a:lnTo>
                  <a:pt x="2507081" y="110705"/>
                </a:lnTo>
                <a:lnTo>
                  <a:pt x="2461539" y="94894"/>
                </a:lnTo>
                <a:lnTo>
                  <a:pt x="2415667" y="80289"/>
                </a:lnTo>
                <a:lnTo>
                  <a:pt x="2369502" y="66916"/>
                </a:lnTo>
                <a:lnTo>
                  <a:pt x="2323071" y="54749"/>
                </a:lnTo>
                <a:lnTo>
                  <a:pt x="2276398" y="43802"/>
                </a:lnTo>
                <a:lnTo>
                  <a:pt x="2229497" y="34061"/>
                </a:lnTo>
                <a:lnTo>
                  <a:pt x="2182418" y="25552"/>
                </a:lnTo>
                <a:lnTo>
                  <a:pt x="2135162" y="18249"/>
                </a:lnTo>
                <a:lnTo>
                  <a:pt x="2087765" y="12166"/>
                </a:lnTo>
                <a:lnTo>
                  <a:pt x="2040255" y="7302"/>
                </a:lnTo>
                <a:lnTo>
                  <a:pt x="1992655" y="3644"/>
                </a:lnTo>
                <a:lnTo>
                  <a:pt x="1944979" y="1219"/>
                </a:lnTo>
                <a:lnTo>
                  <a:pt x="1897278" y="0"/>
                </a:lnTo>
                <a:lnTo>
                  <a:pt x="1849564" y="0"/>
                </a:lnTo>
                <a:lnTo>
                  <a:pt x="1801863" y="1219"/>
                </a:lnTo>
                <a:lnTo>
                  <a:pt x="1754187" y="3644"/>
                </a:lnTo>
                <a:lnTo>
                  <a:pt x="1706587" y="7302"/>
                </a:lnTo>
                <a:lnTo>
                  <a:pt x="1659077" y="12166"/>
                </a:lnTo>
                <a:lnTo>
                  <a:pt x="1611680" y="18249"/>
                </a:lnTo>
                <a:lnTo>
                  <a:pt x="1564424" y="25552"/>
                </a:lnTo>
                <a:lnTo>
                  <a:pt x="1517345" y="34061"/>
                </a:lnTo>
                <a:lnTo>
                  <a:pt x="1470444" y="43802"/>
                </a:lnTo>
                <a:lnTo>
                  <a:pt x="1423771" y="54749"/>
                </a:lnTo>
                <a:lnTo>
                  <a:pt x="1377340" y="66916"/>
                </a:lnTo>
                <a:lnTo>
                  <a:pt x="1331175" y="80289"/>
                </a:lnTo>
                <a:lnTo>
                  <a:pt x="1285303" y="94894"/>
                </a:lnTo>
                <a:lnTo>
                  <a:pt x="1239761" y="110705"/>
                </a:lnTo>
                <a:lnTo>
                  <a:pt x="1194562" y="127736"/>
                </a:lnTo>
                <a:lnTo>
                  <a:pt x="1149731" y="145986"/>
                </a:lnTo>
                <a:lnTo>
                  <a:pt x="1105306" y="165455"/>
                </a:lnTo>
                <a:lnTo>
                  <a:pt x="1061300" y="186131"/>
                </a:lnTo>
                <a:lnTo>
                  <a:pt x="1017739" y="208038"/>
                </a:lnTo>
                <a:lnTo>
                  <a:pt x="974661" y="231152"/>
                </a:lnTo>
                <a:lnTo>
                  <a:pt x="932078" y="255473"/>
                </a:lnTo>
                <a:lnTo>
                  <a:pt x="890028" y="281025"/>
                </a:lnTo>
                <a:lnTo>
                  <a:pt x="848537" y="307784"/>
                </a:lnTo>
                <a:lnTo>
                  <a:pt x="895019" y="354393"/>
                </a:lnTo>
                <a:lnTo>
                  <a:pt x="936802" y="328333"/>
                </a:lnTo>
                <a:lnTo>
                  <a:pt x="979119" y="303504"/>
                </a:lnTo>
                <a:lnTo>
                  <a:pt x="1021943" y="279920"/>
                </a:lnTo>
                <a:lnTo>
                  <a:pt x="1065237" y="257581"/>
                </a:lnTo>
                <a:lnTo>
                  <a:pt x="1109002" y="236474"/>
                </a:lnTo>
                <a:lnTo>
                  <a:pt x="1153185" y="216611"/>
                </a:lnTo>
                <a:lnTo>
                  <a:pt x="1197775" y="197993"/>
                </a:lnTo>
                <a:lnTo>
                  <a:pt x="1242733" y="180619"/>
                </a:lnTo>
                <a:lnTo>
                  <a:pt x="1288046" y="164477"/>
                </a:lnTo>
                <a:lnTo>
                  <a:pt x="1333677" y="149593"/>
                </a:lnTo>
                <a:lnTo>
                  <a:pt x="1379613" y="135928"/>
                </a:lnTo>
                <a:lnTo>
                  <a:pt x="1425829" y="123520"/>
                </a:lnTo>
                <a:lnTo>
                  <a:pt x="1472285" y="112344"/>
                </a:lnTo>
                <a:lnTo>
                  <a:pt x="1518958" y="102412"/>
                </a:lnTo>
                <a:lnTo>
                  <a:pt x="1565821" y="93726"/>
                </a:lnTo>
                <a:lnTo>
                  <a:pt x="1612861" y="86283"/>
                </a:lnTo>
                <a:lnTo>
                  <a:pt x="1660042" y="80073"/>
                </a:lnTo>
                <a:lnTo>
                  <a:pt x="1707337" y="75107"/>
                </a:lnTo>
                <a:lnTo>
                  <a:pt x="1754720" y="71386"/>
                </a:lnTo>
                <a:lnTo>
                  <a:pt x="1802180" y="68897"/>
                </a:lnTo>
                <a:lnTo>
                  <a:pt x="1849666" y="67665"/>
                </a:lnTo>
                <a:lnTo>
                  <a:pt x="1897176" y="67665"/>
                </a:lnTo>
                <a:lnTo>
                  <a:pt x="1944662" y="68897"/>
                </a:lnTo>
                <a:lnTo>
                  <a:pt x="1992122" y="71386"/>
                </a:lnTo>
                <a:lnTo>
                  <a:pt x="2039505" y="75107"/>
                </a:lnTo>
                <a:lnTo>
                  <a:pt x="2086800" y="80073"/>
                </a:lnTo>
                <a:lnTo>
                  <a:pt x="2133981" y="86283"/>
                </a:lnTo>
                <a:lnTo>
                  <a:pt x="2181021" y="93726"/>
                </a:lnTo>
                <a:lnTo>
                  <a:pt x="2227884" y="102412"/>
                </a:lnTo>
                <a:lnTo>
                  <a:pt x="2274557" y="112344"/>
                </a:lnTo>
                <a:lnTo>
                  <a:pt x="2321014" y="123520"/>
                </a:lnTo>
                <a:lnTo>
                  <a:pt x="2367229" y="135928"/>
                </a:lnTo>
                <a:lnTo>
                  <a:pt x="2413165" y="149593"/>
                </a:lnTo>
                <a:lnTo>
                  <a:pt x="2458796" y="164477"/>
                </a:lnTo>
                <a:lnTo>
                  <a:pt x="2504109" y="180619"/>
                </a:lnTo>
                <a:lnTo>
                  <a:pt x="2549067" y="197993"/>
                </a:lnTo>
                <a:lnTo>
                  <a:pt x="2593657" y="216611"/>
                </a:lnTo>
                <a:lnTo>
                  <a:pt x="2637840" y="236474"/>
                </a:lnTo>
                <a:lnTo>
                  <a:pt x="2681605" y="257581"/>
                </a:lnTo>
                <a:lnTo>
                  <a:pt x="2724899" y="279920"/>
                </a:lnTo>
                <a:lnTo>
                  <a:pt x="2767723" y="303504"/>
                </a:lnTo>
                <a:lnTo>
                  <a:pt x="2810040" y="328333"/>
                </a:lnTo>
                <a:lnTo>
                  <a:pt x="2851835" y="354393"/>
                </a:lnTo>
                <a:lnTo>
                  <a:pt x="2898317" y="307784"/>
                </a:lnTo>
                <a:close/>
              </a:path>
              <a:path w="3742690" h="3746500">
                <a:moveTo>
                  <a:pt x="3454577" y="2204529"/>
                </a:moveTo>
                <a:lnTo>
                  <a:pt x="3398824" y="2204529"/>
                </a:lnTo>
                <a:lnTo>
                  <a:pt x="3387534" y="2252840"/>
                </a:lnTo>
                <a:lnTo>
                  <a:pt x="3374796" y="2300541"/>
                </a:lnTo>
                <a:lnTo>
                  <a:pt x="3360610" y="2347633"/>
                </a:lnTo>
                <a:lnTo>
                  <a:pt x="3345015" y="2394077"/>
                </a:lnTo>
                <a:lnTo>
                  <a:pt x="3328035" y="2439847"/>
                </a:lnTo>
                <a:lnTo>
                  <a:pt x="3309696" y="2484932"/>
                </a:lnTo>
                <a:lnTo>
                  <a:pt x="3290011" y="2529294"/>
                </a:lnTo>
                <a:lnTo>
                  <a:pt x="3269018" y="2572905"/>
                </a:lnTo>
                <a:lnTo>
                  <a:pt x="3246742" y="2615755"/>
                </a:lnTo>
                <a:lnTo>
                  <a:pt x="3223196" y="2657818"/>
                </a:lnTo>
                <a:lnTo>
                  <a:pt x="3198406" y="2699054"/>
                </a:lnTo>
                <a:lnTo>
                  <a:pt x="3172409" y="2739440"/>
                </a:lnTo>
                <a:lnTo>
                  <a:pt x="3145218" y="2778976"/>
                </a:lnTo>
                <a:lnTo>
                  <a:pt x="3116872" y="2817609"/>
                </a:lnTo>
                <a:lnTo>
                  <a:pt x="3087382" y="2855328"/>
                </a:lnTo>
                <a:lnTo>
                  <a:pt x="3056775" y="2892107"/>
                </a:lnTo>
                <a:lnTo>
                  <a:pt x="3025076" y="2927908"/>
                </a:lnTo>
                <a:lnTo>
                  <a:pt x="2992310" y="2962732"/>
                </a:lnTo>
                <a:lnTo>
                  <a:pt x="2958515" y="2996527"/>
                </a:lnTo>
                <a:lnTo>
                  <a:pt x="2923692" y="3029293"/>
                </a:lnTo>
                <a:lnTo>
                  <a:pt x="2887891" y="3060992"/>
                </a:lnTo>
                <a:lnTo>
                  <a:pt x="2851112" y="3091599"/>
                </a:lnTo>
                <a:lnTo>
                  <a:pt x="2813393" y="3121088"/>
                </a:lnTo>
                <a:lnTo>
                  <a:pt x="2774759" y="3149435"/>
                </a:lnTo>
                <a:lnTo>
                  <a:pt x="2735224" y="3176625"/>
                </a:lnTo>
                <a:lnTo>
                  <a:pt x="2694838" y="3202622"/>
                </a:lnTo>
                <a:lnTo>
                  <a:pt x="2653601" y="3227413"/>
                </a:lnTo>
                <a:lnTo>
                  <a:pt x="2611539" y="3250958"/>
                </a:lnTo>
                <a:lnTo>
                  <a:pt x="2568689" y="3273234"/>
                </a:lnTo>
                <a:lnTo>
                  <a:pt x="2525077" y="3294227"/>
                </a:lnTo>
                <a:lnTo>
                  <a:pt x="2480716" y="3313912"/>
                </a:lnTo>
                <a:lnTo>
                  <a:pt x="2435631" y="3332251"/>
                </a:lnTo>
                <a:lnTo>
                  <a:pt x="2389860" y="3349231"/>
                </a:lnTo>
                <a:lnTo>
                  <a:pt x="2343416" y="3364827"/>
                </a:lnTo>
                <a:lnTo>
                  <a:pt x="2296325" y="3379012"/>
                </a:lnTo>
                <a:lnTo>
                  <a:pt x="2248624" y="3391751"/>
                </a:lnTo>
                <a:lnTo>
                  <a:pt x="2200325" y="3403028"/>
                </a:lnTo>
                <a:lnTo>
                  <a:pt x="2200325" y="3458781"/>
                </a:lnTo>
                <a:lnTo>
                  <a:pt x="2248636" y="3448075"/>
                </a:lnTo>
                <a:lnTo>
                  <a:pt x="2296388" y="3435947"/>
                </a:lnTo>
                <a:lnTo>
                  <a:pt x="2343543" y="3422446"/>
                </a:lnTo>
                <a:lnTo>
                  <a:pt x="2390089" y="3407575"/>
                </a:lnTo>
                <a:lnTo>
                  <a:pt x="2435987" y="3391370"/>
                </a:lnTo>
                <a:lnTo>
                  <a:pt x="2481211" y="3373844"/>
                </a:lnTo>
                <a:lnTo>
                  <a:pt x="2525763" y="3355035"/>
                </a:lnTo>
                <a:lnTo>
                  <a:pt x="2569603" y="3334943"/>
                </a:lnTo>
                <a:lnTo>
                  <a:pt x="2612720" y="3313607"/>
                </a:lnTo>
                <a:lnTo>
                  <a:pt x="2655074" y="3291040"/>
                </a:lnTo>
                <a:lnTo>
                  <a:pt x="2696654" y="3267278"/>
                </a:lnTo>
                <a:lnTo>
                  <a:pt x="2737447" y="3242322"/>
                </a:lnTo>
                <a:lnTo>
                  <a:pt x="2777401" y="3216224"/>
                </a:lnTo>
                <a:lnTo>
                  <a:pt x="2816529" y="3188970"/>
                </a:lnTo>
                <a:lnTo>
                  <a:pt x="2854782" y="3160611"/>
                </a:lnTo>
                <a:lnTo>
                  <a:pt x="2892145" y="3131172"/>
                </a:lnTo>
                <a:lnTo>
                  <a:pt x="2928607" y="3100654"/>
                </a:lnTo>
                <a:lnTo>
                  <a:pt x="2964129" y="3069082"/>
                </a:lnTo>
                <a:lnTo>
                  <a:pt x="2998698" y="3036493"/>
                </a:lnTo>
                <a:lnTo>
                  <a:pt x="3032277" y="3002915"/>
                </a:lnTo>
                <a:lnTo>
                  <a:pt x="3064865" y="2968345"/>
                </a:lnTo>
                <a:lnTo>
                  <a:pt x="3096437" y="2932823"/>
                </a:lnTo>
                <a:lnTo>
                  <a:pt x="3126956" y="2896362"/>
                </a:lnTo>
                <a:lnTo>
                  <a:pt x="3156394" y="2858998"/>
                </a:lnTo>
                <a:lnTo>
                  <a:pt x="3184753" y="2820746"/>
                </a:lnTo>
                <a:lnTo>
                  <a:pt x="3211995" y="2781630"/>
                </a:lnTo>
                <a:lnTo>
                  <a:pt x="3238106" y="2741663"/>
                </a:lnTo>
                <a:lnTo>
                  <a:pt x="3263061" y="2700871"/>
                </a:lnTo>
                <a:lnTo>
                  <a:pt x="3286823" y="2659291"/>
                </a:lnTo>
                <a:lnTo>
                  <a:pt x="3309391" y="2616936"/>
                </a:lnTo>
                <a:lnTo>
                  <a:pt x="3330727" y="2573820"/>
                </a:lnTo>
                <a:lnTo>
                  <a:pt x="3350818" y="2529979"/>
                </a:lnTo>
                <a:lnTo>
                  <a:pt x="3369627" y="2485428"/>
                </a:lnTo>
                <a:lnTo>
                  <a:pt x="3387153" y="2440203"/>
                </a:lnTo>
                <a:lnTo>
                  <a:pt x="3403358" y="2394305"/>
                </a:lnTo>
                <a:lnTo>
                  <a:pt x="3418230" y="2347760"/>
                </a:lnTo>
                <a:lnTo>
                  <a:pt x="3431730" y="2300605"/>
                </a:lnTo>
                <a:lnTo>
                  <a:pt x="3443859" y="2252853"/>
                </a:lnTo>
                <a:lnTo>
                  <a:pt x="3454577" y="2204529"/>
                </a:lnTo>
                <a:close/>
              </a:path>
              <a:path w="3742690" h="3746500">
                <a:moveTo>
                  <a:pt x="3454577" y="1547685"/>
                </a:moveTo>
                <a:lnTo>
                  <a:pt x="3443859" y="1499196"/>
                </a:lnTo>
                <a:lnTo>
                  <a:pt x="3431730" y="1451267"/>
                </a:lnTo>
                <a:lnTo>
                  <a:pt x="3418230" y="1403946"/>
                </a:lnTo>
                <a:lnTo>
                  <a:pt x="3403358" y="1357236"/>
                </a:lnTo>
                <a:lnTo>
                  <a:pt x="3387153" y="1311173"/>
                </a:lnTo>
                <a:lnTo>
                  <a:pt x="3369627" y="1265770"/>
                </a:lnTo>
                <a:lnTo>
                  <a:pt x="3350818" y="1221066"/>
                </a:lnTo>
                <a:lnTo>
                  <a:pt x="3330727" y="1177061"/>
                </a:lnTo>
                <a:lnTo>
                  <a:pt x="3309391" y="1133805"/>
                </a:lnTo>
                <a:lnTo>
                  <a:pt x="3286823" y="1091285"/>
                </a:lnTo>
                <a:lnTo>
                  <a:pt x="3263061" y="1049553"/>
                </a:lnTo>
                <a:lnTo>
                  <a:pt x="3238106" y="1008621"/>
                </a:lnTo>
                <a:lnTo>
                  <a:pt x="3211995" y="968514"/>
                </a:lnTo>
                <a:lnTo>
                  <a:pt x="3184753" y="929259"/>
                </a:lnTo>
                <a:lnTo>
                  <a:pt x="3156394" y="890854"/>
                </a:lnTo>
                <a:lnTo>
                  <a:pt x="3126956" y="853363"/>
                </a:lnTo>
                <a:lnTo>
                  <a:pt x="3096437" y="816775"/>
                </a:lnTo>
                <a:lnTo>
                  <a:pt x="3064865" y="781113"/>
                </a:lnTo>
                <a:lnTo>
                  <a:pt x="3032277" y="746429"/>
                </a:lnTo>
                <a:lnTo>
                  <a:pt x="2998698" y="712711"/>
                </a:lnTo>
                <a:lnTo>
                  <a:pt x="2964129" y="680008"/>
                </a:lnTo>
                <a:lnTo>
                  <a:pt x="2928607" y="648335"/>
                </a:lnTo>
                <a:lnTo>
                  <a:pt x="2892145" y="617702"/>
                </a:lnTo>
                <a:lnTo>
                  <a:pt x="2854782" y="588149"/>
                </a:lnTo>
                <a:lnTo>
                  <a:pt x="2816529" y="559689"/>
                </a:lnTo>
                <a:lnTo>
                  <a:pt x="2777401" y="532345"/>
                </a:lnTo>
                <a:lnTo>
                  <a:pt x="2737447" y="506133"/>
                </a:lnTo>
                <a:lnTo>
                  <a:pt x="2696654" y="481101"/>
                </a:lnTo>
                <a:lnTo>
                  <a:pt x="2655074" y="457238"/>
                </a:lnTo>
                <a:lnTo>
                  <a:pt x="2612720" y="434594"/>
                </a:lnTo>
                <a:lnTo>
                  <a:pt x="2569603" y="413181"/>
                </a:lnTo>
                <a:lnTo>
                  <a:pt x="2525763" y="393014"/>
                </a:lnTo>
                <a:lnTo>
                  <a:pt x="2481211" y="374129"/>
                </a:lnTo>
                <a:lnTo>
                  <a:pt x="2435987" y="356539"/>
                </a:lnTo>
                <a:lnTo>
                  <a:pt x="2390089" y="340271"/>
                </a:lnTo>
                <a:lnTo>
                  <a:pt x="2343543" y="325348"/>
                </a:lnTo>
                <a:lnTo>
                  <a:pt x="2296388" y="311797"/>
                </a:lnTo>
                <a:lnTo>
                  <a:pt x="2248636" y="299618"/>
                </a:lnTo>
                <a:lnTo>
                  <a:pt x="2200325" y="288861"/>
                </a:lnTo>
                <a:lnTo>
                  <a:pt x="2200325" y="344868"/>
                </a:lnTo>
                <a:lnTo>
                  <a:pt x="2248624" y="356196"/>
                </a:lnTo>
                <a:lnTo>
                  <a:pt x="2296325" y="368973"/>
                </a:lnTo>
                <a:lnTo>
                  <a:pt x="2343416" y="383209"/>
                </a:lnTo>
                <a:lnTo>
                  <a:pt x="2389860" y="398843"/>
                </a:lnTo>
                <a:lnTo>
                  <a:pt x="2435631" y="415886"/>
                </a:lnTo>
                <a:lnTo>
                  <a:pt x="2480716" y="434289"/>
                </a:lnTo>
                <a:lnTo>
                  <a:pt x="2525077" y="454037"/>
                </a:lnTo>
                <a:lnTo>
                  <a:pt x="2568689" y="475107"/>
                </a:lnTo>
                <a:lnTo>
                  <a:pt x="2611539" y="497471"/>
                </a:lnTo>
                <a:lnTo>
                  <a:pt x="2653601" y="521093"/>
                </a:lnTo>
                <a:lnTo>
                  <a:pt x="2694838" y="545973"/>
                </a:lnTo>
                <a:lnTo>
                  <a:pt x="2735224" y="572058"/>
                </a:lnTo>
                <a:lnTo>
                  <a:pt x="2774759" y="599351"/>
                </a:lnTo>
                <a:lnTo>
                  <a:pt x="2813393" y="627799"/>
                </a:lnTo>
                <a:lnTo>
                  <a:pt x="2851112" y="657402"/>
                </a:lnTo>
                <a:lnTo>
                  <a:pt x="2887891" y="688111"/>
                </a:lnTo>
                <a:lnTo>
                  <a:pt x="2923692" y="719924"/>
                </a:lnTo>
                <a:lnTo>
                  <a:pt x="2958515" y="752805"/>
                </a:lnTo>
                <a:lnTo>
                  <a:pt x="2992310" y="786739"/>
                </a:lnTo>
                <a:lnTo>
                  <a:pt x="3025076" y="821677"/>
                </a:lnTo>
                <a:lnTo>
                  <a:pt x="3056775" y="857618"/>
                </a:lnTo>
                <a:lnTo>
                  <a:pt x="3087382" y="894537"/>
                </a:lnTo>
                <a:lnTo>
                  <a:pt x="3116872" y="932383"/>
                </a:lnTo>
                <a:lnTo>
                  <a:pt x="3145218" y="971169"/>
                </a:lnTo>
                <a:lnTo>
                  <a:pt x="3172409" y="1010831"/>
                </a:lnTo>
                <a:lnTo>
                  <a:pt x="3198406" y="1051382"/>
                </a:lnTo>
                <a:lnTo>
                  <a:pt x="3223196" y="1092771"/>
                </a:lnTo>
                <a:lnTo>
                  <a:pt x="3246742" y="1134973"/>
                </a:lnTo>
                <a:lnTo>
                  <a:pt x="3269018" y="1177975"/>
                </a:lnTo>
                <a:lnTo>
                  <a:pt x="3290011" y="1221752"/>
                </a:lnTo>
                <a:lnTo>
                  <a:pt x="3309696" y="1266278"/>
                </a:lnTo>
                <a:lnTo>
                  <a:pt x="3328035" y="1311516"/>
                </a:lnTo>
                <a:lnTo>
                  <a:pt x="3345015" y="1357464"/>
                </a:lnTo>
                <a:lnTo>
                  <a:pt x="3360610" y="1404073"/>
                </a:lnTo>
                <a:lnTo>
                  <a:pt x="3374796" y="1451330"/>
                </a:lnTo>
                <a:lnTo>
                  <a:pt x="3387534" y="1499209"/>
                </a:lnTo>
                <a:lnTo>
                  <a:pt x="3398824" y="1547685"/>
                </a:lnTo>
                <a:lnTo>
                  <a:pt x="3454577" y="1547685"/>
                </a:lnTo>
                <a:close/>
              </a:path>
              <a:path w="3742690" h="3746500">
                <a:moveTo>
                  <a:pt x="3742271" y="1849945"/>
                </a:moveTo>
                <a:lnTo>
                  <a:pt x="3741051" y="1802206"/>
                </a:lnTo>
                <a:lnTo>
                  <a:pt x="3738626" y="1754505"/>
                </a:lnTo>
                <a:lnTo>
                  <a:pt x="3734993" y="1706867"/>
                </a:lnTo>
                <a:lnTo>
                  <a:pt x="3730142" y="1659318"/>
                </a:lnTo>
                <a:lnTo>
                  <a:pt x="3724084" y="1611884"/>
                </a:lnTo>
                <a:lnTo>
                  <a:pt x="3716807" y="1564589"/>
                </a:lnTo>
                <a:lnTo>
                  <a:pt x="3708323" y="1517459"/>
                </a:lnTo>
                <a:lnTo>
                  <a:pt x="3698621" y="1470533"/>
                </a:lnTo>
                <a:lnTo>
                  <a:pt x="3687711" y="1423822"/>
                </a:lnTo>
                <a:lnTo>
                  <a:pt x="3675583" y="1377353"/>
                </a:lnTo>
                <a:lnTo>
                  <a:pt x="3662248" y="1331150"/>
                </a:lnTo>
                <a:lnTo>
                  <a:pt x="3647694" y="1285252"/>
                </a:lnTo>
                <a:lnTo>
                  <a:pt x="3631933" y="1239672"/>
                </a:lnTo>
                <a:lnTo>
                  <a:pt x="3614966" y="1194435"/>
                </a:lnTo>
                <a:lnTo>
                  <a:pt x="3596779" y="1149578"/>
                </a:lnTo>
                <a:lnTo>
                  <a:pt x="3577374" y="1105115"/>
                </a:lnTo>
                <a:lnTo>
                  <a:pt x="3556762" y="1061085"/>
                </a:lnTo>
                <a:lnTo>
                  <a:pt x="3534943" y="1017498"/>
                </a:lnTo>
                <a:lnTo>
                  <a:pt x="3511905" y="974394"/>
                </a:lnTo>
                <a:lnTo>
                  <a:pt x="3487661" y="931786"/>
                </a:lnTo>
                <a:lnTo>
                  <a:pt x="3462197" y="889698"/>
                </a:lnTo>
                <a:lnTo>
                  <a:pt x="3435527" y="848169"/>
                </a:lnTo>
                <a:lnTo>
                  <a:pt x="3389045" y="894651"/>
                </a:lnTo>
                <a:lnTo>
                  <a:pt x="3415017" y="936472"/>
                </a:lnTo>
                <a:lnTo>
                  <a:pt x="3439769" y="978814"/>
                </a:lnTo>
                <a:lnTo>
                  <a:pt x="3463264" y="1021664"/>
                </a:lnTo>
                <a:lnTo>
                  <a:pt x="3485540" y="1064996"/>
                </a:lnTo>
                <a:lnTo>
                  <a:pt x="3506571" y="1108786"/>
                </a:lnTo>
                <a:lnTo>
                  <a:pt x="3526371" y="1153007"/>
                </a:lnTo>
                <a:lnTo>
                  <a:pt x="3544925" y="1197622"/>
                </a:lnTo>
                <a:lnTo>
                  <a:pt x="3562248" y="1242631"/>
                </a:lnTo>
                <a:lnTo>
                  <a:pt x="3578326" y="1287970"/>
                </a:lnTo>
                <a:lnTo>
                  <a:pt x="3593173" y="1333639"/>
                </a:lnTo>
                <a:lnTo>
                  <a:pt x="3606787" y="1379613"/>
                </a:lnTo>
                <a:lnTo>
                  <a:pt x="3619157" y="1425867"/>
                </a:lnTo>
                <a:lnTo>
                  <a:pt x="3630282" y="1472349"/>
                </a:lnTo>
                <a:lnTo>
                  <a:pt x="3640188" y="1519059"/>
                </a:lnTo>
                <a:lnTo>
                  <a:pt x="3648849" y="1565973"/>
                </a:lnTo>
                <a:lnTo>
                  <a:pt x="3656266" y="1613052"/>
                </a:lnTo>
                <a:lnTo>
                  <a:pt x="3662451" y="1660271"/>
                </a:lnTo>
                <a:lnTo>
                  <a:pt x="3667404" y="1707603"/>
                </a:lnTo>
                <a:lnTo>
                  <a:pt x="3671112" y="1755038"/>
                </a:lnTo>
                <a:lnTo>
                  <a:pt x="3673589" y="1802523"/>
                </a:lnTo>
                <a:lnTo>
                  <a:pt x="3674821" y="1850059"/>
                </a:lnTo>
                <a:lnTo>
                  <a:pt x="3674821" y="1897595"/>
                </a:lnTo>
                <a:lnTo>
                  <a:pt x="3673589" y="1945132"/>
                </a:lnTo>
                <a:lnTo>
                  <a:pt x="3671112" y="1992617"/>
                </a:lnTo>
                <a:lnTo>
                  <a:pt x="3667404" y="2040051"/>
                </a:lnTo>
                <a:lnTo>
                  <a:pt x="3662451" y="2087384"/>
                </a:lnTo>
                <a:lnTo>
                  <a:pt x="3656266" y="2134603"/>
                </a:lnTo>
                <a:lnTo>
                  <a:pt x="3648849" y="2181682"/>
                </a:lnTo>
                <a:lnTo>
                  <a:pt x="3640188" y="2228596"/>
                </a:lnTo>
                <a:lnTo>
                  <a:pt x="3630282" y="2275306"/>
                </a:lnTo>
                <a:lnTo>
                  <a:pt x="3619157" y="2321788"/>
                </a:lnTo>
                <a:lnTo>
                  <a:pt x="3606787" y="2368042"/>
                </a:lnTo>
                <a:lnTo>
                  <a:pt x="3593173" y="2414016"/>
                </a:lnTo>
                <a:lnTo>
                  <a:pt x="3578326" y="2459685"/>
                </a:lnTo>
                <a:lnTo>
                  <a:pt x="3562248" y="2505024"/>
                </a:lnTo>
                <a:lnTo>
                  <a:pt x="3544925" y="2550033"/>
                </a:lnTo>
                <a:lnTo>
                  <a:pt x="3526371" y="2594648"/>
                </a:lnTo>
                <a:lnTo>
                  <a:pt x="3506571" y="2638869"/>
                </a:lnTo>
                <a:lnTo>
                  <a:pt x="3485540" y="2682659"/>
                </a:lnTo>
                <a:lnTo>
                  <a:pt x="3463264" y="2725991"/>
                </a:lnTo>
                <a:lnTo>
                  <a:pt x="3439769" y="2768841"/>
                </a:lnTo>
                <a:lnTo>
                  <a:pt x="3415017" y="2811183"/>
                </a:lnTo>
                <a:lnTo>
                  <a:pt x="3389045" y="2852991"/>
                </a:lnTo>
                <a:lnTo>
                  <a:pt x="3435527" y="2899473"/>
                </a:lnTo>
                <a:lnTo>
                  <a:pt x="3462197" y="2857957"/>
                </a:lnTo>
                <a:lnTo>
                  <a:pt x="3487661" y="2815869"/>
                </a:lnTo>
                <a:lnTo>
                  <a:pt x="3511905" y="2773261"/>
                </a:lnTo>
                <a:lnTo>
                  <a:pt x="3534943" y="2730157"/>
                </a:lnTo>
                <a:lnTo>
                  <a:pt x="3556762" y="2686570"/>
                </a:lnTo>
                <a:lnTo>
                  <a:pt x="3577374" y="2642539"/>
                </a:lnTo>
                <a:lnTo>
                  <a:pt x="3596779" y="2598077"/>
                </a:lnTo>
                <a:lnTo>
                  <a:pt x="3614966" y="2553220"/>
                </a:lnTo>
                <a:lnTo>
                  <a:pt x="3631933" y="2507983"/>
                </a:lnTo>
                <a:lnTo>
                  <a:pt x="3647694" y="2462403"/>
                </a:lnTo>
                <a:lnTo>
                  <a:pt x="3662248" y="2416505"/>
                </a:lnTo>
                <a:lnTo>
                  <a:pt x="3675583" y="2370302"/>
                </a:lnTo>
                <a:lnTo>
                  <a:pt x="3687711" y="2323833"/>
                </a:lnTo>
                <a:lnTo>
                  <a:pt x="3698621" y="2277122"/>
                </a:lnTo>
                <a:lnTo>
                  <a:pt x="3708323" y="2230183"/>
                </a:lnTo>
                <a:lnTo>
                  <a:pt x="3716807" y="2183066"/>
                </a:lnTo>
                <a:lnTo>
                  <a:pt x="3724084" y="2135771"/>
                </a:lnTo>
                <a:lnTo>
                  <a:pt x="3730142" y="2088337"/>
                </a:lnTo>
                <a:lnTo>
                  <a:pt x="3734993" y="2040788"/>
                </a:lnTo>
                <a:lnTo>
                  <a:pt x="3738626" y="1993150"/>
                </a:lnTo>
                <a:lnTo>
                  <a:pt x="3741051" y="1945449"/>
                </a:lnTo>
                <a:lnTo>
                  <a:pt x="3742271" y="1897710"/>
                </a:lnTo>
                <a:lnTo>
                  <a:pt x="3742271" y="1849945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783314" y="5253609"/>
            <a:ext cx="19945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vault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917097" y="3630510"/>
            <a:ext cx="3743325" cy="3746500"/>
          </a:xfrm>
          <a:custGeom>
            <a:avLst/>
            <a:gdLst/>
            <a:ahLst/>
            <a:cxnLst/>
            <a:rect l="l" t="t" r="r" b="b"/>
            <a:pathLst>
              <a:path w="3743325" h="3746500">
                <a:moveTo>
                  <a:pt x="354406" y="895007"/>
                </a:moveTo>
                <a:lnTo>
                  <a:pt x="307797" y="848525"/>
                </a:lnTo>
                <a:lnTo>
                  <a:pt x="281025" y="890028"/>
                </a:lnTo>
                <a:lnTo>
                  <a:pt x="255473" y="932078"/>
                </a:lnTo>
                <a:lnTo>
                  <a:pt x="231152" y="974661"/>
                </a:lnTo>
                <a:lnTo>
                  <a:pt x="208038" y="1017739"/>
                </a:lnTo>
                <a:lnTo>
                  <a:pt x="186131" y="1061300"/>
                </a:lnTo>
                <a:lnTo>
                  <a:pt x="165455" y="1105306"/>
                </a:lnTo>
                <a:lnTo>
                  <a:pt x="145986" y="1149731"/>
                </a:lnTo>
                <a:lnTo>
                  <a:pt x="127736" y="1194562"/>
                </a:lnTo>
                <a:lnTo>
                  <a:pt x="110705" y="1239761"/>
                </a:lnTo>
                <a:lnTo>
                  <a:pt x="94894" y="1285303"/>
                </a:lnTo>
                <a:lnTo>
                  <a:pt x="80289" y="1331175"/>
                </a:lnTo>
                <a:lnTo>
                  <a:pt x="66916" y="1377340"/>
                </a:lnTo>
                <a:lnTo>
                  <a:pt x="54749" y="1423771"/>
                </a:lnTo>
                <a:lnTo>
                  <a:pt x="43802" y="1470444"/>
                </a:lnTo>
                <a:lnTo>
                  <a:pt x="34061" y="1517345"/>
                </a:lnTo>
                <a:lnTo>
                  <a:pt x="25552" y="1564424"/>
                </a:lnTo>
                <a:lnTo>
                  <a:pt x="18249" y="1611680"/>
                </a:lnTo>
                <a:lnTo>
                  <a:pt x="12166" y="1659077"/>
                </a:lnTo>
                <a:lnTo>
                  <a:pt x="7302" y="1706587"/>
                </a:lnTo>
                <a:lnTo>
                  <a:pt x="3644" y="1754187"/>
                </a:lnTo>
                <a:lnTo>
                  <a:pt x="1219" y="1801863"/>
                </a:lnTo>
                <a:lnTo>
                  <a:pt x="0" y="1849564"/>
                </a:lnTo>
                <a:lnTo>
                  <a:pt x="0" y="1897278"/>
                </a:lnTo>
                <a:lnTo>
                  <a:pt x="1219" y="1944979"/>
                </a:lnTo>
                <a:lnTo>
                  <a:pt x="3644" y="1992655"/>
                </a:lnTo>
                <a:lnTo>
                  <a:pt x="7302" y="2040255"/>
                </a:lnTo>
                <a:lnTo>
                  <a:pt x="12166" y="2087765"/>
                </a:lnTo>
                <a:lnTo>
                  <a:pt x="18249" y="2135162"/>
                </a:lnTo>
                <a:lnTo>
                  <a:pt x="25552" y="2182418"/>
                </a:lnTo>
                <a:lnTo>
                  <a:pt x="34061" y="2229497"/>
                </a:lnTo>
                <a:lnTo>
                  <a:pt x="43802" y="2276398"/>
                </a:lnTo>
                <a:lnTo>
                  <a:pt x="54749" y="2323071"/>
                </a:lnTo>
                <a:lnTo>
                  <a:pt x="66916" y="2369502"/>
                </a:lnTo>
                <a:lnTo>
                  <a:pt x="80289" y="2415667"/>
                </a:lnTo>
                <a:lnTo>
                  <a:pt x="94894" y="2461539"/>
                </a:lnTo>
                <a:lnTo>
                  <a:pt x="110705" y="2507081"/>
                </a:lnTo>
                <a:lnTo>
                  <a:pt x="127736" y="2552281"/>
                </a:lnTo>
                <a:lnTo>
                  <a:pt x="145986" y="2597112"/>
                </a:lnTo>
                <a:lnTo>
                  <a:pt x="165455" y="2641536"/>
                </a:lnTo>
                <a:lnTo>
                  <a:pt x="186131" y="2685542"/>
                </a:lnTo>
                <a:lnTo>
                  <a:pt x="208038" y="2729103"/>
                </a:lnTo>
                <a:lnTo>
                  <a:pt x="231152" y="2772181"/>
                </a:lnTo>
                <a:lnTo>
                  <a:pt x="255473" y="2814764"/>
                </a:lnTo>
                <a:lnTo>
                  <a:pt x="281025" y="2856814"/>
                </a:lnTo>
                <a:lnTo>
                  <a:pt x="307797" y="2898305"/>
                </a:lnTo>
                <a:lnTo>
                  <a:pt x="354406" y="2851823"/>
                </a:lnTo>
                <a:lnTo>
                  <a:pt x="328333" y="2810040"/>
                </a:lnTo>
                <a:lnTo>
                  <a:pt x="303504" y="2767723"/>
                </a:lnTo>
                <a:lnTo>
                  <a:pt x="279920" y="2724899"/>
                </a:lnTo>
                <a:lnTo>
                  <a:pt x="257581" y="2681605"/>
                </a:lnTo>
                <a:lnTo>
                  <a:pt x="236474" y="2637840"/>
                </a:lnTo>
                <a:lnTo>
                  <a:pt x="216611" y="2593657"/>
                </a:lnTo>
                <a:lnTo>
                  <a:pt x="197993" y="2549067"/>
                </a:lnTo>
                <a:lnTo>
                  <a:pt x="180619" y="2504109"/>
                </a:lnTo>
                <a:lnTo>
                  <a:pt x="164477" y="2458796"/>
                </a:lnTo>
                <a:lnTo>
                  <a:pt x="149593" y="2413165"/>
                </a:lnTo>
                <a:lnTo>
                  <a:pt x="135928" y="2367229"/>
                </a:lnTo>
                <a:lnTo>
                  <a:pt x="123520" y="2321014"/>
                </a:lnTo>
                <a:lnTo>
                  <a:pt x="112344" y="2274557"/>
                </a:lnTo>
                <a:lnTo>
                  <a:pt x="102412" y="2227884"/>
                </a:lnTo>
                <a:lnTo>
                  <a:pt x="93726" y="2181021"/>
                </a:lnTo>
                <a:lnTo>
                  <a:pt x="86283" y="2133981"/>
                </a:lnTo>
                <a:lnTo>
                  <a:pt x="80073" y="2086800"/>
                </a:lnTo>
                <a:lnTo>
                  <a:pt x="75107" y="2039505"/>
                </a:lnTo>
                <a:lnTo>
                  <a:pt x="71386" y="1992122"/>
                </a:lnTo>
                <a:lnTo>
                  <a:pt x="68897" y="1944662"/>
                </a:lnTo>
                <a:lnTo>
                  <a:pt x="67665" y="1897176"/>
                </a:lnTo>
                <a:lnTo>
                  <a:pt x="67665" y="1849666"/>
                </a:lnTo>
                <a:lnTo>
                  <a:pt x="68897" y="1802180"/>
                </a:lnTo>
                <a:lnTo>
                  <a:pt x="71386" y="1754720"/>
                </a:lnTo>
                <a:lnTo>
                  <a:pt x="75107" y="1707337"/>
                </a:lnTo>
                <a:lnTo>
                  <a:pt x="80073" y="1660042"/>
                </a:lnTo>
                <a:lnTo>
                  <a:pt x="86283" y="1612861"/>
                </a:lnTo>
                <a:lnTo>
                  <a:pt x="93726" y="1565821"/>
                </a:lnTo>
                <a:lnTo>
                  <a:pt x="102412" y="1518958"/>
                </a:lnTo>
                <a:lnTo>
                  <a:pt x="112344" y="1472285"/>
                </a:lnTo>
                <a:lnTo>
                  <a:pt x="123520" y="1425829"/>
                </a:lnTo>
                <a:lnTo>
                  <a:pt x="135928" y="1379613"/>
                </a:lnTo>
                <a:lnTo>
                  <a:pt x="149593" y="1333677"/>
                </a:lnTo>
                <a:lnTo>
                  <a:pt x="164477" y="1288046"/>
                </a:lnTo>
                <a:lnTo>
                  <a:pt x="180619" y="1242733"/>
                </a:lnTo>
                <a:lnTo>
                  <a:pt x="197993" y="1197775"/>
                </a:lnTo>
                <a:lnTo>
                  <a:pt x="216611" y="1153185"/>
                </a:lnTo>
                <a:lnTo>
                  <a:pt x="236474" y="1109002"/>
                </a:lnTo>
                <a:lnTo>
                  <a:pt x="257581" y="1065237"/>
                </a:lnTo>
                <a:lnTo>
                  <a:pt x="279920" y="1021943"/>
                </a:lnTo>
                <a:lnTo>
                  <a:pt x="303504" y="979119"/>
                </a:lnTo>
                <a:lnTo>
                  <a:pt x="328333" y="936802"/>
                </a:lnTo>
                <a:lnTo>
                  <a:pt x="354406" y="895007"/>
                </a:lnTo>
                <a:close/>
              </a:path>
              <a:path w="3743325" h="3746500">
                <a:moveTo>
                  <a:pt x="1543126" y="3401860"/>
                </a:moveTo>
                <a:lnTo>
                  <a:pt x="1494764" y="3390582"/>
                </a:lnTo>
                <a:lnTo>
                  <a:pt x="1446999" y="3377844"/>
                </a:lnTo>
                <a:lnTo>
                  <a:pt x="1399870" y="3363658"/>
                </a:lnTo>
                <a:lnTo>
                  <a:pt x="1353375" y="3348063"/>
                </a:lnTo>
                <a:lnTo>
                  <a:pt x="1307541" y="3331083"/>
                </a:lnTo>
                <a:lnTo>
                  <a:pt x="1262418" y="3312744"/>
                </a:lnTo>
                <a:lnTo>
                  <a:pt x="1218006" y="3293059"/>
                </a:lnTo>
                <a:lnTo>
                  <a:pt x="1174330" y="3272066"/>
                </a:lnTo>
                <a:lnTo>
                  <a:pt x="1131443" y="3249790"/>
                </a:lnTo>
                <a:lnTo>
                  <a:pt x="1089329" y="3226244"/>
                </a:lnTo>
                <a:lnTo>
                  <a:pt x="1048042" y="3201454"/>
                </a:lnTo>
                <a:lnTo>
                  <a:pt x="1007605" y="3175457"/>
                </a:lnTo>
                <a:lnTo>
                  <a:pt x="968032" y="3148266"/>
                </a:lnTo>
                <a:lnTo>
                  <a:pt x="929347" y="3119920"/>
                </a:lnTo>
                <a:lnTo>
                  <a:pt x="891578" y="3090430"/>
                </a:lnTo>
                <a:lnTo>
                  <a:pt x="854760" y="3059823"/>
                </a:lnTo>
                <a:lnTo>
                  <a:pt x="818908" y="3028124"/>
                </a:lnTo>
                <a:lnTo>
                  <a:pt x="784047" y="2995358"/>
                </a:lnTo>
                <a:lnTo>
                  <a:pt x="750201" y="2961563"/>
                </a:lnTo>
                <a:lnTo>
                  <a:pt x="717397" y="2926740"/>
                </a:lnTo>
                <a:lnTo>
                  <a:pt x="685647" y="2890939"/>
                </a:lnTo>
                <a:lnTo>
                  <a:pt x="655002" y="2854160"/>
                </a:lnTo>
                <a:lnTo>
                  <a:pt x="625475" y="2816441"/>
                </a:lnTo>
                <a:lnTo>
                  <a:pt x="597090" y="2777807"/>
                </a:lnTo>
                <a:lnTo>
                  <a:pt x="569861" y="2738272"/>
                </a:lnTo>
                <a:lnTo>
                  <a:pt x="543826" y="2697886"/>
                </a:lnTo>
                <a:lnTo>
                  <a:pt x="519010" y="2656649"/>
                </a:lnTo>
                <a:lnTo>
                  <a:pt x="495427" y="2614587"/>
                </a:lnTo>
                <a:lnTo>
                  <a:pt x="473113" y="2571737"/>
                </a:lnTo>
                <a:lnTo>
                  <a:pt x="452081" y="2528125"/>
                </a:lnTo>
                <a:lnTo>
                  <a:pt x="432371" y="2483764"/>
                </a:lnTo>
                <a:lnTo>
                  <a:pt x="414007" y="2438679"/>
                </a:lnTo>
                <a:lnTo>
                  <a:pt x="396989" y="2392908"/>
                </a:lnTo>
                <a:lnTo>
                  <a:pt x="381381" y="2346464"/>
                </a:lnTo>
                <a:lnTo>
                  <a:pt x="367169" y="2299373"/>
                </a:lnTo>
                <a:lnTo>
                  <a:pt x="354406" y="2251672"/>
                </a:lnTo>
                <a:lnTo>
                  <a:pt x="343103" y="2203361"/>
                </a:lnTo>
                <a:lnTo>
                  <a:pt x="287350" y="2203361"/>
                </a:lnTo>
                <a:lnTo>
                  <a:pt x="298069" y="2251684"/>
                </a:lnTo>
                <a:lnTo>
                  <a:pt x="310197" y="2299436"/>
                </a:lnTo>
                <a:lnTo>
                  <a:pt x="323723" y="2346591"/>
                </a:lnTo>
                <a:lnTo>
                  <a:pt x="338607" y="2393137"/>
                </a:lnTo>
                <a:lnTo>
                  <a:pt x="354838" y="2439035"/>
                </a:lnTo>
                <a:lnTo>
                  <a:pt x="372376" y="2484259"/>
                </a:lnTo>
                <a:lnTo>
                  <a:pt x="391210" y="2528811"/>
                </a:lnTo>
                <a:lnTo>
                  <a:pt x="411327" y="2572651"/>
                </a:lnTo>
                <a:lnTo>
                  <a:pt x="432689" y="2615768"/>
                </a:lnTo>
                <a:lnTo>
                  <a:pt x="455282" y="2658122"/>
                </a:lnTo>
                <a:lnTo>
                  <a:pt x="479082" y="2699702"/>
                </a:lnTo>
                <a:lnTo>
                  <a:pt x="504050" y="2740495"/>
                </a:lnTo>
                <a:lnTo>
                  <a:pt x="530199" y="2780461"/>
                </a:lnTo>
                <a:lnTo>
                  <a:pt x="557479" y="2819577"/>
                </a:lnTo>
                <a:lnTo>
                  <a:pt x="585863" y="2857830"/>
                </a:lnTo>
                <a:lnTo>
                  <a:pt x="615353" y="2895193"/>
                </a:lnTo>
                <a:lnTo>
                  <a:pt x="645909" y="2931655"/>
                </a:lnTo>
                <a:lnTo>
                  <a:pt x="677506" y="2967177"/>
                </a:lnTo>
                <a:lnTo>
                  <a:pt x="710133" y="3001746"/>
                </a:lnTo>
                <a:lnTo>
                  <a:pt x="743762" y="3035325"/>
                </a:lnTo>
                <a:lnTo>
                  <a:pt x="778370" y="3067913"/>
                </a:lnTo>
                <a:lnTo>
                  <a:pt x="813943" y="3099485"/>
                </a:lnTo>
                <a:lnTo>
                  <a:pt x="850442" y="3130004"/>
                </a:lnTo>
                <a:lnTo>
                  <a:pt x="887857" y="3159442"/>
                </a:lnTo>
                <a:lnTo>
                  <a:pt x="926160" y="3187801"/>
                </a:lnTo>
                <a:lnTo>
                  <a:pt x="965327" y="3215055"/>
                </a:lnTo>
                <a:lnTo>
                  <a:pt x="1005344" y="3241154"/>
                </a:lnTo>
                <a:lnTo>
                  <a:pt x="1046175" y="3266109"/>
                </a:lnTo>
                <a:lnTo>
                  <a:pt x="1087805" y="3289871"/>
                </a:lnTo>
                <a:lnTo>
                  <a:pt x="1130223" y="3312439"/>
                </a:lnTo>
                <a:lnTo>
                  <a:pt x="1173378" y="3333775"/>
                </a:lnTo>
                <a:lnTo>
                  <a:pt x="1217282" y="3353866"/>
                </a:lnTo>
                <a:lnTo>
                  <a:pt x="1261884" y="3372675"/>
                </a:lnTo>
                <a:lnTo>
                  <a:pt x="1307172" y="3390201"/>
                </a:lnTo>
                <a:lnTo>
                  <a:pt x="1353121" y="3406406"/>
                </a:lnTo>
                <a:lnTo>
                  <a:pt x="1399717" y="3421278"/>
                </a:lnTo>
                <a:lnTo>
                  <a:pt x="1446936" y="3434778"/>
                </a:lnTo>
                <a:lnTo>
                  <a:pt x="1494739" y="3446907"/>
                </a:lnTo>
                <a:lnTo>
                  <a:pt x="1543126" y="3457613"/>
                </a:lnTo>
                <a:lnTo>
                  <a:pt x="1543126" y="3401860"/>
                </a:lnTo>
                <a:close/>
              </a:path>
              <a:path w="3743325" h="3746500">
                <a:moveTo>
                  <a:pt x="1543126" y="287693"/>
                </a:moveTo>
                <a:lnTo>
                  <a:pt x="1494739" y="298450"/>
                </a:lnTo>
                <a:lnTo>
                  <a:pt x="1446936" y="310629"/>
                </a:lnTo>
                <a:lnTo>
                  <a:pt x="1399717" y="324180"/>
                </a:lnTo>
                <a:lnTo>
                  <a:pt x="1353121" y="339102"/>
                </a:lnTo>
                <a:lnTo>
                  <a:pt x="1307172" y="355371"/>
                </a:lnTo>
                <a:lnTo>
                  <a:pt x="1261884" y="372960"/>
                </a:lnTo>
                <a:lnTo>
                  <a:pt x="1217282" y="391845"/>
                </a:lnTo>
                <a:lnTo>
                  <a:pt x="1173378" y="412013"/>
                </a:lnTo>
                <a:lnTo>
                  <a:pt x="1130223" y="433425"/>
                </a:lnTo>
                <a:lnTo>
                  <a:pt x="1087805" y="456069"/>
                </a:lnTo>
                <a:lnTo>
                  <a:pt x="1046175" y="479933"/>
                </a:lnTo>
                <a:lnTo>
                  <a:pt x="1005344" y="504964"/>
                </a:lnTo>
                <a:lnTo>
                  <a:pt x="965327" y="531177"/>
                </a:lnTo>
                <a:lnTo>
                  <a:pt x="926160" y="558520"/>
                </a:lnTo>
                <a:lnTo>
                  <a:pt x="887857" y="586981"/>
                </a:lnTo>
                <a:lnTo>
                  <a:pt x="850442" y="616534"/>
                </a:lnTo>
                <a:lnTo>
                  <a:pt x="813943" y="647166"/>
                </a:lnTo>
                <a:lnTo>
                  <a:pt x="778370" y="678840"/>
                </a:lnTo>
                <a:lnTo>
                  <a:pt x="743762" y="711542"/>
                </a:lnTo>
                <a:lnTo>
                  <a:pt x="710133" y="745261"/>
                </a:lnTo>
                <a:lnTo>
                  <a:pt x="677506" y="779945"/>
                </a:lnTo>
                <a:lnTo>
                  <a:pt x="645909" y="815606"/>
                </a:lnTo>
                <a:lnTo>
                  <a:pt x="615353" y="852195"/>
                </a:lnTo>
                <a:lnTo>
                  <a:pt x="585863" y="889685"/>
                </a:lnTo>
                <a:lnTo>
                  <a:pt x="557479" y="928090"/>
                </a:lnTo>
                <a:lnTo>
                  <a:pt x="530199" y="967346"/>
                </a:lnTo>
                <a:lnTo>
                  <a:pt x="504050" y="1007452"/>
                </a:lnTo>
                <a:lnTo>
                  <a:pt x="479082" y="1048385"/>
                </a:lnTo>
                <a:lnTo>
                  <a:pt x="455282" y="1090117"/>
                </a:lnTo>
                <a:lnTo>
                  <a:pt x="432689" y="1132636"/>
                </a:lnTo>
                <a:lnTo>
                  <a:pt x="411327" y="1175893"/>
                </a:lnTo>
                <a:lnTo>
                  <a:pt x="391210" y="1219898"/>
                </a:lnTo>
                <a:lnTo>
                  <a:pt x="372376" y="1264602"/>
                </a:lnTo>
                <a:lnTo>
                  <a:pt x="354838" y="1310005"/>
                </a:lnTo>
                <a:lnTo>
                  <a:pt x="338607" y="1356067"/>
                </a:lnTo>
                <a:lnTo>
                  <a:pt x="323723" y="1402778"/>
                </a:lnTo>
                <a:lnTo>
                  <a:pt x="310197" y="1450098"/>
                </a:lnTo>
                <a:lnTo>
                  <a:pt x="298069" y="1498028"/>
                </a:lnTo>
                <a:lnTo>
                  <a:pt x="287350" y="1546517"/>
                </a:lnTo>
                <a:lnTo>
                  <a:pt x="343103" y="1546517"/>
                </a:lnTo>
                <a:lnTo>
                  <a:pt x="354406" y="1498041"/>
                </a:lnTo>
                <a:lnTo>
                  <a:pt x="367169" y="1450162"/>
                </a:lnTo>
                <a:lnTo>
                  <a:pt x="381381" y="1402905"/>
                </a:lnTo>
                <a:lnTo>
                  <a:pt x="396989" y="1356296"/>
                </a:lnTo>
                <a:lnTo>
                  <a:pt x="414007" y="1310347"/>
                </a:lnTo>
                <a:lnTo>
                  <a:pt x="432371" y="1265110"/>
                </a:lnTo>
                <a:lnTo>
                  <a:pt x="452081" y="1220584"/>
                </a:lnTo>
                <a:lnTo>
                  <a:pt x="473113" y="1176807"/>
                </a:lnTo>
                <a:lnTo>
                  <a:pt x="495427" y="1133805"/>
                </a:lnTo>
                <a:lnTo>
                  <a:pt x="519010" y="1091603"/>
                </a:lnTo>
                <a:lnTo>
                  <a:pt x="543826" y="1050213"/>
                </a:lnTo>
                <a:lnTo>
                  <a:pt x="569861" y="1009662"/>
                </a:lnTo>
                <a:lnTo>
                  <a:pt x="597090" y="970000"/>
                </a:lnTo>
                <a:lnTo>
                  <a:pt x="625475" y="931214"/>
                </a:lnTo>
                <a:lnTo>
                  <a:pt x="655002" y="893368"/>
                </a:lnTo>
                <a:lnTo>
                  <a:pt x="685647" y="856449"/>
                </a:lnTo>
                <a:lnTo>
                  <a:pt x="717397" y="820508"/>
                </a:lnTo>
                <a:lnTo>
                  <a:pt x="750201" y="785571"/>
                </a:lnTo>
                <a:lnTo>
                  <a:pt x="784047" y="751636"/>
                </a:lnTo>
                <a:lnTo>
                  <a:pt x="818908" y="718756"/>
                </a:lnTo>
                <a:lnTo>
                  <a:pt x="854760" y="686943"/>
                </a:lnTo>
                <a:lnTo>
                  <a:pt x="891578" y="656234"/>
                </a:lnTo>
                <a:lnTo>
                  <a:pt x="929347" y="626630"/>
                </a:lnTo>
                <a:lnTo>
                  <a:pt x="968032" y="598182"/>
                </a:lnTo>
                <a:lnTo>
                  <a:pt x="1007605" y="570890"/>
                </a:lnTo>
                <a:lnTo>
                  <a:pt x="1048042" y="544804"/>
                </a:lnTo>
                <a:lnTo>
                  <a:pt x="1089329" y="519925"/>
                </a:lnTo>
                <a:lnTo>
                  <a:pt x="1131443" y="496303"/>
                </a:lnTo>
                <a:lnTo>
                  <a:pt x="1174330" y="473938"/>
                </a:lnTo>
                <a:lnTo>
                  <a:pt x="1218006" y="452869"/>
                </a:lnTo>
                <a:lnTo>
                  <a:pt x="1262418" y="433120"/>
                </a:lnTo>
                <a:lnTo>
                  <a:pt x="1307541" y="414718"/>
                </a:lnTo>
                <a:lnTo>
                  <a:pt x="1353375" y="397675"/>
                </a:lnTo>
                <a:lnTo>
                  <a:pt x="1399870" y="382041"/>
                </a:lnTo>
                <a:lnTo>
                  <a:pt x="1446999" y="367804"/>
                </a:lnTo>
                <a:lnTo>
                  <a:pt x="1494764" y="355028"/>
                </a:lnTo>
                <a:lnTo>
                  <a:pt x="1543126" y="343700"/>
                </a:lnTo>
                <a:lnTo>
                  <a:pt x="1543126" y="287693"/>
                </a:lnTo>
                <a:close/>
              </a:path>
              <a:path w="3743325" h="3746500">
                <a:moveTo>
                  <a:pt x="2897962" y="3438690"/>
                </a:moveTo>
                <a:lnTo>
                  <a:pt x="2851480" y="3392081"/>
                </a:lnTo>
                <a:lnTo>
                  <a:pt x="2809684" y="3418154"/>
                </a:lnTo>
                <a:lnTo>
                  <a:pt x="2767368" y="3442982"/>
                </a:lnTo>
                <a:lnTo>
                  <a:pt x="2724543" y="3466566"/>
                </a:lnTo>
                <a:lnTo>
                  <a:pt x="2681249" y="3488906"/>
                </a:lnTo>
                <a:lnTo>
                  <a:pt x="2637485" y="3510013"/>
                </a:lnTo>
                <a:lnTo>
                  <a:pt x="2593302" y="3529876"/>
                </a:lnTo>
                <a:lnTo>
                  <a:pt x="2548712" y="3548494"/>
                </a:lnTo>
                <a:lnTo>
                  <a:pt x="2503754" y="3565868"/>
                </a:lnTo>
                <a:lnTo>
                  <a:pt x="2458440" y="3582009"/>
                </a:lnTo>
                <a:lnTo>
                  <a:pt x="2412809" y="3596894"/>
                </a:lnTo>
                <a:lnTo>
                  <a:pt x="2366873" y="3610559"/>
                </a:lnTo>
                <a:lnTo>
                  <a:pt x="2320658" y="3622967"/>
                </a:lnTo>
                <a:lnTo>
                  <a:pt x="2274201" y="3634143"/>
                </a:lnTo>
                <a:lnTo>
                  <a:pt x="2227529" y="3644074"/>
                </a:lnTo>
                <a:lnTo>
                  <a:pt x="2180666" y="3652761"/>
                </a:lnTo>
                <a:lnTo>
                  <a:pt x="2133625" y="3660203"/>
                </a:lnTo>
                <a:lnTo>
                  <a:pt x="2086444" y="3666413"/>
                </a:lnTo>
                <a:lnTo>
                  <a:pt x="2039150" y="3671379"/>
                </a:lnTo>
                <a:lnTo>
                  <a:pt x="1991766" y="3675100"/>
                </a:lnTo>
                <a:lnTo>
                  <a:pt x="1944306" y="3677589"/>
                </a:lnTo>
                <a:lnTo>
                  <a:pt x="1896821" y="3678821"/>
                </a:lnTo>
                <a:lnTo>
                  <a:pt x="1849310" y="3678821"/>
                </a:lnTo>
                <a:lnTo>
                  <a:pt x="1801825" y="3677589"/>
                </a:lnTo>
                <a:lnTo>
                  <a:pt x="1754365" y="3675100"/>
                </a:lnTo>
                <a:lnTo>
                  <a:pt x="1706981" y="3671379"/>
                </a:lnTo>
                <a:lnTo>
                  <a:pt x="1659686" y="3666413"/>
                </a:lnTo>
                <a:lnTo>
                  <a:pt x="1612506" y="3660203"/>
                </a:lnTo>
                <a:lnTo>
                  <a:pt x="1565465" y="3652761"/>
                </a:lnTo>
                <a:lnTo>
                  <a:pt x="1518602" y="3644074"/>
                </a:lnTo>
                <a:lnTo>
                  <a:pt x="1471930" y="3634143"/>
                </a:lnTo>
                <a:lnTo>
                  <a:pt x="1425473" y="3622967"/>
                </a:lnTo>
                <a:lnTo>
                  <a:pt x="1379258" y="3610559"/>
                </a:lnTo>
                <a:lnTo>
                  <a:pt x="1333322" y="3596894"/>
                </a:lnTo>
                <a:lnTo>
                  <a:pt x="1287691" y="3582009"/>
                </a:lnTo>
                <a:lnTo>
                  <a:pt x="1242377" y="3565868"/>
                </a:lnTo>
                <a:lnTo>
                  <a:pt x="1197419" y="3548494"/>
                </a:lnTo>
                <a:lnTo>
                  <a:pt x="1152829" y="3529876"/>
                </a:lnTo>
                <a:lnTo>
                  <a:pt x="1108646" y="3510013"/>
                </a:lnTo>
                <a:lnTo>
                  <a:pt x="1064882" y="3488906"/>
                </a:lnTo>
                <a:lnTo>
                  <a:pt x="1021588" y="3466566"/>
                </a:lnTo>
                <a:lnTo>
                  <a:pt x="978763" y="3442982"/>
                </a:lnTo>
                <a:lnTo>
                  <a:pt x="936447" y="3418154"/>
                </a:lnTo>
                <a:lnTo>
                  <a:pt x="894664" y="3392081"/>
                </a:lnTo>
                <a:lnTo>
                  <a:pt x="848182" y="3438690"/>
                </a:lnTo>
                <a:lnTo>
                  <a:pt x="889673" y="3465461"/>
                </a:lnTo>
                <a:lnTo>
                  <a:pt x="931722" y="3491014"/>
                </a:lnTo>
                <a:lnTo>
                  <a:pt x="974305" y="3515334"/>
                </a:lnTo>
                <a:lnTo>
                  <a:pt x="1017384" y="3538448"/>
                </a:lnTo>
                <a:lnTo>
                  <a:pt x="1060945" y="3560356"/>
                </a:lnTo>
                <a:lnTo>
                  <a:pt x="1104950" y="3581031"/>
                </a:lnTo>
                <a:lnTo>
                  <a:pt x="1149375" y="3600500"/>
                </a:lnTo>
                <a:lnTo>
                  <a:pt x="1194206" y="3618750"/>
                </a:lnTo>
                <a:lnTo>
                  <a:pt x="1239405" y="3635781"/>
                </a:lnTo>
                <a:lnTo>
                  <a:pt x="1284947" y="3651593"/>
                </a:lnTo>
                <a:lnTo>
                  <a:pt x="1330820" y="3666198"/>
                </a:lnTo>
                <a:lnTo>
                  <a:pt x="1376984" y="3679571"/>
                </a:lnTo>
                <a:lnTo>
                  <a:pt x="1423416" y="3691737"/>
                </a:lnTo>
                <a:lnTo>
                  <a:pt x="1470088" y="3702685"/>
                </a:lnTo>
                <a:lnTo>
                  <a:pt x="1516989" y="3712426"/>
                </a:lnTo>
                <a:lnTo>
                  <a:pt x="1564068" y="3720935"/>
                </a:lnTo>
                <a:lnTo>
                  <a:pt x="1611325" y="3728237"/>
                </a:lnTo>
                <a:lnTo>
                  <a:pt x="1658721" y="3734320"/>
                </a:lnTo>
                <a:lnTo>
                  <a:pt x="1706232" y="3739184"/>
                </a:lnTo>
                <a:lnTo>
                  <a:pt x="1753831" y="3742842"/>
                </a:lnTo>
                <a:lnTo>
                  <a:pt x="1801507" y="3745268"/>
                </a:lnTo>
                <a:lnTo>
                  <a:pt x="1849208" y="3746487"/>
                </a:lnTo>
                <a:lnTo>
                  <a:pt x="1896922" y="3746487"/>
                </a:lnTo>
                <a:lnTo>
                  <a:pt x="1944624" y="3745268"/>
                </a:lnTo>
                <a:lnTo>
                  <a:pt x="1992299" y="3742842"/>
                </a:lnTo>
                <a:lnTo>
                  <a:pt x="2039899" y="3739184"/>
                </a:lnTo>
                <a:lnTo>
                  <a:pt x="2087410" y="3734320"/>
                </a:lnTo>
                <a:lnTo>
                  <a:pt x="2134806" y="3728237"/>
                </a:lnTo>
                <a:lnTo>
                  <a:pt x="2182063" y="3720935"/>
                </a:lnTo>
                <a:lnTo>
                  <a:pt x="2229142" y="3712426"/>
                </a:lnTo>
                <a:lnTo>
                  <a:pt x="2276043" y="3702685"/>
                </a:lnTo>
                <a:lnTo>
                  <a:pt x="2322715" y="3691737"/>
                </a:lnTo>
                <a:lnTo>
                  <a:pt x="2369147" y="3679571"/>
                </a:lnTo>
                <a:lnTo>
                  <a:pt x="2415311" y="3666198"/>
                </a:lnTo>
                <a:lnTo>
                  <a:pt x="2461183" y="3651593"/>
                </a:lnTo>
                <a:lnTo>
                  <a:pt x="2506726" y="3635781"/>
                </a:lnTo>
                <a:lnTo>
                  <a:pt x="2551925" y="3618750"/>
                </a:lnTo>
                <a:lnTo>
                  <a:pt x="2596756" y="3600500"/>
                </a:lnTo>
                <a:lnTo>
                  <a:pt x="2641181" y="3581031"/>
                </a:lnTo>
                <a:lnTo>
                  <a:pt x="2685186" y="3560356"/>
                </a:lnTo>
                <a:lnTo>
                  <a:pt x="2728747" y="3538448"/>
                </a:lnTo>
                <a:lnTo>
                  <a:pt x="2771825" y="3515334"/>
                </a:lnTo>
                <a:lnTo>
                  <a:pt x="2814409" y="3491014"/>
                </a:lnTo>
                <a:lnTo>
                  <a:pt x="2856458" y="3465461"/>
                </a:lnTo>
                <a:lnTo>
                  <a:pt x="2897962" y="3438690"/>
                </a:lnTo>
                <a:close/>
              </a:path>
              <a:path w="3743325" h="3746500">
                <a:moveTo>
                  <a:pt x="2897962" y="306743"/>
                </a:moveTo>
                <a:lnTo>
                  <a:pt x="2856458" y="280073"/>
                </a:lnTo>
                <a:lnTo>
                  <a:pt x="2814409" y="254609"/>
                </a:lnTo>
                <a:lnTo>
                  <a:pt x="2771825" y="230365"/>
                </a:lnTo>
                <a:lnTo>
                  <a:pt x="2728747" y="207327"/>
                </a:lnTo>
                <a:lnTo>
                  <a:pt x="2685186" y="185508"/>
                </a:lnTo>
                <a:lnTo>
                  <a:pt x="2641181" y="164896"/>
                </a:lnTo>
                <a:lnTo>
                  <a:pt x="2596756" y="145491"/>
                </a:lnTo>
                <a:lnTo>
                  <a:pt x="2551925" y="127304"/>
                </a:lnTo>
                <a:lnTo>
                  <a:pt x="2506726" y="110337"/>
                </a:lnTo>
                <a:lnTo>
                  <a:pt x="2461183" y="94576"/>
                </a:lnTo>
                <a:lnTo>
                  <a:pt x="2415311" y="80022"/>
                </a:lnTo>
                <a:lnTo>
                  <a:pt x="2369147" y="66687"/>
                </a:lnTo>
                <a:lnTo>
                  <a:pt x="2322715" y="54559"/>
                </a:lnTo>
                <a:lnTo>
                  <a:pt x="2276043" y="43649"/>
                </a:lnTo>
                <a:lnTo>
                  <a:pt x="2229142" y="33959"/>
                </a:lnTo>
                <a:lnTo>
                  <a:pt x="2182063" y="25463"/>
                </a:lnTo>
                <a:lnTo>
                  <a:pt x="2134806" y="18186"/>
                </a:lnTo>
                <a:lnTo>
                  <a:pt x="2087410" y="12128"/>
                </a:lnTo>
                <a:lnTo>
                  <a:pt x="2039899" y="7277"/>
                </a:lnTo>
                <a:lnTo>
                  <a:pt x="1992299" y="3644"/>
                </a:lnTo>
                <a:lnTo>
                  <a:pt x="1944624" y="1219"/>
                </a:lnTo>
                <a:lnTo>
                  <a:pt x="1896922" y="0"/>
                </a:lnTo>
                <a:lnTo>
                  <a:pt x="1849208" y="0"/>
                </a:lnTo>
                <a:lnTo>
                  <a:pt x="1801507" y="1219"/>
                </a:lnTo>
                <a:lnTo>
                  <a:pt x="1753831" y="3644"/>
                </a:lnTo>
                <a:lnTo>
                  <a:pt x="1706232" y="7277"/>
                </a:lnTo>
                <a:lnTo>
                  <a:pt x="1658721" y="12128"/>
                </a:lnTo>
                <a:lnTo>
                  <a:pt x="1611325" y="18186"/>
                </a:lnTo>
                <a:lnTo>
                  <a:pt x="1564068" y="25463"/>
                </a:lnTo>
                <a:lnTo>
                  <a:pt x="1516989" y="33959"/>
                </a:lnTo>
                <a:lnTo>
                  <a:pt x="1470088" y="43649"/>
                </a:lnTo>
                <a:lnTo>
                  <a:pt x="1423416" y="54559"/>
                </a:lnTo>
                <a:lnTo>
                  <a:pt x="1376984" y="66687"/>
                </a:lnTo>
                <a:lnTo>
                  <a:pt x="1330820" y="80022"/>
                </a:lnTo>
                <a:lnTo>
                  <a:pt x="1284947" y="94576"/>
                </a:lnTo>
                <a:lnTo>
                  <a:pt x="1239405" y="110337"/>
                </a:lnTo>
                <a:lnTo>
                  <a:pt x="1194206" y="127304"/>
                </a:lnTo>
                <a:lnTo>
                  <a:pt x="1149375" y="145491"/>
                </a:lnTo>
                <a:lnTo>
                  <a:pt x="1104950" y="164896"/>
                </a:lnTo>
                <a:lnTo>
                  <a:pt x="1060945" y="185508"/>
                </a:lnTo>
                <a:lnTo>
                  <a:pt x="1017384" y="207327"/>
                </a:lnTo>
                <a:lnTo>
                  <a:pt x="974305" y="230365"/>
                </a:lnTo>
                <a:lnTo>
                  <a:pt x="931722" y="254609"/>
                </a:lnTo>
                <a:lnTo>
                  <a:pt x="889673" y="280073"/>
                </a:lnTo>
                <a:lnTo>
                  <a:pt x="848182" y="306743"/>
                </a:lnTo>
                <a:lnTo>
                  <a:pt x="894664" y="353225"/>
                </a:lnTo>
                <a:lnTo>
                  <a:pt x="936447" y="327253"/>
                </a:lnTo>
                <a:lnTo>
                  <a:pt x="978763" y="302501"/>
                </a:lnTo>
                <a:lnTo>
                  <a:pt x="1021588" y="279006"/>
                </a:lnTo>
                <a:lnTo>
                  <a:pt x="1064882" y="256730"/>
                </a:lnTo>
                <a:lnTo>
                  <a:pt x="1108646" y="235699"/>
                </a:lnTo>
                <a:lnTo>
                  <a:pt x="1152829" y="215900"/>
                </a:lnTo>
                <a:lnTo>
                  <a:pt x="1197419" y="197345"/>
                </a:lnTo>
                <a:lnTo>
                  <a:pt x="1242377" y="180022"/>
                </a:lnTo>
                <a:lnTo>
                  <a:pt x="1287691" y="163944"/>
                </a:lnTo>
                <a:lnTo>
                  <a:pt x="1333322" y="149098"/>
                </a:lnTo>
                <a:lnTo>
                  <a:pt x="1379258" y="135483"/>
                </a:lnTo>
                <a:lnTo>
                  <a:pt x="1425473" y="123113"/>
                </a:lnTo>
                <a:lnTo>
                  <a:pt x="1471930" y="111988"/>
                </a:lnTo>
                <a:lnTo>
                  <a:pt x="1518602" y="102082"/>
                </a:lnTo>
                <a:lnTo>
                  <a:pt x="1565465" y="93421"/>
                </a:lnTo>
                <a:lnTo>
                  <a:pt x="1612506" y="86004"/>
                </a:lnTo>
                <a:lnTo>
                  <a:pt x="1659686" y="79819"/>
                </a:lnTo>
                <a:lnTo>
                  <a:pt x="1706981" y="74866"/>
                </a:lnTo>
                <a:lnTo>
                  <a:pt x="1754365" y="71158"/>
                </a:lnTo>
                <a:lnTo>
                  <a:pt x="1801825" y="68681"/>
                </a:lnTo>
                <a:lnTo>
                  <a:pt x="1849310" y="67449"/>
                </a:lnTo>
                <a:lnTo>
                  <a:pt x="1896821" y="67449"/>
                </a:lnTo>
                <a:lnTo>
                  <a:pt x="1944306" y="68681"/>
                </a:lnTo>
                <a:lnTo>
                  <a:pt x="1991766" y="71158"/>
                </a:lnTo>
                <a:lnTo>
                  <a:pt x="2039150" y="74866"/>
                </a:lnTo>
                <a:lnTo>
                  <a:pt x="2086444" y="79819"/>
                </a:lnTo>
                <a:lnTo>
                  <a:pt x="2133625" y="86004"/>
                </a:lnTo>
                <a:lnTo>
                  <a:pt x="2180666" y="93421"/>
                </a:lnTo>
                <a:lnTo>
                  <a:pt x="2227529" y="102082"/>
                </a:lnTo>
                <a:lnTo>
                  <a:pt x="2274201" y="111988"/>
                </a:lnTo>
                <a:lnTo>
                  <a:pt x="2320658" y="123113"/>
                </a:lnTo>
                <a:lnTo>
                  <a:pt x="2366873" y="135483"/>
                </a:lnTo>
                <a:lnTo>
                  <a:pt x="2412809" y="149098"/>
                </a:lnTo>
                <a:lnTo>
                  <a:pt x="2458440" y="163944"/>
                </a:lnTo>
                <a:lnTo>
                  <a:pt x="2503754" y="180022"/>
                </a:lnTo>
                <a:lnTo>
                  <a:pt x="2548712" y="197345"/>
                </a:lnTo>
                <a:lnTo>
                  <a:pt x="2593302" y="215900"/>
                </a:lnTo>
                <a:lnTo>
                  <a:pt x="2637485" y="235699"/>
                </a:lnTo>
                <a:lnTo>
                  <a:pt x="2681249" y="256730"/>
                </a:lnTo>
                <a:lnTo>
                  <a:pt x="2724543" y="279006"/>
                </a:lnTo>
                <a:lnTo>
                  <a:pt x="2767368" y="302501"/>
                </a:lnTo>
                <a:lnTo>
                  <a:pt x="2809684" y="327253"/>
                </a:lnTo>
                <a:lnTo>
                  <a:pt x="2851480" y="353225"/>
                </a:lnTo>
                <a:lnTo>
                  <a:pt x="2897962" y="306743"/>
                </a:lnTo>
                <a:close/>
              </a:path>
              <a:path w="3743325" h="3746500">
                <a:moveTo>
                  <a:pt x="3454222" y="2203361"/>
                </a:moveTo>
                <a:lnTo>
                  <a:pt x="3398469" y="2203361"/>
                </a:lnTo>
                <a:lnTo>
                  <a:pt x="3387179" y="2251672"/>
                </a:lnTo>
                <a:lnTo>
                  <a:pt x="3374440" y="2299373"/>
                </a:lnTo>
                <a:lnTo>
                  <a:pt x="3360255" y="2346464"/>
                </a:lnTo>
                <a:lnTo>
                  <a:pt x="3344659" y="2392908"/>
                </a:lnTo>
                <a:lnTo>
                  <a:pt x="3327679" y="2438679"/>
                </a:lnTo>
                <a:lnTo>
                  <a:pt x="3309340" y="2483764"/>
                </a:lnTo>
                <a:lnTo>
                  <a:pt x="3289655" y="2528125"/>
                </a:lnTo>
                <a:lnTo>
                  <a:pt x="3268662" y="2571737"/>
                </a:lnTo>
                <a:lnTo>
                  <a:pt x="3246386" y="2614587"/>
                </a:lnTo>
                <a:lnTo>
                  <a:pt x="3222841" y="2656649"/>
                </a:lnTo>
                <a:lnTo>
                  <a:pt x="3198050" y="2697886"/>
                </a:lnTo>
                <a:lnTo>
                  <a:pt x="3172053" y="2738272"/>
                </a:lnTo>
                <a:lnTo>
                  <a:pt x="3144863" y="2777807"/>
                </a:lnTo>
                <a:lnTo>
                  <a:pt x="3116516" y="2816441"/>
                </a:lnTo>
                <a:lnTo>
                  <a:pt x="3087027" y="2854160"/>
                </a:lnTo>
                <a:lnTo>
                  <a:pt x="3056420" y="2890939"/>
                </a:lnTo>
                <a:lnTo>
                  <a:pt x="3024721" y="2926740"/>
                </a:lnTo>
                <a:lnTo>
                  <a:pt x="2991955" y="2961563"/>
                </a:lnTo>
                <a:lnTo>
                  <a:pt x="2958160" y="2995358"/>
                </a:lnTo>
                <a:lnTo>
                  <a:pt x="2923336" y="3028124"/>
                </a:lnTo>
                <a:lnTo>
                  <a:pt x="2887535" y="3059823"/>
                </a:lnTo>
                <a:lnTo>
                  <a:pt x="2850756" y="3090430"/>
                </a:lnTo>
                <a:lnTo>
                  <a:pt x="2813037" y="3119920"/>
                </a:lnTo>
                <a:lnTo>
                  <a:pt x="2774404" y="3148266"/>
                </a:lnTo>
                <a:lnTo>
                  <a:pt x="2734868" y="3175457"/>
                </a:lnTo>
                <a:lnTo>
                  <a:pt x="2694482" y="3201454"/>
                </a:lnTo>
                <a:lnTo>
                  <a:pt x="2653246" y="3226244"/>
                </a:lnTo>
                <a:lnTo>
                  <a:pt x="2611183" y="3249790"/>
                </a:lnTo>
                <a:lnTo>
                  <a:pt x="2568333" y="3272066"/>
                </a:lnTo>
                <a:lnTo>
                  <a:pt x="2524722" y="3293059"/>
                </a:lnTo>
                <a:lnTo>
                  <a:pt x="2480360" y="3312744"/>
                </a:lnTo>
                <a:lnTo>
                  <a:pt x="2435275" y="3331083"/>
                </a:lnTo>
                <a:lnTo>
                  <a:pt x="2389505" y="3348063"/>
                </a:lnTo>
                <a:lnTo>
                  <a:pt x="2343061" y="3363658"/>
                </a:lnTo>
                <a:lnTo>
                  <a:pt x="2295969" y="3377844"/>
                </a:lnTo>
                <a:lnTo>
                  <a:pt x="2248268" y="3390582"/>
                </a:lnTo>
                <a:lnTo>
                  <a:pt x="2199957" y="3401860"/>
                </a:lnTo>
                <a:lnTo>
                  <a:pt x="2199957" y="3457613"/>
                </a:lnTo>
                <a:lnTo>
                  <a:pt x="2248281" y="3446907"/>
                </a:lnTo>
                <a:lnTo>
                  <a:pt x="2296033" y="3434778"/>
                </a:lnTo>
                <a:lnTo>
                  <a:pt x="2343188" y="3421278"/>
                </a:lnTo>
                <a:lnTo>
                  <a:pt x="2389733" y="3406406"/>
                </a:lnTo>
                <a:lnTo>
                  <a:pt x="2435631" y="3390201"/>
                </a:lnTo>
                <a:lnTo>
                  <a:pt x="2480856" y="3372675"/>
                </a:lnTo>
                <a:lnTo>
                  <a:pt x="2525407" y="3353866"/>
                </a:lnTo>
                <a:lnTo>
                  <a:pt x="2569248" y="3333775"/>
                </a:lnTo>
                <a:lnTo>
                  <a:pt x="2612364" y="3312439"/>
                </a:lnTo>
                <a:lnTo>
                  <a:pt x="2654719" y="3289871"/>
                </a:lnTo>
                <a:lnTo>
                  <a:pt x="2696299" y="3266109"/>
                </a:lnTo>
                <a:lnTo>
                  <a:pt x="2737091" y="3241154"/>
                </a:lnTo>
                <a:lnTo>
                  <a:pt x="2777058" y="3215055"/>
                </a:lnTo>
                <a:lnTo>
                  <a:pt x="2816174" y="3187801"/>
                </a:lnTo>
                <a:lnTo>
                  <a:pt x="2854426" y="3159442"/>
                </a:lnTo>
                <a:lnTo>
                  <a:pt x="2891790" y="3130004"/>
                </a:lnTo>
                <a:lnTo>
                  <a:pt x="2928251" y="3099485"/>
                </a:lnTo>
                <a:lnTo>
                  <a:pt x="2963773" y="3067913"/>
                </a:lnTo>
                <a:lnTo>
                  <a:pt x="2998343" y="3035325"/>
                </a:lnTo>
                <a:lnTo>
                  <a:pt x="3031921" y="3001746"/>
                </a:lnTo>
                <a:lnTo>
                  <a:pt x="3064510" y="2967177"/>
                </a:lnTo>
                <a:lnTo>
                  <a:pt x="3096082" y="2931655"/>
                </a:lnTo>
                <a:lnTo>
                  <a:pt x="3126600" y="2895193"/>
                </a:lnTo>
                <a:lnTo>
                  <a:pt x="3156039" y="2857830"/>
                </a:lnTo>
                <a:lnTo>
                  <a:pt x="3184398" y="2819577"/>
                </a:lnTo>
                <a:lnTo>
                  <a:pt x="3211652" y="2780461"/>
                </a:lnTo>
                <a:lnTo>
                  <a:pt x="3237750" y="2740495"/>
                </a:lnTo>
                <a:lnTo>
                  <a:pt x="3262706" y="2699702"/>
                </a:lnTo>
                <a:lnTo>
                  <a:pt x="3286468" y="2658122"/>
                </a:lnTo>
                <a:lnTo>
                  <a:pt x="3309035" y="2615768"/>
                </a:lnTo>
                <a:lnTo>
                  <a:pt x="3330371" y="2572651"/>
                </a:lnTo>
                <a:lnTo>
                  <a:pt x="3350463" y="2528811"/>
                </a:lnTo>
                <a:lnTo>
                  <a:pt x="3369272" y="2484259"/>
                </a:lnTo>
                <a:lnTo>
                  <a:pt x="3386798" y="2439035"/>
                </a:lnTo>
                <a:lnTo>
                  <a:pt x="3403003" y="2393137"/>
                </a:lnTo>
                <a:lnTo>
                  <a:pt x="3417874" y="2346591"/>
                </a:lnTo>
                <a:lnTo>
                  <a:pt x="3431375" y="2299436"/>
                </a:lnTo>
                <a:lnTo>
                  <a:pt x="3443503" y="2251684"/>
                </a:lnTo>
                <a:lnTo>
                  <a:pt x="3454222" y="2203361"/>
                </a:lnTo>
                <a:close/>
              </a:path>
              <a:path w="3743325" h="3746500">
                <a:moveTo>
                  <a:pt x="3454222" y="1546517"/>
                </a:moveTo>
                <a:lnTo>
                  <a:pt x="3443503" y="1498028"/>
                </a:lnTo>
                <a:lnTo>
                  <a:pt x="3431375" y="1450098"/>
                </a:lnTo>
                <a:lnTo>
                  <a:pt x="3417874" y="1402778"/>
                </a:lnTo>
                <a:lnTo>
                  <a:pt x="3403003" y="1356067"/>
                </a:lnTo>
                <a:lnTo>
                  <a:pt x="3386798" y="1310005"/>
                </a:lnTo>
                <a:lnTo>
                  <a:pt x="3369272" y="1264602"/>
                </a:lnTo>
                <a:lnTo>
                  <a:pt x="3350463" y="1219898"/>
                </a:lnTo>
                <a:lnTo>
                  <a:pt x="3330371" y="1175893"/>
                </a:lnTo>
                <a:lnTo>
                  <a:pt x="3309035" y="1132636"/>
                </a:lnTo>
                <a:lnTo>
                  <a:pt x="3286468" y="1090117"/>
                </a:lnTo>
                <a:lnTo>
                  <a:pt x="3262706" y="1048385"/>
                </a:lnTo>
                <a:lnTo>
                  <a:pt x="3237750" y="1007452"/>
                </a:lnTo>
                <a:lnTo>
                  <a:pt x="3211652" y="967346"/>
                </a:lnTo>
                <a:lnTo>
                  <a:pt x="3184398" y="928090"/>
                </a:lnTo>
                <a:lnTo>
                  <a:pt x="3156039" y="889685"/>
                </a:lnTo>
                <a:lnTo>
                  <a:pt x="3126600" y="852195"/>
                </a:lnTo>
                <a:lnTo>
                  <a:pt x="3096082" y="815606"/>
                </a:lnTo>
                <a:lnTo>
                  <a:pt x="3064510" y="779945"/>
                </a:lnTo>
                <a:lnTo>
                  <a:pt x="3031921" y="745261"/>
                </a:lnTo>
                <a:lnTo>
                  <a:pt x="2998343" y="711542"/>
                </a:lnTo>
                <a:lnTo>
                  <a:pt x="2963773" y="678840"/>
                </a:lnTo>
                <a:lnTo>
                  <a:pt x="2928251" y="647166"/>
                </a:lnTo>
                <a:lnTo>
                  <a:pt x="2891790" y="616534"/>
                </a:lnTo>
                <a:lnTo>
                  <a:pt x="2854426" y="586981"/>
                </a:lnTo>
                <a:lnTo>
                  <a:pt x="2816174" y="558520"/>
                </a:lnTo>
                <a:lnTo>
                  <a:pt x="2777045" y="531177"/>
                </a:lnTo>
                <a:lnTo>
                  <a:pt x="2737091" y="504964"/>
                </a:lnTo>
                <a:lnTo>
                  <a:pt x="2696299" y="479933"/>
                </a:lnTo>
                <a:lnTo>
                  <a:pt x="2654719" y="456069"/>
                </a:lnTo>
                <a:lnTo>
                  <a:pt x="2612364" y="433425"/>
                </a:lnTo>
                <a:lnTo>
                  <a:pt x="2569248" y="412013"/>
                </a:lnTo>
                <a:lnTo>
                  <a:pt x="2525407" y="391845"/>
                </a:lnTo>
                <a:lnTo>
                  <a:pt x="2480856" y="372960"/>
                </a:lnTo>
                <a:lnTo>
                  <a:pt x="2435631" y="355371"/>
                </a:lnTo>
                <a:lnTo>
                  <a:pt x="2389733" y="339102"/>
                </a:lnTo>
                <a:lnTo>
                  <a:pt x="2343188" y="324180"/>
                </a:lnTo>
                <a:lnTo>
                  <a:pt x="2296033" y="310629"/>
                </a:lnTo>
                <a:lnTo>
                  <a:pt x="2248281" y="298450"/>
                </a:lnTo>
                <a:lnTo>
                  <a:pt x="2199957" y="287693"/>
                </a:lnTo>
                <a:lnTo>
                  <a:pt x="2199957" y="343700"/>
                </a:lnTo>
                <a:lnTo>
                  <a:pt x="2248268" y="355028"/>
                </a:lnTo>
                <a:lnTo>
                  <a:pt x="2295969" y="367804"/>
                </a:lnTo>
                <a:lnTo>
                  <a:pt x="2343061" y="382041"/>
                </a:lnTo>
                <a:lnTo>
                  <a:pt x="2389505" y="397675"/>
                </a:lnTo>
                <a:lnTo>
                  <a:pt x="2435275" y="414718"/>
                </a:lnTo>
                <a:lnTo>
                  <a:pt x="2480360" y="433120"/>
                </a:lnTo>
                <a:lnTo>
                  <a:pt x="2524722" y="452869"/>
                </a:lnTo>
                <a:lnTo>
                  <a:pt x="2568333" y="473938"/>
                </a:lnTo>
                <a:lnTo>
                  <a:pt x="2611183" y="496303"/>
                </a:lnTo>
                <a:lnTo>
                  <a:pt x="2653246" y="519925"/>
                </a:lnTo>
                <a:lnTo>
                  <a:pt x="2694482" y="544804"/>
                </a:lnTo>
                <a:lnTo>
                  <a:pt x="2734868" y="570890"/>
                </a:lnTo>
                <a:lnTo>
                  <a:pt x="2774404" y="598182"/>
                </a:lnTo>
                <a:lnTo>
                  <a:pt x="2813037" y="626630"/>
                </a:lnTo>
                <a:lnTo>
                  <a:pt x="2850756" y="656234"/>
                </a:lnTo>
                <a:lnTo>
                  <a:pt x="2887535" y="686943"/>
                </a:lnTo>
                <a:lnTo>
                  <a:pt x="2923336" y="718756"/>
                </a:lnTo>
                <a:lnTo>
                  <a:pt x="2958160" y="751636"/>
                </a:lnTo>
                <a:lnTo>
                  <a:pt x="2991955" y="785571"/>
                </a:lnTo>
                <a:lnTo>
                  <a:pt x="3024721" y="820508"/>
                </a:lnTo>
                <a:lnTo>
                  <a:pt x="3056420" y="856449"/>
                </a:lnTo>
                <a:lnTo>
                  <a:pt x="3087027" y="893368"/>
                </a:lnTo>
                <a:lnTo>
                  <a:pt x="3116516" y="931214"/>
                </a:lnTo>
                <a:lnTo>
                  <a:pt x="3144863" y="970000"/>
                </a:lnTo>
                <a:lnTo>
                  <a:pt x="3172053" y="1009662"/>
                </a:lnTo>
                <a:lnTo>
                  <a:pt x="3198050" y="1050213"/>
                </a:lnTo>
                <a:lnTo>
                  <a:pt x="3222841" y="1091603"/>
                </a:lnTo>
                <a:lnTo>
                  <a:pt x="3246386" y="1133805"/>
                </a:lnTo>
                <a:lnTo>
                  <a:pt x="3268662" y="1176807"/>
                </a:lnTo>
                <a:lnTo>
                  <a:pt x="3289655" y="1220584"/>
                </a:lnTo>
                <a:lnTo>
                  <a:pt x="3309340" y="1265110"/>
                </a:lnTo>
                <a:lnTo>
                  <a:pt x="3327679" y="1310347"/>
                </a:lnTo>
                <a:lnTo>
                  <a:pt x="3344659" y="1356296"/>
                </a:lnTo>
                <a:lnTo>
                  <a:pt x="3360255" y="1402905"/>
                </a:lnTo>
                <a:lnTo>
                  <a:pt x="3374440" y="1450162"/>
                </a:lnTo>
                <a:lnTo>
                  <a:pt x="3387179" y="1498041"/>
                </a:lnTo>
                <a:lnTo>
                  <a:pt x="3398469" y="1546517"/>
                </a:lnTo>
                <a:lnTo>
                  <a:pt x="3454222" y="1546517"/>
                </a:lnTo>
                <a:close/>
              </a:path>
              <a:path w="3743325" h="3746500">
                <a:moveTo>
                  <a:pt x="3743083" y="1849564"/>
                </a:moveTo>
                <a:lnTo>
                  <a:pt x="3741864" y="1801863"/>
                </a:lnTo>
                <a:lnTo>
                  <a:pt x="3739438" y="1754187"/>
                </a:lnTo>
                <a:lnTo>
                  <a:pt x="3735781" y="1706587"/>
                </a:lnTo>
                <a:lnTo>
                  <a:pt x="3730917" y="1659077"/>
                </a:lnTo>
                <a:lnTo>
                  <a:pt x="3724833" y="1611680"/>
                </a:lnTo>
                <a:lnTo>
                  <a:pt x="3717531" y="1564424"/>
                </a:lnTo>
                <a:lnTo>
                  <a:pt x="3709022" y="1517345"/>
                </a:lnTo>
                <a:lnTo>
                  <a:pt x="3699281" y="1470444"/>
                </a:lnTo>
                <a:lnTo>
                  <a:pt x="3688334" y="1423771"/>
                </a:lnTo>
                <a:lnTo>
                  <a:pt x="3676167" y="1377340"/>
                </a:lnTo>
                <a:lnTo>
                  <a:pt x="3662794" y="1331175"/>
                </a:lnTo>
                <a:lnTo>
                  <a:pt x="3648189" y="1285303"/>
                </a:lnTo>
                <a:lnTo>
                  <a:pt x="3632377" y="1239761"/>
                </a:lnTo>
                <a:lnTo>
                  <a:pt x="3615347" y="1194562"/>
                </a:lnTo>
                <a:lnTo>
                  <a:pt x="3597097" y="1149731"/>
                </a:lnTo>
                <a:lnTo>
                  <a:pt x="3577628" y="1105306"/>
                </a:lnTo>
                <a:lnTo>
                  <a:pt x="3556952" y="1061300"/>
                </a:lnTo>
                <a:lnTo>
                  <a:pt x="3535045" y="1017739"/>
                </a:lnTo>
                <a:lnTo>
                  <a:pt x="3511931" y="974661"/>
                </a:lnTo>
                <a:lnTo>
                  <a:pt x="3487610" y="932078"/>
                </a:lnTo>
                <a:lnTo>
                  <a:pt x="3462058" y="890028"/>
                </a:lnTo>
                <a:lnTo>
                  <a:pt x="3435299" y="848525"/>
                </a:lnTo>
                <a:lnTo>
                  <a:pt x="3388690" y="895007"/>
                </a:lnTo>
                <a:lnTo>
                  <a:pt x="3414750" y="936802"/>
                </a:lnTo>
                <a:lnTo>
                  <a:pt x="3439579" y="979119"/>
                </a:lnTo>
                <a:lnTo>
                  <a:pt x="3463163" y="1021943"/>
                </a:lnTo>
                <a:lnTo>
                  <a:pt x="3485502" y="1065237"/>
                </a:lnTo>
                <a:lnTo>
                  <a:pt x="3506609" y="1109002"/>
                </a:lnTo>
                <a:lnTo>
                  <a:pt x="3526472" y="1153185"/>
                </a:lnTo>
                <a:lnTo>
                  <a:pt x="3545090" y="1197775"/>
                </a:lnTo>
                <a:lnTo>
                  <a:pt x="3562464" y="1242733"/>
                </a:lnTo>
                <a:lnTo>
                  <a:pt x="3578606" y="1288046"/>
                </a:lnTo>
                <a:lnTo>
                  <a:pt x="3593490" y="1333677"/>
                </a:lnTo>
                <a:lnTo>
                  <a:pt x="3607155" y="1379613"/>
                </a:lnTo>
                <a:lnTo>
                  <a:pt x="3619563" y="1425829"/>
                </a:lnTo>
                <a:lnTo>
                  <a:pt x="3630739" y="1472285"/>
                </a:lnTo>
                <a:lnTo>
                  <a:pt x="3640671" y="1518958"/>
                </a:lnTo>
                <a:lnTo>
                  <a:pt x="3649357" y="1565821"/>
                </a:lnTo>
                <a:lnTo>
                  <a:pt x="3656800" y="1612861"/>
                </a:lnTo>
                <a:lnTo>
                  <a:pt x="3663010" y="1660042"/>
                </a:lnTo>
                <a:lnTo>
                  <a:pt x="3667976" y="1707337"/>
                </a:lnTo>
                <a:lnTo>
                  <a:pt x="3671697" y="1754720"/>
                </a:lnTo>
                <a:lnTo>
                  <a:pt x="3674186" y="1802180"/>
                </a:lnTo>
                <a:lnTo>
                  <a:pt x="3675418" y="1849666"/>
                </a:lnTo>
                <a:lnTo>
                  <a:pt x="3675418" y="1897176"/>
                </a:lnTo>
                <a:lnTo>
                  <a:pt x="3674186" y="1944662"/>
                </a:lnTo>
                <a:lnTo>
                  <a:pt x="3671697" y="1992122"/>
                </a:lnTo>
                <a:lnTo>
                  <a:pt x="3667976" y="2039505"/>
                </a:lnTo>
                <a:lnTo>
                  <a:pt x="3663010" y="2086800"/>
                </a:lnTo>
                <a:lnTo>
                  <a:pt x="3656800" y="2133981"/>
                </a:lnTo>
                <a:lnTo>
                  <a:pt x="3649357" y="2181021"/>
                </a:lnTo>
                <a:lnTo>
                  <a:pt x="3640671" y="2227884"/>
                </a:lnTo>
                <a:lnTo>
                  <a:pt x="3630739" y="2274557"/>
                </a:lnTo>
                <a:lnTo>
                  <a:pt x="3619563" y="2321014"/>
                </a:lnTo>
                <a:lnTo>
                  <a:pt x="3607155" y="2367229"/>
                </a:lnTo>
                <a:lnTo>
                  <a:pt x="3593490" y="2413165"/>
                </a:lnTo>
                <a:lnTo>
                  <a:pt x="3578606" y="2458796"/>
                </a:lnTo>
                <a:lnTo>
                  <a:pt x="3562464" y="2504109"/>
                </a:lnTo>
                <a:lnTo>
                  <a:pt x="3545090" y="2549067"/>
                </a:lnTo>
                <a:lnTo>
                  <a:pt x="3526472" y="2593657"/>
                </a:lnTo>
                <a:lnTo>
                  <a:pt x="3506609" y="2637840"/>
                </a:lnTo>
                <a:lnTo>
                  <a:pt x="3485502" y="2681605"/>
                </a:lnTo>
                <a:lnTo>
                  <a:pt x="3463163" y="2724899"/>
                </a:lnTo>
                <a:lnTo>
                  <a:pt x="3439579" y="2767723"/>
                </a:lnTo>
                <a:lnTo>
                  <a:pt x="3414750" y="2810040"/>
                </a:lnTo>
                <a:lnTo>
                  <a:pt x="3388690" y="2851823"/>
                </a:lnTo>
                <a:lnTo>
                  <a:pt x="3435299" y="2898305"/>
                </a:lnTo>
                <a:lnTo>
                  <a:pt x="3462058" y="2856814"/>
                </a:lnTo>
                <a:lnTo>
                  <a:pt x="3487610" y="2814764"/>
                </a:lnTo>
                <a:lnTo>
                  <a:pt x="3511931" y="2772181"/>
                </a:lnTo>
                <a:lnTo>
                  <a:pt x="3535045" y="2729103"/>
                </a:lnTo>
                <a:lnTo>
                  <a:pt x="3556952" y="2685542"/>
                </a:lnTo>
                <a:lnTo>
                  <a:pt x="3577628" y="2641536"/>
                </a:lnTo>
                <a:lnTo>
                  <a:pt x="3597097" y="2597112"/>
                </a:lnTo>
                <a:lnTo>
                  <a:pt x="3615347" y="2552281"/>
                </a:lnTo>
                <a:lnTo>
                  <a:pt x="3632377" y="2507081"/>
                </a:lnTo>
                <a:lnTo>
                  <a:pt x="3648189" y="2461539"/>
                </a:lnTo>
                <a:lnTo>
                  <a:pt x="3662794" y="2415667"/>
                </a:lnTo>
                <a:lnTo>
                  <a:pt x="3676167" y="2369502"/>
                </a:lnTo>
                <a:lnTo>
                  <a:pt x="3688334" y="2323071"/>
                </a:lnTo>
                <a:lnTo>
                  <a:pt x="3699281" y="2276398"/>
                </a:lnTo>
                <a:lnTo>
                  <a:pt x="3709022" y="2229497"/>
                </a:lnTo>
                <a:lnTo>
                  <a:pt x="3717531" y="2182418"/>
                </a:lnTo>
                <a:lnTo>
                  <a:pt x="3724833" y="2135162"/>
                </a:lnTo>
                <a:lnTo>
                  <a:pt x="3730917" y="2087765"/>
                </a:lnTo>
                <a:lnTo>
                  <a:pt x="3735781" y="2040255"/>
                </a:lnTo>
                <a:lnTo>
                  <a:pt x="3739438" y="1992655"/>
                </a:lnTo>
                <a:lnTo>
                  <a:pt x="3741864" y="1944979"/>
                </a:lnTo>
                <a:lnTo>
                  <a:pt x="3743083" y="1897278"/>
                </a:lnTo>
                <a:lnTo>
                  <a:pt x="3743083" y="1849564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29154" y="1930145"/>
            <a:ext cx="119938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managers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implemented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hardware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token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app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using: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47996" y="4258436"/>
            <a:ext cx="7162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>
                <a:latin typeface="Arial"/>
                <a:cs typeface="Arial"/>
              </a:rPr>
              <a:t>Implement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Authentication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5" dirty="0">
                <a:latin typeface="Arial"/>
                <a:cs typeface="Arial"/>
              </a:rPr>
              <a:t>Technologies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9732" y="306451"/>
            <a:ext cx="4798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>
                <a:solidFill>
                  <a:srgbClr val="3E3E3E"/>
                </a:solidFill>
                <a:latin typeface="Arial"/>
                <a:cs typeface="Arial"/>
              </a:rPr>
              <a:t>Smart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5" dirty="0">
                <a:solidFill>
                  <a:srgbClr val="3E3E3E"/>
                </a:solidFill>
                <a:latin typeface="Arial"/>
                <a:cs typeface="Arial"/>
              </a:rPr>
              <a:t>Card</a:t>
            </a:r>
            <a:r>
              <a:rPr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96028" y="760476"/>
            <a:ext cx="665988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135123" y="3239516"/>
            <a:ext cx="4493260" cy="4551680"/>
            <a:chOff x="2135123" y="3239516"/>
            <a:chExt cx="4493260" cy="45516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5123" y="4104132"/>
              <a:ext cx="3773424" cy="25161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240022" y="3239516"/>
              <a:ext cx="2290445" cy="4551680"/>
            </a:xfrm>
            <a:custGeom>
              <a:avLst/>
              <a:gdLst/>
              <a:ahLst/>
              <a:cxnLst/>
              <a:rect l="l" t="t" r="r" b="b"/>
              <a:pathLst>
                <a:path w="2290445" h="4551680">
                  <a:moveTo>
                    <a:pt x="72136" y="4408932"/>
                  </a:moveTo>
                  <a:lnTo>
                    <a:pt x="44529" y="4415256"/>
                  </a:lnTo>
                  <a:lnTo>
                    <a:pt x="22256" y="4431141"/>
                  </a:lnTo>
                  <a:lnTo>
                    <a:pt x="7556" y="4454241"/>
                  </a:lnTo>
                  <a:lnTo>
                    <a:pt x="2666" y="4482211"/>
                  </a:lnTo>
                  <a:lnTo>
                    <a:pt x="8991" y="4509817"/>
                  </a:lnTo>
                  <a:lnTo>
                    <a:pt x="24876" y="4532090"/>
                  </a:lnTo>
                  <a:lnTo>
                    <a:pt x="47976" y="4546790"/>
                  </a:lnTo>
                  <a:lnTo>
                    <a:pt x="75945" y="4551680"/>
                  </a:lnTo>
                  <a:lnTo>
                    <a:pt x="103552" y="4545355"/>
                  </a:lnTo>
                  <a:lnTo>
                    <a:pt x="125825" y="4529470"/>
                  </a:lnTo>
                  <a:lnTo>
                    <a:pt x="140525" y="4506370"/>
                  </a:lnTo>
                  <a:lnTo>
                    <a:pt x="142595" y="4494530"/>
                  </a:lnTo>
                  <a:lnTo>
                    <a:pt x="74422" y="4494530"/>
                  </a:lnTo>
                  <a:lnTo>
                    <a:pt x="73660" y="4466082"/>
                  </a:lnTo>
                  <a:lnTo>
                    <a:pt x="142185" y="4464305"/>
                  </a:lnTo>
                  <a:lnTo>
                    <a:pt x="139090" y="4450794"/>
                  </a:lnTo>
                  <a:lnTo>
                    <a:pt x="123205" y="4428521"/>
                  </a:lnTo>
                  <a:lnTo>
                    <a:pt x="100105" y="4413821"/>
                  </a:lnTo>
                  <a:lnTo>
                    <a:pt x="72136" y="4408932"/>
                  </a:lnTo>
                  <a:close/>
                </a:path>
                <a:path w="2290445" h="4551680">
                  <a:moveTo>
                    <a:pt x="142185" y="4464305"/>
                  </a:moveTo>
                  <a:lnTo>
                    <a:pt x="73660" y="4466082"/>
                  </a:lnTo>
                  <a:lnTo>
                    <a:pt x="74422" y="4494530"/>
                  </a:lnTo>
                  <a:lnTo>
                    <a:pt x="142902" y="4492776"/>
                  </a:lnTo>
                  <a:lnTo>
                    <a:pt x="145414" y="4478401"/>
                  </a:lnTo>
                  <a:lnTo>
                    <a:pt x="142185" y="4464305"/>
                  </a:lnTo>
                  <a:close/>
                </a:path>
                <a:path w="2290445" h="4551680">
                  <a:moveTo>
                    <a:pt x="142902" y="4492776"/>
                  </a:moveTo>
                  <a:lnTo>
                    <a:pt x="74422" y="4494530"/>
                  </a:lnTo>
                  <a:lnTo>
                    <a:pt x="142595" y="4494530"/>
                  </a:lnTo>
                  <a:lnTo>
                    <a:pt x="142902" y="4492776"/>
                  </a:lnTo>
                  <a:close/>
                </a:path>
                <a:path w="2290445" h="4551680">
                  <a:moveTo>
                    <a:pt x="140239" y="58837"/>
                  </a:moveTo>
                  <a:lnTo>
                    <a:pt x="142748" y="73151"/>
                  </a:lnTo>
                  <a:lnTo>
                    <a:pt x="139502" y="87362"/>
                  </a:lnTo>
                  <a:lnTo>
                    <a:pt x="184403" y="88519"/>
                  </a:lnTo>
                  <a:lnTo>
                    <a:pt x="295655" y="96900"/>
                  </a:lnTo>
                  <a:lnTo>
                    <a:pt x="405256" y="110998"/>
                  </a:lnTo>
                  <a:lnTo>
                    <a:pt x="513206" y="130175"/>
                  </a:lnTo>
                  <a:lnTo>
                    <a:pt x="619125" y="154686"/>
                  </a:lnTo>
                  <a:lnTo>
                    <a:pt x="723138" y="184276"/>
                  </a:lnTo>
                  <a:lnTo>
                    <a:pt x="824864" y="218694"/>
                  </a:lnTo>
                  <a:lnTo>
                    <a:pt x="924178" y="257937"/>
                  </a:lnTo>
                  <a:lnTo>
                    <a:pt x="1021206" y="301751"/>
                  </a:lnTo>
                  <a:lnTo>
                    <a:pt x="1115694" y="350138"/>
                  </a:lnTo>
                  <a:lnTo>
                    <a:pt x="1207389" y="402971"/>
                  </a:lnTo>
                  <a:lnTo>
                    <a:pt x="1296162" y="459867"/>
                  </a:lnTo>
                  <a:lnTo>
                    <a:pt x="1382140" y="520954"/>
                  </a:lnTo>
                  <a:lnTo>
                    <a:pt x="1464817" y="585978"/>
                  </a:lnTo>
                  <a:lnTo>
                    <a:pt x="1544319" y="654812"/>
                  </a:lnTo>
                  <a:lnTo>
                    <a:pt x="1620392" y="727456"/>
                  </a:lnTo>
                  <a:lnTo>
                    <a:pt x="1692910" y="803529"/>
                  </a:lnTo>
                  <a:lnTo>
                    <a:pt x="1761616" y="882904"/>
                  </a:lnTo>
                  <a:lnTo>
                    <a:pt x="1826640" y="965708"/>
                  </a:lnTo>
                  <a:lnTo>
                    <a:pt x="1887727" y="1051560"/>
                  </a:lnTo>
                  <a:lnTo>
                    <a:pt x="1944751" y="1140460"/>
                  </a:lnTo>
                  <a:lnTo>
                    <a:pt x="1997455" y="1232154"/>
                  </a:lnTo>
                  <a:lnTo>
                    <a:pt x="2045715" y="1326642"/>
                  </a:lnTo>
                  <a:lnTo>
                    <a:pt x="2089530" y="1423670"/>
                  </a:lnTo>
                  <a:lnTo>
                    <a:pt x="2128774" y="1523111"/>
                  </a:lnTo>
                  <a:lnTo>
                    <a:pt x="2163191" y="1624964"/>
                  </a:lnTo>
                  <a:lnTo>
                    <a:pt x="2192654" y="1728851"/>
                  </a:lnTo>
                  <a:lnTo>
                    <a:pt x="2217166" y="1834769"/>
                  </a:lnTo>
                  <a:lnTo>
                    <a:pt x="2236342" y="1942592"/>
                  </a:lnTo>
                  <a:lnTo>
                    <a:pt x="2250313" y="2052320"/>
                  </a:lnTo>
                  <a:lnTo>
                    <a:pt x="2258694" y="2163445"/>
                  </a:lnTo>
                  <a:lnTo>
                    <a:pt x="2261616" y="2276221"/>
                  </a:lnTo>
                  <a:lnTo>
                    <a:pt x="2258694" y="2388870"/>
                  </a:lnTo>
                  <a:lnTo>
                    <a:pt x="2250313" y="2499995"/>
                  </a:lnTo>
                  <a:lnTo>
                    <a:pt x="2236342" y="2609469"/>
                  </a:lnTo>
                  <a:lnTo>
                    <a:pt x="2217039" y="2717292"/>
                  </a:lnTo>
                  <a:lnTo>
                    <a:pt x="2192654" y="2823210"/>
                  </a:lnTo>
                  <a:lnTo>
                    <a:pt x="2163191" y="2926969"/>
                  </a:lnTo>
                  <a:lnTo>
                    <a:pt x="2128774" y="3028696"/>
                  </a:lnTo>
                  <a:lnTo>
                    <a:pt x="2089530" y="3128010"/>
                  </a:lnTo>
                  <a:lnTo>
                    <a:pt x="2045715" y="3225038"/>
                  </a:lnTo>
                  <a:lnTo>
                    <a:pt x="1997455" y="3319399"/>
                  </a:lnTo>
                  <a:lnTo>
                    <a:pt x="1944877" y="3411093"/>
                  </a:lnTo>
                  <a:lnTo>
                    <a:pt x="1887981" y="3499866"/>
                  </a:lnTo>
                  <a:lnTo>
                    <a:pt x="1826894" y="3585718"/>
                  </a:lnTo>
                  <a:lnTo>
                    <a:pt x="1761998" y="3668395"/>
                  </a:lnTo>
                  <a:lnTo>
                    <a:pt x="1693290" y="3747770"/>
                  </a:lnTo>
                  <a:lnTo>
                    <a:pt x="1620774" y="3823843"/>
                  </a:lnTo>
                  <a:lnTo>
                    <a:pt x="1544827" y="3896360"/>
                  </a:lnTo>
                  <a:lnTo>
                    <a:pt x="1465452" y="3965321"/>
                  </a:lnTo>
                  <a:lnTo>
                    <a:pt x="1382776" y="4030218"/>
                  </a:lnTo>
                  <a:lnTo>
                    <a:pt x="1297051" y="4091304"/>
                  </a:lnTo>
                  <a:lnTo>
                    <a:pt x="1208277" y="4148201"/>
                  </a:lnTo>
                  <a:lnTo>
                    <a:pt x="1116711" y="4201033"/>
                  </a:lnTo>
                  <a:lnTo>
                    <a:pt x="1022350" y="4249420"/>
                  </a:lnTo>
                  <a:lnTo>
                    <a:pt x="925449" y="4293235"/>
                  </a:lnTo>
                  <a:lnTo>
                    <a:pt x="826007" y="4332478"/>
                  </a:lnTo>
                  <a:lnTo>
                    <a:pt x="724407" y="4367022"/>
                  </a:lnTo>
                  <a:lnTo>
                    <a:pt x="620522" y="4396613"/>
                  </a:lnTo>
                  <a:lnTo>
                    <a:pt x="514730" y="4421124"/>
                  </a:lnTo>
                  <a:lnTo>
                    <a:pt x="407035" y="4440555"/>
                  </a:lnTo>
                  <a:lnTo>
                    <a:pt x="297433" y="4454525"/>
                  </a:lnTo>
                  <a:lnTo>
                    <a:pt x="186308" y="4463161"/>
                  </a:lnTo>
                  <a:lnTo>
                    <a:pt x="142185" y="4464305"/>
                  </a:lnTo>
                  <a:lnTo>
                    <a:pt x="145414" y="4478401"/>
                  </a:lnTo>
                  <a:lnTo>
                    <a:pt x="142902" y="4492776"/>
                  </a:lnTo>
                  <a:lnTo>
                    <a:pt x="188467" y="4491609"/>
                  </a:lnTo>
                  <a:lnTo>
                    <a:pt x="300989" y="4482846"/>
                  </a:lnTo>
                  <a:lnTo>
                    <a:pt x="411988" y="4468622"/>
                  </a:lnTo>
                  <a:lnTo>
                    <a:pt x="521080" y="4448937"/>
                  </a:lnTo>
                  <a:lnTo>
                    <a:pt x="628395" y="4424172"/>
                  </a:lnTo>
                  <a:lnTo>
                    <a:pt x="733551" y="4394073"/>
                  </a:lnTo>
                  <a:lnTo>
                    <a:pt x="836549" y="4359148"/>
                  </a:lnTo>
                  <a:lnTo>
                    <a:pt x="937132" y="4319270"/>
                  </a:lnTo>
                  <a:lnTo>
                    <a:pt x="1035303" y="4274820"/>
                  </a:lnTo>
                  <a:lnTo>
                    <a:pt x="1130935" y="4225798"/>
                  </a:lnTo>
                  <a:lnTo>
                    <a:pt x="1223772" y="4172331"/>
                  </a:lnTo>
                  <a:lnTo>
                    <a:pt x="1313561" y="4114546"/>
                  </a:lnTo>
                  <a:lnTo>
                    <a:pt x="1400428" y="4052697"/>
                  </a:lnTo>
                  <a:lnTo>
                    <a:pt x="1484122" y="3986784"/>
                  </a:lnTo>
                  <a:lnTo>
                    <a:pt x="1564513" y="3917061"/>
                  </a:lnTo>
                  <a:lnTo>
                    <a:pt x="1641475" y="3843654"/>
                  </a:lnTo>
                  <a:lnTo>
                    <a:pt x="1714880" y="3766566"/>
                  </a:lnTo>
                  <a:lnTo>
                    <a:pt x="1784477" y="3686048"/>
                  </a:lnTo>
                  <a:lnTo>
                    <a:pt x="1850136" y="3602228"/>
                  </a:lnTo>
                  <a:lnTo>
                    <a:pt x="1911985" y="3515360"/>
                  </a:lnTo>
                  <a:lnTo>
                    <a:pt x="1969642" y="3425317"/>
                  </a:lnTo>
                  <a:lnTo>
                    <a:pt x="2022855" y="3332353"/>
                  </a:lnTo>
                  <a:lnTo>
                    <a:pt x="2071751" y="3236849"/>
                  </a:lnTo>
                  <a:lnTo>
                    <a:pt x="2116201" y="3138551"/>
                  </a:lnTo>
                  <a:lnTo>
                    <a:pt x="2155825" y="3037840"/>
                  </a:lnTo>
                  <a:lnTo>
                    <a:pt x="2190623" y="2934843"/>
                  </a:lnTo>
                  <a:lnTo>
                    <a:pt x="2220467" y="2829560"/>
                  </a:lnTo>
                  <a:lnTo>
                    <a:pt x="2245232" y="2722245"/>
                  </a:lnTo>
                  <a:lnTo>
                    <a:pt x="2264663" y="2613152"/>
                  </a:lnTo>
                  <a:lnTo>
                    <a:pt x="2278760" y="2502154"/>
                  </a:lnTo>
                  <a:lnTo>
                    <a:pt x="2287270" y="2389505"/>
                  </a:lnTo>
                  <a:lnTo>
                    <a:pt x="2290063" y="2275459"/>
                  </a:lnTo>
                  <a:lnTo>
                    <a:pt x="2287270" y="2161286"/>
                  </a:lnTo>
                  <a:lnTo>
                    <a:pt x="2278633" y="2048637"/>
                  </a:lnTo>
                  <a:lnTo>
                    <a:pt x="2264409" y="1937639"/>
                  </a:lnTo>
                  <a:lnTo>
                    <a:pt x="2244979" y="1828419"/>
                  </a:lnTo>
                  <a:lnTo>
                    <a:pt x="2220087" y="1720977"/>
                  </a:lnTo>
                  <a:lnTo>
                    <a:pt x="2190368" y="1615694"/>
                  </a:lnTo>
                  <a:lnTo>
                    <a:pt x="2155443" y="1512570"/>
                  </a:lnTo>
                  <a:lnTo>
                    <a:pt x="2115566" y="1411859"/>
                  </a:lnTo>
                  <a:lnTo>
                    <a:pt x="2071242" y="1313561"/>
                  </a:lnTo>
                  <a:lnTo>
                    <a:pt x="2022220" y="1217930"/>
                  </a:lnTo>
                  <a:lnTo>
                    <a:pt x="1968753" y="1125093"/>
                  </a:lnTo>
                  <a:lnTo>
                    <a:pt x="1911095" y="1035050"/>
                  </a:lnTo>
                  <a:lnTo>
                    <a:pt x="1849119" y="948055"/>
                  </a:lnTo>
                  <a:lnTo>
                    <a:pt x="1783206" y="864235"/>
                  </a:lnTo>
                  <a:lnTo>
                    <a:pt x="1713483" y="783844"/>
                  </a:lnTo>
                  <a:lnTo>
                    <a:pt x="1640077" y="706755"/>
                  </a:lnTo>
                  <a:lnTo>
                    <a:pt x="1562989" y="633222"/>
                  </a:lnTo>
                  <a:lnTo>
                    <a:pt x="1482470" y="563499"/>
                  </a:lnTo>
                  <a:lnTo>
                    <a:pt x="1398651" y="497713"/>
                  </a:lnTo>
                  <a:lnTo>
                    <a:pt x="1311655" y="435863"/>
                  </a:lnTo>
                  <a:lnTo>
                    <a:pt x="1221613" y="378206"/>
                  </a:lnTo>
                  <a:lnTo>
                    <a:pt x="1128649" y="324738"/>
                  </a:lnTo>
                  <a:lnTo>
                    <a:pt x="1033017" y="275717"/>
                  </a:lnTo>
                  <a:lnTo>
                    <a:pt x="934719" y="231394"/>
                  </a:lnTo>
                  <a:lnTo>
                    <a:pt x="833881" y="191516"/>
                  </a:lnTo>
                  <a:lnTo>
                    <a:pt x="730885" y="156845"/>
                  </a:lnTo>
                  <a:lnTo>
                    <a:pt x="625475" y="126873"/>
                  </a:lnTo>
                  <a:lnTo>
                    <a:pt x="518160" y="102108"/>
                  </a:lnTo>
                  <a:lnTo>
                    <a:pt x="408939" y="82676"/>
                  </a:lnTo>
                  <a:lnTo>
                    <a:pt x="297814" y="68453"/>
                  </a:lnTo>
                  <a:lnTo>
                    <a:pt x="185165" y="59944"/>
                  </a:lnTo>
                  <a:lnTo>
                    <a:pt x="140239" y="58837"/>
                  </a:lnTo>
                  <a:close/>
                </a:path>
                <a:path w="2290445" h="4551680">
                  <a:moveTo>
                    <a:pt x="73151" y="0"/>
                  </a:moveTo>
                  <a:lnTo>
                    <a:pt x="45237" y="4891"/>
                  </a:lnTo>
                  <a:lnTo>
                    <a:pt x="22145" y="19605"/>
                  </a:lnTo>
                  <a:lnTo>
                    <a:pt x="6268" y="41915"/>
                  </a:lnTo>
                  <a:lnTo>
                    <a:pt x="0" y="69596"/>
                  </a:lnTo>
                  <a:lnTo>
                    <a:pt x="4891" y="97492"/>
                  </a:lnTo>
                  <a:lnTo>
                    <a:pt x="19605" y="120554"/>
                  </a:lnTo>
                  <a:lnTo>
                    <a:pt x="41915" y="136425"/>
                  </a:lnTo>
                  <a:lnTo>
                    <a:pt x="69595" y="142748"/>
                  </a:lnTo>
                  <a:lnTo>
                    <a:pt x="97492" y="137856"/>
                  </a:lnTo>
                  <a:lnTo>
                    <a:pt x="120554" y="123142"/>
                  </a:lnTo>
                  <a:lnTo>
                    <a:pt x="136425" y="100832"/>
                  </a:lnTo>
                  <a:lnTo>
                    <a:pt x="139502" y="87362"/>
                  </a:lnTo>
                  <a:lnTo>
                    <a:pt x="70992" y="85598"/>
                  </a:lnTo>
                  <a:lnTo>
                    <a:pt x="71754" y="57150"/>
                  </a:lnTo>
                  <a:lnTo>
                    <a:pt x="139943" y="57150"/>
                  </a:lnTo>
                  <a:lnTo>
                    <a:pt x="137856" y="45237"/>
                  </a:lnTo>
                  <a:lnTo>
                    <a:pt x="123142" y="22145"/>
                  </a:lnTo>
                  <a:lnTo>
                    <a:pt x="100832" y="6268"/>
                  </a:lnTo>
                  <a:lnTo>
                    <a:pt x="73151" y="0"/>
                  </a:lnTo>
                  <a:close/>
                </a:path>
                <a:path w="2290445" h="4551680">
                  <a:moveTo>
                    <a:pt x="71754" y="57150"/>
                  </a:moveTo>
                  <a:lnTo>
                    <a:pt x="70992" y="85598"/>
                  </a:lnTo>
                  <a:lnTo>
                    <a:pt x="139502" y="87362"/>
                  </a:lnTo>
                  <a:lnTo>
                    <a:pt x="142748" y="73151"/>
                  </a:lnTo>
                  <a:lnTo>
                    <a:pt x="140239" y="58837"/>
                  </a:lnTo>
                  <a:lnTo>
                    <a:pt x="71754" y="57150"/>
                  </a:lnTo>
                  <a:close/>
                </a:path>
                <a:path w="2290445" h="4551680">
                  <a:moveTo>
                    <a:pt x="139943" y="57150"/>
                  </a:moveTo>
                  <a:lnTo>
                    <a:pt x="71754" y="57150"/>
                  </a:lnTo>
                  <a:lnTo>
                    <a:pt x="140239" y="58837"/>
                  </a:lnTo>
                  <a:lnTo>
                    <a:pt x="139943" y="5715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40273" y="343890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40273" y="343890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40273" y="7143750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228600" y="0"/>
                  </a:moveTo>
                  <a:lnTo>
                    <a:pt x="182533" y="4662"/>
                  </a:lnTo>
                  <a:lnTo>
                    <a:pt x="139624" y="18032"/>
                  </a:lnTo>
                  <a:lnTo>
                    <a:pt x="100793" y="39185"/>
                  </a:lnTo>
                  <a:lnTo>
                    <a:pt x="66960" y="67198"/>
                  </a:lnTo>
                  <a:lnTo>
                    <a:pt x="39045" y="101147"/>
                  </a:lnTo>
                  <a:lnTo>
                    <a:pt x="17966" y="140106"/>
                  </a:lnTo>
                  <a:lnTo>
                    <a:pt x="4644" y="183153"/>
                  </a:lnTo>
                  <a:lnTo>
                    <a:pt x="0" y="229362"/>
                  </a:lnTo>
                  <a:lnTo>
                    <a:pt x="4644" y="275570"/>
                  </a:lnTo>
                  <a:lnTo>
                    <a:pt x="17966" y="318617"/>
                  </a:lnTo>
                  <a:lnTo>
                    <a:pt x="39045" y="357576"/>
                  </a:lnTo>
                  <a:lnTo>
                    <a:pt x="66960" y="391525"/>
                  </a:lnTo>
                  <a:lnTo>
                    <a:pt x="100793" y="419538"/>
                  </a:lnTo>
                  <a:lnTo>
                    <a:pt x="139624" y="440691"/>
                  </a:lnTo>
                  <a:lnTo>
                    <a:pt x="182533" y="454061"/>
                  </a:lnTo>
                  <a:lnTo>
                    <a:pt x="228600" y="458724"/>
                  </a:lnTo>
                  <a:lnTo>
                    <a:pt x="274666" y="454061"/>
                  </a:lnTo>
                  <a:lnTo>
                    <a:pt x="317575" y="440691"/>
                  </a:lnTo>
                  <a:lnTo>
                    <a:pt x="356406" y="419538"/>
                  </a:lnTo>
                  <a:lnTo>
                    <a:pt x="390239" y="391525"/>
                  </a:lnTo>
                  <a:lnTo>
                    <a:pt x="418154" y="357576"/>
                  </a:lnTo>
                  <a:lnTo>
                    <a:pt x="439233" y="318617"/>
                  </a:lnTo>
                  <a:lnTo>
                    <a:pt x="452555" y="275570"/>
                  </a:lnTo>
                  <a:lnTo>
                    <a:pt x="457200" y="229362"/>
                  </a:lnTo>
                  <a:lnTo>
                    <a:pt x="452555" y="183153"/>
                  </a:lnTo>
                  <a:lnTo>
                    <a:pt x="439233" y="140106"/>
                  </a:lnTo>
                  <a:lnTo>
                    <a:pt x="418154" y="101147"/>
                  </a:lnTo>
                  <a:lnTo>
                    <a:pt x="390239" y="67198"/>
                  </a:lnTo>
                  <a:lnTo>
                    <a:pt x="356406" y="39185"/>
                  </a:lnTo>
                  <a:lnTo>
                    <a:pt x="317575" y="18032"/>
                  </a:lnTo>
                  <a:lnTo>
                    <a:pt x="274666" y="46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40273" y="7143750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0" y="229362"/>
                  </a:moveTo>
                  <a:lnTo>
                    <a:pt x="4644" y="183153"/>
                  </a:lnTo>
                  <a:lnTo>
                    <a:pt x="17966" y="140106"/>
                  </a:lnTo>
                  <a:lnTo>
                    <a:pt x="39045" y="101147"/>
                  </a:lnTo>
                  <a:lnTo>
                    <a:pt x="66960" y="67198"/>
                  </a:lnTo>
                  <a:lnTo>
                    <a:pt x="100793" y="39185"/>
                  </a:lnTo>
                  <a:lnTo>
                    <a:pt x="139624" y="18032"/>
                  </a:lnTo>
                  <a:lnTo>
                    <a:pt x="182533" y="4662"/>
                  </a:lnTo>
                  <a:lnTo>
                    <a:pt x="228600" y="0"/>
                  </a:lnTo>
                  <a:lnTo>
                    <a:pt x="274666" y="4662"/>
                  </a:lnTo>
                  <a:lnTo>
                    <a:pt x="317575" y="18032"/>
                  </a:lnTo>
                  <a:lnTo>
                    <a:pt x="356406" y="39185"/>
                  </a:lnTo>
                  <a:lnTo>
                    <a:pt x="390239" y="67198"/>
                  </a:lnTo>
                  <a:lnTo>
                    <a:pt x="418154" y="101147"/>
                  </a:lnTo>
                  <a:lnTo>
                    <a:pt x="439233" y="140106"/>
                  </a:lnTo>
                  <a:lnTo>
                    <a:pt x="452555" y="183153"/>
                  </a:lnTo>
                  <a:lnTo>
                    <a:pt x="457200" y="229362"/>
                  </a:lnTo>
                  <a:lnTo>
                    <a:pt x="452555" y="275570"/>
                  </a:lnTo>
                  <a:lnTo>
                    <a:pt x="439233" y="318617"/>
                  </a:lnTo>
                  <a:lnTo>
                    <a:pt x="418154" y="357576"/>
                  </a:lnTo>
                  <a:lnTo>
                    <a:pt x="390239" y="391525"/>
                  </a:lnTo>
                  <a:lnTo>
                    <a:pt x="356406" y="419538"/>
                  </a:lnTo>
                  <a:lnTo>
                    <a:pt x="317575" y="440691"/>
                  </a:lnTo>
                  <a:lnTo>
                    <a:pt x="274666" y="454061"/>
                  </a:lnTo>
                  <a:lnTo>
                    <a:pt x="228600" y="458724"/>
                  </a:lnTo>
                  <a:lnTo>
                    <a:pt x="182533" y="454061"/>
                  </a:lnTo>
                  <a:lnTo>
                    <a:pt x="139624" y="440691"/>
                  </a:lnTo>
                  <a:lnTo>
                    <a:pt x="100793" y="419538"/>
                  </a:lnTo>
                  <a:lnTo>
                    <a:pt x="66960" y="391525"/>
                  </a:lnTo>
                  <a:lnTo>
                    <a:pt x="39045" y="357576"/>
                  </a:lnTo>
                  <a:lnTo>
                    <a:pt x="17966" y="318617"/>
                  </a:lnTo>
                  <a:lnTo>
                    <a:pt x="4644" y="275570"/>
                  </a:lnTo>
                  <a:lnTo>
                    <a:pt x="0" y="22936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51626" y="463981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51626" y="463981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33338" y="58971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599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199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599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33338" y="58971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599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199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599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951980" y="5931534"/>
            <a:ext cx="57740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44484E"/>
                </a:solidFill>
                <a:latin typeface="Microsoft Sans Serif"/>
                <a:cs typeface="Microsoft Sans Serif"/>
              </a:rPr>
              <a:t>Card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44484E"/>
                </a:solidFill>
                <a:latin typeface="Microsoft Sans Serif"/>
                <a:cs typeface="Microsoft Sans Serif"/>
              </a:rPr>
              <a:t>stores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44484E"/>
                </a:solidFill>
                <a:latin typeface="Microsoft Sans Serif"/>
                <a:cs typeface="Microsoft Sans Serif"/>
              </a:rPr>
              <a:t>user’s</a:t>
            </a:r>
            <a:r>
              <a:rPr sz="2200" spc="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44484E"/>
                </a:solidFill>
                <a:latin typeface="Microsoft Sans Serif"/>
                <a:cs typeface="Microsoft Sans Serif"/>
              </a:rPr>
              <a:t>private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44484E"/>
                </a:solidFill>
                <a:latin typeface="Microsoft Sans Serif"/>
                <a:cs typeface="Microsoft Sans Serif"/>
              </a:rPr>
              <a:t>key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44484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44484E"/>
                </a:solidFill>
                <a:latin typeface="Microsoft Sans Serif"/>
                <a:cs typeface="Microsoft Sans Serif"/>
              </a:rPr>
              <a:t>certificate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18403" y="7215631"/>
            <a:ext cx="25165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44484E"/>
                </a:solidFill>
                <a:latin typeface="Microsoft Sans Serif"/>
                <a:cs typeface="Microsoft Sans Serif"/>
              </a:rPr>
              <a:t>Protection</a:t>
            </a:r>
            <a:r>
              <a:rPr sz="2200" spc="-4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44484E"/>
                </a:solidFill>
                <a:latin typeface="Microsoft Sans Serif"/>
                <a:cs typeface="Microsoft Sans Serif"/>
              </a:rPr>
              <a:t>by</a:t>
            </a:r>
            <a:r>
              <a:rPr sz="2200" spc="-2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a</a:t>
            </a:r>
            <a:r>
              <a:rPr sz="2200" spc="-35" dirty="0">
                <a:solidFill>
                  <a:srgbClr val="44484E"/>
                </a:solidFill>
                <a:latin typeface="Microsoft Sans Serif"/>
                <a:cs typeface="Microsoft Sans Serif"/>
              </a:rPr>
              <a:t> PIN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42028" y="1754772"/>
            <a:ext cx="8167370" cy="3239135"/>
          </a:xfrm>
          <a:prstGeom prst="rect">
            <a:avLst/>
          </a:prstGeom>
        </p:spPr>
        <p:txBody>
          <a:bodyPr vert="horz" wrap="square" lIns="0" tIns="187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75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Smart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card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uses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physical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card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verify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user.</a:t>
            </a:r>
            <a:endParaRPr sz="2200">
              <a:latin typeface="Microsoft Sans Serif"/>
              <a:cs typeface="Microsoft Sans Serif"/>
            </a:endParaRPr>
          </a:p>
          <a:p>
            <a:pPr marL="5080" algn="ctr">
              <a:lnSpc>
                <a:spcPct val="100000"/>
              </a:lnSpc>
              <a:spcBef>
                <a:spcPts val="1380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provides: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612775" algn="ctr">
              <a:lnSpc>
                <a:spcPct val="100000"/>
              </a:lnSpc>
              <a:spcBef>
                <a:spcPts val="2090"/>
              </a:spcBef>
            </a:pPr>
            <a:r>
              <a:rPr sz="2200" spc="40" dirty="0">
                <a:solidFill>
                  <a:srgbClr val="44484E"/>
                </a:solidFill>
                <a:latin typeface="Microsoft Sans Serif"/>
                <a:cs typeface="Microsoft Sans Serif"/>
              </a:rPr>
              <a:t>Kerberos-based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44484E"/>
                </a:solidFill>
                <a:latin typeface="Microsoft Sans Serif"/>
                <a:cs typeface="Microsoft Sans Serif"/>
              </a:rPr>
              <a:t>smart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44484E"/>
                </a:solidFill>
                <a:latin typeface="Microsoft Sans Serif"/>
                <a:cs typeface="Microsoft Sans Serif"/>
              </a:rPr>
              <a:t>card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44484E"/>
                </a:solidFill>
                <a:latin typeface="Microsoft Sans Serif"/>
                <a:cs typeface="Microsoft Sans Serif"/>
              </a:rPr>
              <a:t>logon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Microsoft Sans Serif"/>
              <a:cs typeface="Microsoft Sans Serif"/>
            </a:endParaRPr>
          </a:p>
          <a:p>
            <a:pPr marR="622300" algn="ctr">
              <a:lnSpc>
                <a:spcPct val="100000"/>
              </a:lnSpc>
              <a:spcBef>
                <a:spcPts val="5"/>
              </a:spcBef>
            </a:pPr>
            <a:r>
              <a:rPr sz="2200" spc="20" dirty="0">
                <a:solidFill>
                  <a:srgbClr val="44484E"/>
                </a:solidFill>
                <a:latin typeface="Microsoft Sans Serif"/>
                <a:cs typeface="Microsoft Sans Serif"/>
              </a:rPr>
              <a:t>Card</a:t>
            </a:r>
            <a:r>
              <a:rPr sz="2200" spc="-4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44484E"/>
                </a:solidFill>
                <a:latin typeface="Microsoft Sans Serif"/>
                <a:cs typeface="Microsoft Sans Serif"/>
              </a:rPr>
              <a:t>readers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5555" y="306451"/>
            <a:ext cx="4563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  <a:latin typeface="Arial"/>
                <a:cs typeface="Arial"/>
              </a:rPr>
              <a:t>Key</a:t>
            </a:r>
            <a:r>
              <a:rPr spc="-8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40" dirty="0">
                <a:solidFill>
                  <a:srgbClr val="3E3E3E"/>
                </a:solidFill>
                <a:latin typeface="Arial"/>
                <a:cs typeface="Arial"/>
              </a:rPr>
              <a:t>Management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Devices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7091" y="760476"/>
            <a:ext cx="626364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271259" y="3544823"/>
            <a:ext cx="4018915" cy="4089400"/>
            <a:chOff x="6271259" y="3544823"/>
            <a:chExt cx="4018915" cy="4089400"/>
          </a:xfrm>
        </p:grpSpPr>
        <p:sp>
          <p:nvSpPr>
            <p:cNvPr id="5" name="object 5"/>
            <p:cNvSpPr/>
            <p:nvPr/>
          </p:nvSpPr>
          <p:spPr>
            <a:xfrm>
              <a:off x="6387845" y="4007357"/>
              <a:ext cx="3626485" cy="3626485"/>
            </a:xfrm>
            <a:custGeom>
              <a:avLst/>
              <a:gdLst/>
              <a:ahLst/>
              <a:cxnLst/>
              <a:rect l="l" t="t" r="r" b="b"/>
              <a:pathLst>
                <a:path w="3626484" h="3626484">
                  <a:moveTo>
                    <a:pt x="1813559" y="0"/>
                  </a:moveTo>
                  <a:lnTo>
                    <a:pt x="1813559" y="3626357"/>
                  </a:lnTo>
                </a:path>
                <a:path w="3626484" h="3626484">
                  <a:moveTo>
                    <a:pt x="0" y="1813559"/>
                  </a:moveTo>
                  <a:lnTo>
                    <a:pt x="3626357" y="1813559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60919" y="3544823"/>
              <a:ext cx="1926589" cy="1188720"/>
            </a:xfrm>
            <a:custGeom>
              <a:avLst/>
              <a:gdLst/>
              <a:ahLst/>
              <a:cxnLst/>
              <a:rect l="l" t="t" r="r" b="b"/>
              <a:pathLst>
                <a:path w="1926590" h="1188720">
                  <a:moveTo>
                    <a:pt x="1442974" y="0"/>
                  </a:moveTo>
                  <a:lnTo>
                    <a:pt x="480949" y="0"/>
                  </a:lnTo>
                  <a:lnTo>
                    <a:pt x="0" y="832103"/>
                  </a:lnTo>
                  <a:lnTo>
                    <a:pt x="179704" y="1142618"/>
                  </a:lnTo>
                  <a:lnTo>
                    <a:pt x="212761" y="1106590"/>
                  </a:lnTo>
                  <a:lnTo>
                    <a:pt x="247564" y="1072195"/>
                  </a:lnTo>
                  <a:lnTo>
                    <a:pt x="284044" y="1039506"/>
                  </a:lnTo>
                  <a:lnTo>
                    <a:pt x="322134" y="1008593"/>
                  </a:lnTo>
                  <a:lnTo>
                    <a:pt x="361766" y="979527"/>
                  </a:lnTo>
                  <a:lnTo>
                    <a:pt x="402871" y="952379"/>
                  </a:lnTo>
                  <a:lnTo>
                    <a:pt x="445382" y="927220"/>
                  </a:lnTo>
                  <a:lnTo>
                    <a:pt x="489230" y="904120"/>
                  </a:lnTo>
                  <a:lnTo>
                    <a:pt x="534348" y="883151"/>
                  </a:lnTo>
                  <a:lnTo>
                    <a:pt x="580667" y="864384"/>
                  </a:lnTo>
                  <a:lnTo>
                    <a:pt x="628119" y="847889"/>
                  </a:lnTo>
                  <a:lnTo>
                    <a:pt x="676636" y="833737"/>
                  </a:lnTo>
                  <a:lnTo>
                    <a:pt x="726150" y="822000"/>
                  </a:lnTo>
                  <a:lnTo>
                    <a:pt x="776593" y="812747"/>
                  </a:lnTo>
                  <a:lnTo>
                    <a:pt x="827897" y="806050"/>
                  </a:lnTo>
                  <a:lnTo>
                    <a:pt x="879993" y="801980"/>
                  </a:lnTo>
                  <a:lnTo>
                    <a:pt x="932814" y="800608"/>
                  </a:lnTo>
                  <a:lnTo>
                    <a:pt x="983135" y="801867"/>
                  </a:lnTo>
                  <a:lnTo>
                    <a:pt x="1032792" y="805604"/>
                  </a:lnTo>
                  <a:lnTo>
                    <a:pt x="1081729" y="811758"/>
                  </a:lnTo>
                  <a:lnTo>
                    <a:pt x="1129887" y="820267"/>
                  </a:lnTo>
                  <a:lnTo>
                    <a:pt x="1177210" y="831069"/>
                  </a:lnTo>
                  <a:lnTo>
                    <a:pt x="1223640" y="844103"/>
                  </a:lnTo>
                  <a:lnTo>
                    <a:pt x="1269119" y="859308"/>
                  </a:lnTo>
                  <a:lnTo>
                    <a:pt x="1313591" y="876622"/>
                  </a:lnTo>
                  <a:lnTo>
                    <a:pt x="1356997" y="895985"/>
                  </a:lnTo>
                  <a:lnTo>
                    <a:pt x="1399281" y="917333"/>
                  </a:lnTo>
                  <a:lnTo>
                    <a:pt x="1440384" y="940606"/>
                  </a:lnTo>
                  <a:lnTo>
                    <a:pt x="1480250" y="965743"/>
                  </a:lnTo>
                  <a:lnTo>
                    <a:pt x="1518821" y="992682"/>
                  </a:lnTo>
                  <a:lnTo>
                    <a:pt x="1556039" y="1021362"/>
                  </a:lnTo>
                  <a:lnTo>
                    <a:pt x="1591848" y="1051721"/>
                  </a:lnTo>
                  <a:lnTo>
                    <a:pt x="1626189" y="1083697"/>
                  </a:lnTo>
                  <a:lnTo>
                    <a:pt x="1659005" y="1117230"/>
                  </a:lnTo>
                  <a:lnTo>
                    <a:pt x="1690239" y="1152258"/>
                  </a:lnTo>
                  <a:lnTo>
                    <a:pt x="1719833" y="1188720"/>
                  </a:lnTo>
                  <a:lnTo>
                    <a:pt x="1926335" y="832103"/>
                  </a:lnTo>
                  <a:lnTo>
                    <a:pt x="1442974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31963" y="6377939"/>
              <a:ext cx="1926589" cy="1187450"/>
            </a:xfrm>
            <a:custGeom>
              <a:avLst/>
              <a:gdLst/>
              <a:ahLst/>
              <a:cxnLst/>
              <a:rect l="l" t="t" r="r" b="b"/>
              <a:pathLst>
                <a:path w="1926590" h="1187450">
                  <a:moveTo>
                    <a:pt x="1719833" y="0"/>
                  </a:moveTo>
                  <a:lnTo>
                    <a:pt x="1690239" y="36482"/>
                  </a:lnTo>
                  <a:lnTo>
                    <a:pt x="1659005" y="71532"/>
                  </a:lnTo>
                  <a:lnTo>
                    <a:pt x="1626189" y="105090"/>
                  </a:lnTo>
                  <a:lnTo>
                    <a:pt x="1591848" y="137092"/>
                  </a:lnTo>
                  <a:lnTo>
                    <a:pt x="1556039" y="167477"/>
                  </a:lnTo>
                  <a:lnTo>
                    <a:pt x="1518821" y="196183"/>
                  </a:lnTo>
                  <a:lnTo>
                    <a:pt x="1480250" y="223149"/>
                  </a:lnTo>
                  <a:lnTo>
                    <a:pt x="1440384" y="248312"/>
                  </a:lnTo>
                  <a:lnTo>
                    <a:pt x="1399281" y="271611"/>
                  </a:lnTo>
                  <a:lnTo>
                    <a:pt x="1356997" y="292985"/>
                  </a:lnTo>
                  <a:lnTo>
                    <a:pt x="1313591" y="312371"/>
                  </a:lnTo>
                  <a:lnTo>
                    <a:pt x="1269119" y="329707"/>
                  </a:lnTo>
                  <a:lnTo>
                    <a:pt x="1223640" y="344933"/>
                  </a:lnTo>
                  <a:lnTo>
                    <a:pt x="1177210" y="357985"/>
                  </a:lnTo>
                  <a:lnTo>
                    <a:pt x="1129887" y="368803"/>
                  </a:lnTo>
                  <a:lnTo>
                    <a:pt x="1081729" y="377325"/>
                  </a:lnTo>
                  <a:lnTo>
                    <a:pt x="1032792" y="383488"/>
                  </a:lnTo>
                  <a:lnTo>
                    <a:pt x="983135" y="387231"/>
                  </a:lnTo>
                  <a:lnTo>
                    <a:pt x="932814" y="388493"/>
                  </a:lnTo>
                  <a:lnTo>
                    <a:pt x="879993" y="387117"/>
                  </a:lnTo>
                  <a:lnTo>
                    <a:pt x="827897" y="383036"/>
                  </a:lnTo>
                  <a:lnTo>
                    <a:pt x="776593" y="376318"/>
                  </a:lnTo>
                  <a:lnTo>
                    <a:pt x="726150" y="367032"/>
                  </a:lnTo>
                  <a:lnTo>
                    <a:pt x="676636" y="355245"/>
                  </a:lnTo>
                  <a:lnTo>
                    <a:pt x="628119" y="341027"/>
                  </a:lnTo>
                  <a:lnTo>
                    <a:pt x="580667" y="324445"/>
                  </a:lnTo>
                  <a:lnTo>
                    <a:pt x="534348" y="305568"/>
                  </a:lnTo>
                  <a:lnTo>
                    <a:pt x="489230" y="284465"/>
                  </a:lnTo>
                  <a:lnTo>
                    <a:pt x="445382" y="261203"/>
                  </a:lnTo>
                  <a:lnTo>
                    <a:pt x="402871" y="235852"/>
                  </a:lnTo>
                  <a:lnTo>
                    <a:pt x="361766" y="208479"/>
                  </a:lnTo>
                  <a:lnTo>
                    <a:pt x="322134" y="179153"/>
                  </a:lnTo>
                  <a:lnTo>
                    <a:pt x="284044" y="147942"/>
                  </a:lnTo>
                  <a:lnTo>
                    <a:pt x="247564" y="114916"/>
                  </a:lnTo>
                  <a:lnTo>
                    <a:pt x="212761" y="80141"/>
                  </a:lnTo>
                  <a:lnTo>
                    <a:pt x="179704" y="43687"/>
                  </a:lnTo>
                  <a:lnTo>
                    <a:pt x="0" y="354457"/>
                  </a:lnTo>
                  <a:lnTo>
                    <a:pt x="480949" y="1187196"/>
                  </a:lnTo>
                  <a:lnTo>
                    <a:pt x="1442974" y="1187196"/>
                  </a:lnTo>
                  <a:lnTo>
                    <a:pt x="1926335" y="354457"/>
                  </a:lnTo>
                  <a:lnTo>
                    <a:pt x="1719833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71259" y="4579619"/>
              <a:ext cx="1188720" cy="1923414"/>
            </a:xfrm>
            <a:custGeom>
              <a:avLst/>
              <a:gdLst/>
              <a:ahLst/>
              <a:cxnLst/>
              <a:rect l="l" t="t" r="r" b="b"/>
              <a:pathLst>
                <a:path w="1188720" h="1923415">
                  <a:moveTo>
                    <a:pt x="832104" y="0"/>
                  </a:moveTo>
                  <a:lnTo>
                    <a:pt x="0" y="480821"/>
                  </a:lnTo>
                  <a:lnTo>
                    <a:pt x="0" y="1442465"/>
                  </a:lnTo>
                  <a:lnTo>
                    <a:pt x="832104" y="1923287"/>
                  </a:lnTo>
                  <a:lnTo>
                    <a:pt x="1142618" y="1743582"/>
                  </a:lnTo>
                  <a:lnTo>
                    <a:pt x="1106188" y="1710548"/>
                  </a:lnTo>
                  <a:lnTo>
                    <a:pt x="1071440" y="1675768"/>
                  </a:lnTo>
                  <a:lnTo>
                    <a:pt x="1038441" y="1639314"/>
                  </a:lnTo>
                  <a:lnTo>
                    <a:pt x="1007259" y="1601258"/>
                  </a:lnTo>
                  <a:lnTo>
                    <a:pt x="977963" y="1561671"/>
                  </a:lnTo>
                  <a:lnTo>
                    <a:pt x="950620" y="1520626"/>
                  </a:lnTo>
                  <a:lnTo>
                    <a:pt x="925298" y="1478192"/>
                  </a:lnTo>
                  <a:lnTo>
                    <a:pt x="902065" y="1434443"/>
                  </a:lnTo>
                  <a:lnTo>
                    <a:pt x="880990" y="1389448"/>
                  </a:lnTo>
                  <a:lnTo>
                    <a:pt x="862140" y="1343281"/>
                  </a:lnTo>
                  <a:lnTo>
                    <a:pt x="845582" y="1296012"/>
                  </a:lnTo>
                  <a:lnTo>
                    <a:pt x="831386" y="1247713"/>
                  </a:lnTo>
                  <a:lnTo>
                    <a:pt x="819618" y="1198455"/>
                  </a:lnTo>
                  <a:lnTo>
                    <a:pt x="810347" y="1148310"/>
                  </a:lnTo>
                  <a:lnTo>
                    <a:pt x="803641" y="1097349"/>
                  </a:lnTo>
                  <a:lnTo>
                    <a:pt x="799567" y="1045644"/>
                  </a:lnTo>
                  <a:lnTo>
                    <a:pt x="798194" y="993266"/>
                  </a:lnTo>
                  <a:lnTo>
                    <a:pt x="799454" y="942946"/>
                  </a:lnTo>
                  <a:lnTo>
                    <a:pt x="803194" y="893250"/>
                  </a:lnTo>
                  <a:lnTo>
                    <a:pt x="809354" y="844242"/>
                  </a:lnTo>
                  <a:lnTo>
                    <a:pt x="817876" y="795983"/>
                  </a:lnTo>
                  <a:lnTo>
                    <a:pt x="828700" y="748534"/>
                  </a:lnTo>
                  <a:lnTo>
                    <a:pt x="841766" y="701958"/>
                  </a:lnTo>
                  <a:lnTo>
                    <a:pt x="857016" y="656316"/>
                  </a:lnTo>
                  <a:lnTo>
                    <a:pt x="874390" y="611669"/>
                  </a:lnTo>
                  <a:lnTo>
                    <a:pt x="893828" y="568081"/>
                  </a:lnTo>
                  <a:lnTo>
                    <a:pt x="915272" y="525612"/>
                  </a:lnTo>
                  <a:lnTo>
                    <a:pt x="938662" y="484324"/>
                  </a:lnTo>
                  <a:lnTo>
                    <a:pt x="963938" y="444280"/>
                  </a:lnTo>
                  <a:lnTo>
                    <a:pt x="991042" y="405540"/>
                  </a:lnTo>
                  <a:lnTo>
                    <a:pt x="1019914" y="368167"/>
                  </a:lnTo>
                  <a:lnTo>
                    <a:pt x="1050495" y="332222"/>
                  </a:lnTo>
                  <a:lnTo>
                    <a:pt x="1082725" y="297767"/>
                  </a:lnTo>
                  <a:lnTo>
                    <a:pt x="1116546" y="264864"/>
                  </a:lnTo>
                  <a:lnTo>
                    <a:pt x="1151897" y="233575"/>
                  </a:lnTo>
                  <a:lnTo>
                    <a:pt x="1188719" y="203962"/>
                  </a:lnTo>
                  <a:lnTo>
                    <a:pt x="83210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02851" y="4607051"/>
              <a:ext cx="1187450" cy="1925320"/>
            </a:xfrm>
            <a:custGeom>
              <a:avLst/>
              <a:gdLst/>
              <a:ahLst/>
              <a:cxnLst/>
              <a:rect l="l" t="t" r="r" b="b"/>
              <a:pathLst>
                <a:path w="1187450" h="1925320">
                  <a:moveTo>
                    <a:pt x="356107" y="0"/>
                  </a:moveTo>
                  <a:lnTo>
                    <a:pt x="0" y="204088"/>
                  </a:lnTo>
                  <a:lnTo>
                    <a:pt x="36782" y="233741"/>
                  </a:lnTo>
                  <a:lnTo>
                    <a:pt x="72093" y="265068"/>
                  </a:lnTo>
                  <a:lnTo>
                    <a:pt x="105874" y="298006"/>
                  </a:lnTo>
                  <a:lnTo>
                    <a:pt x="138066" y="332495"/>
                  </a:lnTo>
                  <a:lnTo>
                    <a:pt x="168609" y="368473"/>
                  </a:lnTo>
                  <a:lnTo>
                    <a:pt x="197444" y="405878"/>
                  </a:lnTo>
                  <a:lnTo>
                    <a:pt x="224513" y="444649"/>
                  </a:lnTo>
                  <a:lnTo>
                    <a:pt x="249755" y="484724"/>
                  </a:lnTo>
                  <a:lnTo>
                    <a:pt x="273113" y="526042"/>
                  </a:lnTo>
                  <a:lnTo>
                    <a:pt x="294527" y="568541"/>
                  </a:lnTo>
                  <a:lnTo>
                    <a:pt x="313938" y="612159"/>
                  </a:lnTo>
                  <a:lnTo>
                    <a:pt x="331286" y="656836"/>
                  </a:lnTo>
                  <a:lnTo>
                    <a:pt x="346513" y="702509"/>
                  </a:lnTo>
                  <a:lnTo>
                    <a:pt x="359559" y="749117"/>
                  </a:lnTo>
                  <a:lnTo>
                    <a:pt x="370366" y="796599"/>
                  </a:lnTo>
                  <a:lnTo>
                    <a:pt x="378875" y="844892"/>
                  </a:lnTo>
                  <a:lnTo>
                    <a:pt x="385025" y="893936"/>
                  </a:lnTo>
                  <a:lnTo>
                    <a:pt x="388759" y="943669"/>
                  </a:lnTo>
                  <a:lnTo>
                    <a:pt x="390017" y="994028"/>
                  </a:lnTo>
                  <a:lnTo>
                    <a:pt x="388645" y="1046471"/>
                  </a:lnTo>
                  <a:lnTo>
                    <a:pt x="384575" y="1098235"/>
                  </a:lnTo>
                  <a:lnTo>
                    <a:pt x="377876" y="1149251"/>
                  </a:lnTo>
                  <a:lnTo>
                    <a:pt x="368614" y="1199447"/>
                  </a:lnTo>
                  <a:lnTo>
                    <a:pt x="356858" y="1248751"/>
                  </a:lnTo>
                  <a:lnTo>
                    <a:pt x="342676" y="1297094"/>
                  </a:lnTo>
                  <a:lnTo>
                    <a:pt x="326136" y="1344402"/>
                  </a:lnTo>
                  <a:lnTo>
                    <a:pt x="307305" y="1390606"/>
                  </a:lnTo>
                  <a:lnTo>
                    <a:pt x="286252" y="1435634"/>
                  </a:lnTo>
                  <a:lnTo>
                    <a:pt x="263045" y="1479415"/>
                  </a:lnTo>
                  <a:lnTo>
                    <a:pt x="237751" y="1521877"/>
                  </a:lnTo>
                  <a:lnTo>
                    <a:pt x="210438" y="1562950"/>
                  </a:lnTo>
                  <a:lnTo>
                    <a:pt x="181175" y="1602562"/>
                  </a:lnTo>
                  <a:lnTo>
                    <a:pt x="150029" y="1640642"/>
                  </a:lnTo>
                  <a:lnTo>
                    <a:pt x="117068" y="1677119"/>
                  </a:lnTo>
                  <a:lnTo>
                    <a:pt x="82360" y="1711922"/>
                  </a:lnTo>
                  <a:lnTo>
                    <a:pt x="45974" y="1744980"/>
                  </a:lnTo>
                  <a:lnTo>
                    <a:pt x="356107" y="1924812"/>
                  </a:lnTo>
                  <a:lnTo>
                    <a:pt x="1187196" y="1443609"/>
                  </a:lnTo>
                  <a:lnTo>
                    <a:pt x="1187196" y="481202"/>
                  </a:lnTo>
                  <a:lnTo>
                    <a:pt x="356107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5699" y="4684775"/>
              <a:ext cx="1519427" cy="151942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295015" y="5144516"/>
            <a:ext cx="276796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97280" marR="5080" indent="-1085215">
              <a:lnSpc>
                <a:spcPct val="100499"/>
              </a:lnSpc>
              <a:spcBef>
                <a:spcPts val="80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Smart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cards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3E3E3E"/>
                </a:solidFill>
                <a:latin typeface="Microsoft Sans Serif"/>
                <a:cs typeface="Microsoft Sans Serif"/>
              </a:rPr>
              <a:t>USB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keys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542269" y="5132323"/>
            <a:ext cx="2210435" cy="637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68605" marR="5080" indent="-256540">
              <a:lnSpc>
                <a:spcPct val="100499"/>
              </a:lnSpc>
              <a:spcBef>
                <a:spcPts val="90"/>
              </a:spcBef>
            </a:pPr>
            <a:r>
              <a:rPr sz="20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Hardware</a:t>
            </a:r>
            <a:r>
              <a:rPr sz="2000" spc="-9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 </a:t>
            </a:r>
            <a:r>
              <a:rPr sz="2000" spc="-5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Module</a:t>
            </a:r>
            <a:r>
              <a:rPr sz="20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(HSM)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94475" y="7847177"/>
            <a:ext cx="3291840" cy="697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Trusted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Platform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Module</a:t>
            </a:r>
            <a:endParaRPr sz="22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  <a:spcBef>
                <a:spcPts val="15"/>
              </a:spcBef>
            </a:pP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(TPM)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67580" y="1950847"/>
            <a:ext cx="7717155" cy="1503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Some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examples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key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devices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include: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50">
              <a:latin typeface="Microsoft Sans Serif"/>
              <a:cs typeface="Microsoft Sans Serif"/>
            </a:endParaRPr>
          </a:p>
          <a:p>
            <a:pPr marL="2536190" marR="2040889" indent="-228600">
              <a:lnSpc>
                <a:spcPct val="100499"/>
              </a:lnSpc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Provision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keys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risk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insider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reduced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71335" y="306451"/>
            <a:ext cx="3512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Hashing</a:t>
            </a:r>
            <a:r>
              <a:rPr spc="-114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Algorithms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8235" y="760476"/>
            <a:ext cx="486003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22908" y="5128538"/>
            <a:ext cx="4043045" cy="1174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130" dirty="0">
                <a:solidFill>
                  <a:srgbClr val="3E3E3E"/>
                </a:solidFill>
                <a:latin typeface="Tahoma"/>
                <a:cs typeface="Tahoma"/>
              </a:rPr>
              <a:t>Bob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downloads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setup.exe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copies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digest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his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computer.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15955" y="5082668"/>
            <a:ext cx="4064635" cy="1173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35" algn="ctr">
              <a:lnSpc>
                <a:spcPct val="114100"/>
              </a:lnSpc>
              <a:spcBef>
                <a:spcPts val="95"/>
              </a:spcBef>
            </a:pPr>
            <a:r>
              <a:rPr sz="2200" spc="130" dirty="0">
                <a:solidFill>
                  <a:srgbClr val="3E3E3E"/>
                </a:solidFill>
                <a:latin typeface="Tahoma"/>
                <a:cs typeface="Tahoma"/>
              </a:rPr>
              <a:t>Bob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computes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hash,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but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it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does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not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match,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indicating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has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been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modified.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122985" y="4159250"/>
            <a:ext cx="2171065" cy="1506220"/>
            <a:chOff x="7122985" y="4159250"/>
            <a:chExt cx="2171065" cy="1506220"/>
          </a:xfrm>
        </p:grpSpPr>
        <p:sp>
          <p:nvSpPr>
            <p:cNvPr id="7" name="object 7"/>
            <p:cNvSpPr/>
            <p:nvPr/>
          </p:nvSpPr>
          <p:spPr>
            <a:xfrm>
              <a:off x="7127747" y="4919472"/>
              <a:ext cx="1082040" cy="741045"/>
            </a:xfrm>
            <a:custGeom>
              <a:avLst/>
              <a:gdLst/>
              <a:ahLst/>
              <a:cxnLst/>
              <a:rect l="l" t="t" r="r" b="b"/>
              <a:pathLst>
                <a:path w="1082040" h="741045">
                  <a:moveTo>
                    <a:pt x="0" y="0"/>
                  </a:moveTo>
                  <a:lnTo>
                    <a:pt x="0" y="197357"/>
                  </a:lnTo>
                  <a:lnTo>
                    <a:pt x="1082040" y="740663"/>
                  </a:lnTo>
                  <a:lnTo>
                    <a:pt x="1082040" y="544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27747" y="4919472"/>
              <a:ext cx="1082040" cy="741045"/>
            </a:xfrm>
            <a:custGeom>
              <a:avLst/>
              <a:gdLst/>
              <a:ahLst/>
              <a:cxnLst/>
              <a:rect l="l" t="t" r="r" b="b"/>
              <a:pathLst>
                <a:path w="1082040" h="741045">
                  <a:moveTo>
                    <a:pt x="0" y="0"/>
                  </a:moveTo>
                  <a:lnTo>
                    <a:pt x="0" y="197357"/>
                  </a:lnTo>
                  <a:lnTo>
                    <a:pt x="1082040" y="740663"/>
                  </a:lnTo>
                  <a:lnTo>
                    <a:pt x="1082040" y="5448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09787" y="4919472"/>
              <a:ext cx="1079500" cy="741045"/>
            </a:xfrm>
            <a:custGeom>
              <a:avLst/>
              <a:gdLst/>
              <a:ahLst/>
              <a:cxnLst/>
              <a:rect l="l" t="t" r="r" b="b"/>
              <a:pathLst>
                <a:path w="1079500" h="741045">
                  <a:moveTo>
                    <a:pt x="1078991" y="0"/>
                  </a:moveTo>
                  <a:lnTo>
                    <a:pt x="538606" y="272414"/>
                  </a:lnTo>
                  <a:lnTo>
                    <a:pt x="0" y="544829"/>
                  </a:lnTo>
                  <a:lnTo>
                    <a:pt x="0" y="740663"/>
                  </a:lnTo>
                  <a:lnTo>
                    <a:pt x="1078991" y="197357"/>
                  </a:lnTo>
                  <a:lnTo>
                    <a:pt x="107899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09787" y="4919472"/>
              <a:ext cx="1079500" cy="741045"/>
            </a:xfrm>
            <a:custGeom>
              <a:avLst/>
              <a:gdLst/>
              <a:ahLst/>
              <a:cxnLst/>
              <a:rect l="l" t="t" r="r" b="b"/>
              <a:pathLst>
                <a:path w="1079500" h="741045">
                  <a:moveTo>
                    <a:pt x="538606" y="272414"/>
                  </a:moveTo>
                  <a:lnTo>
                    <a:pt x="0" y="544829"/>
                  </a:lnTo>
                  <a:lnTo>
                    <a:pt x="0" y="740663"/>
                  </a:lnTo>
                  <a:lnTo>
                    <a:pt x="1078991" y="197357"/>
                  </a:lnTo>
                  <a:lnTo>
                    <a:pt x="1078991" y="192786"/>
                  </a:lnTo>
                  <a:lnTo>
                    <a:pt x="1078991" y="0"/>
                  </a:lnTo>
                  <a:lnTo>
                    <a:pt x="538606" y="272414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127747" y="4375404"/>
              <a:ext cx="2161540" cy="1089660"/>
            </a:xfrm>
            <a:custGeom>
              <a:avLst/>
              <a:gdLst/>
              <a:ahLst/>
              <a:cxnLst/>
              <a:rect l="l" t="t" r="r" b="b"/>
              <a:pathLst>
                <a:path w="2161540" h="1089660">
                  <a:moveTo>
                    <a:pt x="1081404" y="0"/>
                  </a:moveTo>
                  <a:lnTo>
                    <a:pt x="498601" y="293878"/>
                  </a:lnTo>
                  <a:lnTo>
                    <a:pt x="0" y="544830"/>
                  </a:lnTo>
                  <a:lnTo>
                    <a:pt x="77216" y="583057"/>
                  </a:lnTo>
                  <a:lnTo>
                    <a:pt x="161544" y="625983"/>
                  </a:lnTo>
                  <a:lnTo>
                    <a:pt x="1081404" y="1089660"/>
                  </a:lnTo>
                  <a:lnTo>
                    <a:pt x="1620393" y="817245"/>
                  </a:lnTo>
                  <a:lnTo>
                    <a:pt x="2161031" y="544830"/>
                  </a:lnTo>
                  <a:lnTo>
                    <a:pt x="108140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27747" y="4375404"/>
              <a:ext cx="2161540" cy="1089660"/>
            </a:xfrm>
            <a:custGeom>
              <a:avLst/>
              <a:gdLst/>
              <a:ahLst/>
              <a:cxnLst/>
              <a:rect l="l" t="t" r="r" b="b"/>
              <a:pathLst>
                <a:path w="2161540" h="1089660">
                  <a:moveTo>
                    <a:pt x="1081404" y="0"/>
                  </a:moveTo>
                  <a:lnTo>
                    <a:pt x="498601" y="293878"/>
                  </a:lnTo>
                  <a:lnTo>
                    <a:pt x="0" y="544830"/>
                  </a:lnTo>
                  <a:lnTo>
                    <a:pt x="77216" y="583057"/>
                  </a:lnTo>
                  <a:lnTo>
                    <a:pt x="161544" y="625983"/>
                  </a:lnTo>
                  <a:lnTo>
                    <a:pt x="1081404" y="1089660"/>
                  </a:lnTo>
                  <a:lnTo>
                    <a:pt x="1620393" y="817245"/>
                  </a:lnTo>
                  <a:lnTo>
                    <a:pt x="2161031" y="544830"/>
                  </a:lnTo>
                  <a:lnTo>
                    <a:pt x="1081404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08797" y="4171950"/>
              <a:ext cx="600710" cy="523240"/>
            </a:xfrm>
            <a:custGeom>
              <a:avLst/>
              <a:gdLst/>
              <a:ahLst/>
              <a:cxnLst/>
              <a:rect l="l" t="t" r="r" b="b"/>
              <a:pathLst>
                <a:path w="600709" h="523239">
                  <a:moveTo>
                    <a:pt x="300227" y="0"/>
                  </a:moveTo>
                  <a:lnTo>
                    <a:pt x="251517" y="3419"/>
                  </a:lnTo>
                  <a:lnTo>
                    <a:pt x="205313" y="13319"/>
                  </a:lnTo>
                  <a:lnTo>
                    <a:pt x="162233" y="29163"/>
                  </a:lnTo>
                  <a:lnTo>
                    <a:pt x="122895" y="50413"/>
                  </a:lnTo>
                  <a:lnTo>
                    <a:pt x="87915" y="76533"/>
                  </a:lnTo>
                  <a:lnTo>
                    <a:pt x="57911" y="106984"/>
                  </a:lnTo>
                  <a:lnTo>
                    <a:pt x="33501" y="141230"/>
                  </a:lnTo>
                  <a:lnTo>
                    <a:pt x="15300" y="178734"/>
                  </a:lnTo>
                  <a:lnTo>
                    <a:pt x="3928" y="218958"/>
                  </a:lnTo>
                  <a:lnTo>
                    <a:pt x="0" y="261365"/>
                  </a:lnTo>
                  <a:lnTo>
                    <a:pt x="3928" y="303773"/>
                  </a:lnTo>
                  <a:lnTo>
                    <a:pt x="15300" y="343997"/>
                  </a:lnTo>
                  <a:lnTo>
                    <a:pt x="33501" y="381501"/>
                  </a:lnTo>
                  <a:lnTo>
                    <a:pt x="57911" y="415747"/>
                  </a:lnTo>
                  <a:lnTo>
                    <a:pt x="87915" y="446198"/>
                  </a:lnTo>
                  <a:lnTo>
                    <a:pt x="122895" y="472318"/>
                  </a:lnTo>
                  <a:lnTo>
                    <a:pt x="162233" y="493568"/>
                  </a:lnTo>
                  <a:lnTo>
                    <a:pt x="205313" y="509412"/>
                  </a:lnTo>
                  <a:lnTo>
                    <a:pt x="251517" y="519312"/>
                  </a:lnTo>
                  <a:lnTo>
                    <a:pt x="300227" y="522732"/>
                  </a:lnTo>
                  <a:lnTo>
                    <a:pt x="348938" y="519312"/>
                  </a:lnTo>
                  <a:lnTo>
                    <a:pt x="395142" y="509412"/>
                  </a:lnTo>
                  <a:lnTo>
                    <a:pt x="438222" y="493568"/>
                  </a:lnTo>
                  <a:lnTo>
                    <a:pt x="477560" y="472318"/>
                  </a:lnTo>
                  <a:lnTo>
                    <a:pt x="512540" y="446198"/>
                  </a:lnTo>
                  <a:lnTo>
                    <a:pt x="542544" y="415747"/>
                  </a:lnTo>
                  <a:lnTo>
                    <a:pt x="566954" y="381501"/>
                  </a:lnTo>
                  <a:lnTo>
                    <a:pt x="585155" y="343997"/>
                  </a:lnTo>
                  <a:lnTo>
                    <a:pt x="596527" y="303773"/>
                  </a:lnTo>
                  <a:lnTo>
                    <a:pt x="600455" y="261365"/>
                  </a:lnTo>
                  <a:lnTo>
                    <a:pt x="596527" y="218958"/>
                  </a:lnTo>
                  <a:lnTo>
                    <a:pt x="585155" y="178734"/>
                  </a:lnTo>
                  <a:lnTo>
                    <a:pt x="566954" y="141230"/>
                  </a:lnTo>
                  <a:lnTo>
                    <a:pt x="542543" y="106984"/>
                  </a:lnTo>
                  <a:lnTo>
                    <a:pt x="512540" y="76533"/>
                  </a:lnTo>
                  <a:lnTo>
                    <a:pt x="477560" y="50413"/>
                  </a:lnTo>
                  <a:lnTo>
                    <a:pt x="438222" y="29163"/>
                  </a:lnTo>
                  <a:lnTo>
                    <a:pt x="395142" y="13319"/>
                  </a:lnTo>
                  <a:lnTo>
                    <a:pt x="348938" y="3419"/>
                  </a:lnTo>
                  <a:lnTo>
                    <a:pt x="30022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08797" y="4171950"/>
              <a:ext cx="600710" cy="523240"/>
            </a:xfrm>
            <a:custGeom>
              <a:avLst/>
              <a:gdLst/>
              <a:ahLst/>
              <a:cxnLst/>
              <a:rect l="l" t="t" r="r" b="b"/>
              <a:pathLst>
                <a:path w="600709" h="523239">
                  <a:moveTo>
                    <a:pt x="0" y="261365"/>
                  </a:moveTo>
                  <a:lnTo>
                    <a:pt x="3928" y="218958"/>
                  </a:lnTo>
                  <a:lnTo>
                    <a:pt x="15300" y="178734"/>
                  </a:lnTo>
                  <a:lnTo>
                    <a:pt x="33501" y="141230"/>
                  </a:lnTo>
                  <a:lnTo>
                    <a:pt x="57911" y="106984"/>
                  </a:lnTo>
                  <a:lnTo>
                    <a:pt x="87915" y="76533"/>
                  </a:lnTo>
                  <a:lnTo>
                    <a:pt x="122895" y="50413"/>
                  </a:lnTo>
                  <a:lnTo>
                    <a:pt x="162233" y="29163"/>
                  </a:lnTo>
                  <a:lnTo>
                    <a:pt x="205313" y="13319"/>
                  </a:lnTo>
                  <a:lnTo>
                    <a:pt x="251517" y="3419"/>
                  </a:lnTo>
                  <a:lnTo>
                    <a:pt x="300227" y="0"/>
                  </a:lnTo>
                  <a:lnTo>
                    <a:pt x="348938" y="3419"/>
                  </a:lnTo>
                  <a:lnTo>
                    <a:pt x="395142" y="13319"/>
                  </a:lnTo>
                  <a:lnTo>
                    <a:pt x="438222" y="29163"/>
                  </a:lnTo>
                  <a:lnTo>
                    <a:pt x="477560" y="50413"/>
                  </a:lnTo>
                  <a:lnTo>
                    <a:pt x="512540" y="76533"/>
                  </a:lnTo>
                  <a:lnTo>
                    <a:pt x="542543" y="106984"/>
                  </a:lnTo>
                  <a:lnTo>
                    <a:pt x="566954" y="141230"/>
                  </a:lnTo>
                  <a:lnTo>
                    <a:pt x="585155" y="178734"/>
                  </a:lnTo>
                  <a:lnTo>
                    <a:pt x="596527" y="218958"/>
                  </a:lnTo>
                  <a:lnTo>
                    <a:pt x="600455" y="261365"/>
                  </a:lnTo>
                  <a:lnTo>
                    <a:pt x="596527" y="303773"/>
                  </a:lnTo>
                  <a:lnTo>
                    <a:pt x="585155" y="343997"/>
                  </a:lnTo>
                  <a:lnTo>
                    <a:pt x="566954" y="381501"/>
                  </a:lnTo>
                  <a:lnTo>
                    <a:pt x="542544" y="415747"/>
                  </a:lnTo>
                  <a:lnTo>
                    <a:pt x="512540" y="446198"/>
                  </a:lnTo>
                  <a:lnTo>
                    <a:pt x="477560" y="472318"/>
                  </a:lnTo>
                  <a:lnTo>
                    <a:pt x="438222" y="493568"/>
                  </a:lnTo>
                  <a:lnTo>
                    <a:pt x="395142" y="509412"/>
                  </a:lnTo>
                  <a:lnTo>
                    <a:pt x="348938" y="519312"/>
                  </a:lnTo>
                  <a:lnTo>
                    <a:pt x="300227" y="522732"/>
                  </a:lnTo>
                  <a:lnTo>
                    <a:pt x="251517" y="519312"/>
                  </a:lnTo>
                  <a:lnTo>
                    <a:pt x="205313" y="509412"/>
                  </a:lnTo>
                  <a:lnTo>
                    <a:pt x="162233" y="493568"/>
                  </a:lnTo>
                  <a:lnTo>
                    <a:pt x="122895" y="472318"/>
                  </a:lnTo>
                  <a:lnTo>
                    <a:pt x="87915" y="446198"/>
                  </a:lnTo>
                  <a:lnTo>
                    <a:pt x="57911" y="415747"/>
                  </a:lnTo>
                  <a:lnTo>
                    <a:pt x="33501" y="381501"/>
                  </a:lnTo>
                  <a:lnTo>
                    <a:pt x="15300" y="343997"/>
                  </a:lnTo>
                  <a:lnTo>
                    <a:pt x="3928" y="303773"/>
                  </a:lnTo>
                  <a:lnTo>
                    <a:pt x="0" y="26136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199258" y="1882292"/>
            <a:ext cx="11853545" cy="2715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Along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04040"/>
                </a:solidFill>
                <a:latin typeface="Tahoma"/>
                <a:cs typeface="Tahoma"/>
              </a:rPr>
              <a:t>comparing</a:t>
            </a:r>
            <a:r>
              <a:rPr sz="2200" spc="-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password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values,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file's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hash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verify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file's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integrity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following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transfer.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100">
              <a:latin typeface="Tahoma"/>
              <a:cs typeface="Tahoma"/>
            </a:endParaRPr>
          </a:p>
          <a:p>
            <a:pPr marL="87630" algn="ctr">
              <a:lnSpc>
                <a:spcPct val="100000"/>
              </a:lnSpc>
              <a:spcBef>
                <a:spcPts val="5"/>
              </a:spcBef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Alice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applies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hash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function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endParaRPr sz="2200">
              <a:latin typeface="Tahoma"/>
              <a:cs typeface="Tahoma"/>
            </a:endParaRPr>
          </a:p>
          <a:p>
            <a:pPr marL="87630" algn="ctr">
              <a:lnSpc>
                <a:spcPct val="100000"/>
              </a:lnSpc>
              <a:spcBef>
                <a:spcPts val="370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her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product's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setup.exe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file.</a:t>
            </a:r>
            <a:endParaRPr sz="2200">
              <a:latin typeface="Tahoma"/>
              <a:cs typeface="Tahoma"/>
            </a:endParaRPr>
          </a:p>
          <a:p>
            <a:pPr marL="165100" algn="ctr">
              <a:lnSpc>
                <a:spcPct val="100000"/>
              </a:lnSpc>
              <a:spcBef>
                <a:spcPts val="18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642102" y="5099113"/>
            <a:ext cx="2429510" cy="1294765"/>
            <a:chOff x="5642102" y="5099113"/>
            <a:chExt cx="2429510" cy="1294765"/>
          </a:xfrm>
        </p:grpSpPr>
        <p:sp>
          <p:nvSpPr>
            <p:cNvPr id="17" name="object 17"/>
            <p:cNvSpPr/>
            <p:nvPr/>
          </p:nvSpPr>
          <p:spPr>
            <a:xfrm>
              <a:off x="5905500" y="5647944"/>
              <a:ext cx="1080770" cy="741045"/>
            </a:xfrm>
            <a:custGeom>
              <a:avLst/>
              <a:gdLst/>
              <a:ahLst/>
              <a:cxnLst/>
              <a:rect l="l" t="t" r="r" b="b"/>
              <a:pathLst>
                <a:path w="1080770" h="741045">
                  <a:moveTo>
                    <a:pt x="0" y="0"/>
                  </a:moveTo>
                  <a:lnTo>
                    <a:pt x="0" y="197357"/>
                  </a:lnTo>
                  <a:lnTo>
                    <a:pt x="1080516" y="740663"/>
                  </a:lnTo>
                  <a:lnTo>
                    <a:pt x="1080516" y="544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05500" y="5647944"/>
              <a:ext cx="1080770" cy="741045"/>
            </a:xfrm>
            <a:custGeom>
              <a:avLst/>
              <a:gdLst/>
              <a:ahLst/>
              <a:cxnLst/>
              <a:rect l="l" t="t" r="r" b="b"/>
              <a:pathLst>
                <a:path w="1080770" h="741045">
                  <a:moveTo>
                    <a:pt x="0" y="0"/>
                  </a:moveTo>
                  <a:lnTo>
                    <a:pt x="0" y="197357"/>
                  </a:lnTo>
                  <a:lnTo>
                    <a:pt x="1080516" y="740663"/>
                  </a:lnTo>
                  <a:lnTo>
                    <a:pt x="1080516" y="5448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986016" y="5647944"/>
              <a:ext cx="1080770" cy="741045"/>
            </a:xfrm>
            <a:custGeom>
              <a:avLst/>
              <a:gdLst/>
              <a:ahLst/>
              <a:cxnLst/>
              <a:rect l="l" t="t" r="r" b="b"/>
              <a:pathLst>
                <a:path w="1080770" h="741045">
                  <a:moveTo>
                    <a:pt x="1080515" y="0"/>
                  </a:moveTo>
                  <a:lnTo>
                    <a:pt x="539368" y="272414"/>
                  </a:lnTo>
                  <a:lnTo>
                    <a:pt x="0" y="544829"/>
                  </a:lnTo>
                  <a:lnTo>
                    <a:pt x="0" y="740663"/>
                  </a:lnTo>
                  <a:lnTo>
                    <a:pt x="1080515" y="197357"/>
                  </a:lnTo>
                  <a:lnTo>
                    <a:pt x="1080515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986016" y="5647944"/>
              <a:ext cx="1080770" cy="741045"/>
            </a:xfrm>
            <a:custGeom>
              <a:avLst/>
              <a:gdLst/>
              <a:ahLst/>
              <a:cxnLst/>
              <a:rect l="l" t="t" r="r" b="b"/>
              <a:pathLst>
                <a:path w="1080770" h="741045">
                  <a:moveTo>
                    <a:pt x="539368" y="272414"/>
                  </a:moveTo>
                  <a:lnTo>
                    <a:pt x="0" y="544829"/>
                  </a:lnTo>
                  <a:lnTo>
                    <a:pt x="0" y="740663"/>
                  </a:lnTo>
                  <a:lnTo>
                    <a:pt x="1080515" y="197357"/>
                  </a:lnTo>
                  <a:lnTo>
                    <a:pt x="1080515" y="192785"/>
                  </a:lnTo>
                  <a:lnTo>
                    <a:pt x="1080515" y="0"/>
                  </a:lnTo>
                  <a:lnTo>
                    <a:pt x="539368" y="27241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05500" y="5103876"/>
              <a:ext cx="2161540" cy="1089660"/>
            </a:xfrm>
            <a:custGeom>
              <a:avLst/>
              <a:gdLst/>
              <a:ahLst/>
              <a:cxnLst/>
              <a:rect l="l" t="t" r="r" b="b"/>
              <a:pathLst>
                <a:path w="2161540" h="1089660">
                  <a:moveTo>
                    <a:pt x="1081404" y="0"/>
                  </a:moveTo>
                  <a:lnTo>
                    <a:pt x="498601" y="293877"/>
                  </a:lnTo>
                  <a:lnTo>
                    <a:pt x="0" y="544829"/>
                  </a:lnTo>
                  <a:lnTo>
                    <a:pt x="77215" y="583057"/>
                  </a:lnTo>
                  <a:lnTo>
                    <a:pt x="161544" y="625983"/>
                  </a:lnTo>
                  <a:lnTo>
                    <a:pt x="1081404" y="1089660"/>
                  </a:lnTo>
                  <a:lnTo>
                    <a:pt x="1620393" y="817244"/>
                  </a:lnTo>
                  <a:lnTo>
                    <a:pt x="2161031" y="544829"/>
                  </a:lnTo>
                  <a:lnTo>
                    <a:pt x="1081404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905500" y="5103876"/>
              <a:ext cx="2161540" cy="1089660"/>
            </a:xfrm>
            <a:custGeom>
              <a:avLst/>
              <a:gdLst/>
              <a:ahLst/>
              <a:cxnLst/>
              <a:rect l="l" t="t" r="r" b="b"/>
              <a:pathLst>
                <a:path w="2161540" h="1089660">
                  <a:moveTo>
                    <a:pt x="1081404" y="0"/>
                  </a:moveTo>
                  <a:lnTo>
                    <a:pt x="498601" y="293877"/>
                  </a:lnTo>
                  <a:lnTo>
                    <a:pt x="0" y="544829"/>
                  </a:lnTo>
                  <a:lnTo>
                    <a:pt x="77215" y="583057"/>
                  </a:lnTo>
                  <a:lnTo>
                    <a:pt x="161544" y="625983"/>
                  </a:lnTo>
                  <a:lnTo>
                    <a:pt x="1081404" y="1089660"/>
                  </a:lnTo>
                  <a:lnTo>
                    <a:pt x="1620393" y="817244"/>
                  </a:lnTo>
                  <a:lnTo>
                    <a:pt x="2161031" y="544829"/>
                  </a:lnTo>
                  <a:lnTo>
                    <a:pt x="1081404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654802" y="5423154"/>
              <a:ext cx="600710" cy="524510"/>
            </a:xfrm>
            <a:custGeom>
              <a:avLst/>
              <a:gdLst/>
              <a:ahLst/>
              <a:cxnLst/>
              <a:rect l="l" t="t" r="r" b="b"/>
              <a:pathLst>
                <a:path w="600710" h="524510">
                  <a:moveTo>
                    <a:pt x="300227" y="0"/>
                  </a:moveTo>
                  <a:lnTo>
                    <a:pt x="251517" y="3430"/>
                  </a:lnTo>
                  <a:lnTo>
                    <a:pt x="205313" y="13362"/>
                  </a:lnTo>
                  <a:lnTo>
                    <a:pt x="162233" y="29256"/>
                  </a:lnTo>
                  <a:lnTo>
                    <a:pt x="122895" y="50572"/>
                  </a:lnTo>
                  <a:lnTo>
                    <a:pt x="87915" y="76771"/>
                  </a:lnTo>
                  <a:lnTo>
                    <a:pt x="57912" y="107313"/>
                  </a:lnTo>
                  <a:lnTo>
                    <a:pt x="33501" y="141660"/>
                  </a:lnTo>
                  <a:lnTo>
                    <a:pt x="15300" y="179271"/>
                  </a:lnTo>
                  <a:lnTo>
                    <a:pt x="3928" y="219606"/>
                  </a:lnTo>
                  <a:lnTo>
                    <a:pt x="0" y="262128"/>
                  </a:lnTo>
                  <a:lnTo>
                    <a:pt x="3928" y="304649"/>
                  </a:lnTo>
                  <a:lnTo>
                    <a:pt x="15300" y="344984"/>
                  </a:lnTo>
                  <a:lnTo>
                    <a:pt x="33501" y="382595"/>
                  </a:lnTo>
                  <a:lnTo>
                    <a:pt x="57911" y="416942"/>
                  </a:lnTo>
                  <a:lnTo>
                    <a:pt x="87915" y="447484"/>
                  </a:lnTo>
                  <a:lnTo>
                    <a:pt x="122895" y="473683"/>
                  </a:lnTo>
                  <a:lnTo>
                    <a:pt x="162233" y="494999"/>
                  </a:lnTo>
                  <a:lnTo>
                    <a:pt x="205313" y="510893"/>
                  </a:lnTo>
                  <a:lnTo>
                    <a:pt x="251517" y="520825"/>
                  </a:lnTo>
                  <a:lnTo>
                    <a:pt x="300227" y="524256"/>
                  </a:lnTo>
                  <a:lnTo>
                    <a:pt x="348938" y="520825"/>
                  </a:lnTo>
                  <a:lnTo>
                    <a:pt x="395142" y="510893"/>
                  </a:lnTo>
                  <a:lnTo>
                    <a:pt x="438222" y="494999"/>
                  </a:lnTo>
                  <a:lnTo>
                    <a:pt x="477560" y="473683"/>
                  </a:lnTo>
                  <a:lnTo>
                    <a:pt x="512540" y="447484"/>
                  </a:lnTo>
                  <a:lnTo>
                    <a:pt x="542543" y="416942"/>
                  </a:lnTo>
                  <a:lnTo>
                    <a:pt x="566954" y="382595"/>
                  </a:lnTo>
                  <a:lnTo>
                    <a:pt x="585155" y="344984"/>
                  </a:lnTo>
                  <a:lnTo>
                    <a:pt x="596527" y="304649"/>
                  </a:lnTo>
                  <a:lnTo>
                    <a:pt x="600456" y="262128"/>
                  </a:lnTo>
                  <a:lnTo>
                    <a:pt x="596527" y="219606"/>
                  </a:lnTo>
                  <a:lnTo>
                    <a:pt x="585155" y="179271"/>
                  </a:lnTo>
                  <a:lnTo>
                    <a:pt x="566954" y="141660"/>
                  </a:lnTo>
                  <a:lnTo>
                    <a:pt x="542544" y="107313"/>
                  </a:lnTo>
                  <a:lnTo>
                    <a:pt x="512540" y="76771"/>
                  </a:lnTo>
                  <a:lnTo>
                    <a:pt x="477560" y="50572"/>
                  </a:lnTo>
                  <a:lnTo>
                    <a:pt x="438222" y="29256"/>
                  </a:lnTo>
                  <a:lnTo>
                    <a:pt x="395142" y="13362"/>
                  </a:lnTo>
                  <a:lnTo>
                    <a:pt x="348938" y="3430"/>
                  </a:lnTo>
                  <a:lnTo>
                    <a:pt x="300227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654802" y="5423154"/>
              <a:ext cx="600710" cy="524510"/>
            </a:xfrm>
            <a:custGeom>
              <a:avLst/>
              <a:gdLst/>
              <a:ahLst/>
              <a:cxnLst/>
              <a:rect l="l" t="t" r="r" b="b"/>
              <a:pathLst>
                <a:path w="600710" h="524510">
                  <a:moveTo>
                    <a:pt x="0" y="262128"/>
                  </a:moveTo>
                  <a:lnTo>
                    <a:pt x="3928" y="219606"/>
                  </a:lnTo>
                  <a:lnTo>
                    <a:pt x="15300" y="179271"/>
                  </a:lnTo>
                  <a:lnTo>
                    <a:pt x="33501" y="141660"/>
                  </a:lnTo>
                  <a:lnTo>
                    <a:pt x="57912" y="107313"/>
                  </a:lnTo>
                  <a:lnTo>
                    <a:pt x="87915" y="76771"/>
                  </a:lnTo>
                  <a:lnTo>
                    <a:pt x="122895" y="50572"/>
                  </a:lnTo>
                  <a:lnTo>
                    <a:pt x="162233" y="29256"/>
                  </a:lnTo>
                  <a:lnTo>
                    <a:pt x="205313" y="13362"/>
                  </a:lnTo>
                  <a:lnTo>
                    <a:pt x="251517" y="3430"/>
                  </a:lnTo>
                  <a:lnTo>
                    <a:pt x="300227" y="0"/>
                  </a:lnTo>
                  <a:lnTo>
                    <a:pt x="348938" y="3430"/>
                  </a:lnTo>
                  <a:lnTo>
                    <a:pt x="395142" y="13362"/>
                  </a:lnTo>
                  <a:lnTo>
                    <a:pt x="438222" y="29256"/>
                  </a:lnTo>
                  <a:lnTo>
                    <a:pt x="477560" y="50572"/>
                  </a:lnTo>
                  <a:lnTo>
                    <a:pt x="512540" y="76771"/>
                  </a:lnTo>
                  <a:lnTo>
                    <a:pt x="542544" y="107313"/>
                  </a:lnTo>
                  <a:lnTo>
                    <a:pt x="566954" y="141660"/>
                  </a:lnTo>
                  <a:lnTo>
                    <a:pt x="585155" y="179271"/>
                  </a:lnTo>
                  <a:lnTo>
                    <a:pt x="596527" y="219606"/>
                  </a:lnTo>
                  <a:lnTo>
                    <a:pt x="600456" y="262128"/>
                  </a:lnTo>
                  <a:lnTo>
                    <a:pt x="596527" y="304649"/>
                  </a:lnTo>
                  <a:lnTo>
                    <a:pt x="585155" y="344984"/>
                  </a:lnTo>
                  <a:lnTo>
                    <a:pt x="566954" y="382595"/>
                  </a:lnTo>
                  <a:lnTo>
                    <a:pt x="542543" y="416942"/>
                  </a:lnTo>
                  <a:lnTo>
                    <a:pt x="512540" y="447484"/>
                  </a:lnTo>
                  <a:lnTo>
                    <a:pt x="477560" y="473683"/>
                  </a:lnTo>
                  <a:lnTo>
                    <a:pt x="438222" y="494999"/>
                  </a:lnTo>
                  <a:lnTo>
                    <a:pt x="395142" y="510893"/>
                  </a:lnTo>
                  <a:lnTo>
                    <a:pt x="348938" y="520825"/>
                  </a:lnTo>
                  <a:lnTo>
                    <a:pt x="300227" y="524256"/>
                  </a:lnTo>
                  <a:lnTo>
                    <a:pt x="251517" y="520825"/>
                  </a:lnTo>
                  <a:lnTo>
                    <a:pt x="205313" y="510893"/>
                  </a:lnTo>
                  <a:lnTo>
                    <a:pt x="162233" y="494999"/>
                  </a:lnTo>
                  <a:lnTo>
                    <a:pt x="122895" y="473683"/>
                  </a:lnTo>
                  <a:lnTo>
                    <a:pt x="87915" y="447484"/>
                  </a:lnTo>
                  <a:lnTo>
                    <a:pt x="57911" y="416942"/>
                  </a:lnTo>
                  <a:lnTo>
                    <a:pt x="33501" y="382595"/>
                  </a:lnTo>
                  <a:lnTo>
                    <a:pt x="15300" y="344984"/>
                  </a:lnTo>
                  <a:lnTo>
                    <a:pt x="3928" y="304649"/>
                  </a:lnTo>
                  <a:lnTo>
                    <a:pt x="0" y="262128"/>
                  </a:lnTo>
                  <a:close/>
                </a:path>
              </a:pathLst>
            </a:custGeom>
            <a:ln w="25400">
              <a:solidFill>
                <a:srgbClr val="F8DE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862065" y="5489575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087933" y="5810821"/>
            <a:ext cx="2171065" cy="1370330"/>
            <a:chOff x="7087933" y="5810821"/>
            <a:chExt cx="2171065" cy="1370330"/>
          </a:xfrm>
        </p:grpSpPr>
        <p:sp>
          <p:nvSpPr>
            <p:cNvPr id="27" name="object 27"/>
            <p:cNvSpPr/>
            <p:nvPr/>
          </p:nvSpPr>
          <p:spPr>
            <a:xfrm>
              <a:off x="7092695" y="6361176"/>
              <a:ext cx="1080770" cy="741045"/>
            </a:xfrm>
            <a:custGeom>
              <a:avLst/>
              <a:gdLst/>
              <a:ahLst/>
              <a:cxnLst/>
              <a:rect l="l" t="t" r="r" b="b"/>
              <a:pathLst>
                <a:path w="1080770" h="741045">
                  <a:moveTo>
                    <a:pt x="0" y="0"/>
                  </a:moveTo>
                  <a:lnTo>
                    <a:pt x="0" y="197357"/>
                  </a:lnTo>
                  <a:lnTo>
                    <a:pt x="1080515" y="740663"/>
                  </a:lnTo>
                  <a:lnTo>
                    <a:pt x="1080515" y="5448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092695" y="6361176"/>
              <a:ext cx="1080770" cy="741045"/>
            </a:xfrm>
            <a:custGeom>
              <a:avLst/>
              <a:gdLst/>
              <a:ahLst/>
              <a:cxnLst/>
              <a:rect l="l" t="t" r="r" b="b"/>
              <a:pathLst>
                <a:path w="1080770" h="741045">
                  <a:moveTo>
                    <a:pt x="0" y="0"/>
                  </a:moveTo>
                  <a:lnTo>
                    <a:pt x="0" y="197357"/>
                  </a:lnTo>
                  <a:lnTo>
                    <a:pt x="1080515" y="740663"/>
                  </a:lnTo>
                  <a:lnTo>
                    <a:pt x="1080515" y="54483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173211" y="6361176"/>
              <a:ext cx="1080770" cy="741045"/>
            </a:xfrm>
            <a:custGeom>
              <a:avLst/>
              <a:gdLst/>
              <a:ahLst/>
              <a:cxnLst/>
              <a:rect l="l" t="t" r="r" b="b"/>
              <a:pathLst>
                <a:path w="1080770" h="741045">
                  <a:moveTo>
                    <a:pt x="1080516" y="0"/>
                  </a:moveTo>
                  <a:lnTo>
                    <a:pt x="539369" y="272415"/>
                  </a:lnTo>
                  <a:lnTo>
                    <a:pt x="0" y="544830"/>
                  </a:lnTo>
                  <a:lnTo>
                    <a:pt x="0" y="740663"/>
                  </a:lnTo>
                  <a:lnTo>
                    <a:pt x="1080516" y="197357"/>
                  </a:lnTo>
                  <a:lnTo>
                    <a:pt x="108051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173211" y="6361176"/>
              <a:ext cx="1080770" cy="741045"/>
            </a:xfrm>
            <a:custGeom>
              <a:avLst/>
              <a:gdLst/>
              <a:ahLst/>
              <a:cxnLst/>
              <a:rect l="l" t="t" r="r" b="b"/>
              <a:pathLst>
                <a:path w="1080770" h="741045">
                  <a:moveTo>
                    <a:pt x="539369" y="272415"/>
                  </a:moveTo>
                  <a:lnTo>
                    <a:pt x="0" y="544830"/>
                  </a:lnTo>
                  <a:lnTo>
                    <a:pt x="0" y="740663"/>
                  </a:lnTo>
                  <a:lnTo>
                    <a:pt x="1080516" y="197357"/>
                  </a:lnTo>
                  <a:lnTo>
                    <a:pt x="1080516" y="192786"/>
                  </a:lnTo>
                  <a:lnTo>
                    <a:pt x="1080516" y="0"/>
                  </a:lnTo>
                  <a:lnTo>
                    <a:pt x="539369" y="272415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092695" y="5815584"/>
              <a:ext cx="2161540" cy="1089660"/>
            </a:xfrm>
            <a:custGeom>
              <a:avLst/>
              <a:gdLst/>
              <a:ahLst/>
              <a:cxnLst/>
              <a:rect l="l" t="t" r="r" b="b"/>
              <a:pathLst>
                <a:path w="2161540" h="1089659">
                  <a:moveTo>
                    <a:pt x="1081404" y="0"/>
                  </a:moveTo>
                  <a:lnTo>
                    <a:pt x="498601" y="293877"/>
                  </a:lnTo>
                  <a:lnTo>
                    <a:pt x="0" y="544829"/>
                  </a:lnTo>
                  <a:lnTo>
                    <a:pt x="77215" y="583057"/>
                  </a:lnTo>
                  <a:lnTo>
                    <a:pt x="161544" y="625982"/>
                  </a:lnTo>
                  <a:lnTo>
                    <a:pt x="1081404" y="1089659"/>
                  </a:lnTo>
                  <a:lnTo>
                    <a:pt x="1620393" y="817244"/>
                  </a:lnTo>
                  <a:lnTo>
                    <a:pt x="2161031" y="544829"/>
                  </a:lnTo>
                  <a:lnTo>
                    <a:pt x="108140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92695" y="5815584"/>
              <a:ext cx="2161540" cy="1089660"/>
            </a:xfrm>
            <a:custGeom>
              <a:avLst/>
              <a:gdLst/>
              <a:ahLst/>
              <a:cxnLst/>
              <a:rect l="l" t="t" r="r" b="b"/>
              <a:pathLst>
                <a:path w="2161540" h="1089659">
                  <a:moveTo>
                    <a:pt x="1081404" y="0"/>
                  </a:moveTo>
                  <a:lnTo>
                    <a:pt x="498601" y="293877"/>
                  </a:lnTo>
                  <a:lnTo>
                    <a:pt x="0" y="544829"/>
                  </a:lnTo>
                  <a:lnTo>
                    <a:pt x="77215" y="583057"/>
                  </a:lnTo>
                  <a:lnTo>
                    <a:pt x="161544" y="625982"/>
                  </a:lnTo>
                  <a:lnTo>
                    <a:pt x="1081404" y="1089659"/>
                  </a:lnTo>
                  <a:lnTo>
                    <a:pt x="1620393" y="817244"/>
                  </a:lnTo>
                  <a:lnTo>
                    <a:pt x="2161031" y="544829"/>
                  </a:lnTo>
                  <a:lnTo>
                    <a:pt x="1081404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902701" y="6645402"/>
              <a:ext cx="600710" cy="523240"/>
            </a:xfrm>
            <a:custGeom>
              <a:avLst/>
              <a:gdLst/>
              <a:ahLst/>
              <a:cxnLst/>
              <a:rect l="l" t="t" r="r" b="b"/>
              <a:pathLst>
                <a:path w="600709" h="523240">
                  <a:moveTo>
                    <a:pt x="300227" y="0"/>
                  </a:moveTo>
                  <a:lnTo>
                    <a:pt x="251517" y="3419"/>
                  </a:lnTo>
                  <a:lnTo>
                    <a:pt x="205313" y="13319"/>
                  </a:lnTo>
                  <a:lnTo>
                    <a:pt x="162233" y="29163"/>
                  </a:lnTo>
                  <a:lnTo>
                    <a:pt x="122895" y="50413"/>
                  </a:lnTo>
                  <a:lnTo>
                    <a:pt x="87915" y="76533"/>
                  </a:lnTo>
                  <a:lnTo>
                    <a:pt x="57911" y="106984"/>
                  </a:lnTo>
                  <a:lnTo>
                    <a:pt x="33501" y="141230"/>
                  </a:lnTo>
                  <a:lnTo>
                    <a:pt x="15300" y="178734"/>
                  </a:lnTo>
                  <a:lnTo>
                    <a:pt x="3928" y="218958"/>
                  </a:lnTo>
                  <a:lnTo>
                    <a:pt x="0" y="261366"/>
                  </a:lnTo>
                  <a:lnTo>
                    <a:pt x="3928" y="303773"/>
                  </a:lnTo>
                  <a:lnTo>
                    <a:pt x="15300" y="343997"/>
                  </a:lnTo>
                  <a:lnTo>
                    <a:pt x="33501" y="381501"/>
                  </a:lnTo>
                  <a:lnTo>
                    <a:pt x="57911" y="415747"/>
                  </a:lnTo>
                  <a:lnTo>
                    <a:pt x="87915" y="446198"/>
                  </a:lnTo>
                  <a:lnTo>
                    <a:pt x="122895" y="472318"/>
                  </a:lnTo>
                  <a:lnTo>
                    <a:pt x="162233" y="493568"/>
                  </a:lnTo>
                  <a:lnTo>
                    <a:pt x="205313" y="509412"/>
                  </a:lnTo>
                  <a:lnTo>
                    <a:pt x="251517" y="519312"/>
                  </a:lnTo>
                  <a:lnTo>
                    <a:pt x="300227" y="522731"/>
                  </a:lnTo>
                  <a:lnTo>
                    <a:pt x="348938" y="519312"/>
                  </a:lnTo>
                  <a:lnTo>
                    <a:pt x="395142" y="509412"/>
                  </a:lnTo>
                  <a:lnTo>
                    <a:pt x="438222" y="493568"/>
                  </a:lnTo>
                  <a:lnTo>
                    <a:pt x="477560" y="472318"/>
                  </a:lnTo>
                  <a:lnTo>
                    <a:pt x="512540" y="446198"/>
                  </a:lnTo>
                  <a:lnTo>
                    <a:pt x="542544" y="415747"/>
                  </a:lnTo>
                  <a:lnTo>
                    <a:pt x="566954" y="381501"/>
                  </a:lnTo>
                  <a:lnTo>
                    <a:pt x="585155" y="343997"/>
                  </a:lnTo>
                  <a:lnTo>
                    <a:pt x="596527" y="303773"/>
                  </a:lnTo>
                  <a:lnTo>
                    <a:pt x="600455" y="261366"/>
                  </a:lnTo>
                  <a:lnTo>
                    <a:pt x="596527" y="218958"/>
                  </a:lnTo>
                  <a:lnTo>
                    <a:pt x="585155" y="178734"/>
                  </a:lnTo>
                  <a:lnTo>
                    <a:pt x="566954" y="141230"/>
                  </a:lnTo>
                  <a:lnTo>
                    <a:pt x="542543" y="106984"/>
                  </a:lnTo>
                  <a:lnTo>
                    <a:pt x="512540" y="76533"/>
                  </a:lnTo>
                  <a:lnTo>
                    <a:pt x="477560" y="50413"/>
                  </a:lnTo>
                  <a:lnTo>
                    <a:pt x="438222" y="29163"/>
                  </a:lnTo>
                  <a:lnTo>
                    <a:pt x="395142" y="13319"/>
                  </a:lnTo>
                  <a:lnTo>
                    <a:pt x="348938" y="3419"/>
                  </a:lnTo>
                  <a:lnTo>
                    <a:pt x="30022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902701" y="6645402"/>
              <a:ext cx="600710" cy="523240"/>
            </a:xfrm>
            <a:custGeom>
              <a:avLst/>
              <a:gdLst/>
              <a:ahLst/>
              <a:cxnLst/>
              <a:rect l="l" t="t" r="r" b="b"/>
              <a:pathLst>
                <a:path w="600709" h="523240">
                  <a:moveTo>
                    <a:pt x="0" y="261366"/>
                  </a:moveTo>
                  <a:lnTo>
                    <a:pt x="3928" y="218958"/>
                  </a:lnTo>
                  <a:lnTo>
                    <a:pt x="15300" y="178734"/>
                  </a:lnTo>
                  <a:lnTo>
                    <a:pt x="33501" y="141230"/>
                  </a:lnTo>
                  <a:lnTo>
                    <a:pt x="57911" y="106984"/>
                  </a:lnTo>
                  <a:lnTo>
                    <a:pt x="87915" y="76533"/>
                  </a:lnTo>
                  <a:lnTo>
                    <a:pt x="122895" y="50413"/>
                  </a:lnTo>
                  <a:lnTo>
                    <a:pt x="162233" y="29163"/>
                  </a:lnTo>
                  <a:lnTo>
                    <a:pt x="205313" y="13319"/>
                  </a:lnTo>
                  <a:lnTo>
                    <a:pt x="251517" y="3419"/>
                  </a:lnTo>
                  <a:lnTo>
                    <a:pt x="300227" y="0"/>
                  </a:lnTo>
                  <a:lnTo>
                    <a:pt x="348938" y="3419"/>
                  </a:lnTo>
                  <a:lnTo>
                    <a:pt x="395142" y="13319"/>
                  </a:lnTo>
                  <a:lnTo>
                    <a:pt x="438222" y="29163"/>
                  </a:lnTo>
                  <a:lnTo>
                    <a:pt x="477560" y="50413"/>
                  </a:lnTo>
                  <a:lnTo>
                    <a:pt x="512540" y="76533"/>
                  </a:lnTo>
                  <a:lnTo>
                    <a:pt x="542543" y="106984"/>
                  </a:lnTo>
                  <a:lnTo>
                    <a:pt x="566954" y="141230"/>
                  </a:lnTo>
                  <a:lnTo>
                    <a:pt x="585155" y="178734"/>
                  </a:lnTo>
                  <a:lnTo>
                    <a:pt x="596527" y="218958"/>
                  </a:lnTo>
                  <a:lnTo>
                    <a:pt x="600455" y="261366"/>
                  </a:lnTo>
                  <a:lnTo>
                    <a:pt x="596527" y="303773"/>
                  </a:lnTo>
                  <a:lnTo>
                    <a:pt x="585155" y="343997"/>
                  </a:lnTo>
                  <a:lnTo>
                    <a:pt x="566954" y="381501"/>
                  </a:lnTo>
                  <a:lnTo>
                    <a:pt x="542544" y="415747"/>
                  </a:lnTo>
                  <a:lnTo>
                    <a:pt x="512540" y="446198"/>
                  </a:lnTo>
                  <a:lnTo>
                    <a:pt x="477560" y="472318"/>
                  </a:lnTo>
                  <a:lnTo>
                    <a:pt x="438222" y="493568"/>
                  </a:lnTo>
                  <a:lnTo>
                    <a:pt x="395142" y="509412"/>
                  </a:lnTo>
                  <a:lnTo>
                    <a:pt x="348938" y="519312"/>
                  </a:lnTo>
                  <a:lnTo>
                    <a:pt x="300227" y="522731"/>
                  </a:lnTo>
                  <a:lnTo>
                    <a:pt x="251517" y="519312"/>
                  </a:lnTo>
                  <a:lnTo>
                    <a:pt x="205313" y="509412"/>
                  </a:lnTo>
                  <a:lnTo>
                    <a:pt x="162233" y="493568"/>
                  </a:lnTo>
                  <a:lnTo>
                    <a:pt x="122895" y="472318"/>
                  </a:lnTo>
                  <a:lnTo>
                    <a:pt x="87915" y="446198"/>
                  </a:lnTo>
                  <a:lnTo>
                    <a:pt x="57911" y="415747"/>
                  </a:lnTo>
                  <a:lnTo>
                    <a:pt x="33501" y="381501"/>
                  </a:lnTo>
                  <a:lnTo>
                    <a:pt x="15300" y="343997"/>
                  </a:lnTo>
                  <a:lnTo>
                    <a:pt x="3928" y="303773"/>
                  </a:lnTo>
                  <a:lnTo>
                    <a:pt x="0" y="26136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096892" y="6710933"/>
            <a:ext cx="8082280" cy="1350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9539" algn="ctr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  <a:p>
            <a:pPr marL="487680" marR="5080" indent="-475615">
              <a:lnSpc>
                <a:spcPct val="114100"/>
              </a:lnSpc>
              <a:spcBef>
                <a:spcPts val="1770"/>
              </a:spcBef>
            </a:pPr>
            <a:r>
              <a:rPr sz="2200" spc="130" dirty="0">
                <a:solidFill>
                  <a:srgbClr val="404040"/>
                </a:solidFill>
                <a:latin typeface="Tahoma"/>
                <a:cs typeface="Tahoma"/>
              </a:rPr>
              <a:t>Bob</a:t>
            </a:r>
            <a:r>
              <a:rPr sz="2200" spc="-1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404040"/>
                </a:solidFill>
                <a:latin typeface="Tahoma"/>
                <a:cs typeface="Tahoma"/>
              </a:rPr>
              <a:t>compares</a:t>
            </a:r>
            <a:r>
              <a:rPr sz="2200" spc="-10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2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404040"/>
                </a:solidFill>
                <a:latin typeface="Tahoma"/>
                <a:cs typeface="Tahoma"/>
              </a:rPr>
              <a:t>downloaded</a:t>
            </a:r>
            <a:r>
              <a:rPr sz="2200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404040"/>
                </a:solidFill>
                <a:latin typeface="Tahoma"/>
                <a:cs typeface="Tahoma"/>
              </a:rPr>
              <a:t>setup.exe</a:t>
            </a:r>
            <a:r>
              <a:rPr sz="22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404040"/>
                </a:solidFill>
                <a:latin typeface="Tahoma"/>
                <a:cs typeface="Tahoma"/>
              </a:rPr>
              <a:t>file</a:t>
            </a:r>
            <a:r>
              <a:rPr sz="2200" spc="-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404040"/>
                </a:solidFill>
                <a:latin typeface="Tahoma"/>
                <a:cs typeface="Tahoma"/>
              </a:rPr>
              <a:t>reference </a:t>
            </a:r>
            <a:r>
              <a:rPr sz="2200" spc="-6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404040"/>
                </a:solidFill>
                <a:latin typeface="Tahoma"/>
                <a:cs typeface="Tahoma"/>
              </a:rPr>
              <a:t>value</a:t>
            </a:r>
            <a:r>
              <a:rPr sz="2200" spc="-10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404040"/>
                </a:solidFill>
                <a:latin typeface="Tahoma"/>
                <a:cs typeface="Tahoma"/>
              </a:rPr>
              <a:t>published</a:t>
            </a:r>
            <a:r>
              <a:rPr sz="2200" spc="-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404040"/>
                </a:solidFill>
                <a:latin typeface="Tahoma"/>
                <a:cs typeface="Tahoma"/>
              </a:rPr>
              <a:t>by</a:t>
            </a:r>
            <a:r>
              <a:rPr sz="2200" spc="-10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404040"/>
                </a:solidFill>
                <a:latin typeface="Tahoma"/>
                <a:cs typeface="Tahoma"/>
              </a:rPr>
              <a:t>Alice</a:t>
            </a:r>
            <a:r>
              <a:rPr sz="22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04040"/>
                </a:solidFill>
                <a:latin typeface="Tahoma"/>
                <a:cs typeface="Tahoma"/>
              </a:rPr>
              <a:t>using</a:t>
            </a:r>
            <a:r>
              <a:rPr sz="22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404040"/>
                </a:solidFill>
                <a:latin typeface="Tahoma"/>
                <a:cs typeface="Tahoma"/>
              </a:rPr>
              <a:t>same</a:t>
            </a:r>
            <a:r>
              <a:rPr sz="22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404040"/>
                </a:solidFill>
                <a:latin typeface="Tahoma"/>
                <a:cs typeface="Tahoma"/>
              </a:rPr>
              <a:t>hash</a:t>
            </a:r>
            <a:r>
              <a:rPr sz="2200" spc="-1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404040"/>
                </a:solidFill>
                <a:latin typeface="Tahoma"/>
                <a:cs typeface="Tahoma"/>
              </a:rPr>
              <a:t>function.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333041" y="5097589"/>
            <a:ext cx="2307590" cy="1294765"/>
            <a:chOff x="8333041" y="5097589"/>
            <a:chExt cx="2307590" cy="1294765"/>
          </a:xfrm>
        </p:grpSpPr>
        <p:sp>
          <p:nvSpPr>
            <p:cNvPr id="37" name="object 37"/>
            <p:cNvSpPr/>
            <p:nvPr/>
          </p:nvSpPr>
          <p:spPr>
            <a:xfrm>
              <a:off x="8337804" y="5647944"/>
              <a:ext cx="1080770" cy="739140"/>
            </a:xfrm>
            <a:custGeom>
              <a:avLst/>
              <a:gdLst/>
              <a:ahLst/>
              <a:cxnLst/>
              <a:rect l="l" t="t" r="r" b="b"/>
              <a:pathLst>
                <a:path w="1080770" h="739139">
                  <a:moveTo>
                    <a:pt x="0" y="0"/>
                  </a:moveTo>
                  <a:lnTo>
                    <a:pt x="0" y="196976"/>
                  </a:lnTo>
                  <a:lnTo>
                    <a:pt x="1080516" y="739139"/>
                  </a:lnTo>
                  <a:lnTo>
                    <a:pt x="1080516" y="543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337804" y="5647944"/>
              <a:ext cx="1080770" cy="739140"/>
            </a:xfrm>
            <a:custGeom>
              <a:avLst/>
              <a:gdLst/>
              <a:ahLst/>
              <a:cxnLst/>
              <a:rect l="l" t="t" r="r" b="b"/>
              <a:pathLst>
                <a:path w="1080770" h="739139">
                  <a:moveTo>
                    <a:pt x="0" y="0"/>
                  </a:moveTo>
                  <a:lnTo>
                    <a:pt x="0" y="196976"/>
                  </a:lnTo>
                  <a:lnTo>
                    <a:pt x="1080516" y="739139"/>
                  </a:lnTo>
                  <a:lnTo>
                    <a:pt x="1080516" y="54368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418320" y="5647944"/>
              <a:ext cx="1079500" cy="739140"/>
            </a:xfrm>
            <a:custGeom>
              <a:avLst/>
              <a:gdLst/>
              <a:ahLst/>
              <a:cxnLst/>
              <a:rect l="l" t="t" r="r" b="b"/>
              <a:pathLst>
                <a:path w="1079500" h="739139">
                  <a:moveTo>
                    <a:pt x="1078991" y="0"/>
                  </a:moveTo>
                  <a:lnTo>
                    <a:pt x="538606" y="271779"/>
                  </a:lnTo>
                  <a:lnTo>
                    <a:pt x="0" y="543686"/>
                  </a:lnTo>
                  <a:lnTo>
                    <a:pt x="0" y="739139"/>
                  </a:lnTo>
                  <a:lnTo>
                    <a:pt x="1078991" y="196976"/>
                  </a:lnTo>
                  <a:lnTo>
                    <a:pt x="1078991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418320" y="5647944"/>
              <a:ext cx="1079500" cy="739140"/>
            </a:xfrm>
            <a:custGeom>
              <a:avLst/>
              <a:gdLst/>
              <a:ahLst/>
              <a:cxnLst/>
              <a:rect l="l" t="t" r="r" b="b"/>
              <a:pathLst>
                <a:path w="1079500" h="739139">
                  <a:moveTo>
                    <a:pt x="538606" y="271779"/>
                  </a:moveTo>
                  <a:lnTo>
                    <a:pt x="0" y="543686"/>
                  </a:lnTo>
                  <a:lnTo>
                    <a:pt x="0" y="739139"/>
                  </a:lnTo>
                  <a:lnTo>
                    <a:pt x="1078991" y="196976"/>
                  </a:lnTo>
                  <a:lnTo>
                    <a:pt x="1078991" y="192404"/>
                  </a:lnTo>
                  <a:lnTo>
                    <a:pt x="1078991" y="0"/>
                  </a:lnTo>
                  <a:lnTo>
                    <a:pt x="538606" y="27177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337804" y="5102352"/>
              <a:ext cx="2159635" cy="1089660"/>
            </a:xfrm>
            <a:custGeom>
              <a:avLst/>
              <a:gdLst/>
              <a:ahLst/>
              <a:cxnLst/>
              <a:rect l="l" t="t" r="r" b="b"/>
              <a:pathLst>
                <a:path w="2159634" h="1089660">
                  <a:moveTo>
                    <a:pt x="1080643" y="0"/>
                  </a:moveTo>
                  <a:lnTo>
                    <a:pt x="498221" y="293877"/>
                  </a:lnTo>
                  <a:lnTo>
                    <a:pt x="0" y="544830"/>
                  </a:lnTo>
                  <a:lnTo>
                    <a:pt x="77216" y="583057"/>
                  </a:lnTo>
                  <a:lnTo>
                    <a:pt x="161417" y="625983"/>
                  </a:lnTo>
                  <a:lnTo>
                    <a:pt x="1080643" y="1089660"/>
                  </a:lnTo>
                  <a:lnTo>
                    <a:pt x="1619250" y="817245"/>
                  </a:lnTo>
                  <a:lnTo>
                    <a:pt x="2159507" y="544830"/>
                  </a:lnTo>
                  <a:lnTo>
                    <a:pt x="1080643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337804" y="5102352"/>
              <a:ext cx="2159635" cy="1089660"/>
            </a:xfrm>
            <a:custGeom>
              <a:avLst/>
              <a:gdLst/>
              <a:ahLst/>
              <a:cxnLst/>
              <a:rect l="l" t="t" r="r" b="b"/>
              <a:pathLst>
                <a:path w="2159634" h="1089660">
                  <a:moveTo>
                    <a:pt x="1080643" y="0"/>
                  </a:moveTo>
                  <a:lnTo>
                    <a:pt x="498221" y="293877"/>
                  </a:lnTo>
                  <a:lnTo>
                    <a:pt x="0" y="544830"/>
                  </a:lnTo>
                  <a:lnTo>
                    <a:pt x="77216" y="583057"/>
                  </a:lnTo>
                  <a:lnTo>
                    <a:pt x="161417" y="625983"/>
                  </a:lnTo>
                  <a:lnTo>
                    <a:pt x="1080643" y="1089660"/>
                  </a:lnTo>
                  <a:lnTo>
                    <a:pt x="1619250" y="817245"/>
                  </a:lnTo>
                  <a:lnTo>
                    <a:pt x="2159507" y="544830"/>
                  </a:lnTo>
                  <a:lnTo>
                    <a:pt x="1080643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027158" y="5412486"/>
              <a:ext cx="600710" cy="523240"/>
            </a:xfrm>
            <a:custGeom>
              <a:avLst/>
              <a:gdLst/>
              <a:ahLst/>
              <a:cxnLst/>
              <a:rect l="l" t="t" r="r" b="b"/>
              <a:pathLst>
                <a:path w="600709" h="523239">
                  <a:moveTo>
                    <a:pt x="300227" y="0"/>
                  </a:moveTo>
                  <a:lnTo>
                    <a:pt x="251517" y="3419"/>
                  </a:lnTo>
                  <a:lnTo>
                    <a:pt x="205313" y="13319"/>
                  </a:lnTo>
                  <a:lnTo>
                    <a:pt x="162233" y="29163"/>
                  </a:lnTo>
                  <a:lnTo>
                    <a:pt x="122895" y="50413"/>
                  </a:lnTo>
                  <a:lnTo>
                    <a:pt x="87915" y="76533"/>
                  </a:lnTo>
                  <a:lnTo>
                    <a:pt x="57911" y="106984"/>
                  </a:lnTo>
                  <a:lnTo>
                    <a:pt x="33501" y="141230"/>
                  </a:lnTo>
                  <a:lnTo>
                    <a:pt x="15300" y="178734"/>
                  </a:lnTo>
                  <a:lnTo>
                    <a:pt x="3928" y="218958"/>
                  </a:lnTo>
                  <a:lnTo>
                    <a:pt x="0" y="261365"/>
                  </a:lnTo>
                  <a:lnTo>
                    <a:pt x="3928" y="303773"/>
                  </a:lnTo>
                  <a:lnTo>
                    <a:pt x="15300" y="343997"/>
                  </a:lnTo>
                  <a:lnTo>
                    <a:pt x="33501" y="381501"/>
                  </a:lnTo>
                  <a:lnTo>
                    <a:pt x="57911" y="415747"/>
                  </a:lnTo>
                  <a:lnTo>
                    <a:pt x="87915" y="446198"/>
                  </a:lnTo>
                  <a:lnTo>
                    <a:pt x="122895" y="472318"/>
                  </a:lnTo>
                  <a:lnTo>
                    <a:pt x="162233" y="493568"/>
                  </a:lnTo>
                  <a:lnTo>
                    <a:pt x="205313" y="509412"/>
                  </a:lnTo>
                  <a:lnTo>
                    <a:pt x="251517" y="519312"/>
                  </a:lnTo>
                  <a:lnTo>
                    <a:pt x="300227" y="522731"/>
                  </a:lnTo>
                  <a:lnTo>
                    <a:pt x="348938" y="519312"/>
                  </a:lnTo>
                  <a:lnTo>
                    <a:pt x="395142" y="509412"/>
                  </a:lnTo>
                  <a:lnTo>
                    <a:pt x="438222" y="493568"/>
                  </a:lnTo>
                  <a:lnTo>
                    <a:pt x="477560" y="472318"/>
                  </a:lnTo>
                  <a:lnTo>
                    <a:pt x="512540" y="446198"/>
                  </a:lnTo>
                  <a:lnTo>
                    <a:pt x="542544" y="415747"/>
                  </a:lnTo>
                  <a:lnTo>
                    <a:pt x="566954" y="381501"/>
                  </a:lnTo>
                  <a:lnTo>
                    <a:pt x="585155" y="343997"/>
                  </a:lnTo>
                  <a:lnTo>
                    <a:pt x="596527" y="303773"/>
                  </a:lnTo>
                  <a:lnTo>
                    <a:pt x="600456" y="261365"/>
                  </a:lnTo>
                  <a:lnTo>
                    <a:pt x="596527" y="218958"/>
                  </a:lnTo>
                  <a:lnTo>
                    <a:pt x="585155" y="178734"/>
                  </a:lnTo>
                  <a:lnTo>
                    <a:pt x="566954" y="141230"/>
                  </a:lnTo>
                  <a:lnTo>
                    <a:pt x="542544" y="106984"/>
                  </a:lnTo>
                  <a:lnTo>
                    <a:pt x="512540" y="76533"/>
                  </a:lnTo>
                  <a:lnTo>
                    <a:pt x="477560" y="50413"/>
                  </a:lnTo>
                  <a:lnTo>
                    <a:pt x="438222" y="29163"/>
                  </a:lnTo>
                  <a:lnTo>
                    <a:pt x="395142" y="13319"/>
                  </a:lnTo>
                  <a:lnTo>
                    <a:pt x="348938" y="3419"/>
                  </a:lnTo>
                  <a:lnTo>
                    <a:pt x="300227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027158" y="5412486"/>
              <a:ext cx="600710" cy="523240"/>
            </a:xfrm>
            <a:custGeom>
              <a:avLst/>
              <a:gdLst/>
              <a:ahLst/>
              <a:cxnLst/>
              <a:rect l="l" t="t" r="r" b="b"/>
              <a:pathLst>
                <a:path w="600709" h="523239">
                  <a:moveTo>
                    <a:pt x="0" y="261365"/>
                  </a:moveTo>
                  <a:lnTo>
                    <a:pt x="3928" y="218958"/>
                  </a:lnTo>
                  <a:lnTo>
                    <a:pt x="15300" y="178734"/>
                  </a:lnTo>
                  <a:lnTo>
                    <a:pt x="33501" y="141230"/>
                  </a:lnTo>
                  <a:lnTo>
                    <a:pt x="57911" y="106984"/>
                  </a:lnTo>
                  <a:lnTo>
                    <a:pt x="87915" y="76533"/>
                  </a:lnTo>
                  <a:lnTo>
                    <a:pt x="122895" y="50413"/>
                  </a:lnTo>
                  <a:lnTo>
                    <a:pt x="162233" y="29163"/>
                  </a:lnTo>
                  <a:lnTo>
                    <a:pt x="205313" y="13319"/>
                  </a:lnTo>
                  <a:lnTo>
                    <a:pt x="251517" y="3419"/>
                  </a:lnTo>
                  <a:lnTo>
                    <a:pt x="300227" y="0"/>
                  </a:lnTo>
                  <a:lnTo>
                    <a:pt x="348938" y="3419"/>
                  </a:lnTo>
                  <a:lnTo>
                    <a:pt x="395142" y="13319"/>
                  </a:lnTo>
                  <a:lnTo>
                    <a:pt x="438222" y="29163"/>
                  </a:lnTo>
                  <a:lnTo>
                    <a:pt x="477560" y="50413"/>
                  </a:lnTo>
                  <a:lnTo>
                    <a:pt x="512540" y="76533"/>
                  </a:lnTo>
                  <a:lnTo>
                    <a:pt x="542544" y="106984"/>
                  </a:lnTo>
                  <a:lnTo>
                    <a:pt x="566954" y="141230"/>
                  </a:lnTo>
                  <a:lnTo>
                    <a:pt x="585155" y="178734"/>
                  </a:lnTo>
                  <a:lnTo>
                    <a:pt x="596527" y="218958"/>
                  </a:lnTo>
                  <a:lnTo>
                    <a:pt x="600456" y="261365"/>
                  </a:lnTo>
                  <a:lnTo>
                    <a:pt x="596527" y="303773"/>
                  </a:lnTo>
                  <a:lnTo>
                    <a:pt x="585155" y="343997"/>
                  </a:lnTo>
                  <a:lnTo>
                    <a:pt x="566954" y="381501"/>
                  </a:lnTo>
                  <a:lnTo>
                    <a:pt x="542544" y="415747"/>
                  </a:lnTo>
                  <a:lnTo>
                    <a:pt x="512540" y="446198"/>
                  </a:lnTo>
                  <a:lnTo>
                    <a:pt x="477560" y="472318"/>
                  </a:lnTo>
                  <a:lnTo>
                    <a:pt x="438222" y="493568"/>
                  </a:lnTo>
                  <a:lnTo>
                    <a:pt x="395142" y="509412"/>
                  </a:lnTo>
                  <a:lnTo>
                    <a:pt x="348938" y="519312"/>
                  </a:lnTo>
                  <a:lnTo>
                    <a:pt x="300227" y="522731"/>
                  </a:lnTo>
                  <a:lnTo>
                    <a:pt x="251517" y="519312"/>
                  </a:lnTo>
                  <a:lnTo>
                    <a:pt x="205313" y="509412"/>
                  </a:lnTo>
                  <a:lnTo>
                    <a:pt x="162233" y="493568"/>
                  </a:lnTo>
                  <a:lnTo>
                    <a:pt x="122895" y="472318"/>
                  </a:lnTo>
                  <a:lnTo>
                    <a:pt x="87915" y="446198"/>
                  </a:lnTo>
                  <a:lnTo>
                    <a:pt x="57911" y="415747"/>
                  </a:lnTo>
                  <a:lnTo>
                    <a:pt x="33501" y="381501"/>
                  </a:lnTo>
                  <a:lnTo>
                    <a:pt x="15300" y="343997"/>
                  </a:lnTo>
                  <a:lnTo>
                    <a:pt x="3928" y="303773"/>
                  </a:lnTo>
                  <a:lnTo>
                    <a:pt x="0" y="26136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0234930" y="5478017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24426" y="3230372"/>
            <a:ext cx="2416810" cy="4551680"/>
            <a:chOff x="4424426" y="3230372"/>
            <a:chExt cx="2416810" cy="4551680"/>
          </a:xfrm>
        </p:grpSpPr>
        <p:sp>
          <p:nvSpPr>
            <p:cNvPr id="3" name="object 3"/>
            <p:cNvSpPr/>
            <p:nvPr/>
          </p:nvSpPr>
          <p:spPr>
            <a:xfrm>
              <a:off x="4424426" y="3230372"/>
              <a:ext cx="2290445" cy="4551680"/>
            </a:xfrm>
            <a:custGeom>
              <a:avLst/>
              <a:gdLst/>
              <a:ahLst/>
              <a:cxnLst/>
              <a:rect l="l" t="t" r="r" b="b"/>
              <a:pathLst>
                <a:path w="2290445" h="4551680">
                  <a:moveTo>
                    <a:pt x="72136" y="4408932"/>
                  </a:moveTo>
                  <a:lnTo>
                    <a:pt x="44529" y="4415256"/>
                  </a:lnTo>
                  <a:lnTo>
                    <a:pt x="22256" y="4431141"/>
                  </a:lnTo>
                  <a:lnTo>
                    <a:pt x="7556" y="4454241"/>
                  </a:lnTo>
                  <a:lnTo>
                    <a:pt x="2666" y="4482211"/>
                  </a:lnTo>
                  <a:lnTo>
                    <a:pt x="8991" y="4509817"/>
                  </a:lnTo>
                  <a:lnTo>
                    <a:pt x="24876" y="4532090"/>
                  </a:lnTo>
                  <a:lnTo>
                    <a:pt x="47976" y="4546790"/>
                  </a:lnTo>
                  <a:lnTo>
                    <a:pt x="75946" y="4551680"/>
                  </a:lnTo>
                  <a:lnTo>
                    <a:pt x="103552" y="4545355"/>
                  </a:lnTo>
                  <a:lnTo>
                    <a:pt x="125825" y="4529470"/>
                  </a:lnTo>
                  <a:lnTo>
                    <a:pt x="140525" y="4506370"/>
                  </a:lnTo>
                  <a:lnTo>
                    <a:pt x="142595" y="4494530"/>
                  </a:lnTo>
                  <a:lnTo>
                    <a:pt x="74422" y="4494530"/>
                  </a:lnTo>
                  <a:lnTo>
                    <a:pt x="73660" y="4466082"/>
                  </a:lnTo>
                  <a:lnTo>
                    <a:pt x="142185" y="4464305"/>
                  </a:lnTo>
                  <a:lnTo>
                    <a:pt x="139090" y="4450794"/>
                  </a:lnTo>
                  <a:lnTo>
                    <a:pt x="123205" y="4428521"/>
                  </a:lnTo>
                  <a:lnTo>
                    <a:pt x="100105" y="4413821"/>
                  </a:lnTo>
                  <a:lnTo>
                    <a:pt x="72136" y="4408932"/>
                  </a:lnTo>
                  <a:close/>
                </a:path>
                <a:path w="2290445" h="4551680">
                  <a:moveTo>
                    <a:pt x="142185" y="4464305"/>
                  </a:moveTo>
                  <a:lnTo>
                    <a:pt x="73660" y="4466082"/>
                  </a:lnTo>
                  <a:lnTo>
                    <a:pt x="74422" y="4494530"/>
                  </a:lnTo>
                  <a:lnTo>
                    <a:pt x="142902" y="4492776"/>
                  </a:lnTo>
                  <a:lnTo>
                    <a:pt x="145414" y="4478401"/>
                  </a:lnTo>
                  <a:lnTo>
                    <a:pt x="142185" y="4464305"/>
                  </a:lnTo>
                  <a:close/>
                </a:path>
                <a:path w="2290445" h="4551680">
                  <a:moveTo>
                    <a:pt x="142902" y="4492776"/>
                  </a:moveTo>
                  <a:lnTo>
                    <a:pt x="74422" y="4494530"/>
                  </a:lnTo>
                  <a:lnTo>
                    <a:pt x="142595" y="4494530"/>
                  </a:lnTo>
                  <a:lnTo>
                    <a:pt x="142902" y="4492776"/>
                  </a:lnTo>
                  <a:close/>
                </a:path>
                <a:path w="2290445" h="4551680">
                  <a:moveTo>
                    <a:pt x="140239" y="58837"/>
                  </a:moveTo>
                  <a:lnTo>
                    <a:pt x="142748" y="73151"/>
                  </a:lnTo>
                  <a:lnTo>
                    <a:pt x="139502" y="87362"/>
                  </a:lnTo>
                  <a:lnTo>
                    <a:pt x="184403" y="88518"/>
                  </a:lnTo>
                  <a:lnTo>
                    <a:pt x="295656" y="96900"/>
                  </a:lnTo>
                  <a:lnTo>
                    <a:pt x="405257" y="110998"/>
                  </a:lnTo>
                  <a:lnTo>
                    <a:pt x="513207" y="130175"/>
                  </a:lnTo>
                  <a:lnTo>
                    <a:pt x="619125" y="154686"/>
                  </a:lnTo>
                  <a:lnTo>
                    <a:pt x="723138" y="184276"/>
                  </a:lnTo>
                  <a:lnTo>
                    <a:pt x="824864" y="218693"/>
                  </a:lnTo>
                  <a:lnTo>
                    <a:pt x="924178" y="257937"/>
                  </a:lnTo>
                  <a:lnTo>
                    <a:pt x="1021207" y="301751"/>
                  </a:lnTo>
                  <a:lnTo>
                    <a:pt x="1115695" y="350138"/>
                  </a:lnTo>
                  <a:lnTo>
                    <a:pt x="1207389" y="402970"/>
                  </a:lnTo>
                  <a:lnTo>
                    <a:pt x="1296162" y="459866"/>
                  </a:lnTo>
                  <a:lnTo>
                    <a:pt x="1382140" y="520953"/>
                  </a:lnTo>
                  <a:lnTo>
                    <a:pt x="1464818" y="585977"/>
                  </a:lnTo>
                  <a:lnTo>
                    <a:pt x="1544320" y="654812"/>
                  </a:lnTo>
                  <a:lnTo>
                    <a:pt x="1620393" y="727455"/>
                  </a:lnTo>
                  <a:lnTo>
                    <a:pt x="1692910" y="803528"/>
                  </a:lnTo>
                  <a:lnTo>
                    <a:pt x="1761616" y="882903"/>
                  </a:lnTo>
                  <a:lnTo>
                    <a:pt x="1826640" y="965707"/>
                  </a:lnTo>
                  <a:lnTo>
                    <a:pt x="1887727" y="1051560"/>
                  </a:lnTo>
                  <a:lnTo>
                    <a:pt x="1944751" y="1140460"/>
                  </a:lnTo>
                  <a:lnTo>
                    <a:pt x="1997456" y="1232153"/>
                  </a:lnTo>
                  <a:lnTo>
                    <a:pt x="2045715" y="1326641"/>
                  </a:lnTo>
                  <a:lnTo>
                    <a:pt x="2089530" y="1423669"/>
                  </a:lnTo>
                  <a:lnTo>
                    <a:pt x="2128774" y="1523111"/>
                  </a:lnTo>
                  <a:lnTo>
                    <a:pt x="2163191" y="1624964"/>
                  </a:lnTo>
                  <a:lnTo>
                    <a:pt x="2192654" y="1728851"/>
                  </a:lnTo>
                  <a:lnTo>
                    <a:pt x="2217166" y="1834768"/>
                  </a:lnTo>
                  <a:lnTo>
                    <a:pt x="2236343" y="1942591"/>
                  </a:lnTo>
                  <a:lnTo>
                    <a:pt x="2250313" y="2052319"/>
                  </a:lnTo>
                  <a:lnTo>
                    <a:pt x="2258695" y="2163444"/>
                  </a:lnTo>
                  <a:lnTo>
                    <a:pt x="2261616" y="2276220"/>
                  </a:lnTo>
                  <a:lnTo>
                    <a:pt x="2258695" y="2388869"/>
                  </a:lnTo>
                  <a:lnTo>
                    <a:pt x="2250313" y="2499994"/>
                  </a:lnTo>
                  <a:lnTo>
                    <a:pt x="2236343" y="2609468"/>
                  </a:lnTo>
                  <a:lnTo>
                    <a:pt x="2217039" y="2717291"/>
                  </a:lnTo>
                  <a:lnTo>
                    <a:pt x="2192654" y="2823210"/>
                  </a:lnTo>
                  <a:lnTo>
                    <a:pt x="2163191" y="2926969"/>
                  </a:lnTo>
                  <a:lnTo>
                    <a:pt x="2128774" y="3028696"/>
                  </a:lnTo>
                  <a:lnTo>
                    <a:pt x="2089530" y="3128010"/>
                  </a:lnTo>
                  <a:lnTo>
                    <a:pt x="2045715" y="3225038"/>
                  </a:lnTo>
                  <a:lnTo>
                    <a:pt x="1997456" y="3319399"/>
                  </a:lnTo>
                  <a:lnTo>
                    <a:pt x="1944877" y="3411092"/>
                  </a:lnTo>
                  <a:lnTo>
                    <a:pt x="1887982" y="3499866"/>
                  </a:lnTo>
                  <a:lnTo>
                    <a:pt x="1826895" y="3585717"/>
                  </a:lnTo>
                  <a:lnTo>
                    <a:pt x="1761998" y="3668395"/>
                  </a:lnTo>
                  <a:lnTo>
                    <a:pt x="1693290" y="3747770"/>
                  </a:lnTo>
                  <a:lnTo>
                    <a:pt x="1620774" y="3823842"/>
                  </a:lnTo>
                  <a:lnTo>
                    <a:pt x="1544827" y="3896359"/>
                  </a:lnTo>
                  <a:lnTo>
                    <a:pt x="1465452" y="3965321"/>
                  </a:lnTo>
                  <a:lnTo>
                    <a:pt x="1382776" y="4030217"/>
                  </a:lnTo>
                  <a:lnTo>
                    <a:pt x="1297051" y="4091304"/>
                  </a:lnTo>
                  <a:lnTo>
                    <a:pt x="1208277" y="4148201"/>
                  </a:lnTo>
                  <a:lnTo>
                    <a:pt x="1116711" y="4201033"/>
                  </a:lnTo>
                  <a:lnTo>
                    <a:pt x="1022350" y="4249420"/>
                  </a:lnTo>
                  <a:lnTo>
                    <a:pt x="925449" y="4293234"/>
                  </a:lnTo>
                  <a:lnTo>
                    <a:pt x="826008" y="4332478"/>
                  </a:lnTo>
                  <a:lnTo>
                    <a:pt x="724408" y="4367022"/>
                  </a:lnTo>
                  <a:lnTo>
                    <a:pt x="620522" y="4396613"/>
                  </a:lnTo>
                  <a:lnTo>
                    <a:pt x="514731" y="4421124"/>
                  </a:lnTo>
                  <a:lnTo>
                    <a:pt x="407035" y="4440555"/>
                  </a:lnTo>
                  <a:lnTo>
                    <a:pt x="297434" y="4454525"/>
                  </a:lnTo>
                  <a:lnTo>
                    <a:pt x="186309" y="4463161"/>
                  </a:lnTo>
                  <a:lnTo>
                    <a:pt x="142185" y="4464305"/>
                  </a:lnTo>
                  <a:lnTo>
                    <a:pt x="145414" y="4478401"/>
                  </a:lnTo>
                  <a:lnTo>
                    <a:pt x="142902" y="4492776"/>
                  </a:lnTo>
                  <a:lnTo>
                    <a:pt x="188468" y="4491608"/>
                  </a:lnTo>
                  <a:lnTo>
                    <a:pt x="300989" y="4482846"/>
                  </a:lnTo>
                  <a:lnTo>
                    <a:pt x="411988" y="4468622"/>
                  </a:lnTo>
                  <a:lnTo>
                    <a:pt x="521081" y="4448937"/>
                  </a:lnTo>
                  <a:lnTo>
                    <a:pt x="628396" y="4424172"/>
                  </a:lnTo>
                  <a:lnTo>
                    <a:pt x="733551" y="4394073"/>
                  </a:lnTo>
                  <a:lnTo>
                    <a:pt x="836549" y="4359148"/>
                  </a:lnTo>
                  <a:lnTo>
                    <a:pt x="937133" y="4319270"/>
                  </a:lnTo>
                  <a:lnTo>
                    <a:pt x="1035303" y="4274820"/>
                  </a:lnTo>
                  <a:lnTo>
                    <a:pt x="1130935" y="4225798"/>
                  </a:lnTo>
                  <a:lnTo>
                    <a:pt x="1223772" y="4172330"/>
                  </a:lnTo>
                  <a:lnTo>
                    <a:pt x="1313561" y="4114546"/>
                  </a:lnTo>
                  <a:lnTo>
                    <a:pt x="1400428" y="4052697"/>
                  </a:lnTo>
                  <a:lnTo>
                    <a:pt x="1484122" y="3986783"/>
                  </a:lnTo>
                  <a:lnTo>
                    <a:pt x="1564513" y="3917060"/>
                  </a:lnTo>
                  <a:lnTo>
                    <a:pt x="1641475" y="3843654"/>
                  </a:lnTo>
                  <a:lnTo>
                    <a:pt x="1714881" y="3766566"/>
                  </a:lnTo>
                  <a:lnTo>
                    <a:pt x="1784477" y="3686048"/>
                  </a:lnTo>
                  <a:lnTo>
                    <a:pt x="1850136" y="3602228"/>
                  </a:lnTo>
                  <a:lnTo>
                    <a:pt x="1911985" y="3515359"/>
                  </a:lnTo>
                  <a:lnTo>
                    <a:pt x="1969643" y="3425316"/>
                  </a:lnTo>
                  <a:lnTo>
                    <a:pt x="2022856" y="3332353"/>
                  </a:lnTo>
                  <a:lnTo>
                    <a:pt x="2071751" y="3236848"/>
                  </a:lnTo>
                  <a:lnTo>
                    <a:pt x="2116201" y="3138551"/>
                  </a:lnTo>
                  <a:lnTo>
                    <a:pt x="2155825" y="3037840"/>
                  </a:lnTo>
                  <a:lnTo>
                    <a:pt x="2190623" y="2934842"/>
                  </a:lnTo>
                  <a:lnTo>
                    <a:pt x="2220468" y="2829560"/>
                  </a:lnTo>
                  <a:lnTo>
                    <a:pt x="2245232" y="2722245"/>
                  </a:lnTo>
                  <a:lnTo>
                    <a:pt x="2264664" y="2613152"/>
                  </a:lnTo>
                  <a:lnTo>
                    <a:pt x="2278760" y="2502154"/>
                  </a:lnTo>
                  <a:lnTo>
                    <a:pt x="2287270" y="2389504"/>
                  </a:lnTo>
                  <a:lnTo>
                    <a:pt x="2290064" y="2275458"/>
                  </a:lnTo>
                  <a:lnTo>
                    <a:pt x="2287270" y="2161286"/>
                  </a:lnTo>
                  <a:lnTo>
                    <a:pt x="2278633" y="2048637"/>
                  </a:lnTo>
                  <a:lnTo>
                    <a:pt x="2264409" y="1937639"/>
                  </a:lnTo>
                  <a:lnTo>
                    <a:pt x="2244979" y="1828418"/>
                  </a:lnTo>
                  <a:lnTo>
                    <a:pt x="2220087" y="1720977"/>
                  </a:lnTo>
                  <a:lnTo>
                    <a:pt x="2190369" y="1615693"/>
                  </a:lnTo>
                  <a:lnTo>
                    <a:pt x="2155444" y="1512569"/>
                  </a:lnTo>
                  <a:lnTo>
                    <a:pt x="2115566" y="1411858"/>
                  </a:lnTo>
                  <a:lnTo>
                    <a:pt x="2071243" y="1313561"/>
                  </a:lnTo>
                  <a:lnTo>
                    <a:pt x="2022221" y="1217929"/>
                  </a:lnTo>
                  <a:lnTo>
                    <a:pt x="1968753" y="1125092"/>
                  </a:lnTo>
                  <a:lnTo>
                    <a:pt x="1911096" y="1035050"/>
                  </a:lnTo>
                  <a:lnTo>
                    <a:pt x="1849120" y="948054"/>
                  </a:lnTo>
                  <a:lnTo>
                    <a:pt x="1783207" y="864235"/>
                  </a:lnTo>
                  <a:lnTo>
                    <a:pt x="1713484" y="783843"/>
                  </a:lnTo>
                  <a:lnTo>
                    <a:pt x="1640077" y="706754"/>
                  </a:lnTo>
                  <a:lnTo>
                    <a:pt x="1562989" y="633222"/>
                  </a:lnTo>
                  <a:lnTo>
                    <a:pt x="1482471" y="563499"/>
                  </a:lnTo>
                  <a:lnTo>
                    <a:pt x="1398651" y="497713"/>
                  </a:lnTo>
                  <a:lnTo>
                    <a:pt x="1311656" y="435863"/>
                  </a:lnTo>
                  <a:lnTo>
                    <a:pt x="1221613" y="378205"/>
                  </a:lnTo>
                  <a:lnTo>
                    <a:pt x="1128649" y="324738"/>
                  </a:lnTo>
                  <a:lnTo>
                    <a:pt x="1033018" y="275716"/>
                  </a:lnTo>
                  <a:lnTo>
                    <a:pt x="934720" y="231393"/>
                  </a:lnTo>
                  <a:lnTo>
                    <a:pt x="833882" y="191515"/>
                  </a:lnTo>
                  <a:lnTo>
                    <a:pt x="730885" y="156844"/>
                  </a:lnTo>
                  <a:lnTo>
                    <a:pt x="625475" y="126873"/>
                  </a:lnTo>
                  <a:lnTo>
                    <a:pt x="518160" y="102107"/>
                  </a:lnTo>
                  <a:lnTo>
                    <a:pt x="408939" y="82676"/>
                  </a:lnTo>
                  <a:lnTo>
                    <a:pt x="297814" y="68452"/>
                  </a:lnTo>
                  <a:lnTo>
                    <a:pt x="185165" y="59943"/>
                  </a:lnTo>
                  <a:lnTo>
                    <a:pt x="140239" y="58837"/>
                  </a:lnTo>
                  <a:close/>
                </a:path>
                <a:path w="2290445" h="4551680">
                  <a:moveTo>
                    <a:pt x="73151" y="0"/>
                  </a:moveTo>
                  <a:lnTo>
                    <a:pt x="45237" y="4891"/>
                  </a:lnTo>
                  <a:lnTo>
                    <a:pt x="22145" y="19605"/>
                  </a:lnTo>
                  <a:lnTo>
                    <a:pt x="6268" y="41915"/>
                  </a:lnTo>
                  <a:lnTo>
                    <a:pt x="0" y="69595"/>
                  </a:lnTo>
                  <a:lnTo>
                    <a:pt x="4891" y="97492"/>
                  </a:lnTo>
                  <a:lnTo>
                    <a:pt x="19605" y="120554"/>
                  </a:lnTo>
                  <a:lnTo>
                    <a:pt x="41915" y="136425"/>
                  </a:lnTo>
                  <a:lnTo>
                    <a:pt x="69596" y="142748"/>
                  </a:lnTo>
                  <a:lnTo>
                    <a:pt x="97492" y="137856"/>
                  </a:lnTo>
                  <a:lnTo>
                    <a:pt x="120554" y="123142"/>
                  </a:lnTo>
                  <a:lnTo>
                    <a:pt x="136425" y="100832"/>
                  </a:lnTo>
                  <a:lnTo>
                    <a:pt x="139502" y="87362"/>
                  </a:lnTo>
                  <a:lnTo>
                    <a:pt x="70993" y="85598"/>
                  </a:lnTo>
                  <a:lnTo>
                    <a:pt x="71754" y="57150"/>
                  </a:lnTo>
                  <a:lnTo>
                    <a:pt x="139943" y="57150"/>
                  </a:lnTo>
                  <a:lnTo>
                    <a:pt x="137856" y="45237"/>
                  </a:lnTo>
                  <a:lnTo>
                    <a:pt x="123142" y="22145"/>
                  </a:lnTo>
                  <a:lnTo>
                    <a:pt x="100832" y="6268"/>
                  </a:lnTo>
                  <a:lnTo>
                    <a:pt x="73151" y="0"/>
                  </a:lnTo>
                  <a:close/>
                </a:path>
                <a:path w="2290445" h="4551680">
                  <a:moveTo>
                    <a:pt x="71754" y="57150"/>
                  </a:moveTo>
                  <a:lnTo>
                    <a:pt x="70993" y="85598"/>
                  </a:lnTo>
                  <a:lnTo>
                    <a:pt x="139502" y="87362"/>
                  </a:lnTo>
                  <a:lnTo>
                    <a:pt x="142748" y="73151"/>
                  </a:lnTo>
                  <a:lnTo>
                    <a:pt x="140239" y="58837"/>
                  </a:lnTo>
                  <a:lnTo>
                    <a:pt x="71754" y="57150"/>
                  </a:lnTo>
                  <a:close/>
                </a:path>
                <a:path w="2290445" h="4551680">
                  <a:moveTo>
                    <a:pt x="139943" y="57150"/>
                  </a:moveTo>
                  <a:lnTo>
                    <a:pt x="71754" y="57150"/>
                  </a:lnTo>
                  <a:lnTo>
                    <a:pt x="140239" y="58837"/>
                  </a:lnTo>
                  <a:lnTo>
                    <a:pt x="139943" y="5715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24678" y="342976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4678" y="342976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24678" y="713460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24678" y="713460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05550" y="446151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05550" y="446151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64986" y="5854445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228599" y="0"/>
                  </a:moveTo>
                  <a:lnTo>
                    <a:pt x="182533" y="4662"/>
                  </a:lnTo>
                  <a:lnTo>
                    <a:pt x="139624" y="18032"/>
                  </a:lnTo>
                  <a:lnTo>
                    <a:pt x="100793" y="39185"/>
                  </a:lnTo>
                  <a:lnTo>
                    <a:pt x="66960" y="67198"/>
                  </a:lnTo>
                  <a:lnTo>
                    <a:pt x="39045" y="101147"/>
                  </a:lnTo>
                  <a:lnTo>
                    <a:pt x="17966" y="140106"/>
                  </a:lnTo>
                  <a:lnTo>
                    <a:pt x="4644" y="183153"/>
                  </a:lnTo>
                  <a:lnTo>
                    <a:pt x="0" y="229361"/>
                  </a:lnTo>
                  <a:lnTo>
                    <a:pt x="4644" y="275570"/>
                  </a:lnTo>
                  <a:lnTo>
                    <a:pt x="17966" y="318617"/>
                  </a:lnTo>
                  <a:lnTo>
                    <a:pt x="39045" y="357576"/>
                  </a:lnTo>
                  <a:lnTo>
                    <a:pt x="66960" y="391525"/>
                  </a:lnTo>
                  <a:lnTo>
                    <a:pt x="100793" y="419538"/>
                  </a:lnTo>
                  <a:lnTo>
                    <a:pt x="139624" y="440691"/>
                  </a:lnTo>
                  <a:lnTo>
                    <a:pt x="182533" y="454061"/>
                  </a:lnTo>
                  <a:lnTo>
                    <a:pt x="228599" y="458723"/>
                  </a:lnTo>
                  <a:lnTo>
                    <a:pt x="274666" y="454061"/>
                  </a:lnTo>
                  <a:lnTo>
                    <a:pt x="317575" y="440691"/>
                  </a:lnTo>
                  <a:lnTo>
                    <a:pt x="356406" y="419538"/>
                  </a:lnTo>
                  <a:lnTo>
                    <a:pt x="390239" y="391525"/>
                  </a:lnTo>
                  <a:lnTo>
                    <a:pt x="418154" y="357576"/>
                  </a:lnTo>
                  <a:lnTo>
                    <a:pt x="439233" y="318617"/>
                  </a:lnTo>
                  <a:lnTo>
                    <a:pt x="452555" y="275570"/>
                  </a:lnTo>
                  <a:lnTo>
                    <a:pt x="457199" y="229361"/>
                  </a:lnTo>
                  <a:lnTo>
                    <a:pt x="452555" y="183153"/>
                  </a:lnTo>
                  <a:lnTo>
                    <a:pt x="439233" y="140106"/>
                  </a:lnTo>
                  <a:lnTo>
                    <a:pt x="418154" y="101147"/>
                  </a:lnTo>
                  <a:lnTo>
                    <a:pt x="390239" y="67198"/>
                  </a:lnTo>
                  <a:lnTo>
                    <a:pt x="356406" y="39185"/>
                  </a:lnTo>
                  <a:lnTo>
                    <a:pt x="317575" y="18032"/>
                  </a:lnTo>
                  <a:lnTo>
                    <a:pt x="274666" y="4662"/>
                  </a:lnTo>
                  <a:lnTo>
                    <a:pt x="228599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64986" y="5854445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0" y="229361"/>
                  </a:moveTo>
                  <a:lnTo>
                    <a:pt x="4644" y="183153"/>
                  </a:lnTo>
                  <a:lnTo>
                    <a:pt x="17966" y="140106"/>
                  </a:lnTo>
                  <a:lnTo>
                    <a:pt x="39045" y="101147"/>
                  </a:lnTo>
                  <a:lnTo>
                    <a:pt x="66960" y="67198"/>
                  </a:lnTo>
                  <a:lnTo>
                    <a:pt x="100793" y="39185"/>
                  </a:lnTo>
                  <a:lnTo>
                    <a:pt x="139624" y="18032"/>
                  </a:lnTo>
                  <a:lnTo>
                    <a:pt x="182533" y="4662"/>
                  </a:lnTo>
                  <a:lnTo>
                    <a:pt x="228599" y="0"/>
                  </a:lnTo>
                  <a:lnTo>
                    <a:pt x="274666" y="4662"/>
                  </a:lnTo>
                  <a:lnTo>
                    <a:pt x="317575" y="18032"/>
                  </a:lnTo>
                  <a:lnTo>
                    <a:pt x="356406" y="39185"/>
                  </a:lnTo>
                  <a:lnTo>
                    <a:pt x="390239" y="67198"/>
                  </a:lnTo>
                  <a:lnTo>
                    <a:pt x="418154" y="101147"/>
                  </a:lnTo>
                  <a:lnTo>
                    <a:pt x="439233" y="140106"/>
                  </a:lnTo>
                  <a:lnTo>
                    <a:pt x="452555" y="183153"/>
                  </a:lnTo>
                  <a:lnTo>
                    <a:pt x="457199" y="229361"/>
                  </a:lnTo>
                  <a:lnTo>
                    <a:pt x="452555" y="275570"/>
                  </a:lnTo>
                  <a:lnTo>
                    <a:pt x="439233" y="318617"/>
                  </a:lnTo>
                  <a:lnTo>
                    <a:pt x="418154" y="357576"/>
                  </a:lnTo>
                  <a:lnTo>
                    <a:pt x="390239" y="391525"/>
                  </a:lnTo>
                  <a:lnTo>
                    <a:pt x="356406" y="419538"/>
                  </a:lnTo>
                  <a:lnTo>
                    <a:pt x="317575" y="440691"/>
                  </a:lnTo>
                  <a:lnTo>
                    <a:pt x="274666" y="454061"/>
                  </a:lnTo>
                  <a:lnTo>
                    <a:pt x="228599" y="458723"/>
                  </a:lnTo>
                  <a:lnTo>
                    <a:pt x="182533" y="454061"/>
                  </a:lnTo>
                  <a:lnTo>
                    <a:pt x="139624" y="440691"/>
                  </a:lnTo>
                  <a:lnTo>
                    <a:pt x="100793" y="419538"/>
                  </a:lnTo>
                  <a:lnTo>
                    <a:pt x="66960" y="391525"/>
                  </a:lnTo>
                  <a:lnTo>
                    <a:pt x="39045" y="357576"/>
                  </a:lnTo>
                  <a:lnTo>
                    <a:pt x="17966" y="318617"/>
                  </a:lnTo>
                  <a:lnTo>
                    <a:pt x="4644" y="275570"/>
                  </a:lnTo>
                  <a:lnTo>
                    <a:pt x="0" y="229361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135748" y="4576698"/>
            <a:ext cx="30772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5" dirty="0">
                <a:solidFill>
                  <a:srgbClr val="44484E"/>
                </a:solidFill>
                <a:latin typeface="Microsoft Sans Serif"/>
                <a:cs typeface="Microsoft Sans Serif"/>
              </a:rPr>
              <a:t>Key</a:t>
            </a:r>
            <a:r>
              <a:rPr sz="2200" spc="-2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44484E"/>
                </a:solidFill>
                <a:latin typeface="Microsoft Sans Serif"/>
                <a:cs typeface="Microsoft Sans Serif"/>
              </a:rPr>
              <a:t>archive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4484E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4484E"/>
                </a:solidFill>
                <a:latin typeface="Microsoft Sans Serif"/>
                <a:cs typeface="Microsoft Sans Serif"/>
              </a:rPr>
              <a:t>escrow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5748" y="5950711"/>
            <a:ext cx="57092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solidFill>
                  <a:srgbClr val="44484E"/>
                </a:solidFill>
                <a:latin typeface="Microsoft Sans Serif"/>
                <a:cs typeface="Microsoft Sans Serif"/>
              </a:rPr>
              <a:t>Reduced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44484E"/>
                </a:solidFill>
                <a:latin typeface="Microsoft Sans Serif"/>
                <a:cs typeface="Microsoft Sans Serif"/>
              </a:rPr>
              <a:t>attack</a:t>
            </a:r>
            <a:r>
              <a:rPr sz="2200" spc="-3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44484E"/>
                </a:solidFill>
                <a:latin typeface="Microsoft Sans Serif"/>
                <a:cs typeface="Microsoft Sans Serif"/>
              </a:rPr>
              <a:t>surface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4484E"/>
                </a:solidFill>
                <a:latin typeface="Microsoft Sans Serif"/>
                <a:cs typeface="Microsoft Sans Serif"/>
              </a:rPr>
              <a:t>and</a:t>
            </a:r>
            <a:r>
              <a:rPr sz="2200" spc="-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44484E"/>
                </a:solidFill>
                <a:latin typeface="Microsoft Sans Serif"/>
                <a:cs typeface="Microsoft Sans Serif"/>
              </a:rPr>
              <a:t>tamper-evident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26200" y="7379589"/>
            <a:ext cx="55899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44484E"/>
                </a:solidFill>
                <a:latin typeface="Microsoft Sans Serif"/>
                <a:cs typeface="Microsoft Sans Serif"/>
              </a:rPr>
              <a:t>Plug-in </a:t>
            </a:r>
            <a:r>
              <a:rPr sz="2200" spc="50" dirty="0">
                <a:solidFill>
                  <a:srgbClr val="44484E"/>
                </a:solidFill>
                <a:latin typeface="Microsoft Sans Serif"/>
                <a:cs typeface="Microsoft Sans Serif"/>
              </a:rPr>
              <a:t>card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4484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44484E"/>
                </a:solidFill>
                <a:latin typeface="Microsoft Sans Serif"/>
                <a:cs typeface="Microsoft Sans Serif"/>
              </a:rPr>
              <a:t>network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44484E"/>
                </a:solidFill>
                <a:latin typeface="Microsoft Sans Serif"/>
                <a:cs typeface="Microsoft Sans Serif"/>
              </a:rPr>
              <a:t>rack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44484E"/>
                </a:solidFill>
                <a:latin typeface="Microsoft Sans Serif"/>
                <a:cs typeface="Microsoft Sans Serif"/>
              </a:rPr>
              <a:t>form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44484E"/>
                </a:solidFill>
                <a:latin typeface="Microsoft Sans Serif"/>
                <a:cs typeface="Microsoft Sans Serif"/>
              </a:rPr>
              <a:t>factors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752591" y="306451"/>
            <a:ext cx="47504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>
                <a:solidFill>
                  <a:srgbClr val="3E3E3E"/>
                </a:solidFill>
                <a:latin typeface="Arial"/>
                <a:cs typeface="Arial"/>
              </a:rPr>
              <a:t>Hardware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40" dirty="0">
                <a:solidFill>
                  <a:srgbClr val="3E3E3E"/>
                </a:solidFill>
                <a:latin typeface="Arial"/>
                <a:cs typeface="Arial"/>
              </a:rPr>
              <a:t>Security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10" dirty="0">
                <a:solidFill>
                  <a:srgbClr val="3E3E3E"/>
                </a:solidFill>
                <a:latin typeface="Arial"/>
                <a:cs typeface="Arial"/>
              </a:rPr>
              <a:t>Module</a:t>
            </a: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7091" y="760476"/>
            <a:ext cx="6263640" cy="36575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411348" y="1902993"/>
            <a:ext cx="11430000" cy="1708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53765" marR="5080" indent="-3441700">
              <a:lnSpc>
                <a:spcPct val="114100"/>
              </a:lnSpc>
              <a:spcBef>
                <a:spcPts val="100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Hardware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Security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Module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(HSM)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cryptographically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secures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pseudorandom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number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generator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3E3E3E"/>
                </a:solidFill>
                <a:latin typeface="Microsoft Sans Serif"/>
                <a:cs typeface="Microsoft Sans Serif"/>
              </a:rPr>
              <a:t>(CSPRNG).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provide: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4050">
              <a:latin typeface="Microsoft Sans Serif"/>
              <a:cs typeface="Microsoft Sans Serif"/>
            </a:endParaRPr>
          </a:p>
          <a:p>
            <a:pPr marL="4027170">
              <a:lnSpc>
                <a:spcPct val="100000"/>
              </a:lnSpc>
            </a:pPr>
            <a:r>
              <a:rPr sz="2200" spc="40" dirty="0">
                <a:solidFill>
                  <a:srgbClr val="44484E"/>
                </a:solidFill>
                <a:latin typeface="Microsoft Sans Serif"/>
                <a:cs typeface="Microsoft Sans Serif"/>
              </a:rPr>
              <a:t>Provision</a:t>
            </a:r>
            <a:r>
              <a:rPr sz="2200" spc="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keys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44484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44484E"/>
                </a:solidFill>
                <a:latin typeface="Microsoft Sans Serif"/>
                <a:cs typeface="Microsoft Sans Serif"/>
              </a:rPr>
              <a:t>devices </a:t>
            </a:r>
            <a:r>
              <a:rPr sz="2200" spc="15" dirty="0">
                <a:solidFill>
                  <a:srgbClr val="44484E"/>
                </a:solidFill>
                <a:latin typeface="Microsoft Sans Serif"/>
                <a:cs typeface="Microsoft Sans Serif"/>
              </a:rPr>
              <a:t>across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4484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44484E"/>
                </a:solidFill>
                <a:latin typeface="Microsoft Sans Serif"/>
                <a:cs typeface="Microsoft Sans Serif"/>
              </a:rPr>
              <a:t>network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35223" y="4014215"/>
            <a:ext cx="2880360" cy="2880360"/>
            <a:chOff x="2935223" y="4014215"/>
            <a:chExt cx="2880360" cy="2880360"/>
          </a:xfrm>
        </p:grpSpPr>
        <p:sp>
          <p:nvSpPr>
            <p:cNvPr id="19" name="object 19"/>
            <p:cNvSpPr/>
            <p:nvPr/>
          </p:nvSpPr>
          <p:spPr>
            <a:xfrm>
              <a:off x="2935223" y="4014215"/>
              <a:ext cx="2880360" cy="2880360"/>
            </a:xfrm>
            <a:custGeom>
              <a:avLst/>
              <a:gdLst/>
              <a:ahLst/>
              <a:cxnLst/>
              <a:rect l="l" t="t" r="r" b="b"/>
              <a:pathLst>
                <a:path w="2880360" h="2880359">
                  <a:moveTo>
                    <a:pt x="1440179" y="0"/>
                  </a:moveTo>
                  <a:lnTo>
                    <a:pt x="1391674" y="801"/>
                  </a:lnTo>
                  <a:lnTo>
                    <a:pt x="1343570" y="3188"/>
                  </a:lnTo>
                  <a:lnTo>
                    <a:pt x="1295893" y="7137"/>
                  </a:lnTo>
                  <a:lnTo>
                    <a:pt x="1248667" y="12621"/>
                  </a:lnTo>
                  <a:lnTo>
                    <a:pt x="1201919" y="19615"/>
                  </a:lnTo>
                  <a:lnTo>
                    <a:pt x="1155674" y="28095"/>
                  </a:lnTo>
                  <a:lnTo>
                    <a:pt x="1109956" y="38035"/>
                  </a:lnTo>
                  <a:lnTo>
                    <a:pt x="1064791" y="49410"/>
                  </a:lnTo>
                  <a:lnTo>
                    <a:pt x="1020203" y="62194"/>
                  </a:lnTo>
                  <a:lnTo>
                    <a:pt x="976219" y="76363"/>
                  </a:lnTo>
                  <a:lnTo>
                    <a:pt x="932864" y="91891"/>
                  </a:lnTo>
                  <a:lnTo>
                    <a:pt x="890162" y="108753"/>
                  </a:lnTo>
                  <a:lnTo>
                    <a:pt x="848139" y="126924"/>
                  </a:lnTo>
                  <a:lnTo>
                    <a:pt x="806820" y="146379"/>
                  </a:lnTo>
                  <a:lnTo>
                    <a:pt x="766230" y="167092"/>
                  </a:lnTo>
                  <a:lnTo>
                    <a:pt x="726394" y="189039"/>
                  </a:lnTo>
                  <a:lnTo>
                    <a:pt x="687339" y="212193"/>
                  </a:lnTo>
                  <a:lnTo>
                    <a:pt x="649088" y="236530"/>
                  </a:lnTo>
                  <a:lnTo>
                    <a:pt x="611667" y="262025"/>
                  </a:lnTo>
                  <a:lnTo>
                    <a:pt x="575101" y="288653"/>
                  </a:lnTo>
                  <a:lnTo>
                    <a:pt x="539416" y="316387"/>
                  </a:lnTo>
                  <a:lnTo>
                    <a:pt x="504636" y="345204"/>
                  </a:lnTo>
                  <a:lnTo>
                    <a:pt x="470787" y="375077"/>
                  </a:lnTo>
                  <a:lnTo>
                    <a:pt x="437894" y="405983"/>
                  </a:lnTo>
                  <a:lnTo>
                    <a:pt x="405983" y="437894"/>
                  </a:lnTo>
                  <a:lnTo>
                    <a:pt x="375077" y="470787"/>
                  </a:lnTo>
                  <a:lnTo>
                    <a:pt x="345204" y="504636"/>
                  </a:lnTo>
                  <a:lnTo>
                    <a:pt x="316387" y="539416"/>
                  </a:lnTo>
                  <a:lnTo>
                    <a:pt x="288653" y="575101"/>
                  </a:lnTo>
                  <a:lnTo>
                    <a:pt x="262025" y="611667"/>
                  </a:lnTo>
                  <a:lnTo>
                    <a:pt x="236530" y="649088"/>
                  </a:lnTo>
                  <a:lnTo>
                    <a:pt x="212193" y="687339"/>
                  </a:lnTo>
                  <a:lnTo>
                    <a:pt x="189039" y="726394"/>
                  </a:lnTo>
                  <a:lnTo>
                    <a:pt x="167092" y="766230"/>
                  </a:lnTo>
                  <a:lnTo>
                    <a:pt x="146379" y="806820"/>
                  </a:lnTo>
                  <a:lnTo>
                    <a:pt x="126924" y="848139"/>
                  </a:lnTo>
                  <a:lnTo>
                    <a:pt x="108753" y="890162"/>
                  </a:lnTo>
                  <a:lnTo>
                    <a:pt x="91891" y="932864"/>
                  </a:lnTo>
                  <a:lnTo>
                    <a:pt x="76363" y="976219"/>
                  </a:lnTo>
                  <a:lnTo>
                    <a:pt x="62194" y="1020203"/>
                  </a:lnTo>
                  <a:lnTo>
                    <a:pt x="49410" y="1064791"/>
                  </a:lnTo>
                  <a:lnTo>
                    <a:pt x="38035" y="1109956"/>
                  </a:lnTo>
                  <a:lnTo>
                    <a:pt x="28095" y="1155674"/>
                  </a:lnTo>
                  <a:lnTo>
                    <a:pt x="19615" y="1201919"/>
                  </a:lnTo>
                  <a:lnTo>
                    <a:pt x="12621" y="1248667"/>
                  </a:lnTo>
                  <a:lnTo>
                    <a:pt x="7137" y="1295893"/>
                  </a:lnTo>
                  <a:lnTo>
                    <a:pt x="3188" y="1343570"/>
                  </a:lnTo>
                  <a:lnTo>
                    <a:pt x="801" y="1391674"/>
                  </a:lnTo>
                  <a:lnTo>
                    <a:pt x="0" y="1440180"/>
                  </a:lnTo>
                  <a:lnTo>
                    <a:pt x="801" y="1488685"/>
                  </a:lnTo>
                  <a:lnTo>
                    <a:pt x="3188" y="1536789"/>
                  </a:lnTo>
                  <a:lnTo>
                    <a:pt x="7137" y="1584466"/>
                  </a:lnTo>
                  <a:lnTo>
                    <a:pt x="12621" y="1631692"/>
                  </a:lnTo>
                  <a:lnTo>
                    <a:pt x="19615" y="1678440"/>
                  </a:lnTo>
                  <a:lnTo>
                    <a:pt x="28095" y="1724685"/>
                  </a:lnTo>
                  <a:lnTo>
                    <a:pt x="38035" y="1770403"/>
                  </a:lnTo>
                  <a:lnTo>
                    <a:pt x="49410" y="1815568"/>
                  </a:lnTo>
                  <a:lnTo>
                    <a:pt x="62194" y="1860156"/>
                  </a:lnTo>
                  <a:lnTo>
                    <a:pt x="76363" y="1904140"/>
                  </a:lnTo>
                  <a:lnTo>
                    <a:pt x="91891" y="1947495"/>
                  </a:lnTo>
                  <a:lnTo>
                    <a:pt x="108753" y="1990197"/>
                  </a:lnTo>
                  <a:lnTo>
                    <a:pt x="126924" y="2032220"/>
                  </a:lnTo>
                  <a:lnTo>
                    <a:pt x="146379" y="2073539"/>
                  </a:lnTo>
                  <a:lnTo>
                    <a:pt x="167092" y="2114129"/>
                  </a:lnTo>
                  <a:lnTo>
                    <a:pt x="189039" y="2153965"/>
                  </a:lnTo>
                  <a:lnTo>
                    <a:pt x="212193" y="2193020"/>
                  </a:lnTo>
                  <a:lnTo>
                    <a:pt x="236530" y="2231271"/>
                  </a:lnTo>
                  <a:lnTo>
                    <a:pt x="262025" y="2268692"/>
                  </a:lnTo>
                  <a:lnTo>
                    <a:pt x="288653" y="2305258"/>
                  </a:lnTo>
                  <a:lnTo>
                    <a:pt x="316387" y="2340943"/>
                  </a:lnTo>
                  <a:lnTo>
                    <a:pt x="345204" y="2375723"/>
                  </a:lnTo>
                  <a:lnTo>
                    <a:pt x="375077" y="2409572"/>
                  </a:lnTo>
                  <a:lnTo>
                    <a:pt x="405983" y="2442465"/>
                  </a:lnTo>
                  <a:lnTo>
                    <a:pt x="437894" y="2474376"/>
                  </a:lnTo>
                  <a:lnTo>
                    <a:pt x="470787" y="2505282"/>
                  </a:lnTo>
                  <a:lnTo>
                    <a:pt x="504636" y="2535155"/>
                  </a:lnTo>
                  <a:lnTo>
                    <a:pt x="539416" y="2563972"/>
                  </a:lnTo>
                  <a:lnTo>
                    <a:pt x="575101" y="2591706"/>
                  </a:lnTo>
                  <a:lnTo>
                    <a:pt x="611667" y="2618334"/>
                  </a:lnTo>
                  <a:lnTo>
                    <a:pt x="649088" y="2643829"/>
                  </a:lnTo>
                  <a:lnTo>
                    <a:pt x="687339" y="2668166"/>
                  </a:lnTo>
                  <a:lnTo>
                    <a:pt x="726394" y="2691320"/>
                  </a:lnTo>
                  <a:lnTo>
                    <a:pt x="766230" y="2713267"/>
                  </a:lnTo>
                  <a:lnTo>
                    <a:pt x="806820" y="2733980"/>
                  </a:lnTo>
                  <a:lnTo>
                    <a:pt x="848139" y="2753435"/>
                  </a:lnTo>
                  <a:lnTo>
                    <a:pt x="890162" y="2771606"/>
                  </a:lnTo>
                  <a:lnTo>
                    <a:pt x="932864" y="2788468"/>
                  </a:lnTo>
                  <a:lnTo>
                    <a:pt x="976219" y="2803996"/>
                  </a:lnTo>
                  <a:lnTo>
                    <a:pt x="1020203" y="2818165"/>
                  </a:lnTo>
                  <a:lnTo>
                    <a:pt x="1064791" y="2830949"/>
                  </a:lnTo>
                  <a:lnTo>
                    <a:pt x="1109956" y="2842324"/>
                  </a:lnTo>
                  <a:lnTo>
                    <a:pt x="1155674" y="2852264"/>
                  </a:lnTo>
                  <a:lnTo>
                    <a:pt x="1201919" y="2860744"/>
                  </a:lnTo>
                  <a:lnTo>
                    <a:pt x="1248667" y="2867738"/>
                  </a:lnTo>
                  <a:lnTo>
                    <a:pt x="1295893" y="2873222"/>
                  </a:lnTo>
                  <a:lnTo>
                    <a:pt x="1343570" y="2877171"/>
                  </a:lnTo>
                  <a:lnTo>
                    <a:pt x="1391674" y="2879558"/>
                  </a:lnTo>
                  <a:lnTo>
                    <a:pt x="1440179" y="2880360"/>
                  </a:lnTo>
                  <a:lnTo>
                    <a:pt x="1488685" y="2879558"/>
                  </a:lnTo>
                  <a:lnTo>
                    <a:pt x="1536789" y="2877171"/>
                  </a:lnTo>
                  <a:lnTo>
                    <a:pt x="1584466" y="2873222"/>
                  </a:lnTo>
                  <a:lnTo>
                    <a:pt x="1631692" y="2867738"/>
                  </a:lnTo>
                  <a:lnTo>
                    <a:pt x="1678440" y="2860744"/>
                  </a:lnTo>
                  <a:lnTo>
                    <a:pt x="1724685" y="2852264"/>
                  </a:lnTo>
                  <a:lnTo>
                    <a:pt x="1770403" y="2842324"/>
                  </a:lnTo>
                  <a:lnTo>
                    <a:pt x="1815568" y="2830949"/>
                  </a:lnTo>
                  <a:lnTo>
                    <a:pt x="1860156" y="2818165"/>
                  </a:lnTo>
                  <a:lnTo>
                    <a:pt x="1904140" y="2803996"/>
                  </a:lnTo>
                  <a:lnTo>
                    <a:pt x="1947495" y="2788468"/>
                  </a:lnTo>
                  <a:lnTo>
                    <a:pt x="1990197" y="2771606"/>
                  </a:lnTo>
                  <a:lnTo>
                    <a:pt x="2032220" y="2753435"/>
                  </a:lnTo>
                  <a:lnTo>
                    <a:pt x="2073539" y="2733980"/>
                  </a:lnTo>
                  <a:lnTo>
                    <a:pt x="2114129" y="2713267"/>
                  </a:lnTo>
                  <a:lnTo>
                    <a:pt x="2153965" y="2691320"/>
                  </a:lnTo>
                  <a:lnTo>
                    <a:pt x="2193020" y="2668166"/>
                  </a:lnTo>
                  <a:lnTo>
                    <a:pt x="2231271" y="2643829"/>
                  </a:lnTo>
                  <a:lnTo>
                    <a:pt x="2268692" y="2618334"/>
                  </a:lnTo>
                  <a:lnTo>
                    <a:pt x="2305258" y="2591706"/>
                  </a:lnTo>
                  <a:lnTo>
                    <a:pt x="2340943" y="2563972"/>
                  </a:lnTo>
                  <a:lnTo>
                    <a:pt x="2375723" y="2535155"/>
                  </a:lnTo>
                  <a:lnTo>
                    <a:pt x="2409572" y="2505282"/>
                  </a:lnTo>
                  <a:lnTo>
                    <a:pt x="2442465" y="2474376"/>
                  </a:lnTo>
                  <a:lnTo>
                    <a:pt x="2474376" y="2442465"/>
                  </a:lnTo>
                  <a:lnTo>
                    <a:pt x="2505282" y="2409572"/>
                  </a:lnTo>
                  <a:lnTo>
                    <a:pt x="2535155" y="2375723"/>
                  </a:lnTo>
                  <a:lnTo>
                    <a:pt x="2563972" y="2340943"/>
                  </a:lnTo>
                  <a:lnTo>
                    <a:pt x="2591706" y="2305258"/>
                  </a:lnTo>
                  <a:lnTo>
                    <a:pt x="2618334" y="2268692"/>
                  </a:lnTo>
                  <a:lnTo>
                    <a:pt x="2643829" y="2231271"/>
                  </a:lnTo>
                  <a:lnTo>
                    <a:pt x="2668166" y="2193020"/>
                  </a:lnTo>
                  <a:lnTo>
                    <a:pt x="2691320" y="2153965"/>
                  </a:lnTo>
                  <a:lnTo>
                    <a:pt x="2713267" y="2114129"/>
                  </a:lnTo>
                  <a:lnTo>
                    <a:pt x="2733980" y="2073539"/>
                  </a:lnTo>
                  <a:lnTo>
                    <a:pt x="2753435" y="2032220"/>
                  </a:lnTo>
                  <a:lnTo>
                    <a:pt x="2771606" y="1990197"/>
                  </a:lnTo>
                  <a:lnTo>
                    <a:pt x="2788468" y="1947495"/>
                  </a:lnTo>
                  <a:lnTo>
                    <a:pt x="2803996" y="1904140"/>
                  </a:lnTo>
                  <a:lnTo>
                    <a:pt x="2818165" y="1860156"/>
                  </a:lnTo>
                  <a:lnTo>
                    <a:pt x="2830949" y="1815568"/>
                  </a:lnTo>
                  <a:lnTo>
                    <a:pt x="2842324" y="1770403"/>
                  </a:lnTo>
                  <a:lnTo>
                    <a:pt x="2852264" y="1724685"/>
                  </a:lnTo>
                  <a:lnTo>
                    <a:pt x="2860744" y="1678440"/>
                  </a:lnTo>
                  <a:lnTo>
                    <a:pt x="2867738" y="1631692"/>
                  </a:lnTo>
                  <a:lnTo>
                    <a:pt x="2873222" y="1584466"/>
                  </a:lnTo>
                  <a:lnTo>
                    <a:pt x="2877171" y="1536789"/>
                  </a:lnTo>
                  <a:lnTo>
                    <a:pt x="2879558" y="1488685"/>
                  </a:lnTo>
                  <a:lnTo>
                    <a:pt x="2880360" y="1440180"/>
                  </a:lnTo>
                  <a:lnTo>
                    <a:pt x="2879558" y="1391674"/>
                  </a:lnTo>
                  <a:lnTo>
                    <a:pt x="2877171" y="1343570"/>
                  </a:lnTo>
                  <a:lnTo>
                    <a:pt x="2873222" y="1295893"/>
                  </a:lnTo>
                  <a:lnTo>
                    <a:pt x="2867738" y="1248667"/>
                  </a:lnTo>
                  <a:lnTo>
                    <a:pt x="2860744" y="1201919"/>
                  </a:lnTo>
                  <a:lnTo>
                    <a:pt x="2852264" y="1155674"/>
                  </a:lnTo>
                  <a:lnTo>
                    <a:pt x="2842324" y="1109956"/>
                  </a:lnTo>
                  <a:lnTo>
                    <a:pt x="2830949" y="1064791"/>
                  </a:lnTo>
                  <a:lnTo>
                    <a:pt x="2818165" y="1020203"/>
                  </a:lnTo>
                  <a:lnTo>
                    <a:pt x="2803996" y="976219"/>
                  </a:lnTo>
                  <a:lnTo>
                    <a:pt x="2788468" y="932864"/>
                  </a:lnTo>
                  <a:lnTo>
                    <a:pt x="2771606" y="890162"/>
                  </a:lnTo>
                  <a:lnTo>
                    <a:pt x="2753435" y="848139"/>
                  </a:lnTo>
                  <a:lnTo>
                    <a:pt x="2733980" y="806820"/>
                  </a:lnTo>
                  <a:lnTo>
                    <a:pt x="2713267" y="766230"/>
                  </a:lnTo>
                  <a:lnTo>
                    <a:pt x="2691320" y="726394"/>
                  </a:lnTo>
                  <a:lnTo>
                    <a:pt x="2668166" y="687339"/>
                  </a:lnTo>
                  <a:lnTo>
                    <a:pt x="2643829" y="649088"/>
                  </a:lnTo>
                  <a:lnTo>
                    <a:pt x="2618334" y="611667"/>
                  </a:lnTo>
                  <a:lnTo>
                    <a:pt x="2591706" y="575101"/>
                  </a:lnTo>
                  <a:lnTo>
                    <a:pt x="2563972" y="539416"/>
                  </a:lnTo>
                  <a:lnTo>
                    <a:pt x="2535155" y="504636"/>
                  </a:lnTo>
                  <a:lnTo>
                    <a:pt x="2505282" y="470787"/>
                  </a:lnTo>
                  <a:lnTo>
                    <a:pt x="2474376" y="437894"/>
                  </a:lnTo>
                  <a:lnTo>
                    <a:pt x="2442465" y="405983"/>
                  </a:lnTo>
                  <a:lnTo>
                    <a:pt x="2409572" y="375077"/>
                  </a:lnTo>
                  <a:lnTo>
                    <a:pt x="2375723" y="345204"/>
                  </a:lnTo>
                  <a:lnTo>
                    <a:pt x="2340943" y="316387"/>
                  </a:lnTo>
                  <a:lnTo>
                    <a:pt x="2305258" y="288653"/>
                  </a:lnTo>
                  <a:lnTo>
                    <a:pt x="2268692" y="262025"/>
                  </a:lnTo>
                  <a:lnTo>
                    <a:pt x="2231271" y="236530"/>
                  </a:lnTo>
                  <a:lnTo>
                    <a:pt x="2193020" y="212193"/>
                  </a:lnTo>
                  <a:lnTo>
                    <a:pt x="2153965" y="189039"/>
                  </a:lnTo>
                  <a:lnTo>
                    <a:pt x="2114129" y="167092"/>
                  </a:lnTo>
                  <a:lnTo>
                    <a:pt x="2073539" y="146379"/>
                  </a:lnTo>
                  <a:lnTo>
                    <a:pt x="2032220" y="126924"/>
                  </a:lnTo>
                  <a:lnTo>
                    <a:pt x="1990197" y="108753"/>
                  </a:lnTo>
                  <a:lnTo>
                    <a:pt x="1947495" y="91891"/>
                  </a:lnTo>
                  <a:lnTo>
                    <a:pt x="1904140" y="76363"/>
                  </a:lnTo>
                  <a:lnTo>
                    <a:pt x="1860156" y="62194"/>
                  </a:lnTo>
                  <a:lnTo>
                    <a:pt x="1815568" y="49410"/>
                  </a:lnTo>
                  <a:lnTo>
                    <a:pt x="1770403" y="38035"/>
                  </a:lnTo>
                  <a:lnTo>
                    <a:pt x="1724685" y="28095"/>
                  </a:lnTo>
                  <a:lnTo>
                    <a:pt x="1678440" y="19615"/>
                  </a:lnTo>
                  <a:lnTo>
                    <a:pt x="1631692" y="12621"/>
                  </a:lnTo>
                  <a:lnTo>
                    <a:pt x="1584466" y="7137"/>
                  </a:lnTo>
                  <a:lnTo>
                    <a:pt x="1536789" y="3188"/>
                  </a:lnTo>
                  <a:lnTo>
                    <a:pt x="1488685" y="801"/>
                  </a:lnTo>
                  <a:lnTo>
                    <a:pt x="1440179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2839" y="4666487"/>
              <a:ext cx="1545336" cy="14157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5690" y="306451"/>
            <a:ext cx="9027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Extensible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45" dirty="0">
                <a:solidFill>
                  <a:srgbClr val="3E3E3E"/>
                </a:solidFill>
                <a:latin typeface="Arial"/>
                <a:cs typeface="Arial"/>
              </a:rPr>
              <a:t>Protocol</a:t>
            </a: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200" dirty="0">
                <a:solidFill>
                  <a:srgbClr val="3E3E3E"/>
                </a:solidFill>
                <a:latin typeface="Arial"/>
                <a:cs typeface="Arial"/>
              </a:rPr>
              <a:t>IEEE</a:t>
            </a:r>
            <a:r>
              <a:rPr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5" dirty="0">
                <a:solidFill>
                  <a:srgbClr val="3E3E3E"/>
                </a:solidFill>
                <a:latin typeface="Arial"/>
                <a:cs typeface="Arial"/>
              </a:rPr>
              <a:t>802.1X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2679" y="760476"/>
            <a:ext cx="11519916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050664" y="2879851"/>
            <a:ext cx="2763520" cy="5626100"/>
            <a:chOff x="5050664" y="2879851"/>
            <a:chExt cx="2763520" cy="5626100"/>
          </a:xfrm>
        </p:grpSpPr>
        <p:sp>
          <p:nvSpPr>
            <p:cNvPr id="5" name="object 5"/>
            <p:cNvSpPr/>
            <p:nvPr/>
          </p:nvSpPr>
          <p:spPr>
            <a:xfrm>
              <a:off x="5050664" y="2879851"/>
              <a:ext cx="2189480" cy="5626100"/>
            </a:xfrm>
            <a:custGeom>
              <a:avLst/>
              <a:gdLst/>
              <a:ahLst/>
              <a:cxnLst/>
              <a:rect l="l" t="t" r="r" b="b"/>
              <a:pathLst>
                <a:path w="2189479" h="5626100">
                  <a:moveTo>
                    <a:pt x="92327" y="5562600"/>
                  </a:moveTo>
                  <a:lnTo>
                    <a:pt x="29335" y="5613400"/>
                  </a:lnTo>
                  <a:lnTo>
                    <a:pt x="113028" y="5626100"/>
                  </a:lnTo>
                  <a:lnTo>
                    <a:pt x="104747" y="5600700"/>
                  </a:lnTo>
                  <a:lnTo>
                    <a:pt x="92200" y="5600700"/>
                  </a:lnTo>
                  <a:lnTo>
                    <a:pt x="88771" y="5588000"/>
                  </a:lnTo>
                  <a:lnTo>
                    <a:pt x="100607" y="5588000"/>
                  </a:lnTo>
                  <a:lnTo>
                    <a:pt x="92327" y="5562600"/>
                  </a:lnTo>
                  <a:close/>
                </a:path>
                <a:path w="2189479" h="5626100">
                  <a:moveTo>
                    <a:pt x="100607" y="5588000"/>
                  </a:moveTo>
                  <a:lnTo>
                    <a:pt x="88771" y="5588000"/>
                  </a:lnTo>
                  <a:lnTo>
                    <a:pt x="92200" y="5600700"/>
                  </a:lnTo>
                  <a:lnTo>
                    <a:pt x="104747" y="5600700"/>
                  </a:lnTo>
                  <a:lnTo>
                    <a:pt x="100607" y="5588000"/>
                  </a:lnTo>
                  <a:close/>
                </a:path>
                <a:path w="2189479" h="5626100">
                  <a:moveTo>
                    <a:pt x="74449" y="37773"/>
                  </a:moveTo>
                  <a:lnTo>
                    <a:pt x="74420" y="38100"/>
                  </a:lnTo>
                  <a:lnTo>
                    <a:pt x="71082" y="50495"/>
                  </a:lnTo>
                  <a:lnTo>
                    <a:pt x="107821" y="63500"/>
                  </a:lnTo>
                  <a:lnTo>
                    <a:pt x="178560" y="76200"/>
                  </a:lnTo>
                  <a:lnTo>
                    <a:pt x="178306" y="76200"/>
                  </a:lnTo>
                  <a:lnTo>
                    <a:pt x="248283" y="101600"/>
                  </a:lnTo>
                  <a:lnTo>
                    <a:pt x="316990" y="127000"/>
                  </a:lnTo>
                  <a:lnTo>
                    <a:pt x="384681" y="152400"/>
                  </a:lnTo>
                  <a:lnTo>
                    <a:pt x="451610" y="190500"/>
                  </a:lnTo>
                  <a:lnTo>
                    <a:pt x="451356" y="190500"/>
                  </a:lnTo>
                  <a:lnTo>
                    <a:pt x="517269" y="215900"/>
                  </a:lnTo>
                  <a:lnTo>
                    <a:pt x="582166" y="241300"/>
                  </a:lnTo>
                  <a:lnTo>
                    <a:pt x="581912" y="241300"/>
                  </a:lnTo>
                  <a:lnTo>
                    <a:pt x="708658" y="317500"/>
                  </a:lnTo>
                  <a:lnTo>
                    <a:pt x="708277" y="317500"/>
                  </a:lnTo>
                  <a:lnTo>
                    <a:pt x="830578" y="381000"/>
                  </a:lnTo>
                  <a:lnTo>
                    <a:pt x="830324" y="381000"/>
                  </a:lnTo>
                  <a:lnTo>
                    <a:pt x="948434" y="457200"/>
                  </a:lnTo>
                  <a:lnTo>
                    <a:pt x="948180" y="457200"/>
                  </a:lnTo>
                  <a:lnTo>
                    <a:pt x="1061464" y="546100"/>
                  </a:lnTo>
                  <a:lnTo>
                    <a:pt x="1061210" y="546100"/>
                  </a:lnTo>
                  <a:lnTo>
                    <a:pt x="1169922" y="635000"/>
                  </a:lnTo>
                  <a:lnTo>
                    <a:pt x="1169668" y="635000"/>
                  </a:lnTo>
                  <a:lnTo>
                    <a:pt x="1273554" y="723900"/>
                  </a:lnTo>
                  <a:lnTo>
                    <a:pt x="1273427" y="723900"/>
                  </a:lnTo>
                  <a:lnTo>
                    <a:pt x="1372360" y="825500"/>
                  </a:lnTo>
                  <a:lnTo>
                    <a:pt x="1372106" y="825500"/>
                  </a:lnTo>
                  <a:lnTo>
                    <a:pt x="1466086" y="927100"/>
                  </a:lnTo>
                  <a:lnTo>
                    <a:pt x="1465832" y="927100"/>
                  </a:lnTo>
                  <a:lnTo>
                    <a:pt x="1554478" y="1041400"/>
                  </a:lnTo>
                  <a:lnTo>
                    <a:pt x="1637663" y="1143000"/>
                  </a:lnTo>
                  <a:lnTo>
                    <a:pt x="1715260" y="1257300"/>
                  </a:lnTo>
                  <a:lnTo>
                    <a:pt x="1787523" y="1384300"/>
                  </a:lnTo>
                  <a:lnTo>
                    <a:pt x="1787396" y="1384300"/>
                  </a:lnTo>
                  <a:lnTo>
                    <a:pt x="1853944" y="1498600"/>
                  </a:lnTo>
                  <a:lnTo>
                    <a:pt x="1914523" y="1625600"/>
                  </a:lnTo>
                  <a:lnTo>
                    <a:pt x="1914396" y="1625600"/>
                  </a:lnTo>
                  <a:lnTo>
                    <a:pt x="1942590" y="1689100"/>
                  </a:lnTo>
                  <a:lnTo>
                    <a:pt x="1969260" y="1752600"/>
                  </a:lnTo>
                  <a:lnTo>
                    <a:pt x="1994152" y="1816100"/>
                  </a:lnTo>
                  <a:lnTo>
                    <a:pt x="2017774" y="1879600"/>
                  </a:lnTo>
                  <a:lnTo>
                    <a:pt x="2039745" y="1943100"/>
                  </a:lnTo>
                  <a:lnTo>
                    <a:pt x="2060065" y="2019300"/>
                  </a:lnTo>
                  <a:lnTo>
                    <a:pt x="2078861" y="2082800"/>
                  </a:lnTo>
                  <a:lnTo>
                    <a:pt x="2096133" y="2146300"/>
                  </a:lnTo>
                  <a:lnTo>
                    <a:pt x="2111627" y="2209800"/>
                  </a:lnTo>
                  <a:lnTo>
                    <a:pt x="2125597" y="2286000"/>
                  </a:lnTo>
                  <a:lnTo>
                    <a:pt x="2138043" y="2349500"/>
                  </a:lnTo>
                  <a:lnTo>
                    <a:pt x="2148584" y="2425700"/>
                  </a:lnTo>
                  <a:lnTo>
                    <a:pt x="2157601" y="2489200"/>
                  </a:lnTo>
                  <a:lnTo>
                    <a:pt x="2164840" y="2565400"/>
                  </a:lnTo>
                  <a:lnTo>
                    <a:pt x="2170428" y="2628900"/>
                  </a:lnTo>
                  <a:lnTo>
                    <a:pt x="2174238" y="2705100"/>
                  </a:lnTo>
                  <a:lnTo>
                    <a:pt x="2176270" y="2768600"/>
                  </a:lnTo>
                  <a:lnTo>
                    <a:pt x="2176524" y="2844800"/>
                  </a:lnTo>
                  <a:lnTo>
                    <a:pt x="2175000" y="2921000"/>
                  </a:lnTo>
                  <a:lnTo>
                    <a:pt x="2171825" y="2984500"/>
                  </a:lnTo>
                  <a:lnTo>
                    <a:pt x="2166618" y="3060700"/>
                  </a:lnTo>
                  <a:lnTo>
                    <a:pt x="2159760" y="3136900"/>
                  </a:lnTo>
                  <a:lnTo>
                    <a:pt x="2151124" y="3200400"/>
                  </a:lnTo>
                  <a:lnTo>
                    <a:pt x="2140456" y="3276600"/>
                  </a:lnTo>
                  <a:lnTo>
                    <a:pt x="2128010" y="3352800"/>
                  </a:lnTo>
                  <a:lnTo>
                    <a:pt x="2113659" y="3416300"/>
                  </a:lnTo>
                  <a:lnTo>
                    <a:pt x="2097276" y="3492500"/>
                  </a:lnTo>
                  <a:lnTo>
                    <a:pt x="2079115" y="3568700"/>
                  </a:lnTo>
                  <a:lnTo>
                    <a:pt x="2052572" y="3657600"/>
                  </a:lnTo>
                  <a:lnTo>
                    <a:pt x="2052699" y="3657600"/>
                  </a:lnTo>
                  <a:lnTo>
                    <a:pt x="2023235" y="3746500"/>
                  </a:lnTo>
                  <a:lnTo>
                    <a:pt x="1990850" y="3835400"/>
                  </a:lnTo>
                  <a:lnTo>
                    <a:pt x="1955544" y="3924300"/>
                  </a:lnTo>
                  <a:lnTo>
                    <a:pt x="1917571" y="4013200"/>
                  </a:lnTo>
                  <a:lnTo>
                    <a:pt x="1876804" y="4102100"/>
                  </a:lnTo>
                  <a:lnTo>
                    <a:pt x="1833243" y="4191000"/>
                  </a:lnTo>
                  <a:lnTo>
                    <a:pt x="1787142" y="4267200"/>
                  </a:lnTo>
                  <a:lnTo>
                    <a:pt x="1738374" y="4356100"/>
                  </a:lnTo>
                  <a:lnTo>
                    <a:pt x="1687066" y="4432300"/>
                  </a:lnTo>
                  <a:lnTo>
                    <a:pt x="1633345" y="4508500"/>
                  </a:lnTo>
                  <a:lnTo>
                    <a:pt x="1577211" y="4584700"/>
                  </a:lnTo>
                  <a:lnTo>
                    <a:pt x="1518664" y="4660900"/>
                  </a:lnTo>
                  <a:lnTo>
                    <a:pt x="1457704" y="4724400"/>
                  </a:lnTo>
                  <a:lnTo>
                    <a:pt x="1394585" y="4800600"/>
                  </a:lnTo>
                  <a:lnTo>
                    <a:pt x="1329180" y="4864100"/>
                  </a:lnTo>
                  <a:lnTo>
                    <a:pt x="1261743" y="4927600"/>
                  </a:lnTo>
                  <a:lnTo>
                    <a:pt x="1192020" y="4991100"/>
                  </a:lnTo>
                  <a:lnTo>
                    <a:pt x="1120392" y="5054600"/>
                  </a:lnTo>
                  <a:lnTo>
                    <a:pt x="1046859" y="5105400"/>
                  </a:lnTo>
                  <a:lnTo>
                    <a:pt x="971167" y="5168900"/>
                  </a:lnTo>
                  <a:lnTo>
                    <a:pt x="893697" y="5219700"/>
                  </a:lnTo>
                  <a:lnTo>
                    <a:pt x="814449" y="5270500"/>
                  </a:lnTo>
                  <a:lnTo>
                    <a:pt x="733423" y="5321300"/>
                  </a:lnTo>
                  <a:lnTo>
                    <a:pt x="650619" y="5372100"/>
                  </a:lnTo>
                  <a:lnTo>
                    <a:pt x="566164" y="5410200"/>
                  </a:lnTo>
                  <a:lnTo>
                    <a:pt x="566418" y="5410200"/>
                  </a:lnTo>
                  <a:lnTo>
                    <a:pt x="480058" y="5448300"/>
                  </a:lnTo>
                  <a:lnTo>
                    <a:pt x="480312" y="5448300"/>
                  </a:lnTo>
                  <a:lnTo>
                    <a:pt x="392428" y="5486400"/>
                  </a:lnTo>
                  <a:lnTo>
                    <a:pt x="392682" y="5486400"/>
                  </a:lnTo>
                  <a:lnTo>
                    <a:pt x="303401" y="5524500"/>
                  </a:lnTo>
                  <a:lnTo>
                    <a:pt x="303655" y="5524500"/>
                  </a:lnTo>
                  <a:lnTo>
                    <a:pt x="212850" y="5549900"/>
                  </a:lnTo>
                  <a:lnTo>
                    <a:pt x="120775" y="5588000"/>
                  </a:lnTo>
                  <a:lnTo>
                    <a:pt x="100607" y="5588000"/>
                  </a:lnTo>
                  <a:lnTo>
                    <a:pt x="104747" y="5600700"/>
                  </a:lnTo>
                  <a:lnTo>
                    <a:pt x="124585" y="5600700"/>
                  </a:lnTo>
                  <a:lnTo>
                    <a:pt x="216914" y="5562600"/>
                  </a:lnTo>
                  <a:lnTo>
                    <a:pt x="307973" y="5537200"/>
                  </a:lnTo>
                  <a:lnTo>
                    <a:pt x="485392" y="5461000"/>
                  </a:lnTo>
                  <a:lnTo>
                    <a:pt x="571879" y="5422900"/>
                  </a:lnTo>
                  <a:lnTo>
                    <a:pt x="656715" y="5372100"/>
                  </a:lnTo>
                  <a:lnTo>
                    <a:pt x="739773" y="5334000"/>
                  </a:lnTo>
                  <a:lnTo>
                    <a:pt x="821180" y="5283200"/>
                  </a:lnTo>
                  <a:lnTo>
                    <a:pt x="900809" y="5232400"/>
                  </a:lnTo>
                  <a:lnTo>
                    <a:pt x="978660" y="5181600"/>
                  </a:lnTo>
                  <a:lnTo>
                    <a:pt x="1054606" y="5118100"/>
                  </a:lnTo>
                  <a:lnTo>
                    <a:pt x="1128520" y="5067300"/>
                  </a:lnTo>
                  <a:lnTo>
                    <a:pt x="1200529" y="5003800"/>
                  </a:lnTo>
                  <a:lnTo>
                    <a:pt x="1270506" y="4940300"/>
                  </a:lnTo>
                  <a:lnTo>
                    <a:pt x="1338197" y="4876800"/>
                  </a:lnTo>
                  <a:lnTo>
                    <a:pt x="1403856" y="4800600"/>
                  </a:lnTo>
                  <a:lnTo>
                    <a:pt x="1467356" y="4737100"/>
                  </a:lnTo>
                  <a:lnTo>
                    <a:pt x="1528443" y="4660900"/>
                  </a:lnTo>
                  <a:lnTo>
                    <a:pt x="1587244" y="4584700"/>
                  </a:lnTo>
                  <a:lnTo>
                    <a:pt x="1643759" y="4508500"/>
                  </a:lnTo>
                  <a:lnTo>
                    <a:pt x="1697607" y="4432300"/>
                  </a:lnTo>
                  <a:lnTo>
                    <a:pt x="1749169" y="4356100"/>
                  </a:lnTo>
                  <a:lnTo>
                    <a:pt x="1798191" y="4279900"/>
                  </a:lnTo>
                  <a:lnTo>
                    <a:pt x="1844419" y="4191000"/>
                  </a:lnTo>
                  <a:lnTo>
                    <a:pt x="1888234" y="4102100"/>
                  </a:lnTo>
                  <a:lnTo>
                    <a:pt x="1929128" y="4025900"/>
                  </a:lnTo>
                  <a:lnTo>
                    <a:pt x="1967355" y="3937000"/>
                  </a:lnTo>
                  <a:lnTo>
                    <a:pt x="2002788" y="3848100"/>
                  </a:lnTo>
                  <a:lnTo>
                    <a:pt x="2035300" y="3759200"/>
                  </a:lnTo>
                  <a:lnTo>
                    <a:pt x="2064764" y="3657600"/>
                  </a:lnTo>
                  <a:lnTo>
                    <a:pt x="2091434" y="3568700"/>
                  </a:lnTo>
                  <a:lnTo>
                    <a:pt x="2109595" y="3492500"/>
                  </a:lnTo>
                  <a:lnTo>
                    <a:pt x="2126105" y="3429000"/>
                  </a:lnTo>
                  <a:lnTo>
                    <a:pt x="2140456" y="3352800"/>
                  </a:lnTo>
                  <a:lnTo>
                    <a:pt x="2153029" y="3276600"/>
                  </a:lnTo>
                  <a:lnTo>
                    <a:pt x="2163697" y="3200400"/>
                  </a:lnTo>
                  <a:lnTo>
                    <a:pt x="2172460" y="3136900"/>
                  </a:lnTo>
                  <a:lnTo>
                    <a:pt x="2179318" y="3060700"/>
                  </a:lnTo>
                  <a:lnTo>
                    <a:pt x="2184525" y="2984500"/>
                  </a:lnTo>
                  <a:lnTo>
                    <a:pt x="2187700" y="2921000"/>
                  </a:lnTo>
                  <a:lnTo>
                    <a:pt x="2189224" y="2844800"/>
                  </a:lnTo>
                  <a:lnTo>
                    <a:pt x="2188970" y="2768600"/>
                  </a:lnTo>
                  <a:lnTo>
                    <a:pt x="2186811" y="2705100"/>
                  </a:lnTo>
                  <a:lnTo>
                    <a:pt x="2183001" y="2628900"/>
                  </a:lnTo>
                  <a:lnTo>
                    <a:pt x="2177413" y="2565400"/>
                  </a:lnTo>
                  <a:lnTo>
                    <a:pt x="2170174" y="2489200"/>
                  </a:lnTo>
                  <a:lnTo>
                    <a:pt x="2161157" y="2425700"/>
                  </a:lnTo>
                  <a:lnTo>
                    <a:pt x="2150489" y="2349500"/>
                  </a:lnTo>
                  <a:lnTo>
                    <a:pt x="2138043" y="2286000"/>
                  </a:lnTo>
                  <a:lnTo>
                    <a:pt x="2124073" y="2209800"/>
                  </a:lnTo>
                  <a:lnTo>
                    <a:pt x="2108452" y="2146300"/>
                  </a:lnTo>
                  <a:lnTo>
                    <a:pt x="2091180" y="2082800"/>
                  </a:lnTo>
                  <a:lnTo>
                    <a:pt x="2072257" y="2006600"/>
                  </a:lnTo>
                  <a:lnTo>
                    <a:pt x="2051810" y="1943100"/>
                  </a:lnTo>
                  <a:lnTo>
                    <a:pt x="2029712" y="1879600"/>
                  </a:lnTo>
                  <a:lnTo>
                    <a:pt x="2006090" y="1816100"/>
                  </a:lnTo>
                  <a:lnTo>
                    <a:pt x="1980944" y="1752600"/>
                  </a:lnTo>
                  <a:lnTo>
                    <a:pt x="1954274" y="1676400"/>
                  </a:lnTo>
                  <a:lnTo>
                    <a:pt x="1925953" y="1612900"/>
                  </a:lnTo>
                  <a:lnTo>
                    <a:pt x="1865120" y="1498600"/>
                  </a:lnTo>
                  <a:lnTo>
                    <a:pt x="1798445" y="1371600"/>
                  </a:lnTo>
                  <a:lnTo>
                    <a:pt x="1725928" y="1257300"/>
                  </a:lnTo>
                  <a:lnTo>
                    <a:pt x="1647950" y="1143000"/>
                  </a:lnTo>
                  <a:lnTo>
                    <a:pt x="1564384" y="1028700"/>
                  </a:lnTo>
                  <a:lnTo>
                    <a:pt x="1475484" y="927100"/>
                  </a:lnTo>
                  <a:lnTo>
                    <a:pt x="1381377" y="812800"/>
                  </a:lnTo>
                  <a:lnTo>
                    <a:pt x="1282190" y="723900"/>
                  </a:lnTo>
                  <a:lnTo>
                    <a:pt x="1178050" y="622300"/>
                  </a:lnTo>
                  <a:lnTo>
                    <a:pt x="1069084" y="533400"/>
                  </a:lnTo>
                  <a:lnTo>
                    <a:pt x="955546" y="457200"/>
                  </a:lnTo>
                  <a:lnTo>
                    <a:pt x="837309" y="368300"/>
                  </a:lnTo>
                  <a:lnTo>
                    <a:pt x="714627" y="304800"/>
                  </a:lnTo>
                  <a:lnTo>
                    <a:pt x="587754" y="228600"/>
                  </a:lnTo>
                  <a:lnTo>
                    <a:pt x="456563" y="177800"/>
                  </a:lnTo>
                  <a:lnTo>
                    <a:pt x="389507" y="139700"/>
                  </a:lnTo>
                  <a:lnTo>
                    <a:pt x="182370" y="63500"/>
                  </a:lnTo>
                  <a:lnTo>
                    <a:pt x="111250" y="50800"/>
                  </a:lnTo>
                  <a:lnTo>
                    <a:pt x="74449" y="37773"/>
                  </a:lnTo>
                  <a:close/>
                </a:path>
                <a:path w="2189479" h="5626100">
                  <a:moveTo>
                    <a:pt x="61507" y="0"/>
                  </a:moveTo>
                  <a:lnTo>
                    <a:pt x="19095" y="0"/>
                  </a:lnTo>
                  <a:lnTo>
                    <a:pt x="7981" y="12700"/>
                  </a:lnTo>
                  <a:lnTo>
                    <a:pt x="1141" y="25400"/>
                  </a:lnTo>
                  <a:lnTo>
                    <a:pt x="0" y="38100"/>
                  </a:lnTo>
                  <a:lnTo>
                    <a:pt x="4585" y="50800"/>
                  </a:lnTo>
                  <a:lnTo>
                    <a:pt x="14053" y="63500"/>
                  </a:lnTo>
                  <a:lnTo>
                    <a:pt x="27557" y="76200"/>
                  </a:lnTo>
                  <a:lnTo>
                    <a:pt x="42612" y="76200"/>
                  </a:lnTo>
                  <a:lnTo>
                    <a:pt x="56465" y="63500"/>
                  </a:lnTo>
                  <a:lnTo>
                    <a:pt x="67579" y="63500"/>
                  </a:lnTo>
                  <a:lnTo>
                    <a:pt x="71082" y="50495"/>
                  </a:lnTo>
                  <a:lnTo>
                    <a:pt x="36066" y="38100"/>
                  </a:lnTo>
                  <a:lnTo>
                    <a:pt x="39495" y="25400"/>
                  </a:lnTo>
                  <a:lnTo>
                    <a:pt x="75561" y="25400"/>
                  </a:lnTo>
                  <a:lnTo>
                    <a:pt x="70975" y="12700"/>
                  </a:lnTo>
                  <a:lnTo>
                    <a:pt x="61507" y="0"/>
                  </a:lnTo>
                  <a:close/>
                </a:path>
                <a:path w="2189479" h="5626100">
                  <a:moveTo>
                    <a:pt x="39495" y="25400"/>
                  </a:moveTo>
                  <a:lnTo>
                    <a:pt x="36066" y="38100"/>
                  </a:lnTo>
                  <a:lnTo>
                    <a:pt x="71082" y="50495"/>
                  </a:lnTo>
                  <a:lnTo>
                    <a:pt x="74420" y="38100"/>
                  </a:lnTo>
                  <a:lnTo>
                    <a:pt x="74449" y="37773"/>
                  </a:lnTo>
                  <a:lnTo>
                    <a:pt x="39495" y="25400"/>
                  </a:lnTo>
                  <a:close/>
                </a:path>
                <a:path w="2189479" h="5626100">
                  <a:moveTo>
                    <a:pt x="75561" y="25400"/>
                  </a:moveTo>
                  <a:lnTo>
                    <a:pt x="39495" y="25400"/>
                  </a:lnTo>
                  <a:lnTo>
                    <a:pt x="74449" y="37773"/>
                  </a:lnTo>
                  <a:lnTo>
                    <a:pt x="75561" y="2540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02223" y="7344155"/>
              <a:ext cx="1280160" cy="832485"/>
            </a:xfrm>
            <a:custGeom>
              <a:avLst/>
              <a:gdLst/>
              <a:ahLst/>
              <a:cxnLst/>
              <a:rect l="l" t="t" r="r" b="b"/>
              <a:pathLst>
                <a:path w="1280159" h="832484">
                  <a:moveTo>
                    <a:pt x="1141476" y="0"/>
                  </a:moveTo>
                  <a:lnTo>
                    <a:pt x="138684" y="0"/>
                  </a:lnTo>
                  <a:lnTo>
                    <a:pt x="94853" y="7071"/>
                  </a:lnTo>
                  <a:lnTo>
                    <a:pt x="56784" y="26761"/>
                  </a:lnTo>
                  <a:lnTo>
                    <a:pt x="26761" y="56784"/>
                  </a:lnTo>
                  <a:lnTo>
                    <a:pt x="7071" y="94853"/>
                  </a:lnTo>
                  <a:lnTo>
                    <a:pt x="0" y="138684"/>
                  </a:lnTo>
                  <a:lnTo>
                    <a:pt x="0" y="693420"/>
                  </a:lnTo>
                  <a:lnTo>
                    <a:pt x="7071" y="737255"/>
                  </a:lnTo>
                  <a:lnTo>
                    <a:pt x="26761" y="775325"/>
                  </a:lnTo>
                  <a:lnTo>
                    <a:pt x="56784" y="805346"/>
                  </a:lnTo>
                  <a:lnTo>
                    <a:pt x="94853" y="825033"/>
                  </a:lnTo>
                  <a:lnTo>
                    <a:pt x="138684" y="832104"/>
                  </a:lnTo>
                  <a:lnTo>
                    <a:pt x="1141476" y="832104"/>
                  </a:lnTo>
                  <a:lnTo>
                    <a:pt x="1185306" y="825033"/>
                  </a:lnTo>
                  <a:lnTo>
                    <a:pt x="1223375" y="805346"/>
                  </a:lnTo>
                  <a:lnTo>
                    <a:pt x="1253398" y="775325"/>
                  </a:lnTo>
                  <a:lnTo>
                    <a:pt x="1273088" y="737255"/>
                  </a:lnTo>
                  <a:lnTo>
                    <a:pt x="1280159" y="693420"/>
                  </a:lnTo>
                  <a:lnTo>
                    <a:pt x="1280159" y="138684"/>
                  </a:lnTo>
                  <a:lnTo>
                    <a:pt x="1273088" y="94853"/>
                  </a:lnTo>
                  <a:lnTo>
                    <a:pt x="1253398" y="56784"/>
                  </a:lnTo>
                  <a:lnTo>
                    <a:pt x="1223375" y="26761"/>
                  </a:lnTo>
                  <a:lnTo>
                    <a:pt x="1185306" y="7071"/>
                  </a:lnTo>
                  <a:lnTo>
                    <a:pt x="1141476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02223" y="7344155"/>
              <a:ext cx="1280160" cy="832485"/>
            </a:xfrm>
            <a:custGeom>
              <a:avLst/>
              <a:gdLst/>
              <a:ahLst/>
              <a:cxnLst/>
              <a:rect l="l" t="t" r="r" b="b"/>
              <a:pathLst>
                <a:path w="1280159" h="832484">
                  <a:moveTo>
                    <a:pt x="0" y="138684"/>
                  </a:moveTo>
                  <a:lnTo>
                    <a:pt x="7071" y="94853"/>
                  </a:lnTo>
                  <a:lnTo>
                    <a:pt x="26761" y="56784"/>
                  </a:lnTo>
                  <a:lnTo>
                    <a:pt x="56784" y="26761"/>
                  </a:lnTo>
                  <a:lnTo>
                    <a:pt x="94853" y="7071"/>
                  </a:lnTo>
                  <a:lnTo>
                    <a:pt x="138684" y="0"/>
                  </a:lnTo>
                  <a:lnTo>
                    <a:pt x="1141476" y="0"/>
                  </a:lnTo>
                  <a:lnTo>
                    <a:pt x="1185306" y="7071"/>
                  </a:lnTo>
                  <a:lnTo>
                    <a:pt x="1223375" y="26761"/>
                  </a:lnTo>
                  <a:lnTo>
                    <a:pt x="1253398" y="56784"/>
                  </a:lnTo>
                  <a:lnTo>
                    <a:pt x="1273088" y="94853"/>
                  </a:lnTo>
                  <a:lnTo>
                    <a:pt x="1280159" y="138684"/>
                  </a:lnTo>
                  <a:lnTo>
                    <a:pt x="1280159" y="693420"/>
                  </a:lnTo>
                  <a:lnTo>
                    <a:pt x="1273088" y="737255"/>
                  </a:lnTo>
                  <a:lnTo>
                    <a:pt x="1253398" y="775325"/>
                  </a:lnTo>
                  <a:lnTo>
                    <a:pt x="1223375" y="805346"/>
                  </a:lnTo>
                  <a:lnTo>
                    <a:pt x="1185306" y="825033"/>
                  </a:lnTo>
                  <a:lnTo>
                    <a:pt x="1141476" y="832104"/>
                  </a:lnTo>
                  <a:lnTo>
                    <a:pt x="138684" y="832104"/>
                  </a:lnTo>
                  <a:lnTo>
                    <a:pt x="94853" y="825033"/>
                  </a:lnTo>
                  <a:lnTo>
                    <a:pt x="56784" y="805346"/>
                  </a:lnTo>
                  <a:lnTo>
                    <a:pt x="26761" y="775325"/>
                  </a:lnTo>
                  <a:lnTo>
                    <a:pt x="7071" y="737255"/>
                  </a:lnTo>
                  <a:lnTo>
                    <a:pt x="0" y="693420"/>
                  </a:lnTo>
                  <a:lnTo>
                    <a:pt x="0" y="13868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28816" y="5234939"/>
              <a:ext cx="1278890" cy="830580"/>
            </a:xfrm>
            <a:custGeom>
              <a:avLst/>
              <a:gdLst/>
              <a:ahLst/>
              <a:cxnLst/>
              <a:rect l="l" t="t" r="r" b="b"/>
              <a:pathLst>
                <a:path w="1278890" h="830579">
                  <a:moveTo>
                    <a:pt x="1140078" y="0"/>
                  </a:moveTo>
                  <a:lnTo>
                    <a:pt x="138556" y="0"/>
                  </a:lnTo>
                  <a:lnTo>
                    <a:pt x="94739" y="7057"/>
                  </a:lnTo>
                  <a:lnTo>
                    <a:pt x="56701" y="26708"/>
                  </a:lnTo>
                  <a:lnTo>
                    <a:pt x="26716" y="56674"/>
                  </a:lnTo>
                  <a:lnTo>
                    <a:pt x="7058" y="94674"/>
                  </a:lnTo>
                  <a:lnTo>
                    <a:pt x="0" y="138430"/>
                  </a:lnTo>
                  <a:lnTo>
                    <a:pt x="0" y="692150"/>
                  </a:lnTo>
                  <a:lnTo>
                    <a:pt x="7058" y="735905"/>
                  </a:lnTo>
                  <a:lnTo>
                    <a:pt x="26716" y="773905"/>
                  </a:lnTo>
                  <a:lnTo>
                    <a:pt x="56701" y="803871"/>
                  </a:lnTo>
                  <a:lnTo>
                    <a:pt x="94739" y="823522"/>
                  </a:lnTo>
                  <a:lnTo>
                    <a:pt x="138556" y="830580"/>
                  </a:lnTo>
                  <a:lnTo>
                    <a:pt x="1140078" y="830580"/>
                  </a:lnTo>
                  <a:lnTo>
                    <a:pt x="1183896" y="823522"/>
                  </a:lnTo>
                  <a:lnTo>
                    <a:pt x="1221934" y="803871"/>
                  </a:lnTo>
                  <a:lnTo>
                    <a:pt x="1251919" y="773905"/>
                  </a:lnTo>
                  <a:lnTo>
                    <a:pt x="1271577" y="735905"/>
                  </a:lnTo>
                  <a:lnTo>
                    <a:pt x="1278635" y="692150"/>
                  </a:lnTo>
                  <a:lnTo>
                    <a:pt x="1278635" y="138430"/>
                  </a:lnTo>
                  <a:lnTo>
                    <a:pt x="1271577" y="94674"/>
                  </a:lnTo>
                  <a:lnTo>
                    <a:pt x="1251919" y="56674"/>
                  </a:lnTo>
                  <a:lnTo>
                    <a:pt x="1221934" y="26708"/>
                  </a:lnTo>
                  <a:lnTo>
                    <a:pt x="1183896" y="7057"/>
                  </a:lnTo>
                  <a:lnTo>
                    <a:pt x="1140078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28816" y="5234939"/>
              <a:ext cx="1278890" cy="830580"/>
            </a:xfrm>
            <a:custGeom>
              <a:avLst/>
              <a:gdLst/>
              <a:ahLst/>
              <a:cxnLst/>
              <a:rect l="l" t="t" r="r" b="b"/>
              <a:pathLst>
                <a:path w="1278890" h="830579">
                  <a:moveTo>
                    <a:pt x="0" y="138430"/>
                  </a:moveTo>
                  <a:lnTo>
                    <a:pt x="7058" y="94674"/>
                  </a:lnTo>
                  <a:lnTo>
                    <a:pt x="26716" y="56674"/>
                  </a:lnTo>
                  <a:lnTo>
                    <a:pt x="56701" y="26708"/>
                  </a:lnTo>
                  <a:lnTo>
                    <a:pt x="94739" y="7057"/>
                  </a:lnTo>
                  <a:lnTo>
                    <a:pt x="138556" y="0"/>
                  </a:lnTo>
                  <a:lnTo>
                    <a:pt x="1140078" y="0"/>
                  </a:lnTo>
                  <a:lnTo>
                    <a:pt x="1183896" y="7057"/>
                  </a:lnTo>
                  <a:lnTo>
                    <a:pt x="1221934" y="26708"/>
                  </a:lnTo>
                  <a:lnTo>
                    <a:pt x="1251919" y="56674"/>
                  </a:lnTo>
                  <a:lnTo>
                    <a:pt x="1271577" y="94674"/>
                  </a:lnTo>
                  <a:lnTo>
                    <a:pt x="1278635" y="138430"/>
                  </a:lnTo>
                  <a:lnTo>
                    <a:pt x="1278635" y="692150"/>
                  </a:lnTo>
                  <a:lnTo>
                    <a:pt x="1271577" y="735905"/>
                  </a:lnTo>
                  <a:lnTo>
                    <a:pt x="1251919" y="773905"/>
                  </a:lnTo>
                  <a:lnTo>
                    <a:pt x="1221934" y="803871"/>
                  </a:lnTo>
                  <a:lnTo>
                    <a:pt x="1183896" y="823522"/>
                  </a:lnTo>
                  <a:lnTo>
                    <a:pt x="1140078" y="830580"/>
                  </a:lnTo>
                  <a:lnTo>
                    <a:pt x="138556" y="830580"/>
                  </a:lnTo>
                  <a:lnTo>
                    <a:pt x="94739" y="823522"/>
                  </a:lnTo>
                  <a:lnTo>
                    <a:pt x="56701" y="803871"/>
                  </a:lnTo>
                  <a:lnTo>
                    <a:pt x="26716" y="773905"/>
                  </a:lnTo>
                  <a:lnTo>
                    <a:pt x="7058" y="735905"/>
                  </a:lnTo>
                  <a:lnTo>
                    <a:pt x="0" y="692150"/>
                  </a:lnTo>
                  <a:lnTo>
                    <a:pt x="0" y="13843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49823" y="3035807"/>
              <a:ext cx="1278890" cy="832485"/>
            </a:xfrm>
            <a:custGeom>
              <a:avLst/>
              <a:gdLst/>
              <a:ahLst/>
              <a:cxnLst/>
              <a:rect l="l" t="t" r="r" b="b"/>
              <a:pathLst>
                <a:path w="1278890" h="832485">
                  <a:moveTo>
                    <a:pt x="1140078" y="0"/>
                  </a:moveTo>
                  <a:lnTo>
                    <a:pt x="138556" y="0"/>
                  </a:lnTo>
                  <a:lnTo>
                    <a:pt x="94739" y="7071"/>
                  </a:lnTo>
                  <a:lnTo>
                    <a:pt x="56701" y="26761"/>
                  </a:lnTo>
                  <a:lnTo>
                    <a:pt x="26716" y="56784"/>
                  </a:lnTo>
                  <a:lnTo>
                    <a:pt x="7058" y="94853"/>
                  </a:lnTo>
                  <a:lnTo>
                    <a:pt x="0" y="138683"/>
                  </a:lnTo>
                  <a:lnTo>
                    <a:pt x="0" y="693419"/>
                  </a:lnTo>
                  <a:lnTo>
                    <a:pt x="7058" y="737250"/>
                  </a:lnTo>
                  <a:lnTo>
                    <a:pt x="26716" y="775319"/>
                  </a:lnTo>
                  <a:lnTo>
                    <a:pt x="56701" y="805342"/>
                  </a:lnTo>
                  <a:lnTo>
                    <a:pt x="94739" y="825032"/>
                  </a:lnTo>
                  <a:lnTo>
                    <a:pt x="138556" y="832103"/>
                  </a:lnTo>
                  <a:lnTo>
                    <a:pt x="1140078" y="832103"/>
                  </a:lnTo>
                  <a:lnTo>
                    <a:pt x="1183896" y="825032"/>
                  </a:lnTo>
                  <a:lnTo>
                    <a:pt x="1221934" y="805342"/>
                  </a:lnTo>
                  <a:lnTo>
                    <a:pt x="1251919" y="775319"/>
                  </a:lnTo>
                  <a:lnTo>
                    <a:pt x="1271577" y="737250"/>
                  </a:lnTo>
                  <a:lnTo>
                    <a:pt x="1278635" y="693419"/>
                  </a:lnTo>
                  <a:lnTo>
                    <a:pt x="1278635" y="138683"/>
                  </a:lnTo>
                  <a:lnTo>
                    <a:pt x="1271577" y="94853"/>
                  </a:lnTo>
                  <a:lnTo>
                    <a:pt x="1251919" y="56784"/>
                  </a:lnTo>
                  <a:lnTo>
                    <a:pt x="1221934" y="26761"/>
                  </a:lnTo>
                  <a:lnTo>
                    <a:pt x="1183896" y="7071"/>
                  </a:lnTo>
                  <a:lnTo>
                    <a:pt x="1140078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49823" y="3035807"/>
              <a:ext cx="1278890" cy="832485"/>
            </a:xfrm>
            <a:custGeom>
              <a:avLst/>
              <a:gdLst/>
              <a:ahLst/>
              <a:cxnLst/>
              <a:rect l="l" t="t" r="r" b="b"/>
              <a:pathLst>
                <a:path w="1278890" h="832485">
                  <a:moveTo>
                    <a:pt x="0" y="138683"/>
                  </a:moveTo>
                  <a:lnTo>
                    <a:pt x="7058" y="94853"/>
                  </a:lnTo>
                  <a:lnTo>
                    <a:pt x="26716" y="56784"/>
                  </a:lnTo>
                  <a:lnTo>
                    <a:pt x="56701" y="26761"/>
                  </a:lnTo>
                  <a:lnTo>
                    <a:pt x="94739" y="7071"/>
                  </a:lnTo>
                  <a:lnTo>
                    <a:pt x="138556" y="0"/>
                  </a:lnTo>
                  <a:lnTo>
                    <a:pt x="1140078" y="0"/>
                  </a:lnTo>
                  <a:lnTo>
                    <a:pt x="1183896" y="7071"/>
                  </a:lnTo>
                  <a:lnTo>
                    <a:pt x="1221934" y="26761"/>
                  </a:lnTo>
                  <a:lnTo>
                    <a:pt x="1251919" y="56784"/>
                  </a:lnTo>
                  <a:lnTo>
                    <a:pt x="1271577" y="94853"/>
                  </a:lnTo>
                  <a:lnTo>
                    <a:pt x="1278635" y="138683"/>
                  </a:lnTo>
                  <a:lnTo>
                    <a:pt x="1278635" y="693419"/>
                  </a:lnTo>
                  <a:lnTo>
                    <a:pt x="1271577" y="737250"/>
                  </a:lnTo>
                  <a:lnTo>
                    <a:pt x="1251919" y="775319"/>
                  </a:lnTo>
                  <a:lnTo>
                    <a:pt x="1221934" y="805342"/>
                  </a:lnTo>
                  <a:lnTo>
                    <a:pt x="1183896" y="825032"/>
                  </a:lnTo>
                  <a:lnTo>
                    <a:pt x="1140078" y="832103"/>
                  </a:lnTo>
                  <a:lnTo>
                    <a:pt x="138556" y="832103"/>
                  </a:lnTo>
                  <a:lnTo>
                    <a:pt x="94739" y="825032"/>
                  </a:lnTo>
                  <a:lnTo>
                    <a:pt x="56701" y="805342"/>
                  </a:lnTo>
                  <a:lnTo>
                    <a:pt x="26716" y="775319"/>
                  </a:lnTo>
                  <a:lnTo>
                    <a:pt x="7058" y="737250"/>
                  </a:lnTo>
                  <a:lnTo>
                    <a:pt x="0" y="693419"/>
                  </a:lnTo>
                  <a:lnTo>
                    <a:pt x="0" y="13868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499984" y="3299586"/>
            <a:ext cx="24015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44484E"/>
                </a:solidFill>
                <a:latin typeface="Microsoft Sans Serif"/>
                <a:cs typeface="Microsoft Sans Serif"/>
              </a:rPr>
              <a:t>Wireless</a:t>
            </a:r>
            <a:r>
              <a:rPr sz="2200" spc="-4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44484E"/>
                </a:solidFill>
                <a:latin typeface="Microsoft Sans Serif"/>
                <a:cs typeface="Microsoft Sans Serif"/>
              </a:rPr>
              <a:t>networks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62619" y="5411216"/>
            <a:ext cx="24796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44484E"/>
                </a:solidFill>
                <a:latin typeface="Microsoft Sans Serif"/>
                <a:cs typeface="Microsoft Sans Serif"/>
              </a:rPr>
              <a:t>Switched</a:t>
            </a:r>
            <a:r>
              <a:rPr sz="2200" spc="-3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44484E"/>
                </a:solidFill>
                <a:latin typeface="Microsoft Sans Serif"/>
                <a:cs typeface="Microsoft Sans Serif"/>
              </a:rPr>
              <a:t>networks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01916" y="7586877"/>
            <a:ext cx="31349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44484E"/>
                </a:solidFill>
                <a:latin typeface="Microsoft Sans Serif"/>
                <a:cs typeface="Microsoft Sans Serif"/>
              </a:rPr>
              <a:t>Virtual</a:t>
            </a:r>
            <a:r>
              <a:rPr sz="2200" spc="-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44484E"/>
                </a:solidFill>
                <a:latin typeface="Microsoft Sans Serif"/>
                <a:cs typeface="Microsoft Sans Serif"/>
              </a:rPr>
              <a:t>private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500628" y="3210079"/>
            <a:ext cx="3889375" cy="4728845"/>
            <a:chOff x="3500628" y="3210079"/>
            <a:chExt cx="3889375" cy="472884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9132" y="7859268"/>
              <a:ext cx="79247" cy="7924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4288" y="7859268"/>
              <a:ext cx="79248" cy="7924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7940" y="7859268"/>
              <a:ext cx="80772" cy="7924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833872" y="3210089"/>
              <a:ext cx="704215" cy="4683125"/>
            </a:xfrm>
            <a:custGeom>
              <a:avLst/>
              <a:gdLst/>
              <a:ahLst/>
              <a:cxnLst/>
              <a:rect l="l" t="t" r="r" b="b"/>
              <a:pathLst>
                <a:path w="704215" h="4683125">
                  <a:moveTo>
                    <a:pt x="496671" y="21907"/>
                  </a:moveTo>
                  <a:lnTo>
                    <a:pt x="490982" y="4279"/>
                  </a:lnTo>
                  <a:lnTo>
                    <a:pt x="473278" y="0"/>
                  </a:lnTo>
                  <a:lnTo>
                    <a:pt x="448297" y="6819"/>
                  </a:lnTo>
                  <a:lnTo>
                    <a:pt x="423329" y="19469"/>
                  </a:lnTo>
                  <a:lnTo>
                    <a:pt x="405638" y="32600"/>
                  </a:lnTo>
                  <a:lnTo>
                    <a:pt x="341122" y="96862"/>
                  </a:lnTo>
                  <a:lnTo>
                    <a:pt x="41402" y="96862"/>
                  </a:lnTo>
                  <a:lnTo>
                    <a:pt x="36195" y="102069"/>
                  </a:lnTo>
                  <a:lnTo>
                    <a:pt x="33528" y="107149"/>
                  </a:lnTo>
                  <a:lnTo>
                    <a:pt x="33528" y="114896"/>
                  </a:lnTo>
                  <a:lnTo>
                    <a:pt x="36195" y="122643"/>
                  </a:lnTo>
                  <a:lnTo>
                    <a:pt x="43942" y="125183"/>
                  </a:lnTo>
                  <a:lnTo>
                    <a:pt x="237744" y="199859"/>
                  </a:lnTo>
                  <a:lnTo>
                    <a:pt x="126619" y="325970"/>
                  </a:lnTo>
                  <a:lnTo>
                    <a:pt x="5207" y="318223"/>
                  </a:lnTo>
                  <a:lnTo>
                    <a:pt x="2540" y="318223"/>
                  </a:lnTo>
                  <a:lnTo>
                    <a:pt x="2540" y="320763"/>
                  </a:lnTo>
                  <a:lnTo>
                    <a:pt x="0" y="323303"/>
                  </a:lnTo>
                  <a:lnTo>
                    <a:pt x="0" y="325970"/>
                  </a:lnTo>
                  <a:lnTo>
                    <a:pt x="2540" y="328510"/>
                  </a:lnTo>
                  <a:lnTo>
                    <a:pt x="5207" y="328510"/>
                  </a:lnTo>
                  <a:lnTo>
                    <a:pt x="98171" y="364578"/>
                  </a:lnTo>
                  <a:lnTo>
                    <a:pt x="98171" y="367118"/>
                  </a:lnTo>
                  <a:lnTo>
                    <a:pt x="100711" y="369658"/>
                  </a:lnTo>
                  <a:lnTo>
                    <a:pt x="100711" y="372325"/>
                  </a:lnTo>
                  <a:lnTo>
                    <a:pt x="90424" y="382612"/>
                  </a:lnTo>
                  <a:lnTo>
                    <a:pt x="90424" y="392899"/>
                  </a:lnTo>
                  <a:lnTo>
                    <a:pt x="95631" y="397979"/>
                  </a:lnTo>
                  <a:lnTo>
                    <a:pt x="101434" y="400913"/>
                  </a:lnTo>
                  <a:lnTo>
                    <a:pt x="107238" y="401891"/>
                  </a:lnTo>
                  <a:lnTo>
                    <a:pt x="113055" y="400913"/>
                  </a:lnTo>
                  <a:lnTo>
                    <a:pt x="118872" y="397979"/>
                  </a:lnTo>
                  <a:lnTo>
                    <a:pt x="121412" y="392899"/>
                  </a:lnTo>
                  <a:lnTo>
                    <a:pt x="124079" y="395439"/>
                  </a:lnTo>
                  <a:lnTo>
                    <a:pt x="129159" y="395439"/>
                  </a:lnTo>
                  <a:lnTo>
                    <a:pt x="165354" y="488022"/>
                  </a:lnTo>
                  <a:lnTo>
                    <a:pt x="165354" y="490689"/>
                  </a:lnTo>
                  <a:lnTo>
                    <a:pt x="167894" y="493229"/>
                  </a:lnTo>
                  <a:lnTo>
                    <a:pt x="173101" y="493229"/>
                  </a:lnTo>
                  <a:lnTo>
                    <a:pt x="173101" y="490689"/>
                  </a:lnTo>
                  <a:lnTo>
                    <a:pt x="175641" y="490689"/>
                  </a:lnTo>
                  <a:lnTo>
                    <a:pt x="175641" y="488022"/>
                  </a:lnTo>
                  <a:lnTo>
                    <a:pt x="169405" y="392899"/>
                  </a:lnTo>
                  <a:lnTo>
                    <a:pt x="167894" y="369658"/>
                  </a:lnTo>
                  <a:lnTo>
                    <a:pt x="217893" y="325970"/>
                  </a:lnTo>
                  <a:lnTo>
                    <a:pt x="294513" y="259041"/>
                  </a:lnTo>
                  <a:lnTo>
                    <a:pt x="372110" y="452081"/>
                  </a:lnTo>
                  <a:lnTo>
                    <a:pt x="374650" y="457161"/>
                  </a:lnTo>
                  <a:lnTo>
                    <a:pt x="379857" y="462368"/>
                  </a:lnTo>
                  <a:lnTo>
                    <a:pt x="387604" y="459828"/>
                  </a:lnTo>
                  <a:lnTo>
                    <a:pt x="390144" y="459828"/>
                  </a:lnTo>
                  <a:lnTo>
                    <a:pt x="392684" y="457161"/>
                  </a:lnTo>
                  <a:lnTo>
                    <a:pt x="395351" y="457161"/>
                  </a:lnTo>
                  <a:lnTo>
                    <a:pt x="397891" y="454621"/>
                  </a:lnTo>
                  <a:lnTo>
                    <a:pt x="400558" y="449414"/>
                  </a:lnTo>
                  <a:lnTo>
                    <a:pt x="400558" y="259041"/>
                  </a:lnTo>
                  <a:lnTo>
                    <a:pt x="400558" y="153504"/>
                  </a:lnTo>
                  <a:lnTo>
                    <a:pt x="462534" y="91782"/>
                  </a:lnTo>
                  <a:lnTo>
                    <a:pt x="477113" y="72669"/>
                  </a:lnTo>
                  <a:lnTo>
                    <a:pt x="490283" y="47040"/>
                  </a:lnTo>
                  <a:lnTo>
                    <a:pt x="496671" y="21907"/>
                  </a:lnTo>
                  <a:close/>
                </a:path>
                <a:path w="704215" h="4683125">
                  <a:moveTo>
                    <a:pt x="522732" y="4396575"/>
                  </a:moveTo>
                  <a:lnTo>
                    <a:pt x="520611" y="4386173"/>
                  </a:lnTo>
                  <a:lnTo>
                    <a:pt x="515023" y="4378388"/>
                  </a:lnTo>
                  <a:lnTo>
                    <a:pt x="507136" y="4373511"/>
                  </a:lnTo>
                  <a:lnTo>
                    <a:pt x="498094" y="4371810"/>
                  </a:lnTo>
                  <a:lnTo>
                    <a:pt x="152654" y="4371810"/>
                  </a:lnTo>
                  <a:lnTo>
                    <a:pt x="143598" y="4373511"/>
                  </a:lnTo>
                  <a:lnTo>
                    <a:pt x="135712" y="4378388"/>
                  </a:lnTo>
                  <a:lnTo>
                    <a:pt x="130124" y="4386173"/>
                  </a:lnTo>
                  <a:lnTo>
                    <a:pt x="128016" y="4396575"/>
                  </a:lnTo>
                  <a:lnTo>
                    <a:pt x="128016" y="4581741"/>
                  </a:lnTo>
                  <a:lnTo>
                    <a:pt x="130124" y="4590872"/>
                  </a:lnTo>
                  <a:lnTo>
                    <a:pt x="135712" y="4598797"/>
                  </a:lnTo>
                  <a:lnTo>
                    <a:pt x="143598" y="4604397"/>
                  </a:lnTo>
                  <a:lnTo>
                    <a:pt x="152654" y="4606506"/>
                  </a:lnTo>
                  <a:lnTo>
                    <a:pt x="513461" y="4606506"/>
                  </a:lnTo>
                  <a:lnTo>
                    <a:pt x="516191" y="4604397"/>
                  </a:lnTo>
                  <a:lnTo>
                    <a:pt x="519239" y="4598797"/>
                  </a:lnTo>
                  <a:lnTo>
                    <a:pt x="521703" y="4590872"/>
                  </a:lnTo>
                  <a:lnTo>
                    <a:pt x="522732" y="4581741"/>
                  </a:lnTo>
                  <a:lnTo>
                    <a:pt x="522732" y="4396575"/>
                  </a:lnTo>
                  <a:close/>
                </a:path>
                <a:path w="704215" h="4683125">
                  <a:moveTo>
                    <a:pt x="704075" y="4648416"/>
                  </a:moveTo>
                  <a:lnTo>
                    <a:pt x="702411" y="4640440"/>
                  </a:lnTo>
                  <a:lnTo>
                    <a:pt x="697839" y="4633900"/>
                  </a:lnTo>
                  <a:lnTo>
                    <a:pt x="691896" y="4630026"/>
                  </a:lnTo>
                  <a:lnTo>
                    <a:pt x="691896" y="4614761"/>
                  </a:lnTo>
                  <a:lnTo>
                    <a:pt x="682625" y="4614761"/>
                  </a:lnTo>
                  <a:lnTo>
                    <a:pt x="682625" y="4574502"/>
                  </a:lnTo>
                  <a:lnTo>
                    <a:pt x="682625" y="4518876"/>
                  </a:lnTo>
                  <a:lnTo>
                    <a:pt x="680974" y="4505591"/>
                  </a:lnTo>
                  <a:lnTo>
                    <a:pt x="676427" y="4493755"/>
                  </a:lnTo>
                  <a:lnTo>
                    <a:pt x="670356" y="4484840"/>
                  </a:lnTo>
                  <a:lnTo>
                    <a:pt x="669544" y="4483646"/>
                  </a:lnTo>
                  <a:lnTo>
                    <a:pt x="660908" y="4475569"/>
                  </a:lnTo>
                  <a:lnTo>
                    <a:pt x="657860" y="4473206"/>
                  </a:lnTo>
                  <a:lnTo>
                    <a:pt x="657860" y="4512653"/>
                  </a:lnTo>
                  <a:lnTo>
                    <a:pt x="657860" y="4574502"/>
                  </a:lnTo>
                  <a:lnTo>
                    <a:pt x="586613" y="4574502"/>
                  </a:lnTo>
                  <a:lnTo>
                    <a:pt x="586613" y="4484840"/>
                  </a:lnTo>
                  <a:lnTo>
                    <a:pt x="626872" y="4484840"/>
                  </a:lnTo>
                  <a:lnTo>
                    <a:pt x="631710" y="4485729"/>
                  </a:lnTo>
                  <a:lnTo>
                    <a:pt x="642366" y="4489513"/>
                  </a:lnTo>
                  <a:lnTo>
                    <a:pt x="653008" y="4497921"/>
                  </a:lnTo>
                  <a:lnTo>
                    <a:pt x="657860" y="4512653"/>
                  </a:lnTo>
                  <a:lnTo>
                    <a:pt x="657860" y="4473206"/>
                  </a:lnTo>
                  <a:lnTo>
                    <a:pt x="653402" y="4469739"/>
                  </a:lnTo>
                  <a:lnTo>
                    <a:pt x="645033" y="4465942"/>
                  </a:lnTo>
                  <a:lnTo>
                    <a:pt x="636079" y="4463872"/>
                  </a:lnTo>
                  <a:lnTo>
                    <a:pt x="626872" y="4463250"/>
                  </a:lnTo>
                  <a:lnTo>
                    <a:pt x="577596" y="4463250"/>
                  </a:lnTo>
                  <a:lnTo>
                    <a:pt x="577596" y="4442041"/>
                  </a:lnTo>
                  <a:lnTo>
                    <a:pt x="574548" y="4438866"/>
                  </a:lnTo>
                  <a:lnTo>
                    <a:pt x="559308" y="4438866"/>
                  </a:lnTo>
                  <a:lnTo>
                    <a:pt x="556260" y="4442041"/>
                  </a:lnTo>
                  <a:lnTo>
                    <a:pt x="556260" y="4463250"/>
                  </a:lnTo>
                  <a:lnTo>
                    <a:pt x="533908" y="4463250"/>
                  </a:lnTo>
                  <a:lnTo>
                    <a:pt x="530733" y="4614761"/>
                  </a:lnTo>
                  <a:lnTo>
                    <a:pt x="128016" y="4614761"/>
                  </a:lnTo>
                  <a:lnTo>
                    <a:pt x="128016" y="4632414"/>
                  </a:lnTo>
                  <a:lnTo>
                    <a:pt x="117729" y="4632414"/>
                  </a:lnTo>
                  <a:lnTo>
                    <a:pt x="111252" y="4638891"/>
                  </a:lnTo>
                  <a:lnTo>
                    <a:pt x="111252" y="4646892"/>
                  </a:lnTo>
                  <a:lnTo>
                    <a:pt x="111252" y="4654893"/>
                  </a:lnTo>
                  <a:lnTo>
                    <a:pt x="117729" y="4661370"/>
                  </a:lnTo>
                  <a:lnTo>
                    <a:pt x="128016" y="4661370"/>
                  </a:lnTo>
                  <a:lnTo>
                    <a:pt x="128016" y="4682706"/>
                  </a:lnTo>
                  <a:lnTo>
                    <a:pt x="152781" y="4682706"/>
                  </a:lnTo>
                  <a:lnTo>
                    <a:pt x="159435" y="4662767"/>
                  </a:lnTo>
                  <a:lnTo>
                    <a:pt x="173329" y="4645990"/>
                  </a:lnTo>
                  <a:lnTo>
                    <a:pt x="192443" y="4634433"/>
                  </a:lnTo>
                  <a:lnTo>
                    <a:pt x="214757" y="4630128"/>
                  </a:lnTo>
                  <a:lnTo>
                    <a:pt x="320167" y="4630128"/>
                  </a:lnTo>
                  <a:lnTo>
                    <a:pt x="342417" y="4634433"/>
                  </a:lnTo>
                  <a:lnTo>
                    <a:pt x="361518" y="4645990"/>
                  </a:lnTo>
                  <a:lnTo>
                    <a:pt x="375399" y="4662767"/>
                  </a:lnTo>
                  <a:lnTo>
                    <a:pt x="382016" y="4682706"/>
                  </a:lnTo>
                  <a:lnTo>
                    <a:pt x="524637" y="4682706"/>
                  </a:lnTo>
                  <a:lnTo>
                    <a:pt x="531241" y="4662767"/>
                  </a:lnTo>
                  <a:lnTo>
                    <a:pt x="545147" y="4645990"/>
                  </a:lnTo>
                  <a:lnTo>
                    <a:pt x="564273" y="4634433"/>
                  </a:lnTo>
                  <a:lnTo>
                    <a:pt x="586613" y="4630128"/>
                  </a:lnTo>
                  <a:lnTo>
                    <a:pt x="608914" y="4634433"/>
                  </a:lnTo>
                  <a:lnTo>
                    <a:pt x="628015" y="4645990"/>
                  </a:lnTo>
                  <a:lnTo>
                    <a:pt x="641858" y="4662767"/>
                  </a:lnTo>
                  <a:lnTo>
                    <a:pt x="648462" y="4682706"/>
                  </a:lnTo>
                  <a:lnTo>
                    <a:pt x="691896" y="4682706"/>
                  </a:lnTo>
                  <a:lnTo>
                    <a:pt x="691896" y="4666831"/>
                  </a:lnTo>
                  <a:lnTo>
                    <a:pt x="697839" y="4662944"/>
                  </a:lnTo>
                  <a:lnTo>
                    <a:pt x="702411" y="4656404"/>
                  </a:lnTo>
                  <a:lnTo>
                    <a:pt x="704075" y="4648416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80504" y="5382768"/>
              <a:ext cx="173736" cy="8382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943344" y="5481827"/>
              <a:ext cx="447040" cy="434340"/>
            </a:xfrm>
            <a:custGeom>
              <a:avLst/>
              <a:gdLst/>
              <a:ahLst/>
              <a:cxnLst/>
              <a:rect l="l" t="t" r="r" b="b"/>
              <a:pathLst>
                <a:path w="447040" h="434339">
                  <a:moveTo>
                    <a:pt x="374904" y="8382"/>
                  </a:moveTo>
                  <a:lnTo>
                    <a:pt x="366522" y="0"/>
                  </a:lnTo>
                  <a:lnTo>
                    <a:pt x="77216" y="0"/>
                  </a:lnTo>
                  <a:lnTo>
                    <a:pt x="71628" y="8382"/>
                  </a:lnTo>
                  <a:lnTo>
                    <a:pt x="71628" y="120396"/>
                  </a:lnTo>
                  <a:lnTo>
                    <a:pt x="223266" y="47625"/>
                  </a:lnTo>
                  <a:lnTo>
                    <a:pt x="374904" y="120396"/>
                  </a:lnTo>
                  <a:lnTo>
                    <a:pt x="374904" y="8382"/>
                  </a:lnTo>
                  <a:close/>
                </a:path>
                <a:path w="447040" h="434339">
                  <a:moveTo>
                    <a:pt x="446532" y="170053"/>
                  </a:moveTo>
                  <a:lnTo>
                    <a:pt x="358216" y="128270"/>
                  </a:lnTo>
                  <a:lnTo>
                    <a:pt x="281813" y="92125"/>
                  </a:lnTo>
                  <a:lnTo>
                    <a:pt x="281813" y="150495"/>
                  </a:lnTo>
                  <a:lnTo>
                    <a:pt x="280339" y="158267"/>
                  </a:lnTo>
                  <a:lnTo>
                    <a:pt x="276288" y="164465"/>
                  </a:lnTo>
                  <a:lnTo>
                    <a:pt x="270129" y="168579"/>
                  </a:lnTo>
                  <a:lnTo>
                    <a:pt x="262382" y="170053"/>
                  </a:lnTo>
                  <a:lnTo>
                    <a:pt x="254165" y="168579"/>
                  </a:lnTo>
                  <a:lnTo>
                    <a:pt x="247015" y="164465"/>
                  </a:lnTo>
                  <a:lnTo>
                    <a:pt x="241947" y="158267"/>
                  </a:lnTo>
                  <a:lnTo>
                    <a:pt x="240030" y="150495"/>
                  </a:lnTo>
                  <a:lnTo>
                    <a:pt x="241947" y="142367"/>
                  </a:lnTo>
                  <a:lnTo>
                    <a:pt x="247015" y="135242"/>
                  </a:lnTo>
                  <a:lnTo>
                    <a:pt x="254165" y="130200"/>
                  </a:lnTo>
                  <a:lnTo>
                    <a:pt x="262382" y="128270"/>
                  </a:lnTo>
                  <a:lnTo>
                    <a:pt x="270129" y="130200"/>
                  </a:lnTo>
                  <a:lnTo>
                    <a:pt x="276275" y="135242"/>
                  </a:lnTo>
                  <a:lnTo>
                    <a:pt x="280339" y="142367"/>
                  </a:lnTo>
                  <a:lnTo>
                    <a:pt x="281813" y="150495"/>
                  </a:lnTo>
                  <a:lnTo>
                    <a:pt x="281813" y="92125"/>
                  </a:lnTo>
                  <a:lnTo>
                    <a:pt x="228854" y="67056"/>
                  </a:lnTo>
                  <a:lnTo>
                    <a:pt x="228854" y="342519"/>
                  </a:lnTo>
                  <a:lnTo>
                    <a:pt x="217678" y="342519"/>
                  </a:lnTo>
                  <a:lnTo>
                    <a:pt x="217678" y="170053"/>
                  </a:lnTo>
                  <a:lnTo>
                    <a:pt x="217678" y="128270"/>
                  </a:lnTo>
                  <a:lnTo>
                    <a:pt x="217678" y="67056"/>
                  </a:lnTo>
                  <a:lnTo>
                    <a:pt x="203708" y="73672"/>
                  </a:lnTo>
                  <a:lnTo>
                    <a:pt x="203708" y="150495"/>
                  </a:lnTo>
                  <a:lnTo>
                    <a:pt x="202222" y="158267"/>
                  </a:lnTo>
                  <a:lnTo>
                    <a:pt x="198107" y="164465"/>
                  </a:lnTo>
                  <a:lnTo>
                    <a:pt x="191909" y="168579"/>
                  </a:lnTo>
                  <a:lnTo>
                    <a:pt x="184150" y="170053"/>
                  </a:lnTo>
                  <a:lnTo>
                    <a:pt x="175958" y="168579"/>
                  </a:lnTo>
                  <a:lnTo>
                    <a:pt x="168846" y="164465"/>
                  </a:lnTo>
                  <a:lnTo>
                    <a:pt x="163817" y="158267"/>
                  </a:lnTo>
                  <a:lnTo>
                    <a:pt x="161925" y="150495"/>
                  </a:lnTo>
                  <a:lnTo>
                    <a:pt x="163817" y="142367"/>
                  </a:lnTo>
                  <a:lnTo>
                    <a:pt x="202222" y="142367"/>
                  </a:lnTo>
                  <a:lnTo>
                    <a:pt x="203708" y="150495"/>
                  </a:lnTo>
                  <a:lnTo>
                    <a:pt x="203708" y="73672"/>
                  </a:lnTo>
                  <a:lnTo>
                    <a:pt x="0" y="170053"/>
                  </a:lnTo>
                  <a:lnTo>
                    <a:pt x="64135" y="364744"/>
                  </a:lnTo>
                  <a:lnTo>
                    <a:pt x="89281" y="434340"/>
                  </a:lnTo>
                  <a:lnTo>
                    <a:pt x="119634" y="417258"/>
                  </a:lnTo>
                  <a:lnTo>
                    <a:pt x="152082" y="404075"/>
                  </a:lnTo>
                  <a:lnTo>
                    <a:pt x="186613" y="395579"/>
                  </a:lnTo>
                  <a:lnTo>
                    <a:pt x="223266" y="392557"/>
                  </a:lnTo>
                  <a:lnTo>
                    <a:pt x="259905" y="395579"/>
                  </a:lnTo>
                  <a:lnTo>
                    <a:pt x="294449" y="404075"/>
                  </a:lnTo>
                  <a:lnTo>
                    <a:pt x="326885" y="417258"/>
                  </a:lnTo>
                  <a:lnTo>
                    <a:pt x="357251" y="434340"/>
                  </a:lnTo>
                  <a:lnTo>
                    <a:pt x="371360" y="392557"/>
                  </a:lnTo>
                  <a:lnTo>
                    <a:pt x="388264" y="342519"/>
                  </a:lnTo>
                  <a:lnTo>
                    <a:pt x="446532" y="170053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00628" y="4472940"/>
              <a:ext cx="2337816" cy="2266188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404740" y="1950847"/>
            <a:ext cx="74434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devices,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such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as: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5690" y="306451"/>
            <a:ext cx="9027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Extensible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45" dirty="0">
                <a:solidFill>
                  <a:srgbClr val="3E3E3E"/>
                </a:solidFill>
                <a:latin typeface="Arial"/>
                <a:cs typeface="Arial"/>
              </a:rPr>
              <a:t>Protocol</a:t>
            </a: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200" dirty="0">
                <a:solidFill>
                  <a:srgbClr val="3E3E3E"/>
                </a:solidFill>
                <a:latin typeface="Arial"/>
                <a:cs typeface="Arial"/>
              </a:rPr>
              <a:t>IEEE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5" dirty="0">
                <a:solidFill>
                  <a:srgbClr val="3E3E3E"/>
                </a:solidFill>
                <a:latin typeface="Arial"/>
                <a:cs typeface="Arial"/>
              </a:rPr>
              <a:t>802.1X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2679" y="760476"/>
            <a:ext cx="1151991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300733" y="3659885"/>
            <a:ext cx="6339840" cy="3274060"/>
          </a:xfrm>
          <a:custGeom>
            <a:avLst/>
            <a:gdLst/>
            <a:ahLst/>
            <a:cxnLst/>
            <a:rect l="l" t="t" r="r" b="b"/>
            <a:pathLst>
              <a:path w="6339840" h="3274059">
                <a:moveTo>
                  <a:pt x="0" y="545591"/>
                </a:moveTo>
                <a:lnTo>
                  <a:pt x="2002" y="498509"/>
                </a:lnTo>
                <a:lnTo>
                  <a:pt x="7899" y="452540"/>
                </a:lnTo>
                <a:lnTo>
                  <a:pt x="17529" y="407848"/>
                </a:lnTo>
                <a:lnTo>
                  <a:pt x="30727" y="364596"/>
                </a:lnTo>
                <a:lnTo>
                  <a:pt x="47329" y="322950"/>
                </a:lnTo>
                <a:lnTo>
                  <a:pt x="67172" y="283071"/>
                </a:lnTo>
                <a:lnTo>
                  <a:pt x="90092" y="245124"/>
                </a:lnTo>
                <a:lnTo>
                  <a:pt x="115926" y="209272"/>
                </a:lnTo>
                <a:lnTo>
                  <a:pt x="144509" y="175679"/>
                </a:lnTo>
                <a:lnTo>
                  <a:pt x="175679" y="144509"/>
                </a:lnTo>
                <a:lnTo>
                  <a:pt x="209272" y="115926"/>
                </a:lnTo>
                <a:lnTo>
                  <a:pt x="245124" y="90092"/>
                </a:lnTo>
                <a:lnTo>
                  <a:pt x="283071" y="67172"/>
                </a:lnTo>
                <a:lnTo>
                  <a:pt x="322950" y="47329"/>
                </a:lnTo>
                <a:lnTo>
                  <a:pt x="364596" y="30727"/>
                </a:lnTo>
                <a:lnTo>
                  <a:pt x="407848" y="17529"/>
                </a:lnTo>
                <a:lnTo>
                  <a:pt x="452540" y="7899"/>
                </a:lnTo>
                <a:lnTo>
                  <a:pt x="498509" y="2002"/>
                </a:lnTo>
                <a:lnTo>
                  <a:pt x="545591" y="0"/>
                </a:lnTo>
                <a:lnTo>
                  <a:pt x="5794247" y="0"/>
                </a:lnTo>
                <a:lnTo>
                  <a:pt x="5841330" y="2002"/>
                </a:lnTo>
                <a:lnTo>
                  <a:pt x="5887299" y="7899"/>
                </a:lnTo>
                <a:lnTo>
                  <a:pt x="5931991" y="17529"/>
                </a:lnTo>
                <a:lnTo>
                  <a:pt x="5975243" y="30727"/>
                </a:lnTo>
                <a:lnTo>
                  <a:pt x="6016889" y="47329"/>
                </a:lnTo>
                <a:lnTo>
                  <a:pt x="6056768" y="67172"/>
                </a:lnTo>
                <a:lnTo>
                  <a:pt x="6094715" y="90092"/>
                </a:lnTo>
                <a:lnTo>
                  <a:pt x="6130567" y="115926"/>
                </a:lnTo>
                <a:lnTo>
                  <a:pt x="6164160" y="144509"/>
                </a:lnTo>
                <a:lnTo>
                  <a:pt x="6195330" y="175679"/>
                </a:lnTo>
                <a:lnTo>
                  <a:pt x="6223913" y="209272"/>
                </a:lnTo>
                <a:lnTo>
                  <a:pt x="6249747" y="245124"/>
                </a:lnTo>
                <a:lnTo>
                  <a:pt x="6272667" y="283071"/>
                </a:lnTo>
                <a:lnTo>
                  <a:pt x="6292510" y="322950"/>
                </a:lnTo>
                <a:lnTo>
                  <a:pt x="6309112" y="364596"/>
                </a:lnTo>
                <a:lnTo>
                  <a:pt x="6322310" y="407848"/>
                </a:lnTo>
                <a:lnTo>
                  <a:pt x="6331940" y="452540"/>
                </a:lnTo>
                <a:lnTo>
                  <a:pt x="6337837" y="498509"/>
                </a:lnTo>
                <a:lnTo>
                  <a:pt x="6339840" y="545591"/>
                </a:lnTo>
                <a:lnTo>
                  <a:pt x="6339840" y="2727960"/>
                </a:lnTo>
                <a:lnTo>
                  <a:pt x="6337837" y="2775042"/>
                </a:lnTo>
                <a:lnTo>
                  <a:pt x="6331940" y="2821011"/>
                </a:lnTo>
                <a:lnTo>
                  <a:pt x="6322310" y="2865703"/>
                </a:lnTo>
                <a:lnTo>
                  <a:pt x="6309112" y="2908955"/>
                </a:lnTo>
                <a:lnTo>
                  <a:pt x="6292510" y="2950601"/>
                </a:lnTo>
                <a:lnTo>
                  <a:pt x="6272667" y="2990480"/>
                </a:lnTo>
                <a:lnTo>
                  <a:pt x="6249747" y="3028427"/>
                </a:lnTo>
                <a:lnTo>
                  <a:pt x="6223913" y="3064279"/>
                </a:lnTo>
                <a:lnTo>
                  <a:pt x="6195330" y="3097872"/>
                </a:lnTo>
                <a:lnTo>
                  <a:pt x="6164160" y="3129042"/>
                </a:lnTo>
                <a:lnTo>
                  <a:pt x="6130567" y="3157625"/>
                </a:lnTo>
                <a:lnTo>
                  <a:pt x="6094715" y="3183459"/>
                </a:lnTo>
                <a:lnTo>
                  <a:pt x="6056768" y="3206379"/>
                </a:lnTo>
                <a:lnTo>
                  <a:pt x="6016889" y="3226222"/>
                </a:lnTo>
                <a:lnTo>
                  <a:pt x="5975243" y="3242824"/>
                </a:lnTo>
                <a:lnTo>
                  <a:pt x="5931991" y="3256022"/>
                </a:lnTo>
                <a:lnTo>
                  <a:pt x="5887299" y="3265652"/>
                </a:lnTo>
                <a:lnTo>
                  <a:pt x="5841330" y="3271549"/>
                </a:lnTo>
                <a:lnTo>
                  <a:pt x="5794247" y="3273552"/>
                </a:lnTo>
                <a:lnTo>
                  <a:pt x="545591" y="3273552"/>
                </a:lnTo>
                <a:lnTo>
                  <a:pt x="498509" y="3271549"/>
                </a:lnTo>
                <a:lnTo>
                  <a:pt x="452540" y="3265652"/>
                </a:lnTo>
                <a:lnTo>
                  <a:pt x="407848" y="3256022"/>
                </a:lnTo>
                <a:lnTo>
                  <a:pt x="364596" y="3242824"/>
                </a:lnTo>
                <a:lnTo>
                  <a:pt x="322950" y="3226222"/>
                </a:lnTo>
                <a:lnTo>
                  <a:pt x="283071" y="3206379"/>
                </a:lnTo>
                <a:lnTo>
                  <a:pt x="245124" y="3183459"/>
                </a:lnTo>
                <a:lnTo>
                  <a:pt x="209272" y="3157625"/>
                </a:lnTo>
                <a:lnTo>
                  <a:pt x="175679" y="3129042"/>
                </a:lnTo>
                <a:lnTo>
                  <a:pt x="144509" y="3097872"/>
                </a:lnTo>
                <a:lnTo>
                  <a:pt x="115926" y="3064279"/>
                </a:lnTo>
                <a:lnTo>
                  <a:pt x="90092" y="3028427"/>
                </a:lnTo>
                <a:lnTo>
                  <a:pt x="67172" y="2990480"/>
                </a:lnTo>
                <a:lnTo>
                  <a:pt x="47329" y="2950601"/>
                </a:lnTo>
                <a:lnTo>
                  <a:pt x="30727" y="2908955"/>
                </a:lnTo>
                <a:lnTo>
                  <a:pt x="17529" y="2865703"/>
                </a:lnTo>
                <a:lnTo>
                  <a:pt x="7899" y="2821011"/>
                </a:lnTo>
                <a:lnTo>
                  <a:pt x="2002" y="2775042"/>
                </a:lnTo>
                <a:lnTo>
                  <a:pt x="0" y="2727960"/>
                </a:lnTo>
                <a:lnTo>
                  <a:pt x="0" y="545591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88388" y="4479442"/>
            <a:ext cx="4850765" cy="1555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96850" indent="-342900">
              <a:lnSpc>
                <a:spcPct val="1141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Supports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multiple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implementations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95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Issues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certificates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smart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cards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465057" y="3710178"/>
            <a:ext cx="6278880" cy="3223260"/>
          </a:xfrm>
          <a:custGeom>
            <a:avLst/>
            <a:gdLst/>
            <a:ahLst/>
            <a:cxnLst/>
            <a:rect l="l" t="t" r="r" b="b"/>
            <a:pathLst>
              <a:path w="6278880" h="3223259">
                <a:moveTo>
                  <a:pt x="0" y="537210"/>
                </a:moveTo>
                <a:lnTo>
                  <a:pt x="2195" y="488316"/>
                </a:lnTo>
                <a:lnTo>
                  <a:pt x="8655" y="440651"/>
                </a:lnTo>
                <a:lnTo>
                  <a:pt x="19191" y="394405"/>
                </a:lnTo>
                <a:lnTo>
                  <a:pt x="33611" y="349768"/>
                </a:lnTo>
                <a:lnTo>
                  <a:pt x="51727" y="306929"/>
                </a:lnTo>
                <a:lnTo>
                  <a:pt x="73349" y="266079"/>
                </a:lnTo>
                <a:lnTo>
                  <a:pt x="98287" y="227406"/>
                </a:lnTo>
                <a:lnTo>
                  <a:pt x="126351" y="191101"/>
                </a:lnTo>
                <a:lnTo>
                  <a:pt x="157352" y="157352"/>
                </a:lnTo>
                <a:lnTo>
                  <a:pt x="191101" y="126351"/>
                </a:lnTo>
                <a:lnTo>
                  <a:pt x="227406" y="98287"/>
                </a:lnTo>
                <a:lnTo>
                  <a:pt x="266079" y="73349"/>
                </a:lnTo>
                <a:lnTo>
                  <a:pt x="306929" y="51727"/>
                </a:lnTo>
                <a:lnTo>
                  <a:pt x="349768" y="33611"/>
                </a:lnTo>
                <a:lnTo>
                  <a:pt x="394405" y="19191"/>
                </a:lnTo>
                <a:lnTo>
                  <a:pt x="440651" y="8655"/>
                </a:lnTo>
                <a:lnTo>
                  <a:pt x="488316" y="2195"/>
                </a:lnTo>
                <a:lnTo>
                  <a:pt x="537210" y="0"/>
                </a:lnTo>
                <a:lnTo>
                  <a:pt x="5741670" y="0"/>
                </a:lnTo>
                <a:lnTo>
                  <a:pt x="5790563" y="2195"/>
                </a:lnTo>
                <a:lnTo>
                  <a:pt x="5838228" y="8655"/>
                </a:lnTo>
                <a:lnTo>
                  <a:pt x="5884474" y="19191"/>
                </a:lnTo>
                <a:lnTo>
                  <a:pt x="5929111" y="33611"/>
                </a:lnTo>
                <a:lnTo>
                  <a:pt x="5971950" y="51727"/>
                </a:lnTo>
                <a:lnTo>
                  <a:pt x="6012800" y="73349"/>
                </a:lnTo>
                <a:lnTo>
                  <a:pt x="6051473" y="98287"/>
                </a:lnTo>
                <a:lnTo>
                  <a:pt x="6087778" y="126351"/>
                </a:lnTo>
                <a:lnTo>
                  <a:pt x="6121527" y="157353"/>
                </a:lnTo>
                <a:lnTo>
                  <a:pt x="6152528" y="191101"/>
                </a:lnTo>
                <a:lnTo>
                  <a:pt x="6180592" y="227406"/>
                </a:lnTo>
                <a:lnTo>
                  <a:pt x="6205530" y="266079"/>
                </a:lnTo>
                <a:lnTo>
                  <a:pt x="6227152" y="306929"/>
                </a:lnTo>
                <a:lnTo>
                  <a:pt x="6245268" y="349768"/>
                </a:lnTo>
                <a:lnTo>
                  <a:pt x="6259688" y="394405"/>
                </a:lnTo>
                <a:lnTo>
                  <a:pt x="6270224" y="440651"/>
                </a:lnTo>
                <a:lnTo>
                  <a:pt x="6276684" y="488316"/>
                </a:lnTo>
                <a:lnTo>
                  <a:pt x="6278880" y="537210"/>
                </a:lnTo>
                <a:lnTo>
                  <a:pt x="6278880" y="2686050"/>
                </a:lnTo>
                <a:lnTo>
                  <a:pt x="6276684" y="2734943"/>
                </a:lnTo>
                <a:lnTo>
                  <a:pt x="6270224" y="2782608"/>
                </a:lnTo>
                <a:lnTo>
                  <a:pt x="6259688" y="2828854"/>
                </a:lnTo>
                <a:lnTo>
                  <a:pt x="6245268" y="2873491"/>
                </a:lnTo>
                <a:lnTo>
                  <a:pt x="6227152" y="2916330"/>
                </a:lnTo>
                <a:lnTo>
                  <a:pt x="6205530" y="2957180"/>
                </a:lnTo>
                <a:lnTo>
                  <a:pt x="6180592" y="2995853"/>
                </a:lnTo>
                <a:lnTo>
                  <a:pt x="6152528" y="3032158"/>
                </a:lnTo>
                <a:lnTo>
                  <a:pt x="6121527" y="3065907"/>
                </a:lnTo>
                <a:lnTo>
                  <a:pt x="6087778" y="3096908"/>
                </a:lnTo>
                <a:lnTo>
                  <a:pt x="6051473" y="3124972"/>
                </a:lnTo>
                <a:lnTo>
                  <a:pt x="6012800" y="3149910"/>
                </a:lnTo>
                <a:lnTo>
                  <a:pt x="5971950" y="3171532"/>
                </a:lnTo>
                <a:lnTo>
                  <a:pt x="5929111" y="3189648"/>
                </a:lnTo>
                <a:lnTo>
                  <a:pt x="5884474" y="3204068"/>
                </a:lnTo>
                <a:lnTo>
                  <a:pt x="5838228" y="3214604"/>
                </a:lnTo>
                <a:lnTo>
                  <a:pt x="5790563" y="3221064"/>
                </a:lnTo>
                <a:lnTo>
                  <a:pt x="5741670" y="3223260"/>
                </a:lnTo>
                <a:lnTo>
                  <a:pt x="537210" y="3223260"/>
                </a:lnTo>
                <a:lnTo>
                  <a:pt x="488316" y="3221064"/>
                </a:lnTo>
                <a:lnTo>
                  <a:pt x="440651" y="3214604"/>
                </a:lnTo>
                <a:lnTo>
                  <a:pt x="394405" y="3204068"/>
                </a:lnTo>
                <a:lnTo>
                  <a:pt x="349768" y="3189648"/>
                </a:lnTo>
                <a:lnTo>
                  <a:pt x="306929" y="3171532"/>
                </a:lnTo>
                <a:lnTo>
                  <a:pt x="266079" y="3149910"/>
                </a:lnTo>
                <a:lnTo>
                  <a:pt x="227406" y="3124972"/>
                </a:lnTo>
                <a:lnTo>
                  <a:pt x="191101" y="3096908"/>
                </a:lnTo>
                <a:lnTo>
                  <a:pt x="157353" y="3065907"/>
                </a:lnTo>
                <a:lnTo>
                  <a:pt x="126351" y="3032158"/>
                </a:lnTo>
                <a:lnTo>
                  <a:pt x="98287" y="2995853"/>
                </a:lnTo>
                <a:lnTo>
                  <a:pt x="73349" y="2957180"/>
                </a:lnTo>
                <a:lnTo>
                  <a:pt x="51727" y="2916330"/>
                </a:lnTo>
                <a:lnTo>
                  <a:pt x="33611" y="2873491"/>
                </a:lnTo>
                <a:lnTo>
                  <a:pt x="19191" y="2828854"/>
                </a:lnTo>
                <a:lnTo>
                  <a:pt x="8655" y="2782608"/>
                </a:lnTo>
                <a:lnTo>
                  <a:pt x="2195" y="2734943"/>
                </a:lnTo>
                <a:lnTo>
                  <a:pt x="0" y="2686050"/>
                </a:lnTo>
                <a:lnTo>
                  <a:pt x="0" y="537210"/>
                </a:lnTo>
                <a:close/>
              </a:path>
            </a:pathLst>
          </a:custGeom>
          <a:ln w="2857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01531" y="4552569"/>
            <a:ext cx="5262245" cy="1125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Uses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supplicant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95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Provides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server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Microsoft Sans Serif"/>
                <a:cs typeface="Microsoft Sans Serif"/>
              </a:rPr>
              <a:t>(NAS)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331452" y="3128772"/>
            <a:ext cx="4642485" cy="958850"/>
          </a:xfrm>
          <a:custGeom>
            <a:avLst/>
            <a:gdLst/>
            <a:ahLst/>
            <a:cxnLst/>
            <a:rect l="l" t="t" r="r" b="b"/>
            <a:pathLst>
              <a:path w="4642484" h="958850">
                <a:moveTo>
                  <a:pt x="4482338" y="0"/>
                </a:moveTo>
                <a:lnTo>
                  <a:pt x="159766" y="0"/>
                </a:lnTo>
                <a:lnTo>
                  <a:pt x="109256" y="8142"/>
                </a:lnTo>
                <a:lnTo>
                  <a:pt x="65397" y="30817"/>
                </a:lnTo>
                <a:lnTo>
                  <a:pt x="30817" y="65397"/>
                </a:lnTo>
                <a:lnTo>
                  <a:pt x="8142" y="109256"/>
                </a:lnTo>
                <a:lnTo>
                  <a:pt x="0" y="159765"/>
                </a:lnTo>
                <a:lnTo>
                  <a:pt x="0" y="798829"/>
                </a:lnTo>
                <a:lnTo>
                  <a:pt x="8142" y="849339"/>
                </a:lnTo>
                <a:lnTo>
                  <a:pt x="30817" y="893198"/>
                </a:lnTo>
                <a:lnTo>
                  <a:pt x="65397" y="927778"/>
                </a:lnTo>
                <a:lnTo>
                  <a:pt x="109256" y="950453"/>
                </a:lnTo>
                <a:lnTo>
                  <a:pt x="159766" y="958595"/>
                </a:lnTo>
                <a:lnTo>
                  <a:pt x="4482338" y="958595"/>
                </a:lnTo>
                <a:lnTo>
                  <a:pt x="4532847" y="950453"/>
                </a:lnTo>
                <a:lnTo>
                  <a:pt x="4576706" y="927778"/>
                </a:lnTo>
                <a:lnTo>
                  <a:pt x="4611286" y="893198"/>
                </a:lnTo>
                <a:lnTo>
                  <a:pt x="4633961" y="849339"/>
                </a:lnTo>
                <a:lnTo>
                  <a:pt x="4642104" y="798829"/>
                </a:lnTo>
                <a:lnTo>
                  <a:pt x="4642104" y="159765"/>
                </a:lnTo>
                <a:lnTo>
                  <a:pt x="4633961" y="109256"/>
                </a:lnTo>
                <a:lnTo>
                  <a:pt x="4611286" y="65397"/>
                </a:lnTo>
                <a:lnTo>
                  <a:pt x="4576706" y="30817"/>
                </a:lnTo>
                <a:lnTo>
                  <a:pt x="4532847" y="8142"/>
                </a:lnTo>
                <a:lnTo>
                  <a:pt x="4482338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49765" y="3172866"/>
            <a:ext cx="4209415" cy="79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9350" marR="5080" indent="-1137285">
              <a:lnSpc>
                <a:spcPct val="114199"/>
              </a:lnSpc>
              <a:spcBef>
                <a:spcPts val="100"/>
              </a:spcBef>
            </a:pPr>
            <a:r>
              <a:rPr sz="22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IEEE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8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2200" spc="-200" dirty="0">
                <a:solidFill>
                  <a:srgbClr val="FFFFFF"/>
                </a:solidFill>
                <a:latin typeface="Microsoft Sans Serif"/>
                <a:cs typeface="Microsoft Sans Serif"/>
              </a:rPr>
              <a:t>X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Po</a:t>
            </a: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2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Ne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2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work  </a:t>
            </a: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Access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Control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06751" y="3153155"/>
            <a:ext cx="4651375" cy="1007744"/>
          </a:xfrm>
          <a:custGeom>
            <a:avLst/>
            <a:gdLst/>
            <a:ahLst/>
            <a:cxnLst/>
            <a:rect l="l" t="t" r="r" b="b"/>
            <a:pathLst>
              <a:path w="4651375" h="1007745">
                <a:moveTo>
                  <a:pt x="4483354" y="0"/>
                </a:moveTo>
                <a:lnTo>
                  <a:pt x="167894" y="0"/>
                </a:lnTo>
                <a:lnTo>
                  <a:pt x="123266" y="5998"/>
                </a:lnTo>
                <a:lnTo>
                  <a:pt x="83161" y="22925"/>
                </a:lnTo>
                <a:lnTo>
                  <a:pt x="49180" y="49180"/>
                </a:lnTo>
                <a:lnTo>
                  <a:pt x="22925" y="83161"/>
                </a:lnTo>
                <a:lnTo>
                  <a:pt x="5998" y="123266"/>
                </a:lnTo>
                <a:lnTo>
                  <a:pt x="0" y="167894"/>
                </a:lnTo>
                <a:lnTo>
                  <a:pt x="0" y="839470"/>
                </a:lnTo>
                <a:lnTo>
                  <a:pt x="5998" y="884097"/>
                </a:lnTo>
                <a:lnTo>
                  <a:pt x="22925" y="924202"/>
                </a:lnTo>
                <a:lnTo>
                  <a:pt x="49180" y="958183"/>
                </a:lnTo>
                <a:lnTo>
                  <a:pt x="83161" y="984438"/>
                </a:lnTo>
                <a:lnTo>
                  <a:pt x="123266" y="1001365"/>
                </a:lnTo>
                <a:lnTo>
                  <a:pt x="167894" y="1007364"/>
                </a:lnTo>
                <a:lnTo>
                  <a:pt x="4483354" y="1007364"/>
                </a:lnTo>
                <a:lnTo>
                  <a:pt x="4527981" y="1001365"/>
                </a:lnTo>
                <a:lnTo>
                  <a:pt x="4568086" y="984438"/>
                </a:lnTo>
                <a:lnTo>
                  <a:pt x="4602067" y="958183"/>
                </a:lnTo>
                <a:lnTo>
                  <a:pt x="4628322" y="924202"/>
                </a:lnTo>
                <a:lnTo>
                  <a:pt x="4645249" y="884097"/>
                </a:lnTo>
                <a:lnTo>
                  <a:pt x="4651248" y="839470"/>
                </a:lnTo>
                <a:lnTo>
                  <a:pt x="4651248" y="167894"/>
                </a:lnTo>
                <a:lnTo>
                  <a:pt x="4645249" y="123266"/>
                </a:lnTo>
                <a:lnTo>
                  <a:pt x="4628322" y="83161"/>
                </a:lnTo>
                <a:lnTo>
                  <a:pt x="4602067" y="49180"/>
                </a:lnTo>
                <a:lnTo>
                  <a:pt x="4568086" y="22925"/>
                </a:lnTo>
                <a:lnTo>
                  <a:pt x="4527981" y="5998"/>
                </a:lnTo>
                <a:lnTo>
                  <a:pt x="4483354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861564" y="3222015"/>
            <a:ext cx="3343910" cy="79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6285" marR="5080" indent="-744220">
              <a:lnSpc>
                <a:spcPct val="114199"/>
              </a:lnSpc>
              <a:spcBef>
                <a:spcPts val="100"/>
              </a:spcBef>
            </a:pP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Extensible</a:t>
            </a:r>
            <a:r>
              <a:rPr sz="2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Authentication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Protocol</a:t>
            </a: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(EAP)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77359" y="306451"/>
            <a:ext cx="77012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solidFill>
                  <a:srgbClr val="3E3E3E"/>
                </a:solidFill>
                <a:latin typeface="Arial"/>
                <a:cs typeface="Arial"/>
              </a:rPr>
              <a:t>Remote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75" dirty="0">
                <a:solidFill>
                  <a:srgbClr val="3E3E3E"/>
                </a:solidFill>
                <a:latin typeface="Arial"/>
                <a:cs typeface="Arial"/>
              </a:rPr>
              <a:t>Dial-In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45" dirty="0">
                <a:solidFill>
                  <a:srgbClr val="3E3E3E"/>
                </a:solidFill>
                <a:latin typeface="Arial"/>
                <a:cs typeface="Arial"/>
              </a:rPr>
              <a:t>User</a:t>
            </a:r>
            <a:r>
              <a:rPr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Service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0923" y="760476"/>
            <a:ext cx="1061923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09213" y="1510029"/>
            <a:ext cx="90347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working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Dial-in-User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shown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below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screenshot: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86127" y="2537460"/>
            <a:ext cx="12684760" cy="5785485"/>
          </a:xfrm>
          <a:custGeom>
            <a:avLst/>
            <a:gdLst/>
            <a:ahLst/>
            <a:cxnLst/>
            <a:rect l="l" t="t" r="r" b="b"/>
            <a:pathLst>
              <a:path w="12684760" h="5785484">
                <a:moveTo>
                  <a:pt x="12370435" y="0"/>
                </a:moveTo>
                <a:lnTo>
                  <a:pt x="313817" y="0"/>
                </a:lnTo>
                <a:lnTo>
                  <a:pt x="267434" y="3401"/>
                </a:lnTo>
                <a:lnTo>
                  <a:pt x="223168" y="13283"/>
                </a:lnTo>
                <a:lnTo>
                  <a:pt x="181502" y="29160"/>
                </a:lnTo>
                <a:lnTo>
                  <a:pt x="142923" y="50548"/>
                </a:lnTo>
                <a:lnTo>
                  <a:pt x="107914" y="76960"/>
                </a:lnTo>
                <a:lnTo>
                  <a:pt x="76960" y="107914"/>
                </a:lnTo>
                <a:lnTo>
                  <a:pt x="50548" y="142923"/>
                </a:lnTo>
                <a:lnTo>
                  <a:pt x="29160" y="181502"/>
                </a:lnTo>
                <a:lnTo>
                  <a:pt x="13283" y="223168"/>
                </a:lnTo>
                <a:lnTo>
                  <a:pt x="3401" y="267434"/>
                </a:lnTo>
                <a:lnTo>
                  <a:pt x="0" y="313817"/>
                </a:lnTo>
                <a:lnTo>
                  <a:pt x="0" y="5471261"/>
                </a:lnTo>
                <a:lnTo>
                  <a:pt x="3401" y="5517638"/>
                </a:lnTo>
                <a:lnTo>
                  <a:pt x="13283" y="5561903"/>
                </a:lnTo>
                <a:lnTo>
                  <a:pt x="29160" y="5603569"/>
                </a:lnTo>
                <a:lnTo>
                  <a:pt x="50548" y="5642151"/>
                </a:lnTo>
                <a:lnTo>
                  <a:pt x="76960" y="5677164"/>
                </a:lnTo>
                <a:lnTo>
                  <a:pt x="107914" y="5708123"/>
                </a:lnTo>
                <a:lnTo>
                  <a:pt x="142923" y="5734541"/>
                </a:lnTo>
                <a:lnTo>
                  <a:pt x="181502" y="5755934"/>
                </a:lnTo>
                <a:lnTo>
                  <a:pt x="223168" y="5771816"/>
                </a:lnTo>
                <a:lnTo>
                  <a:pt x="267434" y="5781701"/>
                </a:lnTo>
                <a:lnTo>
                  <a:pt x="313817" y="5785104"/>
                </a:lnTo>
                <a:lnTo>
                  <a:pt x="12370435" y="5785104"/>
                </a:lnTo>
                <a:lnTo>
                  <a:pt x="12416817" y="5781701"/>
                </a:lnTo>
                <a:lnTo>
                  <a:pt x="12461083" y="5771816"/>
                </a:lnTo>
                <a:lnTo>
                  <a:pt x="12502749" y="5755934"/>
                </a:lnTo>
                <a:lnTo>
                  <a:pt x="12541328" y="5734541"/>
                </a:lnTo>
                <a:lnTo>
                  <a:pt x="12576337" y="5708123"/>
                </a:lnTo>
                <a:lnTo>
                  <a:pt x="12607291" y="5677164"/>
                </a:lnTo>
                <a:lnTo>
                  <a:pt x="12633703" y="5642151"/>
                </a:lnTo>
                <a:lnTo>
                  <a:pt x="12655091" y="5603569"/>
                </a:lnTo>
                <a:lnTo>
                  <a:pt x="12670968" y="5561903"/>
                </a:lnTo>
                <a:lnTo>
                  <a:pt x="12680850" y="5517638"/>
                </a:lnTo>
                <a:lnTo>
                  <a:pt x="12684252" y="5471261"/>
                </a:lnTo>
                <a:lnTo>
                  <a:pt x="12684252" y="313817"/>
                </a:lnTo>
                <a:lnTo>
                  <a:pt x="12680850" y="267434"/>
                </a:lnTo>
                <a:lnTo>
                  <a:pt x="12670968" y="223168"/>
                </a:lnTo>
                <a:lnTo>
                  <a:pt x="12655091" y="181502"/>
                </a:lnTo>
                <a:lnTo>
                  <a:pt x="12633703" y="142923"/>
                </a:lnTo>
                <a:lnTo>
                  <a:pt x="12607291" y="107914"/>
                </a:lnTo>
                <a:lnTo>
                  <a:pt x="12576337" y="76960"/>
                </a:lnTo>
                <a:lnTo>
                  <a:pt x="12541328" y="50548"/>
                </a:lnTo>
                <a:lnTo>
                  <a:pt x="12502749" y="29160"/>
                </a:lnTo>
                <a:lnTo>
                  <a:pt x="12461083" y="13283"/>
                </a:lnTo>
                <a:lnTo>
                  <a:pt x="12416817" y="3401"/>
                </a:lnTo>
                <a:lnTo>
                  <a:pt x="12370435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30948" y="7674102"/>
            <a:ext cx="19564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 marR="5080" indent="-288290">
              <a:lnSpc>
                <a:spcPct val="100000"/>
              </a:lnSpc>
              <a:spcBef>
                <a:spcPts val="100"/>
              </a:spcBef>
            </a:pPr>
            <a:r>
              <a:rPr sz="1400" b="1" spc="85" dirty="0">
                <a:latin typeface="Arial"/>
                <a:cs typeface="Arial"/>
              </a:rPr>
              <a:t>Netw</a:t>
            </a:r>
            <a:r>
              <a:rPr sz="1400" b="1" spc="80" dirty="0">
                <a:latin typeface="Arial"/>
                <a:cs typeface="Arial"/>
              </a:rPr>
              <a:t>o</a:t>
            </a:r>
            <a:r>
              <a:rPr sz="1400" b="1" spc="70" dirty="0">
                <a:latin typeface="Arial"/>
                <a:cs typeface="Arial"/>
              </a:rPr>
              <a:t>r</a:t>
            </a:r>
            <a:r>
              <a:rPr sz="1400" b="1" spc="105" dirty="0">
                <a:latin typeface="Arial"/>
                <a:cs typeface="Arial"/>
              </a:rPr>
              <a:t>k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45" dirty="0">
                <a:latin typeface="Arial"/>
                <a:cs typeface="Arial"/>
              </a:rPr>
              <a:t>Access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65" dirty="0">
                <a:latin typeface="Arial"/>
                <a:cs typeface="Arial"/>
              </a:rPr>
              <a:t>P</a:t>
            </a:r>
            <a:r>
              <a:rPr sz="1400" b="1" dirty="0">
                <a:latin typeface="Arial"/>
                <a:cs typeface="Arial"/>
              </a:rPr>
              <a:t>o</a:t>
            </a:r>
            <a:r>
              <a:rPr sz="1400" b="1" spc="25" dirty="0">
                <a:latin typeface="Arial"/>
                <a:cs typeface="Arial"/>
              </a:rPr>
              <a:t>i</a:t>
            </a:r>
            <a:r>
              <a:rPr sz="1400" b="1" spc="70" dirty="0">
                <a:latin typeface="Arial"/>
                <a:cs typeface="Arial"/>
              </a:rPr>
              <a:t>n</a:t>
            </a:r>
            <a:r>
              <a:rPr sz="1400" b="1" spc="125" dirty="0">
                <a:latin typeface="Arial"/>
                <a:cs typeface="Arial"/>
              </a:rPr>
              <a:t>t  </a:t>
            </a:r>
            <a:r>
              <a:rPr sz="1400" b="1" spc="-20" dirty="0">
                <a:latin typeface="Arial"/>
                <a:cs typeface="Arial"/>
              </a:rPr>
              <a:t>(RADIUS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30" dirty="0">
                <a:latin typeface="Arial"/>
                <a:cs typeface="Arial"/>
              </a:rPr>
              <a:t>Client)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25826" y="7715199"/>
            <a:ext cx="9690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" dirty="0">
                <a:latin typeface="Arial"/>
                <a:cs typeface="Arial"/>
              </a:rPr>
              <a:t>Supplicant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32555" y="3895851"/>
            <a:ext cx="8881110" cy="3769360"/>
          </a:xfrm>
          <a:custGeom>
            <a:avLst/>
            <a:gdLst/>
            <a:ahLst/>
            <a:cxnLst/>
            <a:rect l="l" t="t" r="r" b="b"/>
            <a:pathLst>
              <a:path w="8881110" h="3769359">
                <a:moveTo>
                  <a:pt x="85725" y="221234"/>
                </a:moveTo>
                <a:lnTo>
                  <a:pt x="82346" y="204571"/>
                </a:lnTo>
                <a:lnTo>
                  <a:pt x="73177" y="190919"/>
                </a:lnTo>
                <a:lnTo>
                  <a:pt x="59575" y="181698"/>
                </a:lnTo>
                <a:lnTo>
                  <a:pt x="42926" y="178308"/>
                </a:lnTo>
                <a:lnTo>
                  <a:pt x="26250" y="181698"/>
                </a:lnTo>
                <a:lnTo>
                  <a:pt x="12598" y="190919"/>
                </a:lnTo>
                <a:lnTo>
                  <a:pt x="3378" y="204571"/>
                </a:lnTo>
                <a:lnTo>
                  <a:pt x="0" y="221234"/>
                </a:lnTo>
                <a:lnTo>
                  <a:pt x="3378" y="237896"/>
                </a:lnTo>
                <a:lnTo>
                  <a:pt x="12598" y="251498"/>
                </a:lnTo>
                <a:lnTo>
                  <a:pt x="26250" y="260680"/>
                </a:lnTo>
                <a:lnTo>
                  <a:pt x="28575" y="261137"/>
                </a:lnTo>
                <a:lnTo>
                  <a:pt x="28575" y="221234"/>
                </a:lnTo>
                <a:lnTo>
                  <a:pt x="28663" y="261162"/>
                </a:lnTo>
                <a:lnTo>
                  <a:pt x="28575" y="3625964"/>
                </a:lnTo>
                <a:lnTo>
                  <a:pt x="28575" y="3665982"/>
                </a:lnTo>
                <a:lnTo>
                  <a:pt x="28575" y="3625964"/>
                </a:lnTo>
                <a:lnTo>
                  <a:pt x="0" y="3665982"/>
                </a:lnTo>
                <a:lnTo>
                  <a:pt x="3378" y="3682644"/>
                </a:lnTo>
                <a:lnTo>
                  <a:pt x="12598" y="3696246"/>
                </a:lnTo>
                <a:lnTo>
                  <a:pt x="26250" y="3705415"/>
                </a:lnTo>
                <a:lnTo>
                  <a:pt x="42926" y="3708781"/>
                </a:lnTo>
                <a:lnTo>
                  <a:pt x="59575" y="3705415"/>
                </a:lnTo>
                <a:lnTo>
                  <a:pt x="73177" y="3696246"/>
                </a:lnTo>
                <a:lnTo>
                  <a:pt x="82359" y="3682644"/>
                </a:lnTo>
                <a:lnTo>
                  <a:pt x="85725" y="3665982"/>
                </a:lnTo>
                <a:lnTo>
                  <a:pt x="82346" y="3649256"/>
                </a:lnTo>
                <a:lnTo>
                  <a:pt x="73177" y="3635616"/>
                </a:lnTo>
                <a:lnTo>
                  <a:pt x="59575" y="3626434"/>
                </a:lnTo>
                <a:lnTo>
                  <a:pt x="57150" y="3625939"/>
                </a:lnTo>
                <a:lnTo>
                  <a:pt x="57150" y="3623068"/>
                </a:lnTo>
                <a:lnTo>
                  <a:pt x="57150" y="264033"/>
                </a:lnTo>
                <a:lnTo>
                  <a:pt x="57150" y="261162"/>
                </a:lnTo>
                <a:lnTo>
                  <a:pt x="59575" y="260680"/>
                </a:lnTo>
                <a:lnTo>
                  <a:pt x="73177" y="251498"/>
                </a:lnTo>
                <a:lnTo>
                  <a:pt x="82359" y="237896"/>
                </a:lnTo>
                <a:lnTo>
                  <a:pt x="85725" y="221234"/>
                </a:lnTo>
                <a:close/>
              </a:path>
              <a:path w="8881110" h="3769359">
                <a:moveTo>
                  <a:pt x="8880729" y="42926"/>
                </a:moveTo>
                <a:lnTo>
                  <a:pt x="8877351" y="26263"/>
                </a:lnTo>
                <a:lnTo>
                  <a:pt x="8868181" y="12611"/>
                </a:lnTo>
                <a:lnTo>
                  <a:pt x="8854580" y="3390"/>
                </a:lnTo>
                <a:lnTo>
                  <a:pt x="8837930" y="0"/>
                </a:lnTo>
                <a:lnTo>
                  <a:pt x="8821255" y="3390"/>
                </a:lnTo>
                <a:lnTo>
                  <a:pt x="8807602" y="12611"/>
                </a:lnTo>
                <a:lnTo>
                  <a:pt x="8798382" y="26263"/>
                </a:lnTo>
                <a:lnTo>
                  <a:pt x="8795004" y="42926"/>
                </a:lnTo>
                <a:lnTo>
                  <a:pt x="8798382" y="59588"/>
                </a:lnTo>
                <a:lnTo>
                  <a:pt x="8807602" y="73190"/>
                </a:lnTo>
                <a:lnTo>
                  <a:pt x="8821255" y="82372"/>
                </a:lnTo>
                <a:lnTo>
                  <a:pt x="8823579" y="82829"/>
                </a:lnTo>
                <a:lnTo>
                  <a:pt x="8823579" y="42926"/>
                </a:lnTo>
                <a:lnTo>
                  <a:pt x="8823668" y="82854"/>
                </a:lnTo>
                <a:lnTo>
                  <a:pt x="8823579" y="3686416"/>
                </a:lnTo>
                <a:lnTo>
                  <a:pt x="8823579" y="3726307"/>
                </a:lnTo>
                <a:lnTo>
                  <a:pt x="8823579" y="3686416"/>
                </a:lnTo>
                <a:lnTo>
                  <a:pt x="8795004" y="3726307"/>
                </a:lnTo>
                <a:lnTo>
                  <a:pt x="8798382" y="3742982"/>
                </a:lnTo>
                <a:lnTo>
                  <a:pt x="8807602" y="3756634"/>
                </a:lnTo>
                <a:lnTo>
                  <a:pt x="8821255" y="3765854"/>
                </a:lnTo>
                <a:lnTo>
                  <a:pt x="8837930" y="3769233"/>
                </a:lnTo>
                <a:lnTo>
                  <a:pt x="8854580" y="3765854"/>
                </a:lnTo>
                <a:lnTo>
                  <a:pt x="8868181" y="3756634"/>
                </a:lnTo>
                <a:lnTo>
                  <a:pt x="8877363" y="3742982"/>
                </a:lnTo>
                <a:lnTo>
                  <a:pt x="8880729" y="3726307"/>
                </a:lnTo>
                <a:lnTo>
                  <a:pt x="8877351" y="3709657"/>
                </a:lnTo>
                <a:lnTo>
                  <a:pt x="8868181" y="3696055"/>
                </a:lnTo>
                <a:lnTo>
                  <a:pt x="8854580" y="3686873"/>
                </a:lnTo>
                <a:lnTo>
                  <a:pt x="8852154" y="3686391"/>
                </a:lnTo>
                <a:lnTo>
                  <a:pt x="8852154" y="3683520"/>
                </a:lnTo>
                <a:lnTo>
                  <a:pt x="8852154" y="85725"/>
                </a:lnTo>
                <a:lnTo>
                  <a:pt x="8852154" y="82854"/>
                </a:lnTo>
                <a:lnTo>
                  <a:pt x="8854580" y="82372"/>
                </a:lnTo>
                <a:lnTo>
                  <a:pt x="8868181" y="73190"/>
                </a:lnTo>
                <a:lnTo>
                  <a:pt x="8877363" y="59588"/>
                </a:lnTo>
                <a:lnTo>
                  <a:pt x="8880729" y="42926"/>
                </a:lnTo>
                <a:close/>
              </a:path>
            </a:pathLst>
          </a:custGeom>
          <a:solidFill>
            <a:srgbClr val="549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35414" y="2783839"/>
            <a:ext cx="243014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RADIUS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30" dirty="0">
                <a:latin typeface="Microsoft Sans Serif"/>
                <a:cs typeface="Microsoft Sans Serif"/>
              </a:rPr>
              <a:t>server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50" dirty="0">
                <a:latin typeface="Microsoft Sans Serif"/>
                <a:cs typeface="Microsoft Sans Serif"/>
              </a:rPr>
              <a:t>and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35" dirty="0">
                <a:latin typeface="Microsoft Sans Serif"/>
                <a:cs typeface="Microsoft Sans Serif"/>
              </a:rPr>
              <a:t>client </a:t>
            </a:r>
            <a:r>
              <a:rPr sz="1400" spc="-355" dirty="0">
                <a:latin typeface="Microsoft Sans Serif"/>
                <a:cs typeface="Microsoft Sans Serif"/>
              </a:rPr>
              <a:t> </a:t>
            </a:r>
            <a:r>
              <a:rPr sz="1400" spc="35" dirty="0">
                <a:latin typeface="Microsoft Sans Serif"/>
                <a:cs typeface="Microsoft Sans Serif"/>
              </a:rPr>
              <a:t>are </a:t>
            </a:r>
            <a:r>
              <a:rPr sz="1400" spc="50" dirty="0">
                <a:latin typeface="Microsoft Sans Serif"/>
                <a:cs typeface="Microsoft Sans Serif"/>
              </a:rPr>
              <a:t>pre-configured </a:t>
            </a:r>
            <a:r>
              <a:rPr sz="1400" spc="75" dirty="0">
                <a:latin typeface="Microsoft Sans Serif"/>
                <a:cs typeface="Microsoft Sans Serif"/>
              </a:rPr>
              <a:t>with </a:t>
            </a:r>
            <a:r>
              <a:rPr sz="1400" spc="65" dirty="0">
                <a:latin typeface="Microsoft Sans Serif"/>
                <a:cs typeface="Microsoft Sans Serif"/>
              </a:rPr>
              <a:t>the </a:t>
            </a:r>
            <a:r>
              <a:rPr sz="1400" spc="70" dirty="0">
                <a:latin typeface="Microsoft Sans Serif"/>
                <a:cs typeface="Microsoft Sans Serif"/>
              </a:rPr>
              <a:t> </a:t>
            </a:r>
            <a:r>
              <a:rPr sz="1400" spc="25" dirty="0">
                <a:latin typeface="Microsoft Sans Serif"/>
                <a:cs typeface="Microsoft Sans Serif"/>
              </a:rPr>
              <a:t>same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40" dirty="0">
                <a:latin typeface="Microsoft Sans Serif"/>
                <a:cs typeface="Microsoft Sans Serif"/>
              </a:rPr>
              <a:t>shared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25" dirty="0">
                <a:latin typeface="Microsoft Sans Serif"/>
                <a:cs typeface="Microsoft Sans Serif"/>
              </a:rPr>
              <a:t>secret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26068" y="2913888"/>
            <a:ext cx="451484" cy="471170"/>
          </a:xfrm>
          <a:custGeom>
            <a:avLst/>
            <a:gdLst/>
            <a:ahLst/>
            <a:cxnLst/>
            <a:rect l="l" t="t" r="r" b="b"/>
            <a:pathLst>
              <a:path w="451484" h="471170">
                <a:moveTo>
                  <a:pt x="375920" y="0"/>
                </a:moveTo>
                <a:lnTo>
                  <a:pt x="75183" y="0"/>
                </a:lnTo>
                <a:lnTo>
                  <a:pt x="45916" y="5907"/>
                </a:lnTo>
                <a:lnTo>
                  <a:pt x="22018" y="22018"/>
                </a:lnTo>
                <a:lnTo>
                  <a:pt x="5907" y="45916"/>
                </a:lnTo>
                <a:lnTo>
                  <a:pt x="0" y="75184"/>
                </a:lnTo>
                <a:lnTo>
                  <a:pt x="0" y="395732"/>
                </a:lnTo>
                <a:lnTo>
                  <a:pt x="5907" y="424999"/>
                </a:lnTo>
                <a:lnTo>
                  <a:pt x="22018" y="448897"/>
                </a:lnTo>
                <a:lnTo>
                  <a:pt x="45916" y="465008"/>
                </a:lnTo>
                <a:lnTo>
                  <a:pt x="75183" y="470915"/>
                </a:lnTo>
                <a:lnTo>
                  <a:pt x="375920" y="470915"/>
                </a:lnTo>
                <a:lnTo>
                  <a:pt x="405187" y="465008"/>
                </a:lnTo>
                <a:lnTo>
                  <a:pt x="429085" y="448897"/>
                </a:lnTo>
                <a:lnTo>
                  <a:pt x="445196" y="424999"/>
                </a:lnTo>
                <a:lnTo>
                  <a:pt x="451103" y="395732"/>
                </a:lnTo>
                <a:lnTo>
                  <a:pt x="451103" y="75184"/>
                </a:lnTo>
                <a:lnTo>
                  <a:pt x="445196" y="45916"/>
                </a:lnTo>
                <a:lnTo>
                  <a:pt x="429085" y="22018"/>
                </a:lnTo>
                <a:lnTo>
                  <a:pt x="405187" y="5907"/>
                </a:lnTo>
                <a:lnTo>
                  <a:pt x="37592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87993" y="3019501"/>
            <a:ext cx="1276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24196" y="3212973"/>
            <a:ext cx="2028189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40" dirty="0">
                <a:latin typeface="Microsoft Sans Serif"/>
                <a:cs typeface="Microsoft Sans Serif"/>
              </a:rPr>
              <a:t>supplicant</a:t>
            </a:r>
            <a:r>
              <a:rPr sz="1400" spc="-60" dirty="0">
                <a:latin typeface="Microsoft Sans Serif"/>
                <a:cs typeface="Microsoft Sans Serif"/>
              </a:rPr>
              <a:t> </a:t>
            </a:r>
            <a:r>
              <a:rPr sz="1400" spc="30" dirty="0">
                <a:latin typeface="Microsoft Sans Serif"/>
                <a:cs typeface="Microsoft Sans Serif"/>
              </a:rPr>
              <a:t>connects </a:t>
            </a:r>
            <a:r>
              <a:rPr sz="1400" spc="-360" dirty="0">
                <a:latin typeface="Microsoft Sans Serif"/>
                <a:cs typeface="Microsoft Sans Serif"/>
              </a:rPr>
              <a:t> </a:t>
            </a:r>
            <a:r>
              <a:rPr sz="1400" spc="85" dirty="0">
                <a:latin typeface="Microsoft Sans Serif"/>
                <a:cs typeface="Microsoft Sans Serif"/>
              </a:rPr>
              <a:t>to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60" dirty="0">
                <a:latin typeface="Microsoft Sans Serif"/>
                <a:cs typeface="Microsoft Sans Serif"/>
              </a:rPr>
              <a:t>the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70" dirty="0">
                <a:latin typeface="Microsoft Sans Serif"/>
                <a:cs typeface="Microsoft Sans Serif"/>
              </a:rPr>
              <a:t>network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05655" y="3209544"/>
            <a:ext cx="451484" cy="472440"/>
          </a:xfrm>
          <a:custGeom>
            <a:avLst/>
            <a:gdLst/>
            <a:ahLst/>
            <a:cxnLst/>
            <a:rect l="l" t="t" r="r" b="b"/>
            <a:pathLst>
              <a:path w="451485" h="472439">
                <a:moveTo>
                  <a:pt x="375920" y="0"/>
                </a:moveTo>
                <a:lnTo>
                  <a:pt x="75184" y="0"/>
                </a:lnTo>
                <a:lnTo>
                  <a:pt x="45916" y="5907"/>
                </a:lnTo>
                <a:lnTo>
                  <a:pt x="22018" y="22018"/>
                </a:lnTo>
                <a:lnTo>
                  <a:pt x="5907" y="45916"/>
                </a:lnTo>
                <a:lnTo>
                  <a:pt x="0" y="75183"/>
                </a:lnTo>
                <a:lnTo>
                  <a:pt x="0" y="397255"/>
                </a:lnTo>
                <a:lnTo>
                  <a:pt x="5907" y="426523"/>
                </a:lnTo>
                <a:lnTo>
                  <a:pt x="22018" y="450421"/>
                </a:lnTo>
                <a:lnTo>
                  <a:pt x="45916" y="466532"/>
                </a:lnTo>
                <a:lnTo>
                  <a:pt x="75184" y="472439"/>
                </a:lnTo>
                <a:lnTo>
                  <a:pt x="375920" y="472439"/>
                </a:lnTo>
                <a:lnTo>
                  <a:pt x="405187" y="466532"/>
                </a:lnTo>
                <a:lnTo>
                  <a:pt x="429085" y="450421"/>
                </a:lnTo>
                <a:lnTo>
                  <a:pt x="445196" y="426523"/>
                </a:lnTo>
                <a:lnTo>
                  <a:pt x="451104" y="397255"/>
                </a:lnTo>
                <a:lnTo>
                  <a:pt x="451104" y="75183"/>
                </a:lnTo>
                <a:lnTo>
                  <a:pt x="445196" y="45916"/>
                </a:lnTo>
                <a:lnTo>
                  <a:pt x="429085" y="22018"/>
                </a:lnTo>
                <a:lnTo>
                  <a:pt x="405187" y="5907"/>
                </a:lnTo>
                <a:lnTo>
                  <a:pt x="37592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266946" y="3315970"/>
            <a:ext cx="1276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46976" y="4154423"/>
            <a:ext cx="451484" cy="472440"/>
          </a:xfrm>
          <a:custGeom>
            <a:avLst/>
            <a:gdLst/>
            <a:ahLst/>
            <a:cxnLst/>
            <a:rect l="l" t="t" r="r" b="b"/>
            <a:pathLst>
              <a:path w="451484" h="472439">
                <a:moveTo>
                  <a:pt x="375920" y="0"/>
                </a:moveTo>
                <a:lnTo>
                  <a:pt x="75183" y="0"/>
                </a:lnTo>
                <a:lnTo>
                  <a:pt x="45916" y="5907"/>
                </a:lnTo>
                <a:lnTo>
                  <a:pt x="22018" y="22018"/>
                </a:lnTo>
                <a:lnTo>
                  <a:pt x="5907" y="45916"/>
                </a:lnTo>
                <a:lnTo>
                  <a:pt x="0" y="75184"/>
                </a:lnTo>
                <a:lnTo>
                  <a:pt x="0" y="397255"/>
                </a:lnTo>
                <a:lnTo>
                  <a:pt x="5907" y="426523"/>
                </a:lnTo>
                <a:lnTo>
                  <a:pt x="22018" y="450421"/>
                </a:lnTo>
                <a:lnTo>
                  <a:pt x="45916" y="466532"/>
                </a:lnTo>
                <a:lnTo>
                  <a:pt x="75183" y="472439"/>
                </a:lnTo>
                <a:lnTo>
                  <a:pt x="375920" y="472439"/>
                </a:lnTo>
                <a:lnTo>
                  <a:pt x="405187" y="466532"/>
                </a:lnTo>
                <a:lnTo>
                  <a:pt x="429085" y="450421"/>
                </a:lnTo>
                <a:lnTo>
                  <a:pt x="445196" y="426523"/>
                </a:lnTo>
                <a:lnTo>
                  <a:pt x="451103" y="397255"/>
                </a:lnTo>
                <a:lnTo>
                  <a:pt x="451103" y="75184"/>
                </a:lnTo>
                <a:lnTo>
                  <a:pt x="445196" y="45916"/>
                </a:lnTo>
                <a:lnTo>
                  <a:pt x="429085" y="22018"/>
                </a:lnTo>
                <a:lnTo>
                  <a:pt x="405187" y="5907"/>
                </a:lnTo>
                <a:lnTo>
                  <a:pt x="37592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208901" y="4261865"/>
            <a:ext cx="1276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748523" y="3883786"/>
            <a:ext cx="122555" cy="3700779"/>
          </a:xfrm>
          <a:custGeom>
            <a:avLst/>
            <a:gdLst/>
            <a:ahLst/>
            <a:cxnLst/>
            <a:rect l="l" t="t" r="r" b="b"/>
            <a:pathLst>
              <a:path w="122554" h="3700779">
                <a:moveTo>
                  <a:pt x="64494" y="3617580"/>
                </a:moveTo>
                <a:lnTo>
                  <a:pt x="62057" y="3618099"/>
                </a:lnTo>
                <a:lnTo>
                  <a:pt x="48529" y="3627437"/>
                </a:lnTo>
                <a:lnTo>
                  <a:pt x="39502" y="3641157"/>
                </a:lnTo>
                <a:lnTo>
                  <a:pt x="36322" y="3657854"/>
                </a:lnTo>
                <a:lnTo>
                  <a:pt x="39856" y="3674483"/>
                </a:lnTo>
                <a:lnTo>
                  <a:pt x="49164" y="3688016"/>
                </a:lnTo>
                <a:lnTo>
                  <a:pt x="62878" y="3697073"/>
                </a:lnTo>
                <a:lnTo>
                  <a:pt x="79628" y="3700272"/>
                </a:lnTo>
                <a:lnTo>
                  <a:pt x="96240" y="3696737"/>
                </a:lnTo>
                <a:lnTo>
                  <a:pt x="109743" y="3687429"/>
                </a:lnTo>
                <a:lnTo>
                  <a:pt x="118794" y="3673715"/>
                </a:lnTo>
                <a:lnTo>
                  <a:pt x="121923" y="3657600"/>
                </a:lnTo>
                <a:lnTo>
                  <a:pt x="64897" y="3657600"/>
                </a:lnTo>
                <a:lnTo>
                  <a:pt x="64494" y="3617580"/>
                </a:lnTo>
                <a:close/>
              </a:path>
              <a:path w="122554" h="3700779">
                <a:moveTo>
                  <a:pt x="78740" y="3614547"/>
                </a:moveTo>
                <a:lnTo>
                  <a:pt x="64494" y="3617580"/>
                </a:lnTo>
                <a:lnTo>
                  <a:pt x="64897" y="3657600"/>
                </a:lnTo>
                <a:lnTo>
                  <a:pt x="93472" y="3657219"/>
                </a:lnTo>
                <a:lnTo>
                  <a:pt x="93070" y="3617292"/>
                </a:lnTo>
                <a:lnTo>
                  <a:pt x="78740" y="3614547"/>
                </a:lnTo>
                <a:close/>
              </a:path>
              <a:path w="122554" h="3700779">
                <a:moveTo>
                  <a:pt x="93070" y="3617292"/>
                </a:moveTo>
                <a:lnTo>
                  <a:pt x="93472" y="3657219"/>
                </a:lnTo>
                <a:lnTo>
                  <a:pt x="64897" y="3657600"/>
                </a:lnTo>
                <a:lnTo>
                  <a:pt x="121923" y="3657600"/>
                </a:lnTo>
                <a:lnTo>
                  <a:pt x="122047" y="3656965"/>
                </a:lnTo>
                <a:lnTo>
                  <a:pt x="118494" y="3640335"/>
                </a:lnTo>
                <a:lnTo>
                  <a:pt x="109156" y="3626802"/>
                </a:lnTo>
                <a:lnTo>
                  <a:pt x="95436" y="3617745"/>
                </a:lnTo>
                <a:lnTo>
                  <a:pt x="93070" y="3617292"/>
                </a:lnTo>
                <a:close/>
              </a:path>
              <a:path w="122554" h="3700779">
                <a:moveTo>
                  <a:pt x="57551" y="82627"/>
                </a:moveTo>
                <a:lnTo>
                  <a:pt x="43306" y="85598"/>
                </a:lnTo>
                <a:lnTo>
                  <a:pt x="29003" y="85598"/>
                </a:lnTo>
                <a:lnTo>
                  <a:pt x="64494" y="3617580"/>
                </a:lnTo>
                <a:lnTo>
                  <a:pt x="78740" y="3614547"/>
                </a:lnTo>
                <a:lnTo>
                  <a:pt x="93043" y="3614547"/>
                </a:lnTo>
                <a:lnTo>
                  <a:pt x="57581" y="85598"/>
                </a:lnTo>
                <a:lnTo>
                  <a:pt x="43306" y="85598"/>
                </a:lnTo>
                <a:lnTo>
                  <a:pt x="28976" y="82867"/>
                </a:lnTo>
                <a:lnTo>
                  <a:pt x="57553" y="82867"/>
                </a:lnTo>
                <a:lnTo>
                  <a:pt x="57551" y="82627"/>
                </a:lnTo>
                <a:close/>
              </a:path>
              <a:path w="122554" h="3700779">
                <a:moveTo>
                  <a:pt x="93043" y="3614547"/>
                </a:moveTo>
                <a:lnTo>
                  <a:pt x="78740" y="3614547"/>
                </a:lnTo>
                <a:lnTo>
                  <a:pt x="93070" y="3617292"/>
                </a:lnTo>
                <a:lnTo>
                  <a:pt x="93043" y="3614547"/>
                </a:lnTo>
                <a:close/>
              </a:path>
              <a:path w="122554" h="3700779">
                <a:moveTo>
                  <a:pt x="57150" y="42672"/>
                </a:moveTo>
                <a:lnTo>
                  <a:pt x="28575" y="42925"/>
                </a:lnTo>
                <a:lnTo>
                  <a:pt x="28976" y="82867"/>
                </a:lnTo>
                <a:lnTo>
                  <a:pt x="43306" y="85598"/>
                </a:lnTo>
                <a:lnTo>
                  <a:pt x="57551" y="82627"/>
                </a:lnTo>
                <a:lnTo>
                  <a:pt x="57150" y="42672"/>
                </a:lnTo>
                <a:close/>
              </a:path>
              <a:path w="122554" h="3700779">
                <a:moveTo>
                  <a:pt x="42545" y="0"/>
                </a:moveTo>
                <a:lnTo>
                  <a:pt x="25860" y="3478"/>
                </a:lnTo>
                <a:lnTo>
                  <a:pt x="12319" y="12779"/>
                </a:lnTo>
                <a:lnTo>
                  <a:pt x="3254" y="26485"/>
                </a:lnTo>
                <a:lnTo>
                  <a:pt x="0" y="43179"/>
                </a:lnTo>
                <a:lnTo>
                  <a:pt x="3552" y="59862"/>
                </a:lnTo>
                <a:lnTo>
                  <a:pt x="12890" y="73390"/>
                </a:lnTo>
                <a:lnTo>
                  <a:pt x="26610" y="82417"/>
                </a:lnTo>
                <a:lnTo>
                  <a:pt x="28976" y="82867"/>
                </a:lnTo>
                <a:lnTo>
                  <a:pt x="28575" y="42925"/>
                </a:lnTo>
                <a:lnTo>
                  <a:pt x="85676" y="42672"/>
                </a:lnTo>
                <a:lnTo>
                  <a:pt x="85725" y="42417"/>
                </a:lnTo>
                <a:lnTo>
                  <a:pt x="82246" y="25735"/>
                </a:lnTo>
                <a:lnTo>
                  <a:pt x="72945" y="12207"/>
                </a:lnTo>
                <a:lnTo>
                  <a:pt x="59239" y="3180"/>
                </a:lnTo>
                <a:lnTo>
                  <a:pt x="42545" y="0"/>
                </a:lnTo>
                <a:close/>
              </a:path>
              <a:path w="122554" h="3700779">
                <a:moveTo>
                  <a:pt x="85676" y="42672"/>
                </a:moveTo>
                <a:lnTo>
                  <a:pt x="57150" y="42672"/>
                </a:lnTo>
                <a:lnTo>
                  <a:pt x="57551" y="82627"/>
                </a:lnTo>
                <a:lnTo>
                  <a:pt x="59989" y="82119"/>
                </a:lnTo>
                <a:lnTo>
                  <a:pt x="73517" y="72818"/>
                </a:lnTo>
                <a:lnTo>
                  <a:pt x="82544" y="59112"/>
                </a:lnTo>
                <a:lnTo>
                  <a:pt x="85676" y="42672"/>
                </a:lnTo>
                <a:close/>
              </a:path>
            </a:pathLst>
          </a:custGeom>
          <a:solidFill>
            <a:srgbClr val="549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806945" y="2776855"/>
            <a:ext cx="195643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0355" marR="5080" indent="-288290">
              <a:lnSpc>
                <a:spcPct val="100000"/>
              </a:lnSpc>
              <a:spcBef>
                <a:spcPts val="105"/>
              </a:spcBef>
            </a:pPr>
            <a:r>
              <a:rPr sz="1400" b="1" spc="85" dirty="0">
                <a:latin typeface="Arial"/>
                <a:cs typeface="Arial"/>
              </a:rPr>
              <a:t>Netw</a:t>
            </a:r>
            <a:r>
              <a:rPr sz="1400" b="1" spc="80" dirty="0">
                <a:latin typeface="Arial"/>
                <a:cs typeface="Arial"/>
              </a:rPr>
              <a:t>o</a:t>
            </a:r>
            <a:r>
              <a:rPr sz="1400" b="1" spc="70" dirty="0">
                <a:latin typeface="Arial"/>
                <a:cs typeface="Arial"/>
              </a:rPr>
              <a:t>r</a:t>
            </a:r>
            <a:r>
              <a:rPr sz="1400" b="1" spc="105" dirty="0">
                <a:latin typeface="Arial"/>
                <a:cs typeface="Arial"/>
              </a:rPr>
              <a:t>k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45" dirty="0">
                <a:latin typeface="Arial"/>
                <a:cs typeface="Arial"/>
              </a:rPr>
              <a:t>Access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65" dirty="0">
                <a:latin typeface="Arial"/>
                <a:cs typeface="Arial"/>
              </a:rPr>
              <a:t>P</a:t>
            </a:r>
            <a:r>
              <a:rPr sz="1400" b="1" dirty="0">
                <a:latin typeface="Arial"/>
                <a:cs typeface="Arial"/>
              </a:rPr>
              <a:t>o</a:t>
            </a:r>
            <a:r>
              <a:rPr sz="1400" b="1" spc="25" dirty="0">
                <a:latin typeface="Arial"/>
                <a:cs typeface="Arial"/>
              </a:rPr>
              <a:t>i</a:t>
            </a:r>
            <a:r>
              <a:rPr sz="1400" b="1" spc="70" dirty="0">
                <a:latin typeface="Arial"/>
                <a:cs typeface="Arial"/>
              </a:rPr>
              <a:t>n</a:t>
            </a:r>
            <a:r>
              <a:rPr sz="1400" b="1" spc="125" dirty="0">
                <a:latin typeface="Arial"/>
                <a:cs typeface="Arial"/>
              </a:rPr>
              <a:t>t  </a:t>
            </a:r>
            <a:r>
              <a:rPr sz="1400" b="1" spc="-20" dirty="0">
                <a:latin typeface="Arial"/>
                <a:cs typeface="Arial"/>
              </a:rPr>
              <a:t>(RADIUS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30" dirty="0">
                <a:latin typeface="Arial"/>
                <a:cs typeface="Arial"/>
              </a:rPr>
              <a:t>Client)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1943588" y="3244595"/>
            <a:ext cx="920750" cy="757555"/>
            <a:chOff x="11943588" y="3244595"/>
            <a:chExt cx="920750" cy="75755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43588" y="3244595"/>
              <a:ext cx="626364" cy="60502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436602" y="3440429"/>
              <a:ext cx="414655" cy="548640"/>
            </a:xfrm>
            <a:custGeom>
              <a:avLst/>
              <a:gdLst/>
              <a:ahLst/>
              <a:cxnLst/>
              <a:rect l="l" t="t" r="r" b="b"/>
              <a:pathLst>
                <a:path w="414654" h="548639">
                  <a:moveTo>
                    <a:pt x="345440" y="0"/>
                  </a:moveTo>
                  <a:lnTo>
                    <a:pt x="0" y="0"/>
                  </a:lnTo>
                  <a:lnTo>
                    <a:pt x="0" y="548640"/>
                  </a:lnTo>
                  <a:lnTo>
                    <a:pt x="414527" y="548640"/>
                  </a:lnTo>
                  <a:lnTo>
                    <a:pt x="414527" y="69087"/>
                  </a:lnTo>
                  <a:lnTo>
                    <a:pt x="345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436602" y="3440429"/>
              <a:ext cx="414655" cy="548640"/>
            </a:xfrm>
            <a:custGeom>
              <a:avLst/>
              <a:gdLst/>
              <a:ahLst/>
              <a:cxnLst/>
              <a:rect l="l" t="t" r="r" b="b"/>
              <a:pathLst>
                <a:path w="414654" h="548639">
                  <a:moveTo>
                    <a:pt x="0" y="0"/>
                  </a:moveTo>
                  <a:lnTo>
                    <a:pt x="345440" y="0"/>
                  </a:lnTo>
                  <a:lnTo>
                    <a:pt x="414527" y="69087"/>
                  </a:lnTo>
                  <a:lnTo>
                    <a:pt x="414527" y="548640"/>
                  </a:lnTo>
                  <a:lnTo>
                    <a:pt x="0" y="54864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2459969" y="3625088"/>
            <a:ext cx="3683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14" dirty="0">
                <a:solidFill>
                  <a:srgbClr val="404040"/>
                </a:solidFill>
                <a:latin typeface="Arial"/>
                <a:cs typeface="Arial"/>
              </a:rPr>
              <a:t>###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124200" y="3429000"/>
            <a:ext cx="8657590" cy="2694940"/>
            <a:chOff x="3124200" y="3429000"/>
            <a:chExt cx="8657590" cy="2694940"/>
          </a:xfrm>
        </p:grpSpPr>
        <p:sp>
          <p:nvSpPr>
            <p:cNvPr id="25" name="object 25"/>
            <p:cNvSpPr/>
            <p:nvPr/>
          </p:nvSpPr>
          <p:spPr>
            <a:xfrm>
              <a:off x="3976878" y="3769359"/>
              <a:ext cx="7804784" cy="86360"/>
            </a:xfrm>
            <a:custGeom>
              <a:avLst/>
              <a:gdLst/>
              <a:ahLst/>
              <a:cxnLst/>
              <a:rect l="l" t="t" r="r" b="b"/>
              <a:pathLst>
                <a:path w="7804784" h="86360">
                  <a:moveTo>
                    <a:pt x="3261233" y="42926"/>
                  </a:moveTo>
                  <a:lnTo>
                    <a:pt x="3175508" y="127"/>
                  </a:lnTo>
                  <a:lnTo>
                    <a:pt x="3194583" y="28702"/>
                  </a:lnTo>
                  <a:lnTo>
                    <a:pt x="0" y="28575"/>
                  </a:lnTo>
                  <a:lnTo>
                    <a:pt x="0" y="57150"/>
                  </a:lnTo>
                  <a:lnTo>
                    <a:pt x="3194520" y="57277"/>
                  </a:lnTo>
                  <a:lnTo>
                    <a:pt x="3175508" y="85852"/>
                  </a:lnTo>
                  <a:lnTo>
                    <a:pt x="3232569" y="57277"/>
                  </a:lnTo>
                  <a:lnTo>
                    <a:pt x="3261233" y="42926"/>
                  </a:lnTo>
                  <a:close/>
                </a:path>
                <a:path w="7804784" h="86360">
                  <a:moveTo>
                    <a:pt x="7804658" y="28575"/>
                  </a:moveTo>
                  <a:lnTo>
                    <a:pt x="4620412" y="28575"/>
                  </a:lnTo>
                  <a:lnTo>
                    <a:pt x="4639437" y="0"/>
                  </a:lnTo>
                  <a:lnTo>
                    <a:pt x="4553712" y="42926"/>
                  </a:lnTo>
                  <a:lnTo>
                    <a:pt x="4639437" y="85725"/>
                  </a:lnTo>
                  <a:lnTo>
                    <a:pt x="4620349" y="57150"/>
                  </a:lnTo>
                  <a:lnTo>
                    <a:pt x="7804658" y="57150"/>
                  </a:lnTo>
                  <a:lnTo>
                    <a:pt x="7804658" y="28575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4200" y="3429000"/>
              <a:ext cx="673607" cy="62636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872483" y="5650992"/>
              <a:ext cx="449580" cy="472440"/>
            </a:xfrm>
            <a:custGeom>
              <a:avLst/>
              <a:gdLst/>
              <a:ahLst/>
              <a:cxnLst/>
              <a:rect l="l" t="t" r="r" b="b"/>
              <a:pathLst>
                <a:path w="449579" h="472439">
                  <a:moveTo>
                    <a:pt x="374650" y="0"/>
                  </a:moveTo>
                  <a:lnTo>
                    <a:pt x="74929" y="0"/>
                  </a:lnTo>
                  <a:lnTo>
                    <a:pt x="45755" y="5885"/>
                  </a:lnTo>
                  <a:lnTo>
                    <a:pt x="21939" y="21939"/>
                  </a:lnTo>
                  <a:lnTo>
                    <a:pt x="5885" y="45755"/>
                  </a:lnTo>
                  <a:lnTo>
                    <a:pt x="0" y="74930"/>
                  </a:lnTo>
                  <a:lnTo>
                    <a:pt x="0" y="397510"/>
                  </a:lnTo>
                  <a:lnTo>
                    <a:pt x="5885" y="426684"/>
                  </a:lnTo>
                  <a:lnTo>
                    <a:pt x="21939" y="450500"/>
                  </a:lnTo>
                  <a:lnTo>
                    <a:pt x="45755" y="466554"/>
                  </a:lnTo>
                  <a:lnTo>
                    <a:pt x="74929" y="472440"/>
                  </a:lnTo>
                  <a:lnTo>
                    <a:pt x="374650" y="472440"/>
                  </a:lnTo>
                  <a:lnTo>
                    <a:pt x="403824" y="466554"/>
                  </a:lnTo>
                  <a:lnTo>
                    <a:pt x="427640" y="450500"/>
                  </a:lnTo>
                  <a:lnTo>
                    <a:pt x="443694" y="426684"/>
                  </a:lnTo>
                  <a:lnTo>
                    <a:pt x="449579" y="397510"/>
                  </a:lnTo>
                  <a:lnTo>
                    <a:pt x="449579" y="74930"/>
                  </a:lnTo>
                  <a:lnTo>
                    <a:pt x="443694" y="45755"/>
                  </a:lnTo>
                  <a:lnTo>
                    <a:pt x="427640" y="21939"/>
                  </a:lnTo>
                  <a:lnTo>
                    <a:pt x="403824" y="5885"/>
                  </a:lnTo>
                  <a:lnTo>
                    <a:pt x="374650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936875" y="3104769"/>
            <a:ext cx="9690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0" dirty="0">
                <a:latin typeface="Arial"/>
                <a:cs typeface="Arial"/>
              </a:rPr>
              <a:t>Supplicant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48302" y="5748273"/>
            <a:ext cx="28467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Microsoft Sans Serif"/>
                <a:cs typeface="Microsoft Sans Serif"/>
              </a:rPr>
              <a:t>T</a:t>
            </a:r>
            <a:r>
              <a:rPr sz="1400" dirty="0">
                <a:latin typeface="Microsoft Sans Serif"/>
                <a:cs typeface="Microsoft Sans Serif"/>
              </a:rPr>
              <a:t>h</a:t>
            </a:r>
            <a:r>
              <a:rPr sz="1400" spc="5" dirty="0">
                <a:latin typeface="Microsoft Sans Serif"/>
                <a:cs typeface="Microsoft Sans Serif"/>
              </a:rPr>
              <a:t>e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20" dirty="0">
                <a:latin typeface="Microsoft Sans Serif"/>
                <a:cs typeface="Microsoft Sans Serif"/>
              </a:rPr>
              <a:t>s</a:t>
            </a:r>
            <a:r>
              <a:rPr sz="1400" spc="25" dirty="0">
                <a:latin typeface="Microsoft Sans Serif"/>
                <a:cs typeface="Microsoft Sans Serif"/>
              </a:rPr>
              <a:t>u</a:t>
            </a:r>
            <a:r>
              <a:rPr sz="1400" spc="80" dirty="0">
                <a:latin typeface="Microsoft Sans Serif"/>
                <a:cs typeface="Microsoft Sans Serif"/>
              </a:rPr>
              <a:t>p</a:t>
            </a:r>
            <a:r>
              <a:rPr sz="1400" spc="85" dirty="0">
                <a:latin typeface="Microsoft Sans Serif"/>
                <a:cs typeface="Microsoft Sans Serif"/>
              </a:rPr>
              <a:t>p</a:t>
            </a:r>
            <a:r>
              <a:rPr sz="1400" spc="35" dirty="0">
                <a:latin typeface="Microsoft Sans Serif"/>
                <a:cs typeface="Microsoft Sans Serif"/>
              </a:rPr>
              <a:t>li</a:t>
            </a:r>
            <a:r>
              <a:rPr sz="1400" spc="-20" dirty="0">
                <a:latin typeface="Microsoft Sans Serif"/>
                <a:cs typeface="Microsoft Sans Serif"/>
              </a:rPr>
              <a:t>c</a:t>
            </a:r>
            <a:r>
              <a:rPr sz="1400" spc="-30" dirty="0">
                <a:latin typeface="Microsoft Sans Serif"/>
                <a:cs typeface="Microsoft Sans Serif"/>
              </a:rPr>
              <a:t>a</a:t>
            </a:r>
            <a:r>
              <a:rPr sz="1400" spc="90" dirty="0">
                <a:latin typeface="Microsoft Sans Serif"/>
                <a:cs typeface="Microsoft Sans Serif"/>
              </a:rPr>
              <a:t>nt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65" dirty="0">
                <a:latin typeface="Microsoft Sans Serif"/>
                <a:cs typeface="Microsoft Sans Serif"/>
              </a:rPr>
              <a:t>transm</a:t>
            </a:r>
            <a:r>
              <a:rPr sz="1400" spc="35" dirty="0">
                <a:latin typeface="Microsoft Sans Serif"/>
                <a:cs typeface="Microsoft Sans Serif"/>
              </a:rPr>
              <a:t>i</a:t>
            </a:r>
            <a:r>
              <a:rPr sz="1400" spc="20" dirty="0">
                <a:latin typeface="Microsoft Sans Serif"/>
                <a:cs typeface="Microsoft Sans Serif"/>
              </a:rPr>
              <a:t>t</a:t>
            </a:r>
            <a:r>
              <a:rPr sz="1400" spc="45" dirty="0">
                <a:latin typeface="Microsoft Sans Serif"/>
                <a:cs typeface="Microsoft Sans Serif"/>
              </a:rPr>
              <a:t>s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105" dirty="0">
                <a:latin typeface="Microsoft Sans Serif"/>
                <a:cs typeface="Microsoft Sans Serif"/>
              </a:rPr>
              <a:t>EA</a:t>
            </a:r>
            <a:r>
              <a:rPr sz="1400" spc="-100" dirty="0">
                <a:latin typeface="Microsoft Sans Serif"/>
                <a:cs typeface="Microsoft Sans Serif"/>
              </a:rPr>
              <a:t>P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45" dirty="0">
                <a:latin typeface="Microsoft Sans Serif"/>
                <a:cs typeface="Microsoft Sans Serif"/>
              </a:rPr>
              <a:t>data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027170" y="5742813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629015" y="5590794"/>
            <a:ext cx="2703195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Microsoft Sans Serif"/>
                <a:cs typeface="Microsoft Sans Serif"/>
              </a:rPr>
              <a:t>T</a:t>
            </a:r>
            <a:r>
              <a:rPr sz="1400" dirty="0">
                <a:latin typeface="Microsoft Sans Serif"/>
                <a:cs typeface="Microsoft Sans Serif"/>
              </a:rPr>
              <a:t>h</a:t>
            </a:r>
            <a:r>
              <a:rPr sz="1400" spc="5" dirty="0">
                <a:latin typeface="Microsoft Sans Serif"/>
                <a:cs typeface="Microsoft Sans Serif"/>
              </a:rPr>
              <a:t>e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NAP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5" dirty="0">
                <a:latin typeface="Microsoft Sans Serif"/>
                <a:cs typeface="Microsoft Sans Serif"/>
              </a:rPr>
              <a:t>e</a:t>
            </a:r>
            <a:r>
              <a:rPr sz="1400" spc="25" dirty="0">
                <a:latin typeface="Microsoft Sans Serif"/>
                <a:cs typeface="Microsoft Sans Serif"/>
              </a:rPr>
              <a:t>nc</a:t>
            </a:r>
            <a:r>
              <a:rPr sz="1400" spc="50" dirty="0">
                <a:latin typeface="Microsoft Sans Serif"/>
                <a:cs typeface="Microsoft Sans Serif"/>
              </a:rPr>
              <a:t>ry</a:t>
            </a:r>
            <a:r>
              <a:rPr sz="1400" spc="80" dirty="0">
                <a:latin typeface="Microsoft Sans Serif"/>
                <a:cs typeface="Microsoft Sans Serif"/>
              </a:rPr>
              <a:t>p</a:t>
            </a:r>
            <a:r>
              <a:rPr sz="1400" spc="20" dirty="0">
                <a:latin typeface="Microsoft Sans Serif"/>
                <a:cs typeface="Microsoft Sans Serif"/>
              </a:rPr>
              <a:t>t</a:t>
            </a:r>
            <a:r>
              <a:rPr sz="1400" spc="45" dirty="0">
                <a:latin typeface="Microsoft Sans Serif"/>
                <a:cs typeface="Microsoft Sans Serif"/>
              </a:rPr>
              <a:t>s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50" dirty="0">
                <a:latin typeface="Microsoft Sans Serif"/>
                <a:cs typeface="Microsoft Sans Serif"/>
              </a:rPr>
              <a:t>th</a:t>
            </a:r>
            <a:r>
              <a:rPr sz="1400" spc="75" dirty="0">
                <a:latin typeface="Microsoft Sans Serif"/>
                <a:cs typeface="Microsoft Sans Serif"/>
              </a:rPr>
              <a:t>e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105" dirty="0">
                <a:latin typeface="Microsoft Sans Serif"/>
                <a:cs typeface="Microsoft Sans Serif"/>
              </a:rPr>
              <a:t>EA</a:t>
            </a:r>
            <a:r>
              <a:rPr sz="1400" spc="-100" dirty="0">
                <a:latin typeface="Microsoft Sans Serif"/>
                <a:cs typeface="Microsoft Sans Serif"/>
              </a:rPr>
              <a:t>P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40" dirty="0">
                <a:latin typeface="Microsoft Sans Serif"/>
                <a:cs typeface="Microsoft Sans Serif"/>
              </a:rPr>
              <a:t>data  </a:t>
            </a:r>
            <a:r>
              <a:rPr sz="1400" spc="30" dirty="0">
                <a:latin typeface="Microsoft Sans Serif"/>
                <a:cs typeface="Microsoft Sans Serif"/>
              </a:rPr>
              <a:t>using </a:t>
            </a:r>
            <a:r>
              <a:rPr sz="1400" spc="60" dirty="0">
                <a:latin typeface="Microsoft Sans Serif"/>
                <a:cs typeface="Microsoft Sans Serif"/>
              </a:rPr>
              <a:t>the </a:t>
            </a:r>
            <a:r>
              <a:rPr sz="1400" spc="35" dirty="0">
                <a:latin typeface="Microsoft Sans Serif"/>
                <a:cs typeface="Microsoft Sans Serif"/>
              </a:rPr>
              <a:t>shared </a:t>
            </a:r>
            <a:r>
              <a:rPr sz="1400" spc="25" dirty="0">
                <a:latin typeface="Microsoft Sans Serif"/>
                <a:cs typeface="Microsoft Sans Serif"/>
              </a:rPr>
              <a:t>secret </a:t>
            </a:r>
            <a:r>
              <a:rPr sz="1400" spc="50" dirty="0">
                <a:latin typeface="Microsoft Sans Serif"/>
                <a:cs typeface="Microsoft Sans Serif"/>
              </a:rPr>
              <a:t>and 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60" dirty="0">
                <a:latin typeface="Microsoft Sans Serif"/>
                <a:cs typeface="Microsoft Sans Serif"/>
              </a:rPr>
              <a:t>forwards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70" dirty="0">
                <a:latin typeface="Microsoft Sans Serif"/>
                <a:cs typeface="Microsoft Sans Serif"/>
              </a:rPr>
              <a:t>it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85" dirty="0">
                <a:latin typeface="Microsoft Sans Serif"/>
                <a:cs typeface="Microsoft Sans Serif"/>
              </a:rPr>
              <a:t>to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60" dirty="0">
                <a:latin typeface="Microsoft Sans Serif"/>
                <a:cs typeface="Microsoft Sans Serif"/>
              </a:rPr>
              <a:t>the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RADIUS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30" dirty="0">
                <a:latin typeface="Microsoft Sans Serif"/>
                <a:cs typeface="Microsoft Sans Serif"/>
              </a:rPr>
              <a:t>server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005571" y="5666232"/>
            <a:ext cx="451484" cy="471170"/>
          </a:xfrm>
          <a:custGeom>
            <a:avLst/>
            <a:gdLst/>
            <a:ahLst/>
            <a:cxnLst/>
            <a:rect l="l" t="t" r="r" b="b"/>
            <a:pathLst>
              <a:path w="451484" h="471170">
                <a:moveTo>
                  <a:pt x="375920" y="0"/>
                </a:moveTo>
                <a:lnTo>
                  <a:pt x="75183" y="0"/>
                </a:lnTo>
                <a:lnTo>
                  <a:pt x="45916" y="5907"/>
                </a:lnTo>
                <a:lnTo>
                  <a:pt x="22018" y="22018"/>
                </a:lnTo>
                <a:lnTo>
                  <a:pt x="5907" y="45916"/>
                </a:lnTo>
                <a:lnTo>
                  <a:pt x="0" y="75183"/>
                </a:lnTo>
                <a:lnTo>
                  <a:pt x="0" y="395731"/>
                </a:lnTo>
                <a:lnTo>
                  <a:pt x="5907" y="424999"/>
                </a:lnTo>
                <a:lnTo>
                  <a:pt x="22018" y="448897"/>
                </a:lnTo>
                <a:lnTo>
                  <a:pt x="45916" y="465008"/>
                </a:lnTo>
                <a:lnTo>
                  <a:pt x="75183" y="470915"/>
                </a:lnTo>
                <a:lnTo>
                  <a:pt x="375920" y="470915"/>
                </a:lnTo>
                <a:lnTo>
                  <a:pt x="405187" y="465008"/>
                </a:lnTo>
                <a:lnTo>
                  <a:pt x="429085" y="448897"/>
                </a:lnTo>
                <a:lnTo>
                  <a:pt x="445196" y="424999"/>
                </a:lnTo>
                <a:lnTo>
                  <a:pt x="451103" y="395731"/>
                </a:lnTo>
                <a:lnTo>
                  <a:pt x="451103" y="75183"/>
                </a:lnTo>
                <a:lnTo>
                  <a:pt x="445196" y="45916"/>
                </a:lnTo>
                <a:lnTo>
                  <a:pt x="429085" y="22018"/>
                </a:lnTo>
                <a:lnTo>
                  <a:pt x="405187" y="5907"/>
                </a:lnTo>
                <a:lnTo>
                  <a:pt x="37592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161401" y="5757798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837676" y="5567171"/>
            <a:ext cx="4707890" cy="1918970"/>
          </a:xfrm>
          <a:custGeom>
            <a:avLst/>
            <a:gdLst/>
            <a:ahLst/>
            <a:cxnLst/>
            <a:rect l="l" t="t" r="r" b="b"/>
            <a:pathLst>
              <a:path w="4707890" h="1918970">
                <a:moveTo>
                  <a:pt x="449580" y="1521206"/>
                </a:moveTo>
                <a:lnTo>
                  <a:pt x="443687" y="1492034"/>
                </a:lnTo>
                <a:lnTo>
                  <a:pt x="427634" y="1468221"/>
                </a:lnTo>
                <a:lnTo>
                  <a:pt x="403821" y="1452168"/>
                </a:lnTo>
                <a:lnTo>
                  <a:pt x="374650" y="1446276"/>
                </a:lnTo>
                <a:lnTo>
                  <a:pt x="74930" y="1446276"/>
                </a:lnTo>
                <a:lnTo>
                  <a:pt x="45745" y="1452168"/>
                </a:lnTo>
                <a:lnTo>
                  <a:pt x="21932" y="1468221"/>
                </a:lnTo>
                <a:lnTo>
                  <a:pt x="5880" y="1492034"/>
                </a:lnTo>
                <a:lnTo>
                  <a:pt x="0" y="1521206"/>
                </a:lnTo>
                <a:lnTo>
                  <a:pt x="0" y="1843786"/>
                </a:lnTo>
                <a:lnTo>
                  <a:pt x="5880" y="1872970"/>
                </a:lnTo>
                <a:lnTo>
                  <a:pt x="21932" y="1896783"/>
                </a:lnTo>
                <a:lnTo>
                  <a:pt x="45745" y="1912835"/>
                </a:lnTo>
                <a:lnTo>
                  <a:pt x="74930" y="1918716"/>
                </a:lnTo>
                <a:lnTo>
                  <a:pt x="374650" y="1918716"/>
                </a:lnTo>
                <a:lnTo>
                  <a:pt x="403821" y="1912835"/>
                </a:lnTo>
                <a:lnTo>
                  <a:pt x="427634" y="1896783"/>
                </a:lnTo>
                <a:lnTo>
                  <a:pt x="443687" y="1872970"/>
                </a:lnTo>
                <a:lnTo>
                  <a:pt x="449580" y="1843786"/>
                </a:lnTo>
                <a:lnTo>
                  <a:pt x="449580" y="1521206"/>
                </a:lnTo>
                <a:close/>
              </a:path>
              <a:path w="4707890" h="1918970">
                <a:moveTo>
                  <a:pt x="4707636" y="70104"/>
                </a:moveTo>
                <a:lnTo>
                  <a:pt x="4702124" y="42811"/>
                </a:lnTo>
                <a:lnTo>
                  <a:pt x="4687100" y="20535"/>
                </a:lnTo>
                <a:lnTo>
                  <a:pt x="4664824" y="5511"/>
                </a:lnTo>
                <a:lnTo>
                  <a:pt x="4637532" y="0"/>
                </a:lnTo>
                <a:lnTo>
                  <a:pt x="4357116" y="0"/>
                </a:lnTo>
                <a:lnTo>
                  <a:pt x="4329811" y="5511"/>
                </a:lnTo>
                <a:lnTo>
                  <a:pt x="4307535" y="20535"/>
                </a:lnTo>
                <a:lnTo>
                  <a:pt x="4292511" y="42811"/>
                </a:lnTo>
                <a:lnTo>
                  <a:pt x="4287012" y="70104"/>
                </a:lnTo>
                <a:lnTo>
                  <a:pt x="4287012" y="402336"/>
                </a:lnTo>
                <a:lnTo>
                  <a:pt x="4292511" y="429641"/>
                </a:lnTo>
                <a:lnTo>
                  <a:pt x="4307535" y="451916"/>
                </a:lnTo>
                <a:lnTo>
                  <a:pt x="4329811" y="466940"/>
                </a:lnTo>
                <a:lnTo>
                  <a:pt x="4357116" y="472440"/>
                </a:lnTo>
                <a:lnTo>
                  <a:pt x="4637532" y="472440"/>
                </a:lnTo>
                <a:lnTo>
                  <a:pt x="4664824" y="466940"/>
                </a:lnTo>
                <a:lnTo>
                  <a:pt x="4687100" y="451916"/>
                </a:lnTo>
                <a:lnTo>
                  <a:pt x="4702124" y="429641"/>
                </a:lnTo>
                <a:lnTo>
                  <a:pt x="4707636" y="402336"/>
                </a:lnTo>
                <a:lnTo>
                  <a:pt x="4707636" y="70104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083558" y="7011669"/>
            <a:ext cx="2108200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8450" algn="just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NAP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spc="40" dirty="0">
                <a:latin typeface="Microsoft Sans Serif"/>
                <a:cs typeface="Microsoft Sans Serif"/>
              </a:rPr>
              <a:t>decrypts</a:t>
            </a:r>
            <a:r>
              <a:rPr sz="1400" spc="-55" dirty="0">
                <a:latin typeface="Microsoft Sans Serif"/>
                <a:cs typeface="Microsoft Sans Serif"/>
              </a:rPr>
              <a:t> </a:t>
            </a:r>
            <a:r>
              <a:rPr sz="1400" spc="60" dirty="0">
                <a:latin typeface="Microsoft Sans Serif"/>
                <a:cs typeface="Microsoft Sans Serif"/>
              </a:rPr>
              <a:t>the </a:t>
            </a:r>
            <a:r>
              <a:rPr sz="1400" spc="-36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Access-Accept</a:t>
            </a:r>
            <a:r>
              <a:rPr sz="1400" spc="-70" dirty="0">
                <a:latin typeface="Microsoft Sans Serif"/>
                <a:cs typeface="Microsoft Sans Serif"/>
              </a:rPr>
              <a:t> </a:t>
            </a:r>
            <a:r>
              <a:rPr sz="1400" spc="50" dirty="0">
                <a:latin typeface="Microsoft Sans Serif"/>
                <a:cs typeface="Microsoft Sans Serif"/>
              </a:rPr>
              <a:t>and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40" dirty="0">
                <a:latin typeface="Microsoft Sans Serif"/>
                <a:cs typeface="Microsoft Sans Serif"/>
              </a:rPr>
              <a:t>opens </a:t>
            </a:r>
            <a:r>
              <a:rPr sz="1400" spc="-360" dirty="0">
                <a:latin typeface="Microsoft Sans Serif"/>
                <a:cs typeface="Microsoft Sans Serif"/>
              </a:rPr>
              <a:t> </a:t>
            </a:r>
            <a:r>
              <a:rPr sz="1400" spc="60" dirty="0">
                <a:latin typeface="Microsoft Sans Serif"/>
                <a:cs typeface="Microsoft Sans Serif"/>
              </a:rPr>
              <a:t>the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70" dirty="0">
                <a:latin typeface="Microsoft Sans Serif"/>
                <a:cs typeface="Microsoft Sans Serif"/>
              </a:rPr>
              <a:t>network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35" dirty="0">
                <a:latin typeface="Microsoft Sans Serif"/>
                <a:cs typeface="Microsoft Sans Serif"/>
              </a:rPr>
              <a:t>channel</a:t>
            </a:r>
            <a:r>
              <a:rPr sz="1400" spc="-55" dirty="0">
                <a:latin typeface="Microsoft Sans Serif"/>
                <a:cs typeface="Microsoft Sans Serif"/>
              </a:rPr>
              <a:t> </a:t>
            </a:r>
            <a:r>
              <a:rPr sz="1400" spc="85" dirty="0">
                <a:latin typeface="Microsoft Sans Serif"/>
                <a:cs typeface="Microsoft Sans Serif"/>
              </a:rPr>
              <a:t>for</a:t>
            </a:r>
            <a:endParaRPr sz="1400">
              <a:latin typeface="Microsoft Sans Serif"/>
              <a:cs typeface="Microsoft Sans Serif"/>
            </a:endParaRPr>
          </a:p>
          <a:p>
            <a:pPr marL="966469" algn="just">
              <a:lnSpc>
                <a:spcPct val="100000"/>
              </a:lnSpc>
              <a:spcBef>
                <a:spcPts val="5"/>
              </a:spcBef>
            </a:pPr>
            <a:r>
              <a:rPr sz="1400" spc="45" dirty="0">
                <a:latin typeface="Microsoft Sans Serif"/>
                <a:cs typeface="Microsoft Sans Serif"/>
              </a:rPr>
              <a:t>regular</a:t>
            </a:r>
            <a:r>
              <a:rPr sz="1400" spc="-90" dirty="0">
                <a:latin typeface="Microsoft Sans Serif"/>
                <a:cs typeface="Microsoft Sans Serif"/>
              </a:rPr>
              <a:t> </a:t>
            </a:r>
            <a:r>
              <a:rPr sz="1400" spc="55" dirty="0">
                <a:latin typeface="Microsoft Sans Serif"/>
                <a:cs typeface="Microsoft Sans Serif"/>
              </a:rPr>
              <a:t>traffic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408921" y="7034910"/>
            <a:ext cx="199643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RADIUS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30" dirty="0">
                <a:latin typeface="Microsoft Sans Serif"/>
                <a:cs typeface="Microsoft Sans Serif"/>
              </a:rPr>
              <a:t>server 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5" dirty="0">
                <a:latin typeface="Microsoft Sans Serif"/>
                <a:cs typeface="Microsoft Sans Serif"/>
              </a:rPr>
              <a:t>issues</a:t>
            </a:r>
            <a:r>
              <a:rPr sz="1400" spc="-95" dirty="0">
                <a:latin typeface="Microsoft Sans Serif"/>
                <a:cs typeface="Microsoft Sans Serif"/>
              </a:rPr>
              <a:t> </a:t>
            </a:r>
            <a:r>
              <a:rPr sz="1400" spc="40" dirty="0">
                <a:latin typeface="Microsoft Sans Serif"/>
                <a:cs typeface="Microsoft Sans Serif"/>
              </a:rPr>
              <a:t>an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Access-Accept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992616" y="7105268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583685" y="4695952"/>
            <a:ext cx="9385300" cy="1380490"/>
            <a:chOff x="3583685" y="4695952"/>
            <a:chExt cx="9385300" cy="1380490"/>
          </a:xfrm>
        </p:grpSpPr>
        <p:sp>
          <p:nvSpPr>
            <p:cNvPr id="39" name="object 39"/>
            <p:cNvSpPr/>
            <p:nvPr/>
          </p:nvSpPr>
          <p:spPr>
            <a:xfrm>
              <a:off x="3583685" y="4695952"/>
              <a:ext cx="4102100" cy="85725"/>
            </a:xfrm>
            <a:custGeom>
              <a:avLst/>
              <a:gdLst/>
              <a:ahLst/>
              <a:cxnLst/>
              <a:rect l="l" t="t" r="r" b="b"/>
              <a:pathLst>
                <a:path w="4102100" h="85725">
                  <a:moveTo>
                    <a:pt x="85725" y="0"/>
                  </a:moveTo>
                  <a:lnTo>
                    <a:pt x="0" y="42925"/>
                  </a:lnTo>
                  <a:lnTo>
                    <a:pt x="85725" y="85725"/>
                  </a:lnTo>
                  <a:lnTo>
                    <a:pt x="66646" y="57150"/>
                  </a:lnTo>
                  <a:lnTo>
                    <a:pt x="57150" y="57150"/>
                  </a:lnTo>
                  <a:lnTo>
                    <a:pt x="57150" y="28575"/>
                  </a:lnTo>
                  <a:lnTo>
                    <a:pt x="66703" y="28575"/>
                  </a:lnTo>
                  <a:lnTo>
                    <a:pt x="85725" y="0"/>
                  </a:lnTo>
                  <a:close/>
                </a:path>
                <a:path w="4102100" h="85725">
                  <a:moveTo>
                    <a:pt x="57150" y="42925"/>
                  </a:moveTo>
                  <a:lnTo>
                    <a:pt x="57150" y="57150"/>
                  </a:lnTo>
                  <a:lnTo>
                    <a:pt x="66646" y="57150"/>
                  </a:lnTo>
                  <a:lnTo>
                    <a:pt x="57150" y="42925"/>
                  </a:lnTo>
                  <a:close/>
                </a:path>
                <a:path w="4102100" h="85725">
                  <a:moveTo>
                    <a:pt x="4102099" y="28575"/>
                  </a:moveTo>
                  <a:lnTo>
                    <a:pt x="66703" y="28575"/>
                  </a:lnTo>
                  <a:lnTo>
                    <a:pt x="57150" y="42925"/>
                  </a:lnTo>
                  <a:lnTo>
                    <a:pt x="66646" y="57150"/>
                  </a:lnTo>
                  <a:lnTo>
                    <a:pt x="4102099" y="57150"/>
                  </a:lnTo>
                  <a:lnTo>
                    <a:pt x="4102099" y="28575"/>
                  </a:lnTo>
                  <a:close/>
                </a:path>
                <a:path w="4102100" h="85725">
                  <a:moveTo>
                    <a:pt x="66703" y="28575"/>
                  </a:moveTo>
                  <a:lnTo>
                    <a:pt x="57150" y="28575"/>
                  </a:lnTo>
                  <a:lnTo>
                    <a:pt x="57150" y="42925"/>
                  </a:lnTo>
                  <a:lnTo>
                    <a:pt x="66703" y="28575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515850" y="5484114"/>
              <a:ext cx="440690" cy="579120"/>
            </a:xfrm>
            <a:custGeom>
              <a:avLst/>
              <a:gdLst/>
              <a:ahLst/>
              <a:cxnLst/>
              <a:rect l="l" t="t" r="r" b="b"/>
              <a:pathLst>
                <a:path w="440690" h="579120">
                  <a:moveTo>
                    <a:pt x="367029" y="0"/>
                  </a:moveTo>
                  <a:lnTo>
                    <a:pt x="0" y="0"/>
                  </a:lnTo>
                  <a:lnTo>
                    <a:pt x="0" y="579119"/>
                  </a:lnTo>
                  <a:lnTo>
                    <a:pt x="440435" y="579119"/>
                  </a:lnTo>
                  <a:lnTo>
                    <a:pt x="440435" y="73406"/>
                  </a:lnTo>
                  <a:lnTo>
                    <a:pt x="3670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2515850" y="5484114"/>
              <a:ext cx="440690" cy="579120"/>
            </a:xfrm>
            <a:custGeom>
              <a:avLst/>
              <a:gdLst/>
              <a:ahLst/>
              <a:cxnLst/>
              <a:rect l="l" t="t" r="r" b="b"/>
              <a:pathLst>
                <a:path w="440690" h="579120">
                  <a:moveTo>
                    <a:pt x="0" y="0"/>
                  </a:moveTo>
                  <a:lnTo>
                    <a:pt x="367029" y="0"/>
                  </a:lnTo>
                  <a:lnTo>
                    <a:pt x="440435" y="73406"/>
                  </a:lnTo>
                  <a:lnTo>
                    <a:pt x="440435" y="579119"/>
                  </a:lnTo>
                  <a:lnTo>
                    <a:pt x="0" y="57911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2549885" y="5658992"/>
            <a:ext cx="8578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28345" algn="l"/>
              </a:tabLst>
            </a:pPr>
            <a:r>
              <a:rPr sz="2100" b="1" spc="195" baseline="1984" dirty="0">
                <a:solidFill>
                  <a:srgbClr val="404040"/>
                </a:solidFill>
                <a:latin typeface="Arial"/>
                <a:cs typeface="Arial"/>
              </a:rPr>
              <a:t>##</a:t>
            </a:r>
            <a:r>
              <a:rPr sz="2100" b="1" spc="187" baseline="1984" dirty="0">
                <a:solidFill>
                  <a:srgbClr val="404040"/>
                </a:solidFill>
                <a:latin typeface="Arial"/>
                <a:cs typeface="Arial"/>
              </a:rPr>
              <a:t>#</a:t>
            </a:r>
            <a:r>
              <a:rPr sz="2100" b="1" baseline="1984" dirty="0">
                <a:solidFill>
                  <a:srgbClr val="404040"/>
                </a:solidFill>
                <a:latin typeface="Arial"/>
                <a:cs typeface="Arial"/>
              </a:rPr>
              <a:t>	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83686" y="5461000"/>
            <a:ext cx="7827645" cy="111760"/>
          </a:xfrm>
          <a:custGeom>
            <a:avLst/>
            <a:gdLst/>
            <a:ahLst/>
            <a:cxnLst/>
            <a:rect l="l" t="t" r="r" b="b"/>
            <a:pathLst>
              <a:path w="7827645" h="111760">
                <a:moveTo>
                  <a:pt x="4131818" y="68834"/>
                </a:moveTo>
                <a:lnTo>
                  <a:pt x="4103154" y="54483"/>
                </a:lnTo>
                <a:lnTo>
                  <a:pt x="4046093" y="25908"/>
                </a:lnTo>
                <a:lnTo>
                  <a:pt x="4065105" y="54483"/>
                </a:lnTo>
                <a:lnTo>
                  <a:pt x="0" y="54483"/>
                </a:lnTo>
                <a:lnTo>
                  <a:pt x="0" y="83058"/>
                </a:lnTo>
                <a:lnTo>
                  <a:pt x="4065168" y="83058"/>
                </a:lnTo>
                <a:lnTo>
                  <a:pt x="4046093" y="111633"/>
                </a:lnTo>
                <a:lnTo>
                  <a:pt x="4103319" y="83058"/>
                </a:lnTo>
                <a:lnTo>
                  <a:pt x="4131818" y="68834"/>
                </a:lnTo>
                <a:close/>
              </a:path>
              <a:path w="7827645" h="111760">
                <a:moveTo>
                  <a:pt x="7827518" y="42926"/>
                </a:moveTo>
                <a:lnTo>
                  <a:pt x="7798854" y="28575"/>
                </a:lnTo>
                <a:lnTo>
                  <a:pt x="7741793" y="0"/>
                </a:lnTo>
                <a:lnTo>
                  <a:pt x="7760805" y="28575"/>
                </a:lnTo>
                <a:lnTo>
                  <a:pt x="4399788" y="28575"/>
                </a:lnTo>
                <a:lnTo>
                  <a:pt x="4399788" y="57150"/>
                </a:lnTo>
                <a:lnTo>
                  <a:pt x="7760868" y="57150"/>
                </a:lnTo>
                <a:lnTo>
                  <a:pt x="7741793" y="85725"/>
                </a:lnTo>
                <a:lnTo>
                  <a:pt x="7799019" y="57150"/>
                </a:lnTo>
                <a:lnTo>
                  <a:pt x="7827518" y="42926"/>
                </a:lnTo>
                <a:close/>
              </a:path>
            </a:pathLst>
          </a:custGeom>
          <a:solidFill>
            <a:srgbClr val="549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850894" y="4146295"/>
            <a:ext cx="3248025" cy="1149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15950" marR="138430" indent="-60388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NAP </a:t>
            </a:r>
            <a:r>
              <a:rPr sz="1400" spc="25" dirty="0">
                <a:latin typeface="Microsoft Sans Serif"/>
                <a:cs typeface="Microsoft Sans Serif"/>
              </a:rPr>
              <a:t>enables</a:t>
            </a:r>
            <a:r>
              <a:rPr sz="1400" spc="-60" dirty="0">
                <a:latin typeface="Microsoft Sans Serif"/>
                <a:cs typeface="Microsoft Sans Serif"/>
              </a:rPr>
              <a:t> EAPoL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50" dirty="0">
                <a:latin typeface="Microsoft Sans Serif"/>
                <a:cs typeface="Microsoft Sans Serif"/>
              </a:rPr>
              <a:t>and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45" dirty="0">
                <a:latin typeface="Microsoft Sans Serif"/>
                <a:cs typeface="Microsoft Sans Serif"/>
              </a:rPr>
              <a:t>instructs </a:t>
            </a:r>
            <a:r>
              <a:rPr sz="1400" spc="-360" dirty="0">
                <a:latin typeface="Microsoft Sans Serif"/>
                <a:cs typeface="Microsoft Sans Serif"/>
              </a:rPr>
              <a:t> </a:t>
            </a:r>
            <a:r>
              <a:rPr sz="1400" spc="60" dirty="0">
                <a:latin typeface="Microsoft Sans Serif"/>
                <a:cs typeface="Microsoft Sans Serif"/>
              </a:rPr>
              <a:t>the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40" dirty="0">
                <a:latin typeface="Microsoft Sans Serif"/>
                <a:cs typeface="Microsoft Sans Serif"/>
              </a:rPr>
              <a:t>supplicant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85" dirty="0">
                <a:latin typeface="Microsoft Sans Serif"/>
                <a:cs typeface="Microsoft Sans Serif"/>
              </a:rPr>
              <a:t>to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45" dirty="0">
                <a:latin typeface="Microsoft Sans Serif"/>
                <a:cs typeface="Microsoft Sans Serif"/>
              </a:rPr>
              <a:t>authenticate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600">
              <a:latin typeface="Microsoft Sans Serif"/>
              <a:cs typeface="Microsoft Sans Serif"/>
            </a:endParaRPr>
          </a:p>
          <a:p>
            <a:pPr marL="2613660">
              <a:lnSpc>
                <a:spcPts val="1835"/>
              </a:lnSpc>
              <a:spcBef>
                <a:spcPts val="5"/>
              </a:spcBef>
            </a:pPr>
            <a:r>
              <a:rPr sz="1600" b="1" spc="-185" dirty="0">
                <a:latin typeface="Arial"/>
                <a:cs typeface="Arial"/>
              </a:rPr>
              <a:t>E</a:t>
            </a:r>
            <a:r>
              <a:rPr sz="1600" b="1" spc="-65" dirty="0">
                <a:latin typeface="Arial"/>
                <a:cs typeface="Arial"/>
              </a:rPr>
              <a:t>A</a:t>
            </a:r>
            <a:r>
              <a:rPr sz="1600" b="1" spc="-55" dirty="0">
                <a:latin typeface="Arial"/>
                <a:cs typeface="Arial"/>
              </a:rPr>
              <a:t>P</a:t>
            </a:r>
            <a:r>
              <a:rPr sz="1600" b="1" spc="-40" dirty="0">
                <a:latin typeface="Arial"/>
                <a:cs typeface="Arial"/>
              </a:rPr>
              <a:t>oL</a:t>
            </a:r>
            <a:endParaRPr sz="1600">
              <a:latin typeface="Arial"/>
              <a:cs typeface="Arial"/>
            </a:endParaRPr>
          </a:p>
          <a:p>
            <a:pPr marL="278130">
              <a:lnSpc>
                <a:spcPts val="1835"/>
              </a:lnSpc>
            </a:pPr>
            <a:r>
              <a:rPr sz="1600" b="1" spc="-75" dirty="0">
                <a:latin typeface="Arial"/>
                <a:cs typeface="Arial"/>
              </a:rPr>
              <a:t>EAPoL</a:t>
            </a:r>
            <a:endParaRPr sz="16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199881" y="5199126"/>
            <a:ext cx="6908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0" dirty="0">
                <a:latin typeface="Arial"/>
                <a:cs typeface="Arial"/>
              </a:rPr>
              <a:t>RADIUS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976878" y="6576314"/>
            <a:ext cx="8098155" cy="604520"/>
            <a:chOff x="3976878" y="6576314"/>
            <a:chExt cx="8098155" cy="604520"/>
          </a:xfrm>
        </p:grpSpPr>
        <p:sp>
          <p:nvSpPr>
            <p:cNvPr id="47" name="object 47"/>
            <p:cNvSpPr/>
            <p:nvPr/>
          </p:nvSpPr>
          <p:spPr>
            <a:xfrm>
              <a:off x="3976878" y="6837171"/>
              <a:ext cx="8098155" cy="88900"/>
            </a:xfrm>
            <a:custGeom>
              <a:avLst/>
              <a:gdLst/>
              <a:ahLst/>
              <a:cxnLst/>
              <a:rect l="l" t="t" r="r" b="b"/>
              <a:pathLst>
                <a:path w="8098155" h="88900">
                  <a:moveTo>
                    <a:pt x="2931414" y="28575"/>
                  </a:moveTo>
                  <a:lnTo>
                    <a:pt x="66700" y="28575"/>
                  </a:lnTo>
                  <a:lnTo>
                    <a:pt x="85725" y="0"/>
                  </a:lnTo>
                  <a:lnTo>
                    <a:pt x="0" y="42926"/>
                  </a:lnTo>
                  <a:lnTo>
                    <a:pt x="85725" y="85725"/>
                  </a:lnTo>
                  <a:lnTo>
                    <a:pt x="66636" y="57150"/>
                  </a:lnTo>
                  <a:lnTo>
                    <a:pt x="2931414" y="57150"/>
                  </a:lnTo>
                  <a:lnTo>
                    <a:pt x="2931414" y="28575"/>
                  </a:lnTo>
                  <a:close/>
                </a:path>
                <a:path w="8098155" h="88900">
                  <a:moveTo>
                    <a:pt x="8098028" y="31623"/>
                  </a:moveTo>
                  <a:lnTo>
                    <a:pt x="4635652" y="31623"/>
                  </a:lnTo>
                  <a:lnTo>
                    <a:pt x="4654677" y="3048"/>
                  </a:lnTo>
                  <a:lnTo>
                    <a:pt x="4568952" y="45974"/>
                  </a:lnTo>
                  <a:lnTo>
                    <a:pt x="4654677" y="88773"/>
                  </a:lnTo>
                  <a:lnTo>
                    <a:pt x="4635589" y="60198"/>
                  </a:lnTo>
                  <a:lnTo>
                    <a:pt x="8098028" y="60198"/>
                  </a:lnTo>
                  <a:lnTo>
                    <a:pt x="8098028" y="31623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148322" y="6589014"/>
              <a:ext cx="439420" cy="579120"/>
            </a:xfrm>
            <a:custGeom>
              <a:avLst/>
              <a:gdLst/>
              <a:ahLst/>
              <a:cxnLst/>
              <a:rect l="l" t="t" r="r" b="b"/>
              <a:pathLst>
                <a:path w="439420" h="579120">
                  <a:moveTo>
                    <a:pt x="365759" y="0"/>
                  </a:moveTo>
                  <a:lnTo>
                    <a:pt x="0" y="0"/>
                  </a:lnTo>
                  <a:lnTo>
                    <a:pt x="0" y="579120"/>
                  </a:lnTo>
                  <a:lnTo>
                    <a:pt x="438911" y="579120"/>
                  </a:lnTo>
                  <a:lnTo>
                    <a:pt x="438911" y="73152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148322" y="6589014"/>
              <a:ext cx="439420" cy="579120"/>
            </a:xfrm>
            <a:custGeom>
              <a:avLst/>
              <a:gdLst/>
              <a:ahLst/>
              <a:cxnLst/>
              <a:rect l="l" t="t" r="r" b="b"/>
              <a:pathLst>
                <a:path w="439420" h="579120">
                  <a:moveTo>
                    <a:pt x="0" y="0"/>
                  </a:moveTo>
                  <a:lnTo>
                    <a:pt x="365759" y="0"/>
                  </a:lnTo>
                  <a:lnTo>
                    <a:pt x="438911" y="73152"/>
                  </a:lnTo>
                  <a:lnTo>
                    <a:pt x="438911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9244076" y="6558788"/>
            <a:ext cx="6908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latin typeface="Arial"/>
                <a:cs typeface="Arial"/>
              </a:rPr>
              <a:t>RADIUS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181468" y="6784975"/>
            <a:ext cx="3733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30" dirty="0">
                <a:solidFill>
                  <a:srgbClr val="404040"/>
                </a:solidFill>
                <a:latin typeface="Arial"/>
                <a:cs typeface="Arial"/>
              </a:rPr>
              <a:t>###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8004302" y="6558026"/>
            <a:ext cx="464820" cy="604520"/>
            <a:chOff x="8004302" y="6558026"/>
            <a:chExt cx="464820" cy="604520"/>
          </a:xfrm>
        </p:grpSpPr>
        <p:sp>
          <p:nvSpPr>
            <p:cNvPr id="53" name="object 53"/>
            <p:cNvSpPr/>
            <p:nvPr/>
          </p:nvSpPr>
          <p:spPr>
            <a:xfrm>
              <a:off x="8017002" y="6570726"/>
              <a:ext cx="439420" cy="579120"/>
            </a:xfrm>
            <a:custGeom>
              <a:avLst/>
              <a:gdLst/>
              <a:ahLst/>
              <a:cxnLst/>
              <a:rect l="l" t="t" r="r" b="b"/>
              <a:pathLst>
                <a:path w="439420" h="579120">
                  <a:moveTo>
                    <a:pt x="365759" y="0"/>
                  </a:moveTo>
                  <a:lnTo>
                    <a:pt x="0" y="0"/>
                  </a:lnTo>
                  <a:lnTo>
                    <a:pt x="0" y="579119"/>
                  </a:lnTo>
                  <a:lnTo>
                    <a:pt x="438912" y="579119"/>
                  </a:lnTo>
                  <a:lnTo>
                    <a:pt x="438912" y="73151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017002" y="6570726"/>
              <a:ext cx="439420" cy="579120"/>
            </a:xfrm>
            <a:custGeom>
              <a:avLst/>
              <a:gdLst/>
              <a:ahLst/>
              <a:cxnLst/>
              <a:rect l="l" t="t" r="r" b="b"/>
              <a:pathLst>
                <a:path w="439420" h="579120">
                  <a:moveTo>
                    <a:pt x="0" y="0"/>
                  </a:moveTo>
                  <a:lnTo>
                    <a:pt x="365759" y="0"/>
                  </a:lnTo>
                  <a:lnTo>
                    <a:pt x="438912" y="73151"/>
                  </a:lnTo>
                  <a:lnTo>
                    <a:pt x="438912" y="579119"/>
                  </a:lnTo>
                  <a:lnTo>
                    <a:pt x="0" y="57911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8050530" y="6763893"/>
            <a:ext cx="3733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30" dirty="0">
                <a:solidFill>
                  <a:srgbClr val="404040"/>
                </a:solidFill>
                <a:latin typeface="Arial"/>
                <a:cs typeface="Arial"/>
              </a:rPr>
              <a:t>###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8234171" y="4957826"/>
            <a:ext cx="3836035" cy="2302510"/>
            <a:chOff x="8234171" y="4957826"/>
            <a:chExt cx="3836035" cy="2302510"/>
          </a:xfrm>
        </p:grpSpPr>
        <p:pic>
          <p:nvPicPr>
            <p:cNvPr id="57" name="object 5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34171" y="6947916"/>
              <a:ext cx="310896" cy="312419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1618213" y="4970526"/>
              <a:ext cx="439420" cy="579120"/>
            </a:xfrm>
            <a:custGeom>
              <a:avLst/>
              <a:gdLst/>
              <a:ahLst/>
              <a:cxnLst/>
              <a:rect l="l" t="t" r="r" b="b"/>
              <a:pathLst>
                <a:path w="439420" h="579120">
                  <a:moveTo>
                    <a:pt x="365759" y="0"/>
                  </a:moveTo>
                  <a:lnTo>
                    <a:pt x="0" y="0"/>
                  </a:lnTo>
                  <a:lnTo>
                    <a:pt x="0" y="579120"/>
                  </a:lnTo>
                  <a:lnTo>
                    <a:pt x="438911" y="579120"/>
                  </a:lnTo>
                  <a:lnTo>
                    <a:pt x="438911" y="73151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1618213" y="4970526"/>
              <a:ext cx="439420" cy="579120"/>
            </a:xfrm>
            <a:custGeom>
              <a:avLst/>
              <a:gdLst/>
              <a:ahLst/>
              <a:cxnLst/>
              <a:rect l="l" t="t" r="r" b="b"/>
              <a:pathLst>
                <a:path w="439420" h="579120">
                  <a:moveTo>
                    <a:pt x="0" y="0"/>
                  </a:moveTo>
                  <a:lnTo>
                    <a:pt x="365759" y="0"/>
                  </a:lnTo>
                  <a:lnTo>
                    <a:pt x="438911" y="73151"/>
                  </a:lnTo>
                  <a:lnTo>
                    <a:pt x="438911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11651742" y="5163692"/>
            <a:ext cx="3733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30" dirty="0">
                <a:solidFill>
                  <a:srgbClr val="404040"/>
                </a:solidFill>
                <a:latin typeface="Arial"/>
                <a:cs typeface="Arial"/>
              </a:rPr>
              <a:t>###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6298691" y="5378196"/>
            <a:ext cx="5850890" cy="2082164"/>
            <a:chOff x="6298691" y="5378196"/>
            <a:chExt cx="5850890" cy="2082164"/>
          </a:xfrm>
        </p:grpSpPr>
        <p:pic>
          <p:nvPicPr>
            <p:cNvPr id="62" name="object 6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36907" y="5378196"/>
              <a:ext cx="312420" cy="310896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6298691" y="6987540"/>
              <a:ext cx="532130" cy="472440"/>
            </a:xfrm>
            <a:custGeom>
              <a:avLst/>
              <a:gdLst/>
              <a:ahLst/>
              <a:cxnLst/>
              <a:rect l="l" t="t" r="r" b="b"/>
              <a:pathLst>
                <a:path w="532129" h="472440">
                  <a:moveTo>
                    <a:pt x="453136" y="0"/>
                  </a:moveTo>
                  <a:lnTo>
                    <a:pt x="78740" y="0"/>
                  </a:lnTo>
                  <a:lnTo>
                    <a:pt x="48113" y="6195"/>
                  </a:lnTo>
                  <a:lnTo>
                    <a:pt x="23082" y="23082"/>
                  </a:lnTo>
                  <a:lnTo>
                    <a:pt x="6195" y="48113"/>
                  </a:lnTo>
                  <a:lnTo>
                    <a:pt x="0" y="78739"/>
                  </a:lnTo>
                  <a:lnTo>
                    <a:pt x="0" y="393699"/>
                  </a:lnTo>
                  <a:lnTo>
                    <a:pt x="6195" y="424326"/>
                  </a:lnTo>
                  <a:lnTo>
                    <a:pt x="23082" y="449357"/>
                  </a:lnTo>
                  <a:lnTo>
                    <a:pt x="48113" y="466244"/>
                  </a:lnTo>
                  <a:lnTo>
                    <a:pt x="78740" y="472439"/>
                  </a:lnTo>
                  <a:lnTo>
                    <a:pt x="453136" y="472439"/>
                  </a:lnTo>
                  <a:lnTo>
                    <a:pt x="483762" y="466244"/>
                  </a:lnTo>
                  <a:lnTo>
                    <a:pt x="508793" y="449357"/>
                  </a:lnTo>
                  <a:lnTo>
                    <a:pt x="525680" y="424326"/>
                  </a:lnTo>
                  <a:lnTo>
                    <a:pt x="531876" y="393699"/>
                  </a:lnTo>
                  <a:lnTo>
                    <a:pt x="531876" y="78739"/>
                  </a:lnTo>
                  <a:lnTo>
                    <a:pt x="525680" y="48113"/>
                  </a:lnTo>
                  <a:lnTo>
                    <a:pt x="508793" y="23082"/>
                  </a:lnTo>
                  <a:lnTo>
                    <a:pt x="483762" y="6195"/>
                  </a:lnTo>
                  <a:lnTo>
                    <a:pt x="453136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6494145" y="7080250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8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2502407" y="6380988"/>
            <a:ext cx="815340" cy="757555"/>
            <a:chOff x="2502407" y="6380988"/>
            <a:chExt cx="815340" cy="757555"/>
          </a:xfrm>
        </p:grpSpPr>
        <p:pic>
          <p:nvPicPr>
            <p:cNvPr id="66" name="object 6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2407" y="6380988"/>
              <a:ext cx="815339" cy="75742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2944367" y="6824472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139445" y="0"/>
                  </a:moveTo>
                  <a:lnTo>
                    <a:pt x="95390" y="7114"/>
                  </a:lnTo>
                  <a:lnTo>
                    <a:pt x="57113" y="26919"/>
                  </a:lnTo>
                  <a:lnTo>
                    <a:pt x="26919" y="57113"/>
                  </a:lnTo>
                  <a:lnTo>
                    <a:pt x="7114" y="95390"/>
                  </a:lnTo>
                  <a:lnTo>
                    <a:pt x="0" y="139445"/>
                  </a:lnTo>
                  <a:lnTo>
                    <a:pt x="7114" y="183501"/>
                  </a:lnTo>
                  <a:lnTo>
                    <a:pt x="26919" y="221778"/>
                  </a:lnTo>
                  <a:lnTo>
                    <a:pt x="57113" y="251972"/>
                  </a:lnTo>
                  <a:lnTo>
                    <a:pt x="95390" y="271777"/>
                  </a:lnTo>
                  <a:lnTo>
                    <a:pt x="139445" y="278891"/>
                  </a:lnTo>
                  <a:lnTo>
                    <a:pt x="183501" y="271777"/>
                  </a:lnTo>
                  <a:lnTo>
                    <a:pt x="221778" y="251972"/>
                  </a:lnTo>
                  <a:lnTo>
                    <a:pt x="251972" y="221778"/>
                  </a:lnTo>
                  <a:lnTo>
                    <a:pt x="271777" y="183501"/>
                  </a:lnTo>
                  <a:lnTo>
                    <a:pt x="278892" y="139445"/>
                  </a:lnTo>
                  <a:lnTo>
                    <a:pt x="271777" y="95390"/>
                  </a:lnTo>
                  <a:lnTo>
                    <a:pt x="251972" y="57113"/>
                  </a:lnTo>
                  <a:lnTo>
                    <a:pt x="221778" y="26919"/>
                  </a:lnTo>
                  <a:lnTo>
                    <a:pt x="183501" y="7114"/>
                  </a:lnTo>
                  <a:lnTo>
                    <a:pt x="139445" y="0"/>
                  </a:lnTo>
                  <a:close/>
                </a:path>
              </a:pathLst>
            </a:custGeom>
            <a:solidFill>
              <a:srgbClr val="33A7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024377" y="6960870"/>
              <a:ext cx="29845" cy="43180"/>
            </a:xfrm>
            <a:custGeom>
              <a:avLst/>
              <a:gdLst/>
              <a:ahLst/>
              <a:cxnLst/>
              <a:rect l="l" t="t" r="r" b="b"/>
              <a:pathLst>
                <a:path w="29844" h="43179">
                  <a:moveTo>
                    <a:pt x="0" y="0"/>
                  </a:moveTo>
                  <a:lnTo>
                    <a:pt x="29718" y="42671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040252" y="6923405"/>
              <a:ext cx="106045" cy="80010"/>
            </a:xfrm>
            <a:custGeom>
              <a:avLst/>
              <a:gdLst/>
              <a:ahLst/>
              <a:cxnLst/>
              <a:rect l="l" t="t" r="r" b="b"/>
              <a:pathLst>
                <a:path w="106044" h="80009">
                  <a:moveTo>
                    <a:pt x="0" y="79756"/>
                  </a:moveTo>
                  <a:lnTo>
                    <a:pt x="10604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8237601" y="4092320"/>
            <a:ext cx="12515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0" dirty="0">
                <a:latin typeface="Arial"/>
                <a:cs typeface="Arial"/>
              </a:rPr>
              <a:t>Shared</a:t>
            </a:r>
            <a:r>
              <a:rPr sz="1400" b="1" spc="-85" dirty="0">
                <a:latin typeface="Arial"/>
                <a:cs typeface="Arial"/>
              </a:rPr>
              <a:t> </a:t>
            </a:r>
            <a:r>
              <a:rPr sz="1400" b="1" spc="15" dirty="0">
                <a:latin typeface="Arial"/>
                <a:cs typeface="Arial"/>
              </a:rPr>
              <a:t>Secret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1716257" y="6267703"/>
            <a:ext cx="2282825" cy="1899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232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60" dirty="0">
                <a:latin typeface="Microsoft Sans Serif"/>
                <a:cs typeface="Microsoft Sans Serif"/>
              </a:rPr>
              <a:t> RAIDUS</a:t>
            </a:r>
            <a:endParaRPr sz="1400">
              <a:latin typeface="Microsoft Sans Serif"/>
              <a:cs typeface="Microsoft Sans Serif"/>
            </a:endParaRPr>
          </a:p>
          <a:p>
            <a:pPr marL="822325" marR="5080">
              <a:lnSpc>
                <a:spcPct val="100000"/>
              </a:lnSpc>
              <a:spcBef>
                <a:spcPts val="5"/>
              </a:spcBef>
            </a:pPr>
            <a:r>
              <a:rPr sz="1400" spc="30" dirty="0">
                <a:latin typeface="Microsoft Sans Serif"/>
                <a:cs typeface="Microsoft Sans Serif"/>
              </a:rPr>
              <a:t>server </a:t>
            </a:r>
            <a:r>
              <a:rPr sz="1400" spc="40" dirty="0">
                <a:latin typeface="Microsoft Sans Serif"/>
                <a:cs typeface="Microsoft Sans Serif"/>
              </a:rPr>
              <a:t>decrypts 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60" dirty="0">
                <a:latin typeface="Microsoft Sans Serif"/>
                <a:cs typeface="Microsoft Sans Serif"/>
              </a:rPr>
              <a:t>the </a:t>
            </a:r>
            <a:r>
              <a:rPr sz="1400" spc="30" dirty="0">
                <a:latin typeface="Microsoft Sans Serif"/>
                <a:cs typeface="Microsoft Sans Serif"/>
              </a:rPr>
              <a:t>packet using 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60" dirty="0">
                <a:latin typeface="Microsoft Sans Serif"/>
                <a:cs typeface="Microsoft Sans Serif"/>
              </a:rPr>
              <a:t>the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35" dirty="0">
                <a:latin typeface="Microsoft Sans Serif"/>
                <a:cs typeface="Microsoft Sans Serif"/>
              </a:rPr>
              <a:t>shared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25" dirty="0">
                <a:latin typeface="Microsoft Sans Serif"/>
                <a:cs typeface="Microsoft Sans Serif"/>
              </a:rPr>
              <a:t>secret </a:t>
            </a:r>
            <a:r>
              <a:rPr sz="1400" spc="-360" dirty="0">
                <a:latin typeface="Microsoft Sans Serif"/>
                <a:cs typeface="Microsoft Sans Serif"/>
              </a:rPr>
              <a:t> </a:t>
            </a:r>
            <a:r>
              <a:rPr sz="1400" spc="50" dirty="0">
                <a:latin typeface="Microsoft Sans Serif"/>
                <a:cs typeface="Microsoft Sans Serif"/>
              </a:rPr>
              <a:t>and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20" dirty="0">
                <a:latin typeface="Microsoft Sans Serif"/>
                <a:cs typeface="Microsoft Sans Serif"/>
              </a:rPr>
              <a:t>validates</a:t>
            </a:r>
            <a:r>
              <a:rPr sz="1400" spc="-60" dirty="0">
                <a:latin typeface="Microsoft Sans Serif"/>
                <a:cs typeface="Microsoft Sans Serif"/>
              </a:rPr>
              <a:t> </a:t>
            </a:r>
            <a:r>
              <a:rPr sz="1400" spc="60" dirty="0">
                <a:latin typeface="Microsoft Sans Serif"/>
                <a:cs typeface="Microsoft Sans Serif"/>
              </a:rPr>
              <a:t>the</a:t>
            </a:r>
            <a:endParaRPr sz="1400">
              <a:latin typeface="Microsoft Sans Serif"/>
              <a:cs typeface="Microsoft Sans Serif"/>
            </a:endParaRPr>
          </a:p>
          <a:p>
            <a:pPr marL="822325">
              <a:lnSpc>
                <a:spcPct val="100000"/>
              </a:lnSpc>
              <a:spcBef>
                <a:spcPts val="10"/>
              </a:spcBef>
            </a:pPr>
            <a:r>
              <a:rPr sz="1400" spc="40" dirty="0">
                <a:latin typeface="Microsoft Sans Serif"/>
                <a:cs typeface="Microsoft Sans Serif"/>
              </a:rPr>
              <a:t>credential</a:t>
            </a:r>
            <a:endParaRPr sz="1400">
              <a:latin typeface="Microsoft Sans Serif"/>
              <a:cs typeface="Microsoft Sans Serif"/>
            </a:endParaRPr>
          </a:p>
          <a:p>
            <a:pPr marR="1169670" algn="ctr">
              <a:lnSpc>
                <a:spcPts val="1675"/>
              </a:lnSpc>
              <a:spcBef>
                <a:spcPts val="1305"/>
              </a:spcBef>
            </a:pPr>
            <a:r>
              <a:rPr sz="1400" b="1" spc="-40" dirty="0">
                <a:latin typeface="Arial"/>
                <a:cs typeface="Arial"/>
              </a:rPr>
              <a:t>RA</a:t>
            </a:r>
            <a:r>
              <a:rPr sz="1400" b="1" spc="-35" dirty="0">
                <a:latin typeface="Arial"/>
                <a:cs typeface="Arial"/>
              </a:rPr>
              <a:t>D</a:t>
            </a:r>
            <a:r>
              <a:rPr sz="1400" b="1" spc="-20" dirty="0">
                <a:latin typeface="Arial"/>
                <a:cs typeface="Arial"/>
              </a:rPr>
              <a:t>IU</a:t>
            </a:r>
            <a:r>
              <a:rPr sz="1400" b="1" spc="-15" dirty="0">
                <a:latin typeface="Arial"/>
                <a:cs typeface="Arial"/>
              </a:rPr>
              <a:t>S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45" dirty="0">
                <a:latin typeface="Arial"/>
                <a:cs typeface="Arial"/>
              </a:rPr>
              <a:t>A</a:t>
            </a:r>
            <a:r>
              <a:rPr sz="1400" b="1" spc="-40" dirty="0">
                <a:latin typeface="Arial"/>
                <a:cs typeface="Arial"/>
              </a:rPr>
              <a:t>A</a:t>
            </a:r>
            <a:r>
              <a:rPr sz="1400" b="1" spc="-45" dirty="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  <a:p>
            <a:pPr marR="1167765" algn="ctr">
              <a:lnSpc>
                <a:spcPts val="1675"/>
              </a:lnSpc>
            </a:pPr>
            <a:r>
              <a:rPr sz="1400" b="1" spc="20" dirty="0">
                <a:latin typeface="Arial"/>
                <a:cs typeface="Arial"/>
              </a:rPr>
              <a:t>Server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3009880" y="3432428"/>
            <a:ext cx="690880" cy="6661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90"/>
              </a:spcBef>
            </a:pPr>
            <a:r>
              <a:rPr sz="1400" b="1" spc="-40" dirty="0">
                <a:latin typeface="Arial"/>
                <a:cs typeface="Arial"/>
              </a:rPr>
              <a:t>RA</a:t>
            </a:r>
            <a:r>
              <a:rPr sz="1400" b="1" spc="-35" dirty="0">
                <a:latin typeface="Arial"/>
                <a:cs typeface="Arial"/>
              </a:rPr>
              <a:t>D</a:t>
            </a:r>
            <a:r>
              <a:rPr sz="1400" b="1" spc="-15" dirty="0">
                <a:latin typeface="Arial"/>
                <a:cs typeface="Arial"/>
              </a:rPr>
              <a:t>IUS  </a:t>
            </a:r>
            <a:r>
              <a:rPr sz="1400" b="1" spc="-45" dirty="0">
                <a:latin typeface="Arial"/>
                <a:cs typeface="Arial"/>
              </a:rPr>
              <a:t>AAA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70"/>
              </a:lnSpc>
            </a:pPr>
            <a:r>
              <a:rPr sz="1400" b="1" spc="20" dirty="0">
                <a:latin typeface="Arial"/>
                <a:cs typeface="Arial"/>
              </a:rPr>
              <a:t>Server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7406640" y="3249167"/>
            <a:ext cx="930910" cy="792480"/>
            <a:chOff x="7406640" y="3249167"/>
            <a:chExt cx="930910" cy="792480"/>
          </a:xfrm>
        </p:grpSpPr>
        <p:pic>
          <p:nvPicPr>
            <p:cNvPr id="74" name="object 7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06640" y="3249167"/>
              <a:ext cx="665988" cy="665988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7910322" y="3480053"/>
              <a:ext cx="414655" cy="548640"/>
            </a:xfrm>
            <a:custGeom>
              <a:avLst/>
              <a:gdLst/>
              <a:ahLst/>
              <a:cxnLst/>
              <a:rect l="l" t="t" r="r" b="b"/>
              <a:pathLst>
                <a:path w="414654" h="548639">
                  <a:moveTo>
                    <a:pt x="345439" y="0"/>
                  </a:moveTo>
                  <a:lnTo>
                    <a:pt x="0" y="0"/>
                  </a:lnTo>
                  <a:lnTo>
                    <a:pt x="0" y="548640"/>
                  </a:lnTo>
                  <a:lnTo>
                    <a:pt x="414527" y="548640"/>
                  </a:lnTo>
                  <a:lnTo>
                    <a:pt x="414527" y="69087"/>
                  </a:lnTo>
                  <a:lnTo>
                    <a:pt x="3454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910322" y="3480053"/>
              <a:ext cx="414655" cy="548640"/>
            </a:xfrm>
            <a:custGeom>
              <a:avLst/>
              <a:gdLst/>
              <a:ahLst/>
              <a:cxnLst/>
              <a:rect l="l" t="t" r="r" b="b"/>
              <a:pathLst>
                <a:path w="414654" h="548639">
                  <a:moveTo>
                    <a:pt x="0" y="0"/>
                  </a:moveTo>
                  <a:lnTo>
                    <a:pt x="345439" y="0"/>
                  </a:lnTo>
                  <a:lnTo>
                    <a:pt x="414527" y="69087"/>
                  </a:lnTo>
                  <a:lnTo>
                    <a:pt x="414527" y="548640"/>
                  </a:lnTo>
                  <a:lnTo>
                    <a:pt x="0" y="54864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7933435" y="3664711"/>
            <a:ext cx="3683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14" dirty="0">
                <a:solidFill>
                  <a:srgbClr val="404040"/>
                </a:solidFill>
                <a:latin typeface="Arial"/>
                <a:cs typeface="Arial"/>
              </a:rPr>
              <a:t>###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7348728" y="5897879"/>
            <a:ext cx="5750560" cy="1464945"/>
            <a:chOff x="7348728" y="5897879"/>
            <a:chExt cx="5750560" cy="1464945"/>
          </a:xfrm>
        </p:grpSpPr>
        <p:sp>
          <p:nvSpPr>
            <p:cNvPr id="79" name="object 79"/>
            <p:cNvSpPr/>
            <p:nvPr/>
          </p:nvSpPr>
          <p:spPr>
            <a:xfrm>
              <a:off x="7418832" y="7034783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4">
                  <a:moveTo>
                    <a:pt x="108203" y="0"/>
                  </a:moveTo>
                  <a:lnTo>
                    <a:pt x="66061" y="8495"/>
                  </a:lnTo>
                  <a:lnTo>
                    <a:pt x="31670" y="31670"/>
                  </a:lnTo>
                  <a:lnTo>
                    <a:pt x="8495" y="66061"/>
                  </a:lnTo>
                  <a:lnTo>
                    <a:pt x="0" y="108204"/>
                  </a:lnTo>
                  <a:lnTo>
                    <a:pt x="8495" y="150346"/>
                  </a:lnTo>
                  <a:lnTo>
                    <a:pt x="31670" y="184737"/>
                  </a:lnTo>
                  <a:lnTo>
                    <a:pt x="66061" y="207912"/>
                  </a:lnTo>
                  <a:lnTo>
                    <a:pt x="108203" y="216408"/>
                  </a:lnTo>
                  <a:lnTo>
                    <a:pt x="150346" y="207912"/>
                  </a:lnTo>
                  <a:lnTo>
                    <a:pt x="184737" y="184737"/>
                  </a:lnTo>
                  <a:lnTo>
                    <a:pt x="207912" y="150346"/>
                  </a:lnTo>
                  <a:lnTo>
                    <a:pt x="216408" y="108204"/>
                  </a:lnTo>
                  <a:lnTo>
                    <a:pt x="207912" y="66061"/>
                  </a:lnTo>
                  <a:lnTo>
                    <a:pt x="184737" y="31670"/>
                  </a:lnTo>
                  <a:lnTo>
                    <a:pt x="150346" y="8495"/>
                  </a:lnTo>
                  <a:lnTo>
                    <a:pt x="108203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48728" y="7008875"/>
              <a:ext cx="353568" cy="353568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7453884" y="7063739"/>
              <a:ext cx="147955" cy="147955"/>
            </a:xfrm>
            <a:custGeom>
              <a:avLst/>
              <a:gdLst/>
              <a:ahLst/>
              <a:cxnLst/>
              <a:rect l="l" t="t" r="r" b="b"/>
              <a:pathLst>
                <a:path w="147954" h="147954">
                  <a:moveTo>
                    <a:pt x="73914" y="0"/>
                  </a:moveTo>
                  <a:lnTo>
                    <a:pt x="45166" y="5816"/>
                  </a:lnTo>
                  <a:lnTo>
                    <a:pt x="21669" y="21669"/>
                  </a:lnTo>
                  <a:lnTo>
                    <a:pt x="5816" y="45166"/>
                  </a:lnTo>
                  <a:lnTo>
                    <a:pt x="0" y="73913"/>
                  </a:lnTo>
                  <a:lnTo>
                    <a:pt x="5816" y="102661"/>
                  </a:lnTo>
                  <a:lnTo>
                    <a:pt x="21669" y="126158"/>
                  </a:lnTo>
                  <a:lnTo>
                    <a:pt x="45166" y="142011"/>
                  </a:lnTo>
                  <a:lnTo>
                    <a:pt x="73914" y="147827"/>
                  </a:lnTo>
                  <a:lnTo>
                    <a:pt x="102661" y="142011"/>
                  </a:lnTo>
                  <a:lnTo>
                    <a:pt x="126158" y="126158"/>
                  </a:lnTo>
                  <a:lnTo>
                    <a:pt x="142011" y="102661"/>
                  </a:lnTo>
                  <a:lnTo>
                    <a:pt x="147827" y="73913"/>
                  </a:lnTo>
                  <a:lnTo>
                    <a:pt x="142011" y="45166"/>
                  </a:lnTo>
                  <a:lnTo>
                    <a:pt x="126158" y="21669"/>
                  </a:lnTo>
                  <a:lnTo>
                    <a:pt x="102661" y="5816"/>
                  </a:lnTo>
                  <a:lnTo>
                    <a:pt x="73914" y="0"/>
                  </a:lnTo>
                  <a:close/>
                </a:path>
              </a:pathLst>
            </a:custGeom>
            <a:solidFill>
              <a:srgbClr val="33A7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495794" y="7137653"/>
              <a:ext cx="15875" cy="22860"/>
            </a:xfrm>
            <a:custGeom>
              <a:avLst/>
              <a:gdLst/>
              <a:ahLst/>
              <a:cxnLst/>
              <a:rect l="l" t="t" r="r" b="b"/>
              <a:pathLst>
                <a:path w="15875" h="22859">
                  <a:moveTo>
                    <a:pt x="0" y="0"/>
                  </a:moveTo>
                  <a:lnTo>
                    <a:pt x="15875" y="22733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504049" y="7116698"/>
              <a:ext cx="56515" cy="42545"/>
            </a:xfrm>
            <a:custGeom>
              <a:avLst/>
              <a:gdLst/>
              <a:ahLst/>
              <a:cxnLst/>
              <a:rect l="l" t="t" r="r" b="b"/>
              <a:pathLst>
                <a:path w="56515" h="42545">
                  <a:moveTo>
                    <a:pt x="0" y="42418"/>
                  </a:moveTo>
                  <a:lnTo>
                    <a:pt x="56515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2815316" y="5923787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108203" y="0"/>
                  </a:moveTo>
                  <a:lnTo>
                    <a:pt x="66061" y="8495"/>
                  </a:lnTo>
                  <a:lnTo>
                    <a:pt x="31670" y="31670"/>
                  </a:lnTo>
                  <a:lnTo>
                    <a:pt x="8495" y="66061"/>
                  </a:lnTo>
                  <a:lnTo>
                    <a:pt x="0" y="108204"/>
                  </a:lnTo>
                  <a:lnTo>
                    <a:pt x="8495" y="150346"/>
                  </a:lnTo>
                  <a:lnTo>
                    <a:pt x="31670" y="184737"/>
                  </a:lnTo>
                  <a:lnTo>
                    <a:pt x="66061" y="207912"/>
                  </a:lnTo>
                  <a:lnTo>
                    <a:pt x="108203" y="216407"/>
                  </a:lnTo>
                  <a:lnTo>
                    <a:pt x="150346" y="207912"/>
                  </a:lnTo>
                  <a:lnTo>
                    <a:pt x="184737" y="184737"/>
                  </a:lnTo>
                  <a:lnTo>
                    <a:pt x="207912" y="150346"/>
                  </a:lnTo>
                  <a:lnTo>
                    <a:pt x="216407" y="108204"/>
                  </a:lnTo>
                  <a:lnTo>
                    <a:pt x="207912" y="66061"/>
                  </a:lnTo>
                  <a:lnTo>
                    <a:pt x="184737" y="31670"/>
                  </a:lnTo>
                  <a:lnTo>
                    <a:pt x="150346" y="8495"/>
                  </a:lnTo>
                  <a:lnTo>
                    <a:pt x="108203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43688" y="5897879"/>
              <a:ext cx="355092" cy="353568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12848844" y="5952743"/>
              <a:ext cx="149860" cy="147955"/>
            </a:xfrm>
            <a:custGeom>
              <a:avLst/>
              <a:gdLst/>
              <a:ahLst/>
              <a:cxnLst/>
              <a:rect l="l" t="t" r="r" b="b"/>
              <a:pathLst>
                <a:path w="149859" h="147954">
                  <a:moveTo>
                    <a:pt x="74675" y="0"/>
                  </a:moveTo>
                  <a:lnTo>
                    <a:pt x="45594" y="5816"/>
                  </a:lnTo>
                  <a:lnTo>
                    <a:pt x="21859" y="21669"/>
                  </a:lnTo>
                  <a:lnTo>
                    <a:pt x="5863" y="45166"/>
                  </a:lnTo>
                  <a:lnTo>
                    <a:pt x="0" y="73913"/>
                  </a:lnTo>
                  <a:lnTo>
                    <a:pt x="5863" y="102661"/>
                  </a:lnTo>
                  <a:lnTo>
                    <a:pt x="21859" y="126158"/>
                  </a:lnTo>
                  <a:lnTo>
                    <a:pt x="45594" y="142011"/>
                  </a:lnTo>
                  <a:lnTo>
                    <a:pt x="74675" y="147827"/>
                  </a:lnTo>
                  <a:lnTo>
                    <a:pt x="103757" y="142011"/>
                  </a:lnTo>
                  <a:lnTo>
                    <a:pt x="127492" y="126158"/>
                  </a:lnTo>
                  <a:lnTo>
                    <a:pt x="143488" y="102661"/>
                  </a:lnTo>
                  <a:lnTo>
                    <a:pt x="149351" y="73913"/>
                  </a:lnTo>
                  <a:lnTo>
                    <a:pt x="143488" y="45166"/>
                  </a:lnTo>
                  <a:lnTo>
                    <a:pt x="127492" y="21669"/>
                  </a:lnTo>
                  <a:lnTo>
                    <a:pt x="103757" y="5816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33A7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2892278" y="6025133"/>
              <a:ext cx="15875" cy="22860"/>
            </a:xfrm>
            <a:custGeom>
              <a:avLst/>
              <a:gdLst/>
              <a:ahLst/>
              <a:cxnLst/>
              <a:rect l="l" t="t" r="r" b="b"/>
              <a:pathLst>
                <a:path w="15875" h="22860">
                  <a:moveTo>
                    <a:pt x="0" y="0"/>
                  </a:moveTo>
                  <a:lnTo>
                    <a:pt x="15875" y="22733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2899898" y="6005194"/>
              <a:ext cx="56515" cy="42545"/>
            </a:xfrm>
            <a:custGeom>
              <a:avLst/>
              <a:gdLst/>
              <a:ahLst/>
              <a:cxnLst/>
              <a:rect l="l" t="t" r="r" b="b"/>
              <a:pathLst>
                <a:path w="56515" h="42545">
                  <a:moveTo>
                    <a:pt x="0" y="42417"/>
                  </a:moveTo>
                  <a:lnTo>
                    <a:pt x="56515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77359" y="306451"/>
            <a:ext cx="77012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solidFill>
                  <a:srgbClr val="3E3E3E"/>
                </a:solidFill>
                <a:latin typeface="Arial"/>
                <a:cs typeface="Arial"/>
              </a:rPr>
              <a:t>Remote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75" dirty="0">
                <a:solidFill>
                  <a:srgbClr val="3E3E3E"/>
                </a:solidFill>
                <a:latin typeface="Arial"/>
                <a:cs typeface="Arial"/>
              </a:rPr>
              <a:t>Dial-In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45" dirty="0">
                <a:solidFill>
                  <a:srgbClr val="3E3E3E"/>
                </a:solidFill>
                <a:latin typeface="Arial"/>
                <a:cs typeface="Arial"/>
              </a:rPr>
              <a:t>User</a:t>
            </a:r>
            <a:r>
              <a:rPr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Service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0923" y="760476"/>
            <a:ext cx="10619232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493261" y="3359911"/>
            <a:ext cx="2386330" cy="4552315"/>
            <a:chOff x="3493261" y="3359911"/>
            <a:chExt cx="2386330" cy="4552315"/>
          </a:xfrm>
        </p:grpSpPr>
        <p:sp>
          <p:nvSpPr>
            <p:cNvPr id="5" name="object 5"/>
            <p:cNvSpPr/>
            <p:nvPr/>
          </p:nvSpPr>
          <p:spPr>
            <a:xfrm>
              <a:off x="3493261" y="3359911"/>
              <a:ext cx="2290445" cy="4552315"/>
            </a:xfrm>
            <a:custGeom>
              <a:avLst/>
              <a:gdLst/>
              <a:ahLst/>
              <a:cxnLst/>
              <a:rect l="l" t="t" r="r" b="b"/>
              <a:pathLst>
                <a:path w="2290445" h="4552315">
                  <a:moveTo>
                    <a:pt x="72136" y="4408932"/>
                  </a:moveTo>
                  <a:lnTo>
                    <a:pt x="44529" y="4415256"/>
                  </a:lnTo>
                  <a:lnTo>
                    <a:pt x="22256" y="4431141"/>
                  </a:lnTo>
                  <a:lnTo>
                    <a:pt x="7556" y="4454241"/>
                  </a:lnTo>
                  <a:lnTo>
                    <a:pt x="2666" y="4482211"/>
                  </a:lnTo>
                  <a:lnTo>
                    <a:pt x="8991" y="4509836"/>
                  </a:lnTo>
                  <a:lnTo>
                    <a:pt x="24876" y="4532123"/>
                  </a:lnTo>
                  <a:lnTo>
                    <a:pt x="47976" y="4546831"/>
                  </a:lnTo>
                  <a:lnTo>
                    <a:pt x="75946" y="4551718"/>
                  </a:lnTo>
                  <a:lnTo>
                    <a:pt x="103552" y="4545380"/>
                  </a:lnTo>
                  <a:lnTo>
                    <a:pt x="125825" y="4529480"/>
                  </a:lnTo>
                  <a:lnTo>
                    <a:pt x="140525" y="4506369"/>
                  </a:lnTo>
                  <a:lnTo>
                    <a:pt x="142595" y="4494530"/>
                  </a:lnTo>
                  <a:lnTo>
                    <a:pt x="74422" y="4494530"/>
                  </a:lnTo>
                  <a:lnTo>
                    <a:pt x="73660" y="4466082"/>
                  </a:lnTo>
                  <a:lnTo>
                    <a:pt x="142185" y="4464305"/>
                  </a:lnTo>
                  <a:lnTo>
                    <a:pt x="139090" y="4450794"/>
                  </a:lnTo>
                  <a:lnTo>
                    <a:pt x="123205" y="4428521"/>
                  </a:lnTo>
                  <a:lnTo>
                    <a:pt x="100105" y="4413821"/>
                  </a:lnTo>
                  <a:lnTo>
                    <a:pt x="72136" y="4408932"/>
                  </a:lnTo>
                  <a:close/>
                </a:path>
                <a:path w="2290445" h="4552315">
                  <a:moveTo>
                    <a:pt x="142185" y="4464305"/>
                  </a:moveTo>
                  <a:lnTo>
                    <a:pt x="73660" y="4466082"/>
                  </a:lnTo>
                  <a:lnTo>
                    <a:pt x="74422" y="4494530"/>
                  </a:lnTo>
                  <a:lnTo>
                    <a:pt x="142901" y="4492776"/>
                  </a:lnTo>
                  <a:lnTo>
                    <a:pt x="145414" y="4478401"/>
                  </a:lnTo>
                  <a:lnTo>
                    <a:pt x="142185" y="4464305"/>
                  </a:lnTo>
                  <a:close/>
                </a:path>
                <a:path w="2290445" h="4552315">
                  <a:moveTo>
                    <a:pt x="142901" y="4492776"/>
                  </a:moveTo>
                  <a:lnTo>
                    <a:pt x="74422" y="4494530"/>
                  </a:lnTo>
                  <a:lnTo>
                    <a:pt x="142595" y="4494530"/>
                  </a:lnTo>
                  <a:lnTo>
                    <a:pt x="142901" y="4492776"/>
                  </a:lnTo>
                  <a:close/>
                </a:path>
                <a:path w="2290445" h="4552315">
                  <a:moveTo>
                    <a:pt x="140239" y="58837"/>
                  </a:moveTo>
                  <a:lnTo>
                    <a:pt x="142748" y="73151"/>
                  </a:lnTo>
                  <a:lnTo>
                    <a:pt x="139502" y="87362"/>
                  </a:lnTo>
                  <a:lnTo>
                    <a:pt x="184403" y="88518"/>
                  </a:lnTo>
                  <a:lnTo>
                    <a:pt x="295655" y="96900"/>
                  </a:lnTo>
                  <a:lnTo>
                    <a:pt x="405257" y="110998"/>
                  </a:lnTo>
                  <a:lnTo>
                    <a:pt x="513207" y="130175"/>
                  </a:lnTo>
                  <a:lnTo>
                    <a:pt x="619125" y="154686"/>
                  </a:lnTo>
                  <a:lnTo>
                    <a:pt x="723138" y="184276"/>
                  </a:lnTo>
                  <a:lnTo>
                    <a:pt x="824864" y="218693"/>
                  </a:lnTo>
                  <a:lnTo>
                    <a:pt x="924178" y="257937"/>
                  </a:lnTo>
                  <a:lnTo>
                    <a:pt x="1021207" y="301751"/>
                  </a:lnTo>
                  <a:lnTo>
                    <a:pt x="1115695" y="350138"/>
                  </a:lnTo>
                  <a:lnTo>
                    <a:pt x="1207389" y="402971"/>
                  </a:lnTo>
                  <a:lnTo>
                    <a:pt x="1296162" y="459866"/>
                  </a:lnTo>
                  <a:lnTo>
                    <a:pt x="1382140" y="520953"/>
                  </a:lnTo>
                  <a:lnTo>
                    <a:pt x="1464817" y="585977"/>
                  </a:lnTo>
                  <a:lnTo>
                    <a:pt x="1544320" y="654812"/>
                  </a:lnTo>
                  <a:lnTo>
                    <a:pt x="1620392" y="727455"/>
                  </a:lnTo>
                  <a:lnTo>
                    <a:pt x="1692910" y="803528"/>
                  </a:lnTo>
                  <a:lnTo>
                    <a:pt x="1761616" y="882903"/>
                  </a:lnTo>
                  <a:lnTo>
                    <a:pt x="1826640" y="965708"/>
                  </a:lnTo>
                  <a:lnTo>
                    <a:pt x="1887727" y="1051560"/>
                  </a:lnTo>
                  <a:lnTo>
                    <a:pt x="1944751" y="1140460"/>
                  </a:lnTo>
                  <a:lnTo>
                    <a:pt x="1997455" y="1232153"/>
                  </a:lnTo>
                  <a:lnTo>
                    <a:pt x="2045715" y="1326641"/>
                  </a:lnTo>
                  <a:lnTo>
                    <a:pt x="2089530" y="1423670"/>
                  </a:lnTo>
                  <a:lnTo>
                    <a:pt x="2128774" y="1523111"/>
                  </a:lnTo>
                  <a:lnTo>
                    <a:pt x="2163191" y="1624964"/>
                  </a:lnTo>
                  <a:lnTo>
                    <a:pt x="2192654" y="1728851"/>
                  </a:lnTo>
                  <a:lnTo>
                    <a:pt x="2217166" y="1834768"/>
                  </a:lnTo>
                  <a:lnTo>
                    <a:pt x="2236342" y="1942591"/>
                  </a:lnTo>
                  <a:lnTo>
                    <a:pt x="2250313" y="2052320"/>
                  </a:lnTo>
                  <a:lnTo>
                    <a:pt x="2258695" y="2163445"/>
                  </a:lnTo>
                  <a:lnTo>
                    <a:pt x="2261616" y="2276221"/>
                  </a:lnTo>
                  <a:lnTo>
                    <a:pt x="2258695" y="2388870"/>
                  </a:lnTo>
                  <a:lnTo>
                    <a:pt x="2250313" y="2499995"/>
                  </a:lnTo>
                  <a:lnTo>
                    <a:pt x="2236342" y="2609469"/>
                  </a:lnTo>
                  <a:lnTo>
                    <a:pt x="2217039" y="2717292"/>
                  </a:lnTo>
                  <a:lnTo>
                    <a:pt x="2192654" y="2823210"/>
                  </a:lnTo>
                  <a:lnTo>
                    <a:pt x="2163191" y="2926969"/>
                  </a:lnTo>
                  <a:lnTo>
                    <a:pt x="2128774" y="3028696"/>
                  </a:lnTo>
                  <a:lnTo>
                    <a:pt x="2089530" y="3128010"/>
                  </a:lnTo>
                  <a:lnTo>
                    <a:pt x="2045715" y="3225038"/>
                  </a:lnTo>
                  <a:lnTo>
                    <a:pt x="1997455" y="3319399"/>
                  </a:lnTo>
                  <a:lnTo>
                    <a:pt x="1944877" y="3411093"/>
                  </a:lnTo>
                  <a:lnTo>
                    <a:pt x="1887982" y="3499866"/>
                  </a:lnTo>
                  <a:lnTo>
                    <a:pt x="1826895" y="3585718"/>
                  </a:lnTo>
                  <a:lnTo>
                    <a:pt x="1761998" y="3668395"/>
                  </a:lnTo>
                  <a:lnTo>
                    <a:pt x="1693290" y="3747770"/>
                  </a:lnTo>
                  <a:lnTo>
                    <a:pt x="1620774" y="3823843"/>
                  </a:lnTo>
                  <a:lnTo>
                    <a:pt x="1544827" y="3896360"/>
                  </a:lnTo>
                  <a:lnTo>
                    <a:pt x="1465452" y="3965321"/>
                  </a:lnTo>
                  <a:lnTo>
                    <a:pt x="1382776" y="4030218"/>
                  </a:lnTo>
                  <a:lnTo>
                    <a:pt x="1297051" y="4091304"/>
                  </a:lnTo>
                  <a:lnTo>
                    <a:pt x="1208277" y="4148201"/>
                  </a:lnTo>
                  <a:lnTo>
                    <a:pt x="1116711" y="4201033"/>
                  </a:lnTo>
                  <a:lnTo>
                    <a:pt x="1022350" y="4249420"/>
                  </a:lnTo>
                  <a:lnTo>
                    <a:pt x="925449" y="4293235"/>
                  </a:lnTo>
                  <a:lnTo>
                    <a:pt x="826008" y="4332478"/>
                  </a:lnTo>
                  <a:lnTo>
                    <a:pt x="724408" y="4367022"/>
                  </a:lnTo>
                  <a:lnTo>
                    <a:pt x="620522" y="4396613"/>
                  </a:lnTo>
                  <a:lnTo>
                    <a:pt x="514730" y="4421124"/>
                  </a:lnTo>
                  <a:lnTo>
                    <a:pt x="407035" y="4440555"/>
                  </a:lnTo>
                  <a:lnTo>
                    <a:pt x="297434" y="4454525"/>
                  </a:lnTo>
                  <a:lnTo>
                    <a:pt x="186309" y="4463161"/>
                  </a:lnTo>
                  <a:lnTo>
                    <a:pt x="142185" y="4464305"/>
                  </a:lnTo>
                  <a:lnTo>
                    <a:pt x="145414" y="4478401"/>
                  </a:lnTo>
                  <a:lnTo>
                    <a:pt x="142901" y="4492776"/>
                  </a:lnTo>
                  <a:lnTo>
                    <a:pt x="188467" y="4491609"/>
                  </a:lnTo>
                  <a:lnTo>
                    <a:pt x="300989" y="4482846"/>
                  </a:lnTo>
                  <a:lnTo>
                    <a:pt x="411988" y="4468622"/>
                  </a:lnTo>
                  <a:lnTo>
                    <a:pt x="521080" y="4448937"/>
                  </a:lnTo>
                  <a:lnTo>
                    <a:pt x="628396" y="4424172"/>
                  </a:lnTo>
                  <a:lnTo>
                    <a:pt x="733551" y="4394073"/>
                  </a:lnTo>
                  <a:lnTo>
                    <a:pt x="836549" y="4359148"/>
                  </a:lnTo>
                  <a:lnTo>
                    <a:pt x="937133" y="4319270"/>
                  </a:lnTo>
                  <a:lnTo>
                    <a:pt x="1035303" y="4274820"/>
                  </a:lnTo>
                  <a:lnTo>
                    <a:pt x="1130935" y="4225798"/>
                  </a:lnTo>
                  <a:lnTo>
                    <a:pt x="1223772" y="4172330"/>
                  </a:lnTo>
                  <a:lnTo>
                    <a:pt x="1313561" y="4114546"/>
                  </a:lnTo>
                  <a:lnTo>
                    <a:pt x="1400428" y="4052697"/>
                  </a:lnTo>
                  <a:lnTo>
                    <a:pt x="1484122" y="3986783"/>
                  </a:lnTo>
                  <a:lnTo>
                    <a:pt x="1564513" y="3917061"/>
                  </a:lnTo>
                  <a:lnTo>
                    <a:pt x="1641475" y="3843654"/>
                  </a:lnTo>
                  <a:lnTo>
                    <a:pt x="1714880" y="3766566"/>
                  </a:lnTo>
                  <a:lnTo>
                    <a:pt x="1784477" y="3686048"/>
                  </a:lnTo>
                  <a:lnTo>
                    <a:pt x="1850136" y="3602228"/>
                  </a:lnTo>
                  <a:lnTo>
                    <a:pt x="1911985" y="3515360"/>
                  </a:lnTo>
                  <a:lnTo>
                    <a:pt x="1969642" y="3425317"/>
                  </a:lnTo>
                  <a:lnTo>
                    <a:pt x="2022855" y="3332353"/>
                  </a:lnTo>
                  <a:lnTo>
                    <a:pt x="2071751" y="3236849"/>
                  </a:lnTo>
                  <a:lnTo>
                    <a:pt x="2116201" y="3138551"/>
                  </a:lnTo>
                  <a:lnTo>
                    <a:pt x="2155825" y="3037840"/>
                  </a:lnTo>
                  <a:lnTo>
                    <a:pt x="2190623" y="2934843"/>
                  </a:lnTo>
                  <a:lnTo>
                    <a:pt x="2220467" y="2829560"/>
                  </a:lnTo>
                  <a:lnTo>
                    <a:pt x="2245233" y="2722245"/>
                  </a:lnTo>
                  <a:lnTo>
                    <a:pt x="2264664" y="2613152"/>
                  </a:lnTo>
                  <a:lnTo>
                    <a:pt x="2278761" y="2502154"/>
                  </a:lnTo>
                  <a:lnTo>
                    <a:pt x="2287270" y="2389504"/>
                  </a:lnTo>
                  <a:lnTo>
                    <a:pt x="2290064" y="2275459"/>
                  </a:lnTo>
                  <a:lnTo>
                    <a:pt x="2287270" y="2161286"/>
                  </a:lnTo>
                  <a:lnTo>
                    <a:pt x="2278634" y="2048637"/>
                  </a:lnTo>
                  <a:lnTo>
                    <a:pt x="2264410" y="1937639"/>
                  </a:lnTo>
                  <a:lnTo>
                    <a:pt x="2244979" y="1828418"/>
                  </a:lnTo>
                  <a:lnTo>
                    <a:pt x="2220087" y="1720977"/>
                  </a:lnTo>
                  <a:lnTo>
                    <a:pt x="2190368" y="1615693"/>
                  </a:lnTo>
                  <a:lnTo>
                    <a:pt x="2155443" y="1512570"/>
                  </a:lnTo>
                  <a:lnTo>
                    <a:pt x="2115566" y="1411859"/>
                  </a:lnTo>
                  <a:lnTo>
                    <a:pt x="2071242" y="1313561"/>
                  </a:lnTo>
                  <a:lnTo>
                    <a:pt x="2022221" y="1217929"/>
                  </a:lnTo>
                  <a:lnTo>
                    <a:pt x="1968753" y="1125092"/>
                  </a:lnTo>
                  <a:lnTo>
                    <a:pt x="1911096" y="1035050"/>
                  </a:lnTo>
                  <a:lnTo>
                    <a:pt x="1849120" y="948054"/>
                  </a:lnTo>
                  <a:lnTo>
                    <a:pt x="1783207" y="864235"/>
                  </a:lnTo>
                  <a:lnTo>
                    <a:pt x="1713484" y="783843"/>
                  </a:lnTo>
                  <a:lnTo>
                    <a:pt x="1640077" y="706754"/>
                  </a:lnTo>
                  <a:lnTo>
                    <a:pt x="1562989" y="633222"/>
                  </a:lnTo>
                  <a:lnTo>
                    <a:pt x="1482471" y="563499"/>
                  </a:lnTo>
                  <a:lnTo>
                    <a:pt x="1398651" y="497713"/>
                  </a:lnTo>
                  <a:lnTo>
                    <a:pt x="1311655" y="435863"/>
                  </a:lnTo>
                  <a:lnTo>
                    <a:pt x="1221613" y="378205"/>
                  </a:lnTo>
                  <a:lnTo>
                    <a:pt x="1128649" y="324738"/>
                  </a:lnTo>
                  <a:lnTo>
                    <a:pt x="1033017" y="275716"/>
                  </a:lnTo>
                  <a:lnTo>
                    <a:pt x="934720" y="231393"/>
                  </a:lnTo>
                  <a:lnTo>
                    <a:pt x="833882" y="191515"/>
                  </a:lnTo>
                  <a:lnTo>
                    <a:pt x="730885" y="156845"/>
                  </a:lnTo>
                  <a:lnTo>
                    <a:pt x="625475" y="126873"/>
                  </a:lnTo>
                  <a:lnTo>
                    <a:pt x="518160" y="102108"/>
                  </a:lnTo>
                  <a:lnTo>
                    <a:pt x="408939" y="82676"/>
                  </a:lnTo>
                  <a:lnTo>
                    <a:pt x="297814" y="68452"/>
                  </a:lnTo>
                  <a:lnTo>
                    <a:pt x="185165" y="59943"/>
                  </a:lnTo>
                  <a:lnTo>
                    <a:pt x="140239" y="58837"/>
                  </a:lnTo>
                  <a:close/>
                </a:path>
                <a:path w="2290445" h="4552315">
                  <a:moveTo>
                    <a:pt x="73151" y="0"/>
                  </a:moveTo>
                  <a:lnTo>
                    <a:pt x="45237" y="4891"/>
                  </a:lnTo>
                  <a:lnTo>
                    <a:pt x="22145" y="19605"/>
                  </a:lnTo>
                  <a:lnTo>
                    <a:pt x="6268" y="41915"/>
                  </a:lnTo>
                  <a:lnTo>
                    <a:pt x="0" y="69596"/>
                  </a:lnTo>
                  <a:lnTo>
                    <a:pt x="4891" y="97492"/>
                  </a:lnTo>
                  <a:lnTo>
                    <a:pt x="19605" y="120554"/>
                  </a:lnTo>
                  <a:lnTo>
                    <a:pt x="41915" y="136425"/>
                  </a:lnTo>
                  <a:lnTo>
                    <a:pt x="69596" y="142748"/>
                  </a:lnTo>
                  <a:lnTo>
                    <a:pt x="97492" y="137856"/>
                  </a:lnTo>
                  <a:lnTo>
                    <a:pt x="120554" y="123142"/>
                  </a:lnTo>
                  <a:lnTo>
                    <a:pt x="136425" y="100832"/>
                  </a:lnTo>
                  <a:lnTo>
                    <a:pt x="139502" y="87362"/>
                  </a:lnTo>
                  <a:lnTo>
                    <a:pt x="70992" y="85598"/>
                  </a:lnTo>
                  <a:lnTo>
                    <a:pt x="71754" y="57150"/>
                  </a:lnTo>
                  <a:lnTo>
                    <a:pt x="139943" y="57150"/>
                  </a:lnTo>
                  <a:lnTo>
                    <a:pt x="137856" y="45237"/>
                  </a:lnTo>
                  <a:lnTo>
                    <a:pt x="123142" y="22145"/>
                  </a:lnTo>
                  <a:lnTo>
                    <a:pt x="100832" y="6268"/>
                  </a:lnTo>
                  <a:lnTo>
                    <a:pt x="73151" y="0"/>
                  </a:lnTo>
                  <a:close/>
                </a:path>
                <a:path w="2290445" h="4552315">
                  <a:moveTo>
                    <a:pt x="71754" y="57150"/>
                  </a:moveTo>
                  <a:lnTo>
                    <a:pt x="70992" y="85598"/>
                  </a:lnTo>
                  <a:lnTo>
                    <a:pt x="139502" y="87362"/>
                  </a:lnTo>
                  <a:lnTo>
                    <a:pt x="142748" y="73151"/>
                  </a:lnTo>
                  <a:lnTo>
                    <a:pt x="140239" y="58837"/>
                  </a:lnTo>
                  <a:lnTo>
                    <a:pt x="71754" y="57150"/>
                  </a:lnTo>
                  <a:close/>
                </a:path>
                <a:path w="2290445" h="4552315">
                  <a:moveTo>
                    <a:pt x="139943" y="57150"/>
                  </a:moveTo>
                  <a:lnTo>
                    <a:pt x="71754" y="57150"/>
                  </a:lnTo>
                  <a:lnTo>
                    <a:pt x="140239" y="58837"/>
                  </a:lnTo>
                  <a:lnTo>
                    <a:pt x="139943" y="5715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93513" y="3559301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228600" y="0"/>
                  </a:moveTo>
                  <a:lnTo>
                    <a:pt x="182533" y="4662"/>
                  </a:lnTo>
                  <a:lnTo>
                    <a:pt x="139624" y="18032"/>
                  </a:lnTo>
                  <a:lnTo>
                    <a:pt x="100793" y="39185"/>
                  </a:lnTo>
                  <a:lnTo>
                    <a:pt x="66960" y="67198"/>
                  </a:lnTo>
                  <a:lnTo>
                    <a:pt x="39045" y="101147"/>
                  </a:lnTo>
                  <a:lnTo>
                    <a:pt x="17966" y="140106"/>
                  </a:lnTo>
                  <a:lnTo>
                    <a:pt x="4644" y="183153"/>
                  </a:lnTo>
                  <a:lnTo>
                    <a:pt x="0" y="229362"/>
                  </a:lnTo>
                  <a:lnTo>
                    <a:pt x="4644" y="275570"/>
                  </a:lnTo>
                  <a:lnTo>
                    <a:pt x="17966" y="318617"/>
                  </a:lnTo>
                  <a:lnTo>
                    <a:pt x="39045" y="357576"/>
                  </a:lnTo>
                  <a:lnTo>
                    <a:pt x="66960" y="391525"/>
                  </a:lnTo>
                  <a:lnTo>
                    <a:pt x="100793" y="419538"/>
                  </a:lnTo>
                  <a:lnTo>
                    <a:pt x="139624" y="440691"/>
                  </a:lnTo>
                  <a:lnTo>
                    <a:pt x="182533" y="454061"/>
                  </a:lnTo>
                  <a:lnTo>
                    <a:pt x="228600" y="458724"/>
                  </a:lnTo>
                  <a:lnTo>
                    <a:pt x="274666" y="454061"/>
                  </a:lnTo>
                  <a:lnTo>
                    <a:pt x="317575" y="440691"/>
                  </a:lnTo>
                  <a:lnTo>
                    <a:pt x="356406" y="419538"/>
                  </a:lnTo>
                  <a:lnTo>
                    <a:pt x="390239" y="391525"/>
                  </a:lnTo>
                  <a:lnTo>
                    <a:pt x="418154" y="357576"/>
                  </a:lnTo>
                  <a:lnTo>
                    <a:pt x="439233" y="318617"/>
                  </a:lnTo>
                  <a:lnTo>
                    <a:pt x="452555" y="275570"/>
                  </a:lnTo>
                  <a:lnTo>
                    <a:pt x="457200" y="229362"/>
                  </a:lnTo>
                  <a:lnTo>
                    <a:pt x="452555" y="183153"/>
                  </a:lnTo>
                  <a:lnTo>
                    <a:pt x="439233" y="140106"/>
                  </a:lnTo>
                  <a:lnTo>
                    <a:pt x="418154" y="101147"/>
                  </a:lnTo>
                  <a:lnTo>
                    <a:pt x="390239" y="67198"/>
                  </a:lnTo>
                  <a:lnTo>
                    <a:pt x="356406" y="39185"/>
                  </a:lnTo>
                  <a:lnTo>
                    <a:pt x="317575" y="18032"/>
                  </a:lnTo>
                  <a:lnTo>
                    <a:pt x="274666" y="46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93513" y="3559301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0" y="229362"/>
                  </a:moveTo>
                  <a:lnTo>
                    <a:pt x="4644" y="183153"/>
                  </a:lnTo>
                  <a:lnTo>
                    <a:pt x="17966" y="140106"/>
                  </a:lnTo>
                  <a:lnTo>
                    <a:pt x="39045" y="101147"/>
                  </a:lnTo>
                  <a:lnTo>
                    <a:pt x="66960" y="67198"/>
                  </a:lnTo>
                  <a:lnTo>
                    <a:pt x="100793" y="39185"/>
                  </a:lnTo>
                  <a:lnTo>
                    <a:pt x="139624" y="18032"/>
                  </a:lnTo>
                  <a:lnTo>
                    <a:pt x="182533" y="4662"/>
                  </a:lnTo>
                  <a:lnTo>
                    <a:pt x="228600" y="0"/>
                  </a:lnTo>
                  <a:lnTo>
                    <a:pt x="274666" y="4662"/>
                  </a:lnTo>
                  <a:lnTo>
                    <a:pt x="317575" y="18032"/>
                  </a:lnTo>
                  <a:lnTo>
                    <a:pt x="356406" y="39185"/>
                  </a:lnTo>
                  <a:lnTo>
                    <a:pt x="390239" y="67198"/>
                  </a:lnTo>
                  <a:lnTo>
                    <a:pt x="418154" y="101147"/>
                  </a:lnTo>
                  <a:lnTo>
                    <a:pt x="439233" y="140106"/>
                  </a:lnTo>
                  <a:lnTo>
                    <a:pt x="452555" y="183153"/>
                  </a:lnTo>
                  <a:lnTo>
                    <a:pt x="457200" y="229362"/>
                  </a:lnTo>
                  <a:lnTo>
                    <a:pt x="452555" y="275570"/>
                  </a:lnTo>
                  <a:lnTo>
                    <a:pt x="439233" y="318617"/>
                  </a:lnTo>
                  <a:lnTo>
                    <a:pt x="418154" y="357576"/>
                  </a:lnTo>
                  <a:lnTo>
                    <a:pt x="390239" y="391525"/>
                  </a:lnTo>
                  <a:lnTo>
                    <a:pt x="356406" y="419538"/>
                  </a:lnTo>
                  <a:lnTo>
                    <a:pt x="317575" y="440691"/>
                  </a:lnTo>
                  <a:lnTo>
                    <a:pt x="274666" y="454061"/>
                  </a:lnTo>
                  <a:lnTo>
                    <a:pt x="228600" y="458724"/>
                  </a:lnTo>
                  <a:lnTo>
                    <a:pt x="182533" y="454061"/>
                  </a:lnTo>
                  <a:lnTo>
                    <a:pt x="139624" y="440691"/>
                  </a:lnTo>
                  <a:lnTo>
                    <a:pt x="100793" y="419538"/>
                  </a:lnTo>
                  <a:lnTo>
                    <a:pt x="66960" y="391525"/>
                  </a:lnTo>
                  <a:lnTo>
                    <a:pt x="39045" y="357576"/>
                  </a:lnTo>
                  <a:lnTo>
                    <a:pt x="17966" y="318617"/>
                  </a:lnTo>
                  <a:lnTo>
                    <a:pt x="4644" y="275570"/>
                  </a:lnTo>
                  <a:lnTo>
                    <a:pt x="0" y="22936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93513" y="7264146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228600" y="0"/>
                  </a:moveTo>
                  <a:lnTo>
                    <a:pt x="182533" y="4662"/>
                  </a:lnTo>
                  <a:lnTo>
                    <a:pt x="139624" y="18032"/>
                  </a:lnTo>
                  <a:lnTo>
                    <a:pt x="100793" y="39185"/>
                  </a:lnTo>
                  <a:lnTo>
                    <a:pt x="66960" y="67198"/>
                  </a:lnTo>
                  <a:lnTo>
                    <a:pt x="39045" y="101147"/>
                  </a:lnTo>
                  <a:lnTo>
                    <a:pt x="17966" y="140106"/>
                  </a:lnTo>
                  <a:lnTo>
                    <a:pt x="4644" y="183153"/>
                  </a:lnTo>
                  <a:lnTo>
                    <a:pt x="0" y="229361"/>
                  </a:lnTo>
                  <a:lnTo>
                    <a:pt x="4644" y="275570"/>
                  </a:lnTo>
                  <a:lnTo>
                    <a:pt x="17966" y="318617"/>
                  </a:lnTo>
                  <a:lnTo>
                    <a:pt x="39045" y="357576"/>
                  </a:lnTo>
                  <a:lnTo>
                    <a:pt x="66960" y="391525"/>
                  </a:lnTo>
                  <a:lnTo>
                    <a:pt x="100793" y="419538"/>
                  </a:lnTo>
                  <a:lnTo>
                    <a:pt x="139624" y="440691"/>
                  </a:lnTo>
                  <a:lnTo>
                    <a:pt x="182533" y="454061"/>
                  </a:lnTo>
                  <a:lnTo>
                    <a:pt x="228600" y="458723"/>
                  </a:lnTo>
                  <a:lnTo>
                    <a:pt x="274666" y="454061"/>
                  </a:lnTo>
                  <a:lnTo>
                    <a:pt x="317575" y="440691"/>
                  </a:lnTo>
                  <a:lnTo>
                    <a:pt x="356406" y="419538"/>
                  </a:lnTo>
                  <a:lnTo>
                    <a:pt x="390239" y="391525"/>
                  </a:lnTo>
                  <a:lnTo>
                    <a:pt x="418154" y="357576"/>
                  </a:lnTo>
                  <a:lnTo>
                    <a:pt x="439233" y="318617"/>
                  </a:lnTo>
                  <a:lnTo>
                    <a:pt x="452555" y="275570"/>
                  </a:lnTo>
                  <a:lnTo>
                    <a:pt x="457200" y="229361"/>
                  </a:lnTo>
                  <a:lnTo>
                    <a:pt x="452555" y="183153"/>
                  </a:lnTo>
                  <a:lnTo>
                    <a:pt x="439233" y="140106"/>
                  </a:lnTo>
                  <a:lnTo>
                    <a:pt x="418154" y="101147"/>
                  </a:lnTo>
                  <a:lnTo>
                    <a:pt x="390239" y="67198"/>
                  </a:lnTo>
                  <a:lnTo>
                    <a:pt x="356406" y="39185"/>
                  </a:lnTo>
                  <a:lnTo>
                    <a:pt x="317575" y="18032"/>
                  </a:lnTo>
                  <a:lnTo>
                    <a:pt x="274666" y="46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93513" y="7264146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0" y="229361"/>
                  </a:moveTo>
                  <a:lnTo>
                    <a:pt x="4644" y="183153"/>
                  </a:lnTo>
                  <a:lnTo>
                    <a:pt x="17966" y="140106"/>
                  </a:lnTo>
                  <a:lnTo>
                    <a:pt x="39045" y="101147"/>
                  </a:lnTo>
                  <a:lnTo>
                    <a:pt x="66960" y="67198"/>
                  </a:lnTo>
                  <a:lnTo>
                    <a:pt x="100793" y="39185"/>
                  </a:lnTo>
                  <a:lnTo>
                    <a:pt x="139624" y="18032"/>
                  </a:lnTo>
                  <a:lnTo>
                    <a:pt x="182533" y="4662"/>
                  </a:lnTo>
                  <a:lnTo>
                    <a:pt x="228600" y="0"/>
                  </a:lnTo>
                  <a:lnTo>
                    <a:pt x="274666" y="4662"/>
                  </a:lnTo>
                  <a:lnTo>
                    <a:pt x="317575" y="18032"/>
                  </a:lnTo>
                  <a:lnTo>
                    <a:pt x="356406" y="39185"/>
                  </a:lnTo>
                  <a:lnTo>
                    <a:pt x="390239" y="67198"/>
                  </a:lnTo>
                  <a:lnTo>
                    <a:pt x="418154" y="101147"/>
                  </a:lnTo>
                  <a:lnTo>
                    <a:pt x="439233" y="140106"/>
                  </a:lnTo>
                  <a:lnTo>
                    <a:pt x="452555" y="183153"/>
                  </a:lnTo>
                  <a:lnTo>
                    <a:pt x="457200" y="229361"/>
                  </a:lnTo>
                  <a:lnTo>
                    <a:pt x="452555" y="275570"/>
                  </a:lnTo>
                  <a:lnTo>
                    <a:pt x="439233" y="318617"/>
                  </a:lnTo>
                  <a:lnTo>
                    <a:pt x="418154" y="357576"/>
                  </a:lnTo>
                  <a:lnTo>
                    <a:pt x="390239" y="391525"/>
                  </a:lnTo>
                  <a:lnTo>
                    <a:pt x="356406" y="419538"/>
                  </a:lnTo>
                  <a:lnTo>
                    <a:pt x="317575" y="440691"/>
                  </a:lnTo>
                  <a:lnTo>
                    <a:pt x="274666" y="454061"/>
                  </a:lnTo>
                  <a:lnTo>
                    <a:pt x="228600" y="458723"/>
                  </a:lnTo>
                  <a:lnTo>
                    <a:pt x="182533" y="454061"/>
                  </a:lnTo>
                  <a:lnTo>
                    <a:pt x="139624" y="440691"/>
                  </a:lnTo>
                  <a:lnTo>
                    <a:pt x="100793" y="419538"/>
                  </a:lnTo>
                  <a:lnTo>
                    <a:pt x="66960" y="391525"/>
                  </a:lnTo>
                  <a:lnTo>
                    <a:pt x="39045" y="357576"/>
                  </a:lnTo>
                  <a:lnTo>
                    <a:pt x="17966" y="318617"/>
                  </a:lnTo>
                  <a:lnTo>
                    <a:pt x="4644" y="275570"/>
                  </a:lnTo>
                  <a:lnTo>
                    <a:pt x="0" y="229361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03341" y="46779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03341" y="467791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86577" y="616229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599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199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599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86577" y="616229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599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199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599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311902" y="3407155"/>
            <a:ext cx="8713470" cy="4462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44484E"/>
                </a:solidFill>
                <a:latin typeface="Microsoft Sans Serif"/>
                <a:cs typeface="Microsoft Sans Serif"/>
              </a:rPr>
              <a:t>Remote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4484E"/>
                </a:solidFill>
                <a:latin typeface="Microsoft Sans Serif"/>
                <a:cs typeface="Microsoft Sans Serif"/>
              </a:rPr>
              <a:t>Authentication</a:t>
            </a:r>
            <a:r>
              <a:rPr sz="2200" spc="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44484E"/>
                </a:solidFill>
                <a:latin typeface="Microsoft Sans Serif"/>
                <a:cs typeface="Microsoft Sans Serif"/>
              </a:rPr>
              <a:t>Dial-in</a:t>
            </a:r>
            <a:r>
              <a:rPr sz="2200" spc="25" dirty="0">
                <a:solidFill>
                  <a:srgbClr val="44484E"/>
                </a:solidFill>
                <a:latin typeface="Microsoft Sans Serif"/>
                <a:cs typeface="Microsoft Sans Serif"/>
              </a:rPr>
              <a:t> User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44484E"/>
                </a:solidFill>
                <a:latin typeface="Microsoft Sans Serif"/>
                <a:cs typeface="Microsoft Sans Serif"/>
              </a:rPr>
              <a:t>Service</a:t>
            </a:r>
            <a:r>
              <a:rPr sz="2200" spc="2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84E"/>
                </a:solidFill>
                <a:latin typeface="Microsoft Sans Serif"/>
                <a:cs typeface="Microsoft Sans Serif"/>
              </a:rPr>
              <a:t>(RADIUS)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200" spc="75" dirty="0">
                <a:solidFill>
                  <a:srgbClr val="44484E"/>
                </a:solidFill>
                <a:latin typeface="Microsoft Sans Serif"/>
                <a:cs typeface="Microsoft Sans Serif"/>
              </a:rPr>
              <a:t>standard</a:t>
            </a:r>
            <a:r>
              <a:rPr sz="2200" spc="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is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44484E"/>
                </a:solidFill>
                <a:latin typeface="Microsoft Sans Serif"/>
                <a:cs typeface="Microsoft Sans Serif"/>
              </a:rPr>
              <a:t>published</a:t>
            </a:r>
            <a:r>
              <a:rPr sz="2200" spc="4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44484E"/>
                </a:solidFill>
                <a:latin typeface="Microsoft Sans Serif"/>
                <a:cs typeface="Microsoft Sans Serif"/>
              </a:rPr>
              <a:t>as</a:t>
            </a:r>
            <a:r>
              <a:rPr sz="2200" spc="-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44484E"/>
                </a:solidFill>
                <a:latin typeface="Microsoft Sans Serif"/>
                <a:cs typeface="Microsoft Sans Serif"/>
              </a:rPr>
              <a:t>an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44484E"/>
                </a:solidFill>
                <a:latin typeface="Microsoft Sans Serif"/>
                <a:cs typeface="Microsoft Sans Serif"/>
              </a:rPr>
              <a:t>Internet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44484E"/>
                </a:solidFill>
                <a:latin typeface="Microsoft Sans Serif"/>
                <a:cs typeface="Microsoft Sans Serif"/>
              </a:rPr>
              <a:t>standard.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950">
              <a:latin typeface="Microsoft Sans Serif"/>
              <a:cs typeface="Microsoft Sans Serif"/>
            </a:endParaRPr>
          </a:p>
          <a:p>
            <a:pPr marL="670560" marR="825500">
              <a:lnSpc>
                <a:spcPct val="100000"/>
              </a:lnSpc>
            </a:pP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The </a:t>
            </a:r>
            <a:r>
              <a:rPr sz="2200" spc="-95" dirty="0">
                <a:solidFill>
                  <a:srgbClr val="44484E"/>
                </a:solidFill>
                <a:latin typeface="Microsoft Sans Serif"/>
                <a:cs typeface="Microsoft Sans Serif"/>
              </a:rPr>
              <a:t>NAS </a:t>
            </a:r>
            <a:r>
              <a:rPr sz="2200" spc="20" dirty="0">
                <a:solidFill>
                  <a:srgbClr val="44484E"/>
                </a:solidFill>
                <a:latin typeface="Microsoft Sans Serif"/>
                <a:cs typeface="Microsoft Sans Serif"/>
              </a:rPr>
              <a:t>device </a:t>
            </a:r>
            <a:r>
              <a:rPr sz="2200" spc="-95" dirty="0">
                <a:solidFill>
                  <a:srgbClr val="44484E"/>
                </a:solidFill>
                <a:latin typeface="Microsoft Sans Serif"/>
                <a:cs typeface="Microsoft Sans Serif"/>
              </a:rPr>
              <a:t>(RADIUS </a:t>
            </a:r>
            <a:r>
              <a:rPr sz="2200" spc="30" dirty="0">
                <a:solidFill>
                  <a:srgbClr val="44484E"/>
                </a:solidFill>
                <a:latin typeface="Microsoft Sans Serif"/>
                <a:cs typeface="Microsoft Sans Serif"/>
              </a:rPr>
              <a:t>client) 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is </a:t>
            </a:r>
            <a:r>
              <a:rPr sz="2200" spc="70" dirty="0">
                <a:solidFill>
                  <a:srgbClr val="44484E"/>
                </a:solidFill>
                <a:latin typeface="Microsoft Sans Serif"/>
                <a:cs typeface="Microsoft Sans Serif"/>
              </a:rPr>
              <a:t>configured </a:t>
            </a:r>
            <a:r>
              <a:rPr sz="2200" spc="110" dirty="0">
                <a:solidFill>
                  <a:srgbClr val="44484E"/>
                </a:solidFill>
                <a:latin typeface="Microsoft Sans Serif"/>
                <a:cs typeface="Microsoft Sans Serif"/>
              </a:rPr>
              <a:t>with </a:t>
            </a:r>
            <a:r>
              <a:rPr sz="2200" spc="95" dirty="0">
                <a:solidFill>
                  <a:srgbClr val="44484E"/>
                </a:solidFill>
                <a:latin typeface="Microsoft Sans Serif"/>
                <a:cs typeface="Microsoft Sans Serif"/>
              </a:rPr>
              <a:t>the </a:t>
            </a:r>
            <a:r>
              <a:rPr sz="2200" spc="-75" dirty="0">
                <a:solidFill>
                  <a:srgbClr val="44484E"/>
                </a:solidFill>
                <a:latin typeface="Microsoft Sans Serif"/>
                <a:cs typeface="Microsoft Sans Serif"/>
              </a:rPr>
              <a:t>IP </a:t>
            </a:r>
            <a:r>
              <a:rPr sz="2200" spc="-57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44484E"/>
                </a:solidFill>
                <a:latin typeface="Microsoft Sans Serif"/>
                <a:cs typeface="Microsoft Sans Serif"/>
              </a:rPr>
              <a:t>address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44484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4484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44484E"/>
                </a:solidFill>
                <a:latin typeface="Microsoft Sans Serif"/>
                <a:cs typeface="Microsoft Sans Serif"/>
              </a:rPr>
              <a:t>RADIUS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4484E"/>
                </a:solidFill>
                <a:latin typeface="Microsoft Sans Serif"/>
                <a:cs typeface="Microsoft Sans Serif"/>
              </a:rPr>
              <a:t>server</a:t>
            </a:r>
            <a:r>
              <a:rPr sz="2200" spc="-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44484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44484E"/>
                </a:solidFill>
                <a:latin typeface="Microsoft Sans Serif"/>
                <a:cs typeface="Microsoft Sans Serif"/>
              </a:rPr>
              <a:t>with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44484E"/>
                </a:solidFill>
                <a:latin typeface="Microsoft Sans Serif"/>
                <a:cs typeface="Microsoft Sans Serif"/>
              </a:rPr>
              <a:t>shared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44484E"/>
                </a:solidFill>
                <a:latin typeface="Microsoft Sans Serif"/>
                <a:cs typeface="Microsoft Sans Serif"/>
              </a:rPr>
              <a:t>secret.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Microsoft Sans Serif"/>
              <a:cs typeface="Microsoft Sans Serif"/>
            </a:endParaRPr>
          </a:p>
          <a:p>
            <a:pPr marL="670560" marR="5080">
              <a:lnSpc>
                <a:spcPct val="100000"/>
              </a:lnSpc>
            </a:pP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84E"/>
                </a:solidFill>
                <a:latin typeface="Microsoft Sans Serif"/>
                <a:cs typeface="Microsoft Sans Serif"/>
              </a:rPr>
              <a:t>NAS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44484E"/>
                </a:solidFill>
                <a:latin typeface="Microsoft Sans Serif"/>
                <a:cs typeface="Microsoft Sans Serif"/>
              </a:rPr>
              <a:t>device</a:t>
            </a:r>
            <a:r>
              <a:rPr sz="2200" spc="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4484E"/>
                </a:solidFill>
                <a:latin typeface="Microsoft Sans Serif"/>
                <a:cs typeface="Microsoft Sans Serif"/>
              </a:rPr>
              <a:t>configuration</a:t>
            </a:r>
            <a:r>
              <a:rPr sz="2200" spc="3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44484E"/>
                </a:solidFill>
                <a:latin typeface="Microsoft Sans Serif"/>
                <a:cs typeface="Microsoft Sans Serif"/>
              </a:rPr>
              <a:t>allows</a:t>
            </a:r>
            <a:r>
              <a:rPr sz="2200" spc="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4484E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44484E"/>
                </a:solidFill>
                <a:latin typeface="Microsoft Sans Serif"/>
                <a:cs typeface="Microsoft Sans Serif"/>
              </a:rPr>
              <a:t>client</a:t>
            </a:r>
            <a:r>
              <a:rPr sz="2200" spc="2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44484E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44484E"/>
                </a:solidFill>
                <a:latin typeface="Microsoft Sans Serif"/>
                <a:cs typeface="Microsoft Sans Serif"/>
              </a:rPr>
              <a:t>authenticate </a:t>
            </a:r>
            <a:r>
              <a:rPr sz="2200" spc="-57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44484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4484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44484E"/>
                </a:solidFill>
                <a:latin typeface="Microsoft Sans Serif"/>
                <a:cs typeface="Microsoft Sans Serif"/>
              </a:rPr>
              <a:t>server.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Microsoft Sans Serif"/>
              <a:cs typeface="Microsoft Sans Serif"/>
            </a:endParaRPr>
          </a:p>
          <a:p>
            <a:pPr marL="12700" marR="1072515">
              <a:lnSpc>
                <a:spcPct val="100000"/>
              </a:lnSpc>
            </a:pP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44484E"/>
                </a:solidFill>
                <a:latin typeface="Microsoft Sans Serif"/>
                <a:cs typeface="Microsoft Sans Serif"/>
              </a:rPr>
              <a:t>client</a:t>
            </a:r>
            <a:r>
              <a:rPr sz="2200" spc="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4484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44484E"/>
                </a:solidFill>
                <a:latin typeface="Microsoft Sans Serif"/>
                <a:cs typeface="Microsoft Sans Serif"/>
              </a:rPr>
              <a:t>access</a:t>
            </a:r>
            <a:r>
              <a:rPr sz="2200" spc="20" dirty="0">
                <a:solidFill>
                  <a:srgbClr val="44484E"/>
                </a:solidFill>
                <a:latin typeface="Microsoft Sans Serif"/>
                <a:cs typeface="Microsoft Sans Serif"/>
              </a:rPr>
              <a:t> device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44484E"/>
                </a:solidFill>
                <a:latin typeface="Microsoft Sans Serif"/>
                <a:cs typeface="Microsoft Sans Serif"/>
              </a:rPr>
              <a:t>(switch, </a:t>
            </a:r>
            <a:r>
              <a:rPr sz="2200" spc="-40" dirty="0">
                <a:solidFill>
                  <a:srgbClr val="44484E"/>
                </a:solidFill>
                <a:latin typeface="Microsoft Sans Serif"/>
                <a:cs typeface="Microsoft Sans Serif"/>
              </a:rPr>
              <a:t>access</a:t>
            </a:r>
            <a:r>
              <a:rPr sz="2200" spc="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44484E"/>
                </a:solidFill>
                <a:latin typeface="Microsoft Sans Serif"/>
                <a:cs typeface="Microsoft Sans Serif"/>
              </a:rPr>
              <a:t>point,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44484E"/>
                </a:solidFill>
                <a:latin typeface="Microsoft Sans Serif"/>
                <a:cs typeface="Microsoft Sans Serif"/>
              </a:rPr>
              <a:t>or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44484E"/>
                </a:solidFill>
                <a:latin typeface="Microsoft Sans Serif"/>
                <a:cs typeface="Microsoft Sans Serif"/>
              </a:rPr>
              <a:t>VPN </a:t>
            </a:r>
            <a:r>
              <a:rPr sz="2200" spc="-57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44484E"/>
                </a:solidFill>
                <a:latin typeface="Microsoft Sans Serif"/>
                <a:cs typeface="Microsoft Sans Serif"/>
              </a:rPr>
              <a:t>gat</a:t>
            </a:r>
            <a:r>
              <a:rPr sz="2200" spc="45" dirty="0">
                <a:solidFill>
                  <a:srgbClr val="44484E"/>
                </a:solidFill>
                <a:latin typeface="Microsoft Sans Serif"/>
                <a:cs typeface="Microsoft Sans Serif"/>
              </a:rPr>
              <a:t>e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way),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44484E"/>
                </a:solidFill>
                <a:latin typeface="Microsoft Sans Serif"/>
                <a:cs typeface="Microsoft Sans Serif"/>
              </a:rPr>
              <a:t>not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44484E"/>
                </a:solidFill>
                <a:latin typeface="Microsoft Sans Serif"/>
                <a:cs typeface="Microsoft Sans Serif"/>
              </a:rPr>
              <a:t>th</a:t>
            </a:r>
            <a:r>
              <a:rPr sz="2200" spc="114" dirty="0">
                <a:solidFill>
                  <a:srgbClr val="44484E"/>
                </a:solidFill>
                <a:latin typeface="Microsoft Sans Serif"/>
                <a:cs typeface="Microsoft Sans Serif"/>
              </a:rPr>
              <a:t>e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44484E"/>
                </a:solidFill>
                <a:latin typeface="Microsoft Sans Serif"/>
                <a:cs typeface="Microsoft Sans Serif"/>
              </a:rPr>
              <a:t>u</a:t>
            </a:r>
            <a:r>
              <a:rPr sz="2200" spc="20" dirty="0">
                <a:solidFill>
                  <a:srgbClr val="44484E"/>
                </a:solidFill>
                <a:latin typeface="Microsoft Sans Serif"/>
                <a:cs typeface="Microsoft Sans Serif"/>
              </a:rPr>
              <a:t>s</a:t>
            </a:r>
            <a:r>
              <a:rPr sz="2200" spc="100" dirty="0">
                <a:solidFill>
                  <a:srgbClr val="44484E"/>
                </a:solidFill>
                <a:latin typeface="Microsoft Sans Serif"/>
                <a:cs typeface="Microsoft Sans Serif"/>
              </a:rPr>
              <a:t>e</a:t>
            </a:r>
            <a:r>
              <a:rPr sz="2200" spc="65" dirty="0">
                <a:solidFill>
                  <a:srgbClr val="44484E"/>
                </a:solidFill>
                <a:latin typeface="Microsoft Sans Serif"/>
                <a:cs typeface="Microsoft Sans Serif"/>
              </a:rPr>
              <a:t>r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'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s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44484E"/>
                </a:solidFill>
                <a:latin typeface="Microsoft Sans Serif"/>
                <a:cs typeface="Microsoft Sans Serif"/>
              </a:rPr>
              <a:t>P</a:t>
            </a:r>
            <a:r>
              <a:rPr sz="2200" spc="-185" dirty="0">
                <a:solidFill>
                  <a:srgbClr val="44484E"/>
                </a:solidFill>
                <a:latin typeface="Microsoft Sans Serif"/>
                <a:cs typeface="Microsoft Sans Serif"/>
              </a:rPr>
              <a:t>C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44484E"/>
                </a:solidFill>
                <a:latin typeface="Microsoft Sans Serif"/>
                <a:cs typeface="Microsoft Sans Serif"/>
              </a:rPr>
              <a:t>or</a:t>
            </a:r>
            <a:r>
              <a:rPr sz="2200" spc="-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44484E"/>
                </a:solidFill>
                <a:latin typeface="Microsoft Sans Serif"/>
                <a:cs typeface="Microsoft Sans Serif"/>
              </a:rPr>
              <a:t>lapt</a:t>
            </a:r>
            <a:r>
              <a:rPr sz="2200" spc="114" dirty="0">
                <a:solidFill>
                  <a:srgbClr val="44484E"/>
                </a:solidFill>
                <a:latin typeface="Microsoft Sans Serif"/>
                <a:cs typeface="Microsoft Sans Serif"/>
              </a:rPr>
              <a:t>o</a:t>
            </a:r>
            <a:r>
              <a:rPr sz="2200" spc="45" dirty="0">
                <a:solidFill>
                  <a:srgbClr val="44484E"/>
                </a:solidFill>
                <a:latin typeface="Microsoft Sans Serif"/>
                <a:cs typeface="Microsoft Sans Serif"/>
              </a:rPr>
              <a:t>p.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6579" y="4485132"/>
            <a:ext cx="1604771" cy="181051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512945" y="1950847"/>
            <a:ext cx="72288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Features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Remote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Dial-in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User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11702" y="6043421"/>
            <a:ext cx="9681845" cy="76200"/>
          </a:xfrm>
          <a:custGeom>
            <a:avLst/>
            <a:gdLst/>
            <a:ahLst/>
            <a:cxnLst/>
            <a:rect l="l" t="t" r="r" b="b"/>
            <a:pathLst>
              <a:path w="968184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373" y="47625"/>
                </a:lnTo>
                <a:lnTo>
                  <a:pt x="63373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9681844" h="76200">
                <a:moveTo>
                  <a:pt x="76200" y="28575"/>
                </a:moveTo>
                <a:lnTo>
                  <a:pt x="63373" y="28575"/>
                </a:lnTo>
                <a:lnTo>
                  <a:pt x="63373" y="47625"/>
                </a:lnTo>
                <a:lnTo>
                  <a:pt x="76200" y="47625"/>
                </a:lnTo>
                <a:lnTo>
                  <a:pt x="76200" y="28575"/>
                </a:lnTo>
                <a:close/>
              </a:path>
              <a:path w="9681844" h="76200">
                <a:moveTo>
                  <a:pt x="9681717" y="28575"/>
                </a:moveTo>
                <a:lnTo>
                  <a:pt x="76200" y="28575"/>
                </a:lnTo>
                <a:lnTo>
                  <a:pt x="76200" y="47625"/>
                </a:lnTo>
                <a:lnTo>
                  <a:pt x="9681717" y="47625"/>
                </a:lnTo>
                <a:lnTo>
                  <a:pt x="9681717" y="28575"/>
                </a:lnTo>
                <a:close/>
              </a:path>
            </a:pathLst>
          </a:custGeom>
          <a:solidFill>
            <a:srgbClr val="549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242392" y="2493465"/>
            <a:ext cx="11944350" cy="1348740"/>
            <a:chOff x="2242392" y="2493465"/>
            <a:chExt cx="11944350" cy="1348740"/>
          </a:xfrm>
        </p:grpSpPr>
        <p:sp>
          <p:nvSpPr>
            <p:cNvPr id="4" name="object 4"/>
            <p:cNvSpPr/>
            <p:nvPr/>
          </p:nvSpPr>
          <p:spPr>
            <a:xfrm>
              <a:off x="3470910" y="3102101"/>
              <a:ext cx="9409430" cy="0"/>
            </a:xfrm>
            <a:custGeom>
              <a:avLst/>
              <a:gdLst/>
              <a:ahLst/>
              <a:cxnLst/>
              <a:rect l="l" t="t" r="r" b="b"/>
              <a:pathLst>
                <a:path w="9409430">
                  <a:moveTo>
                    <a:pt x="0" y="0"/>
                  </a:moveTo>
                  <a:lnTo>
                    <a:pt x="9409430" y="0"/>
                  </a:lnTo>
                </a:path>
              </a:pathLst>
            </a:custGeom>
            <a:ln w="19050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42392" y="2493465"/>
              <a:ext cx="1336040" cy="1348740"/>
            </a:xfrm>
            <a:custGeom>
              <a:avLst/>
              <a:gdLst/>
              <a:ahLst/>
              <a:cxnLst/>
              <a:rect l="l" t="t" r="r" b="b"/>
              <a:pathLst>
                <a:path w="1336039" h="1348739">
                  <a:moveTo>
                    <a:pt x="665310" y="0"/>
                  </a:moveTo>
                  <a:lnTo>
                    <a:pt x="618886" y="2191"/>
                  </a:lnTo>
                  <a:lnTo>
                    <a:pt x="573110" y="7539"/>
                  </a:lnTo>
                  <a:lnTo>
                    <a:pt x="528116" y="15955"/>
                  </a:lnTo>
                  <a:lnTo>
                    <a:pt x="484041" y="27348"/>
                  </a:lnTo>
                  <a:lnTo>
                    <a:pt x="441017" y="41629"/>
                  </a:lnTo>
                  <a:lnTo>
                    <a:pt x="399179" y="58709"/>
                  </a:lnTo>
                  <a:lnTo>
                    <a:pt x="358661" y="78498"/>
                  </a:lnTo>
                  <a:lnTo>
                    <a:pt x="319599" y="100908"/>
                  </a:lnTo>
                  <a:lnTo>
                    <a:pt x="282125" y="125847"/>
                  </a:lnTo>
                  <a:lnTo>
                    <a:pt x="246376" y="153227"/>
                  </a:lnTo>
                  <a:lnTo>
                    <a:pt x="212485" y="182958"/>
                  </a:lnTo>
                  <a:lnTo>
                    <a:pt x="180586" y="214952"/>
                  </a:lnTo>
                  <a:lnTo>
                    <a:pt x="150814" y="249117"/>
                  </a:lnTo>
                  <a:lnTo>
                    <a:pt x="123303" y="285365"/>
                  </a:lnTo>
                  <a:lnTo>
                    <a:pt x="98188" y="323607"/>
                  </a:lnTo>
                  <a:lnTo>
                    <a:pt x="75604" y="363752"/>
                  </a:lnTo>
                  <a:lnTo>
                    <a:pt x="55683" y="405711"/>
                  </a:lnTo>
                  <a:lnTo>
                    <a:pt x="38562" y="449395"/>
                  </a:lnTo>
                  <a:lnTo>
                    <a:pt x="24374" y="494715"/>
                  </a:lnTo>
                  <a:lnTo>
                    <a:pt x="13254" y="541580"/>
                  </a:lnTo>
                  <a:lnTo>
                    <a:pt x="5439" y="589112"/>
                  </a:lnTo>
                  <a:lnTo>
                    <a:pt x="1051" y="636399"/>
                  </a:lnTo>
                  <a:lnTo>
                    <a:pt x="0" y="683308"/>
                  </a:lnTo>
                  <a:lnTo>
                    <a:pt x="2196" y="729705"/>
                  </a:lnTo>
                  <a:lnTo>
                    <a:pt x="7551" y="775454"/>
                  </a:lnTo>
                  <a:lnTo>
                    <a:pt x="15974" y="820422"/>
                  </a:lnTo>
                  <a:lnTo>
                    <a:pt x="27376" y="864474"/>
                  </a:lnTo>
                  <a:lnTo>
                    <a:pt x="41669" y="907476"/>
                  </a:lnTo>
                  <a:lnTo>
                    <a:pt x="58761" y="949293"/>
                  </a:lnTo>
                  <a:lnTo>
                    <a:pt x="78564" y="989791"/>
                  </a:lnTo>
                  <a:lnTo>
                    <a:pt x="100988" y="1028835"/>
                  </a:lnTo>
                  <a:lnTo>
                    <a:pt x="125944" y="1066292"/>
                  </a:lnTo>
                  <a:lnTo>
                    <a:pt x="153342" y="1102026"/>
                  </a:lnTo>
                  <a:lnTo>
                    <a:pt x="183093" y="1135904"/>
                  </a:lnTo>
                  <a:lnTo>
                    <a:pt x="215107" y="1167791"/>
                  </a:lnTo>
                  <a:lnTo>
                    <a:pt x="249295" y="1197552"/>
                  </a:lnTo>
                  <a:lnTo>
                    <a:pt x="285567" y="1225053"/>
                  </a:lnTo>
                  <a:lnTo>
                    <a:pt x="323833" y="1250160"/>
                  </a:lnTo>
                  <a:lnTo>
                    <a:pt x="364005" y="1272738"/>
                  </a:lnTo>
                  <a:lnTo>
                    <a:pt x="405993" y="1292653"/>
                  </a:lnTo>
                  <a:lnTo>
                    <a:pt x="449707" y="1309771"/>
                  </a:lnTo>
                  <a:lnTo>
                    <a:pt x="495057" y="1323957"/>
                  </a:lnTo>
                  <a:lnTo>
                    <a:pt x="541955" y="1335076"/>
                  </a:lnTo>
                  <a:lnTo>
                    <a:pt x="589519" y="1342893"/>
                  </a:lnTo>
                  <a:lnTo>
                    <a:pt x="636837" y="1347285"/>
                  </a:lnTo>
                  <a:lnTo>
                    <a:pt x="683776" y="1348343"/>
                  </a:lnTo>
                  <a:lnTo>
                    <a:pt x="730200" y="1346155"/>
                  </a:lnTo>
                  <a:lnTo>
                    <a:pt x="775976" y="1340812"/>
                  </a:lnTo>
                  <a:lnTo>
                    <a:pt x="820969" y="1332402"/>
                  </a:lnTo>
                  <a:lnTo>
                    <a:pt x="865045" y="1321014"/>
                  </a:lnTo>
                  <a:lnTo>
                    <a:pt x="908069" y="1306738"/>
                  </a:lnTo>
                  <a:lnTo>
                    <a:pt x="949907" y="1289663"/>
                  </a:lnTo>
                  <a:lnTo>
                    <a:pt x="990425" y="1269879"/>
                  </a:lnTo>
                  <a:lnTo>
                    <a:pt x="1029487" y="1247475"/>
                  </a:lnTo>
                  <a:lnTo>
                    <a:pt x="1066960" y="1222540"/>
                  </a:lnTo>
                  <a:lnTo>
                    <a:pt x="1102710" y="1195163"/>
                  </a:lnTo>
                  <a:lnTo>
                    <a:pt x="1136601" y="1165434"/>
                  </a:lnTo>
                  <a:lnTo>
                    <a:pt x="1168500" y="1133442"/>
                  </a:lnTo>
                  <a:lnTo>
                    <a:pt x="1198272" y="1099276"/>
                  </a:lnTo>
                  <a:lnTo>
                    <a:pt x="1225783" y="1063026"/>
                  </a:lnTo>
                  <a:lnTo>
                    <a:pt x="1250898" y="1024781"/>
                  </a:lnTo>
                  <a:lnTo>
                    <a:pt x="1273482" y="984630"/>
                  </a:lnTo>
                  <a:lnTo>
                    <a:pt x="1293402" y="942663"/>
                  </a:lnTo>
                  <a:lnTo>
                    <a:pt x="1310524" y="898969"/>
                  </a:lnTo>
                  <a:lnTo>
                    <a:pt x="1324712" y="853637"/>
                  </a:lnTo>
                  <a:lnTo>
                    <a:pt x="1335832" y="806756"/>
                  </a:lnTo>
                  <a:lnTo>
                    <a:pt x="674543" y="674168"/>
                  </a:lnTo>
                  <a:lnTo>
                    <a:pt x="807131" y="13260"/>
                  </a:lnTo>
                  <a:lnTo>
                    <a:pt x="759567" y="5445"/>
                  </a:lnTo>
                  <a:lnTo>
                    <a:pt x="712249" y="1054"/>
                  </a:lnTo>
                  <a:lnTo>
                    <a:pt x="665310" y="0"/>
                  </a:lnTo>
                  <a:close/>
                </a:path>
              </a:pathLst>
            </a:custGeom>
            <a:solidFill>
              <a:srgbClr val="70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68362" y="2619560"/>
              <a:ext cx="1097280" cy="1096645"/>
            </a:xfrm>
            <a:custGeom>
              <a:avLst/>
              <a:gdLst/>
              <a:ahLst/>
              <a:cxnLst/>
              <a:rect l="l" t="t" r="r" b="b"/>
              <a:pathLst>
                <a:path w="1097279" h="1096645">
                  <a:moveTo>
                    <a:pt x="563110" y="0"/>
                  </a:moveTo>
                  <a:lnTo>
                    <a:pt x="517149" y="651"/>
                  </a:lnTo>
                  <a:lnTo>
                    <a:pt x="471900" y="5103"/>
                  </a:lnTo>
                  <a:lnTo>
                    <a:pt x="427558" y="13225"/>
                  </a:lnTo>
                  <a:lnTo>
                    <a:pt x="384316" y="24889"/>
                  </a:lnTo>
                  <a:lnTo>
                    <a:pt x="342369" y="39966"/>
                  </a:lnTo>
                  <a:lnTo>
                    <a:pt x="301911" y="58327"/>
                  </a:lnTo>
                  <a:lnTo>
                    <a:pt x="263136" y="79845"/>
                  </a:lnTo>
                  <a:lnTo>
                    <a:pt x="226237" y="104389"/>
                  </a:lnTo>
                  <a:lnTo>
                    <a:pt x="191409" y="131831"/>
                  </a:lnTo>
                  <a:lnTo>
                    <a:pt x="158845" y="162042"/>
                  </a:lnTo>
                  <a:lnTo>
                    <a:pt x="128740" y="194895"/>
                  </a:lnTo>
                  <a:lnTo>
                    <a:pt x="101288" y="230259"/>
                  </a:lnTo>
                  <a:lnTo>
                    <a:pt x="76681" y="268006"/>
                  </a:lnTo>
                  <a:lnTo>
                    <a:pt x="55116" y="308007"/>
                  </a:lnTo>
                  <a:lnTo>
                    <a:pt x="36785" y="350134"/>
                  </a:lnTo>
                  <a:lnTo>
                    <a:pt x="21882" y="394258"/>
                  </a:lnTo>
                  <a:lnTo>
                    <a:pt x="10601" y="440250"/>
                  </a:lnTo>
                  <a:lnTo>
                    <a:pt x="3270" y="487034"/>
                  </a:lnTo>
                  <a:lnTo>
                    <a:pt x="0" y="533492"/>
                  </a:lnTo>
                  <a:lnTo>
                    <a:pt x="661" y="579430"/>
                  </a:lnTo>
                  <a:lnTo>
                    <a:pt x="5125" y="624654"/>
                  </a:lnTo>
                  <a:lnTo>
                    <a:pt x="13263" y="668971"/>
                  </a:lnTo>
                  <a:lnTo>
                    <a:pt x="24945" y="712188"/>
                  </a:lnTo>
                  <a:lnTo>
                    <a:pt x="40042" y="754110"/>
                  </a:lnTo>
                  <a:lnTo>
                    <a:pt x="58426" y="794545"/>
                  </a:lnTo>
                  <a:lnTo>
                    <a:pt x="79967" y="833298"/>
                  </a:lnTo>
                  <a:lnTo>
                    <a:pt x="104536" y="870177"/>
                  </a:lnTo>
                  <a:lnTo>
                    <a:pt x="132004" y="904988"/>
                  </a:lnTo>
                  <a:lnTo>
                    <a:pt x="162242" y="937536"/>
                  </a:lnTo>
                  <a:lnTo>
                    <a:pt x="195121" y="967630"/>
                  </a:lnTo>
                  <a:lnTo>
                    <a:pt x="230512" y="995074"/>
                  </a:lnTo>
                  <a:lnTo>
                    <a:pt x="268285" y="1019676"/>
                  </a:lnTo>
                  <a:lnTo>
                    <a:pt x="308312" y="1041243"/>
                  </a:lnTo>
                  <a:lnTo>
                    <a:pt x="350463" y="1059580"/>
                  </a:lnTo>
                  <a:lnTo>
                    <a:pt x="394610" y="1074494"/>
                  </a:lnTo>
                  <a:lnTo>
                    <a:pt x="440623" y="1085791"/>
                  </a:lnTo>
                  <a:lnTo>
                    <a:pt x="487428" y="1093123"/>
                  </a:lnTo>
                  <a:lnTo>
                    <a:pt x="533909" y="1096397"/>
                  </a:lnTo>
                  <a:lnTo>
                    <a:pt x="579871" y="1095741"/>
                  </a:lnTo>
                  <a:lnTo>
                    <a:pt x="625120" y="1091284"/>
                  </a:lnTo>
                  <a:lnTo>
                    <a:pt x="669462" y="1083156"/>
                  </a:lnTo>
                  <a:lnTo>
                    <a:pt x="712703" y="1071486"/>
                  </a:lnTo>
                  <a:lnTo>
                    <a:pt x="754650" y="1056402"/>
                  </a:lnTo>
                  <a:lnTo>
                    <a:pt x="795108" y="1038034"/>
                  </a:lnTo>
                  <a:lnTo>
                    <a:pt x="833883" y="1016511"/>
                  </a:lnTo>
                  <a:lnTo>
                    <a:pt x="870782" y="991962"/>
                  </a:lnTo>
                  <a:lnTo>
                    <a:pt x="905610" y="964516"/>
                  </a:lnTo>
                  <a:lnTo>
                    <a:pt x="938174" y="934302"/>
                  </a:lnTo>
                  <a:lnTo>
                    <a:pt x="968279" y="901449"/>
                  </a:lnTo>
                  <a:lnTo>
                    <a:pt x="995732" y="866087"/>
                  </a:lnTo>
                  <a:lnTo>
                    <a:pt x="1020338" y="828344"/>
                  </a:lnTo>
                  <a:lnTo>
                    <a:pt x="1041903" y="788350"/>
                  </a:lnTo>
                  <a:lnTo>
                    <a:pt x="1060235" y="746234"/>
                  </a:lnTo>
                  <a:lnTo>
                    <a:pt x="1075138" y="702124"/>
                  </a:lnTo>
                  <a:lnTo>
                    <a:pt x="1086418" y="656150"/>
                  </a:lnTo>
                  <a:lnTo>
                    <a:pt x="1093749" y="609365"/>
                  </a:lnTo>
                  <a:lnTo>
                    <a:pt x="1097020" y="562904"/>
                  </a:lnTo>
                  <a:lnTo>
                    <a:pt x="1096358" y="516962"/>
                  </a:lnTo>
                  <a:lnTo>
                    <a:pt x="1091894" y="471733"/>
                  </a:lnTo>
                  <a:lnTo>
                    <a:pt x="1083757" y="427409"/>
                  </a:lnTo>
                  <a:lnTo>
                    <a:pt x="1072075" y="384186"/>
                  </a:lnTo>
                  <a:lnTo>
                    <a:pt x="1056977" y="342257"/>
                  </a:lnTo>
                  <a:lnTo>
                    <a:pt x="1038593" y="301816"/>
                  </a:lnTo>
                  <a:lnTo>
                    <a:pt x="1017052" y="263057"/>
                  </a:lnTo>
                  <a:lnTo>
                    <a:pt x="992483" y="226173"/>
                  </a:lnTo>
                  <a:lnTo>
                    <a:pt x="965015" y="191359"/>
                  </a:lnTo>
                  <a:lnTo>
                    <a:pt x="934777" y="158808"/>
                  </a:lnTo>
                  <a:lnTo>
                    <a:pt x="901898" y="128714"/>
                  </a:lnTo>
                  <a:lnTo>
                    <a:pt x="866507" y="101272"/>
                  </a:lnTo>
                  <a:lnTo>
                    <a:pt x="828734" y="76674"/>
                  </a:lnTo>
                  <a:lnTo>
                    <a:pt x="788707" y="55115"/>
                  </a:lnTo>
                  <a:lnTo>
                    <a:pt x="746556" y="36788"/>
                  </a:lnTo>
                  <a:lnTo>
                    <a:pt x="702409" y="21889"/>
                  </a:lnTo>
                  <a:lnTo>
                    <a:pt x="656396" y="10609"/>
                  </a:lnTo>
                  <a:lnTo>
                    <a:pt x="609591" y="3276"/>
                  </a:lnTo>
                  <a:lnTo>
                    <a:pt x="563110" y="0"/>
                  </a:lnTo>
                  <a:close/>
                </a:path>
              </a:pathLst>
            </a:custGeom>
            <a:solidFill>
              <a:srgbClr val="317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78370" y="2493465"/>
              <a:ext cx="1336040" cy="1348740"/>
            </a:xfrm>
            <a:custGeom>
              <a:avLst/>
              <a:gdLst/>
              <a:ahLst/>
              <a:cxnLst/>
              <a:rect l="l" t="t" r="r" b="b"/>
              <a:pathLst>
                <a:path w="1336040" h="1348739">
                  <a:moveTo>
                    <a:pt x="665272" y="0"/>
                  </a:moveTo>
                  <a:lnTo>
                    <a:pt x="618852" y="2191"/>
                  </a:lnTo>
                  <a:lnTo>
                    <a:pt x="573080" y="7539"/>
                  </a:lnTo>
                  <a:lnTo>
                    <a:pt x="528092" y="15955"/>
                  </a:lnTo>
                  <a:lnTo>
                    <a:pt x="484022" y="27348"/>
                  </a:lnTo>
                  <a:lnTo>
                    <a:pt x="441003" y="41629"/>
                  </a:lnTo>
                  <a:lnTo>
                    <a:pt x="399171" y="58709"/>
                  </a:lnTo>
                  <a:lnTo>
                    <a:pt x="358658" y="78498"/>
                  </a:lnTo>
                  <a:lnTo>
                    <a:pt x="319601" y="100908"/>
                  </a:lnTo>
                  <a:lnTo>
                    <a:pt x="282132" y="125847"/>
                  </a:lnTo>
                  <a:lnTo>
                    <a:pt x="246385" y="153227"/>
                  </a:lnTo>
                  <a:lnTo>
                    <a:pt x="212496" y="182958"/>
                  </a:lnTo>
                  <a:lnTo>
                    <a:pt x="180599" y="214952"/>
                  </a:lnTo>
                  <a:lnTo>
                    <a:pt x="150826" y="249117"/>
                  </a:lnTo>
                  <a:lnTo>
                    <a:pt x="123314" y="285365"/>
                  </a:lnTo>
                  <a:lnTo>
                    <a:pt x="98196" y="323607"/>
                  </a:lnTo>
                  <a:lnTo>
                    <a:pt x="75605" y="363752"/>
                  </a:lnTo>
                  <a:lnTo>
                    <a:pt x="55678" y="405711"/>
                  </a:lnTo>
                  <a:lnTo>
                    <a:pt x="38546" y="449395"/>
                  </a:lnTo>
                  <a:lnTo>
                    <a:pt x="24346" y="494715"/>
                  </a:lnTo>
                  <a:lnTo>
                    <a:pt x="13210" y="541580"/>
                  </a:lnTo>
                  <a:lnTo>
                    <a:pt x="5411" y="589112"/>
                  </a:lnTo>
                  <a:lnTo>
                    <a:pt x="1038" y="636399"/>
                  </a:lnTo>
                  <a:lnTo>
                    <a:pt x="0" y="683308"/>
                  </a:lnTo>
                  <a:lnTo>
                    <a:pt x="2208" y="729705"/>
                  </a:lnTo>
                  <a:lnTo>
                    <a:pt x="7573" y="775454"/>
                  </a:lnTo>
                  <a:lnTo>
                    <a:pt x="16006" y="820422"/>
                  </a:lnTo>
                  <a:lnTo>
                    <a:pt x="27417" y="864474"/>
                  </a:lnTo>
                  <a:lnTo>
                    <a:pt x="41717" y="907476"/>
                  </a:lnTo>
                  <a:lnTo>
                    <a:pt x="58816" y="949293"/>
                  </a:lnTo>
                  <a:lnTo>
                    <a:pt x="78625" y="989791"/>
                  </a:lnTo>
                  <a:lnTo>
                    <a:pt x="101054" y="1028835"/>
                  </a:lnTo>
                  <a:lnTo>
                    <a:pt x="126014" y="1066292"/>
                  </a:lnTo>
                  <a:lnTo>
                    <a:pt x="153415" y="1102026"/>
                  </a:lnTo>
                  <a:lnTo>
                    <a:pt x="183169" y="1135904"/>
                  </a:lnTo>
                  <a:lnTo>
                    <a:pt x="215185" y="1167791"/>
                  </a:lnTo>
                  <a:lnTo>
                    <a:pt x="249375" y="1197552"/>
                  </a:lnTo>
                  <a:lnTo>
                    <a:pt x="285648" y="1225053"/>
                  </a:lnTo>
                  <a:lnTo>
                    <a:pt x="323916" y="1250160"/>
                  </a:lnTo>
                  <a:lnTo>
                    <a:pt x="364088" y="1272738"/>
                  </a:lnTo>
                  <a:lnTo>
                    <a:pt x="406076" y="1292653"/>
                  </a:lnTo>
                  <a:lnTo>
                    <a:pt x="449790" y="1309771"/>
                  </a:lnTo>
                  <a:lnTo>
                    <a:pt x="495141" y="1323957"/>
                  </a:lnTo>
                  <a:lnTo>
                    <a:pt x="542038" y="1335076"/>
                  </a:lnTo>
                  <a:lnTo>
                    <a:pt x="589601" y="1342893"/>
                  </a:lnTo>
                  <a:lnTo>
                    <a:pt x="636918" y="1347285"/>
                  </a:lnTo>
                  <a:lnTo>
                    <a:pt x="683854" y="1348343"/>
                  </a:lnTo>
                  <a:lnTo>
                    <a:pt x="730274" y="1346155"/>
                  </a:lnTo>
                  <a:lnTo>
                    <a:pt x="776046" y="1340812"/>
                  </a:lnTo>
                  <a:lnTo>
                    <a:pt x="821034" y="1332402"/>
                  </a:lnTo>
                  <a:lnTo>
                    <a:pt x="865104" y="1321014"/>
                  </a:lnTo>
                  <a:lnTo>
                    <a:pt x="908123" y="1306738"/>
                  </a:lnTo>
                  <a:lnTo>
                    <a:pt x="949955" y="1289663"/>
                  </a:lnTo>
                  <a:lnTo>
                    <a:pt x="990468" y="1269879"/>
                  </a:lnTo>
                  <a:lnTo>
                    <a:pt x="1029525" y="1247475"/>
                  </a:lnTo>
                  <a:lnTo>
                    <a:pt x="1066994" y="1222540"/>
                  </a:lnTo>
                  <a:lnTo>
                    <a:pt x="1102741" y="1195163"/>
                  </a:lnTo>
                  <a:lnTo>
                    <a:pt x="1136630" y="1165434"/>
                  </a:lnTo>
                  <a:lnTo>
                    <a:pt x="1168527" y="1133442"/>
                  </a:lnTo>
                  <a:lnTo>
                    <a:pt x="1198299" y="1099276"/>
                  </a:lnTo>
                  <a:lnTo>
                    <a:pt x="1225812" y="1063026"/>
                  </a:lnTo>
                  <a:lnTo>
                    <a:pt x="1250930" y="1024781"/>
                  </a:lnTo>
                  <a:lnTo>
                    <a:pt x="1273521" y="984630"/>
                  </a:lnTo>
                  <a:lnTo>
                    <a:pt x="1293448" y="942663"/>
                  </a:lnTo>
                  <a:lnTo>
                    <a:pt x="1310580" y="898969"/>
                  </a:lnTo>
                  <a:lnTo>
                    <a:pt x="1324780" y="853637"/>
                  </a:lnTo>
                  <a:lnTo>
                    <a:pt x="1335915" y="806756"/>
                  </a:lnTo>
                  <a:lnTo>
                    <a:pt x="674626" y="674168"/>
                  </a:lnTo>
                  <a:lnTo>
                    <a:pt x="807087" y="13260"/>
                  </a:lnTo>
                  <a:lnTo>
                    <a:pt x="759524" y="5445"/>
                  </a:lnTo>
                  <a:lnTo>
                    <a:pt x="712208" y="1054"/>
                  </a:lnTo>
                  <a:lnTo>
                    <a:pt x="665272" y="0"/>
                  </a:lnTo>
                  <a:close/>
                </a:path>
              </a:pathLst>
            </a:custGeom>
            <a:solidFill>
              <a:srgbClr val="CF5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04423" y="2619560"/>
              <a:ext cx="1097280" cy="1096645"/>
            </a:xfrm>
            <a:custGeom>
              <a:avLst/>
              <a:gdLst/>
              <a:ahLst/>
              <a:cxnLst/>
              <a:rect l="l" t="t" r="r" b="b"/>
              <a:pathLst>
                <a:path w="1097279" h="1096645">
                  <a:moveTo>
                    <a:pt x="562987" y="0"/>
                  </a:moveTo>
                  <a:lnTo>
                    <a:pt x="517030" y="651"/>
                  </a:lnTo>
                  <a:lnTo>
                    <a:pt x="471787" y="5103"/>
                  </a:lnTo>
                  <a:lnTo>
                    <a:pt x="427452" y="13225"/>
                  </a:lnTo>
                  <a:lnTo>
                    <a:pt x="384219" y="24889"/>
                  </a:lnTo>
                  <a:lnTo>
                    <a:pt x="342281" y="39966"/>
                  </a:lnTo>
                  <a:lnTo>
                    <a:pt x="301833" y="58327"/>
                  </a:lnTo>
                  <a:lnTo>
                    <a:pt x="263067" y="79845"/>
                  </a:lnTo>
                  <a:lnTo>
                    <a:pt x="226179" y="104389"/>
                  </a:lnTo>
                  <a:lnTo>
                    <a:pt x="191360" y="131831"/>
                  </a:lnTo>
                  <a:lnTo>
                    <a:pt x="158806" y="162042"/>
                  </a:lnTo>
                  <a:lnTo>
                    <a:pt x="128710" y="194895"/>
                  </a:lnTo>
                  <a:lnTo>
                    <a:pt x="101266" y="230259"/>
                  </a:lnTo>
                  <a:lnTo>
                    <a:pt x="76667" y="268006"/>
                  </a:lnTo>
                  <a:lnTo>
                    <a:pt x="55107" y="308007"/>
                  </a:lnTo>
                  <a:lnTo>
                    <a:pt x="36781" y="350134"/>
                  </a:lnTo>
                  <a:lnTo>
                    <a:pt x="21881" y="394258"/>
                  </a:lnTo>
                  <a:lnTo>
                    <a:pt x="10601" y="440250"/>
                  </a:lnTo>
                  <a:lnTo>
                    <a:pt x="3270" y="487034"/>
                  </a:lnTo>
                  <a:lnTo>
                    <a:pt x="0" y="533492"/>
                  </a:lnTo>
                  <a:lnTo>
                    <a:pt x="661" y="579430"/>
                  </a:lnTo>
                  <a:lnTo>
                    <a:pt x="5125" y="624654"/>
                  </a:lnTo>
                  <a:lnTo>
                    <a:pt x="13263" y="668971"/>
                  </a:lnTo>
                  <a:lnTo>
                    <a:pt x="24945" y="712188"/>
                  </a:lnTo>
                  <a:lnTo>
                    <a:pt x="40042" y="754110"/>
                  </a:lnTo>
                  <a:lnTo>
                    <a:pt x="58426" y="794545"/>
                  </a:lnTo>
                  <a:lnTo>
                    <a:pt x="79967" y="833298"/>
                  </a:lnTo>
                  <a:lnTo>
                    <a:pt x="104536" y="870177"/>
                  </a:lnTo>
                  <a:lnTo>
                    <a:pt x="132004" y="904988"/>
                  </a:lnTo>
                  <a:lnTo>
                    <a:pt x="162242" y="937536"/>
                  </a:lnTo>
                  <a:lnTo>
                    <a:pt x="195121" y="967630"/>
                  </a:lnTo>
                  <a:lnTo>
                    <a:pt x="230512" y="995074"/>
                  </a:lnTo>
                  <a:lnTo>
                    <a:pt x="268285" y="1019676"/>
                  </a:lnTo>
                  <a:lnTo>
                    <a:pt x="308312" y="1041243"/>
                  </a:lnTo>
                  <a:lnTo>
                    <a:pt x="350463" y="1059580"/>
                  </a:lnTo>
                  <a:lnTo>
                    <a:pt x="394610" y="1074494"/>
                  </a:lnTo>
                  <a:lnTo>
                    <a:pt x="440623" y="1085791"/>
                  </a:lnTo>
                  <a:lnTo>
                    <a:pt x="487427" y="1093123"/>
                  </a:lnTo>
                  <a:lnTo>
                    <a:pt x="533905" y="1096397"/>
                  </a:lnTo>
                  <a:lnTo>
                    <a:pt x="579862" y="1095741"/>
                  </a:lnTo>
                  <a:lnTo>
                    <a:pt x="625105" y="1091284"/>
                  </a:lnTo>
                  <a:lnTo>
                    <a:pt x="669440" y="1083156"/>
                  </a:lnTo>
                  <a:lnTo>
                    <a:pt x="712673" y="1071486"/>
                  </a:lnTo>
                  <a:lnTo>
                    <a:pt x="754611" y="1056402"/>
                  </a:lnTo>
                  <a:lnTo>
                    <a:pt x="795059" y="1038034"/>
                  </a:lnTo>
                  <a:lnTo>
                    <a:pt x="833825" y="1016511"/>
                  </a:lnTo>
                  <a:lnTo>
                    <a:pt x="870714" y="991962"/>
                  </a:lnTo>
                  <a:lnTo>
                    <a:pt x="905532" y="964516"/>
                  </a:lnTo>
                  <a:lnTo>
                    <a:pt x="938086" y="934302"/>
                  </a:lnTo>
                  <a:lnTo>
                    <a:pt x="968182" y="901449"/>
                  </a:lnTo>
                  <a:lnTo>
                    <a:pt x="995626" y="866087"/>
                  </a:lnTo>
                  <a:lnTo>
                    <a:pt x="1020225" y="828344"/>
                  </a:lnTo>
                  <a:lnTo>
                    <a:pt x="1041785" y="788350"/>
                  </a:lnTo>
                  <a:lnTo>
                    <a:pt x="1060112" y="746234"/>
                  </a:lnTo>
                  <a:lnTo>
                    <a:pt x="1075012" y="702124"/>
                  </a:lnTo>
                  <a:lnTo>
                    <a:pt x="1086291" y="656150"/>
                  </a:lnTo>
                  <a:lnTo>
                    <a:pt x="1093622" y="609365"/>
                  </a:lnTo>
                  <a:lnTo>
                    <a:pt x="1096893" y="562904"/>
                  </a:lnTo>
                  <a:lnTo>
                    <a:pt x="1096231" y="516962"/>
                  </a:lnTo>
                  <a:lnTo>
                    <a:pt x="1091767" y="471733"/>
                  </a:lnTo>
                  <a:lnTo>
                    <a:pt x="1083630" y="427409"/>
                  </a:lnTo>
                  <a:lnTo>
                    <a:pt x="1071948" y="384186"/>
                  </a:lnTo>
                  <a:lnTo>
                    <a:pt x="1056850" y="342257"/>
                  </a:lnTo>
                  <a:lnTo>
                    <a:pt x="1038466" y="301816"/>
                  </a:lnTo>
                  <a:lnTo>
                    <a:pt x="1016925" y="263057"/>
                  </a:lnTo>
                  <a:lnTo>
                    <a:pt x="992356" y="226173"/>
                  </a:lnTo>
                  <a:lnTo>
                    <a:pt x="964888" y="191359"/>
                  </a:lnTo>
                  <a:lnTo>
                    <a:pt x="934650" y="158808"/>
                  </a:lnTo>
                  <a:lnTo>
                    <a:pt x="901771" y="128714"/>
                  </a:lnTo>
                  <a:lnTo>
                    <a:pt x="866380" y="101272"/>
                  </a:lnTo>
                  <a:lnTo>
                    <a:pt x="828607" y="76674"/>
                  </a:lnTo>
                  <a:lnTo>
                    <a:pt x="788580" y="55115"/>
                  </a:lnTo>
                  <a:lnTo>
                    <a:pt x="746429" y="36788"/>
                  </a:lnTo>
                  <a:lnTo>
                    <a:pt x="702282" y="21889"/>
                  </a:lnTo>
                  <a:lnTo>
                    <a:pt x="656269" y="10609"/>
                  </a:lnTo>
                  <a:lnTo>
                    <a:pt x="609465" y="3276"/>
                  </a:lnTo>
                  <a:lnTo>
                    <a:pt x="562987" y="0"/>
                  </a:lnTo>
                  <a:close/>
                </a:path>
              </a:pathLst>
            </a:custGeom>
            <a:solidFill>
              <a:srgbClr val="FF8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14393" y="2493465"/>
              <a:ext cx="1336040" cy="1348740"/>
            </a:xfrm>
            <a:custGeom>
              <a:avLst/>
              <a:gdLst/>
              <a:ahLst/>
              <a:cxnLst/>
              <a:rect l="l" t="t" r="r" b="b"/>
              <a:pathLst>
                <a:path w="1336040" h="1348739">
                  <a:moveTo>
                    <a:pt x="665304" y="0"/>
                  </a:moveTo>
                  <a:lnTo>
                    <a:pt x="618880" y="2191"/>
                  </a:lnTo>
                  <a:lnTo>
                    <a:pt x="573104" y="7539"/>
                  </a:lnTo>
                  <a:lnTo>
                    <a:pt x="528111" y="15955"/>
                  </a:lnTo>
                  <a:lnTo>
                    <a:pt x="484035" y="27348"/>
                  </a:lnTo>
                  <a:lnTo>
                    <a:pt x="441011" y="41629"/>
                  </a:lnTo>
                  <a:lnTo>
                    <a:pt x="399173" y="58709"/>
                  </a:lnTo>
                  <a:lnTo>
                    <a:pt x="358655" y="78498"/>
                  </a:lnTo>
                  <a:lnTo>
                    <a:pt x="319593" y="100908"/>
                  </a:lnTo>
                  <a:lnTo>
                    <a:pt x="282120" y="125847"/>
                  </a:lnTo>
                  <a:lnTo>
                    <a:pt x="246370" y="153227"/>
                  </a:lnTo>
                  <a:lnTo>
                    <a:pt x="212479" y="182958"/>
                  </a:lnTo>
                  <a:lnTo>
                    <a:pt x="180580" y="214952"/>
                  </a:lnTo>
                  <a:lnTo>
                    <a:pt x="150808" y="249117"/>
                  </a:lnTo>
                  <a:lnTo>
                    <a:pt x="123297" y="285365"/>
                  </a:lnTo>
                  <a:lnTo>
                    <a:pt x="98182" y="323607"/>
                  </a:lnTo>
                  <a:lnTo>
                    <a:pt x="75598" y="363752"/>
                  </a:lnTo>
                  <a:lnTo>
                    <a:pt x="55678" y="405711"/>
                  </a:lnTo>
                  <a:lnTo>
                    <a:pt x="38556" y="449395"/>
                  </a:lnTo>
                  <a:lnTo>
                    <a:pt x="24368" y="494715"/>
                  </a:lnTo>
                  <a:lnTo>
                    <a:pt x="13248" y="541580"/>
                  </a:lnTo>
                  <a:lnTo>
                    <a:pt x="5434" y="589112"/>
                  </a:lnTo>
                  <a:lnTo>
                    <a:pt x="1047" y="636399"/>
                  </a:lnTo>
                  <a:lnTo>
                    <a:pt x="0" y="683308"/>
                  </a:lnTo>
                  <a:lnTo>
                    <a:pt x="2200" y="729705"/>
                  </a:lnTo>
                  <a:lnTo>
                    <a:pt x="7560" y="775454"/>
                  </a:lnTo>
                  <a:lnTo>
                    <a:pt x="15989" y="820422"/>
                  </a:lnTo>
                  <a:lnTo>
                    <a:pt x="27399" y="864474"/>
                  </a:lnTo>
                  <a:lnTo>
                    <a:pt x="41698" y="907476"/>
                  </a:lnTo>
                  <a:lnTo>
                    <a:pt x="58798" y="949293"/>
                  </a:lnTo>
                  <a:lnTo>
                    <a:pt x="78609" y="989791"/>
                  </a:lnTo>
                  <a:lnTo>
                    <a:pt x="101042" y="1028835"/>
                  </a:lnTo>
                  <a:lnTo>
                    <a:pt x="126006" y="1066292"/>
                  </a:lnTo>
                  <a:lnTo>
                    <a:pt x="153412" y="1102026"/>
                  </a:lnTo>
                  <a:lnTo>
                    <a:pt x="183171" y="1135904"/>
                  </a:lnTo>
                  <a:lnTo>
                    <a:pt x="215193" y="1167791"/>
                  </a:lnTo>
                  <a:lnTo>
                    <a:pt x="249388" y="1197552"/>
                  </a:lnTo>
                  <a:lnTo>
                    <a:pt x="285666" y="1225053"/>
                  </a:lnTo>
                  <a:lnTo>
                    <a:pt x="323939" y="1250160"/>
                  </a:lnTo>
                  <a:lnTo>
                    <a:pt x="364116" y="1272738"/>
                  </a:lnTo>
                  <a:lnTo>
                    <a:pt x="406108" y="1292653"/>
                  </a:lnTo>
                  <a:lnTo>
                    <a:pt x="449825" y="1309771"/>
                  </a:lnTo>
                  <a:lnTo>
                    <a:pt x="495178" y="1323957"/>
                  </a:lnTo>
                  <a:lnTo>
                    <a:pt x="542076" y="1335076"/>
                  </a:lnTo>
                  <a:lnTo>
                    <a:pt x="589624" y="1342893"/>
                  </a:lnTo>
                  <a:lnTo>
                    <a:pt x="636928" y="1347285"/>
                  </a:lnTo>
                  <a:lnTo>
                    <a:pt x="683853" y="1348343"/>
                  </a:lnTo>
                  <a:lnTo>
                    <a:pt x="730266" y="1346155"/>
                  </a:lnTo>
                  <a:lnTo>
                    <a:pt x="776031" y="1340812"/>
                  </a:lnTo>
                  <a:lnTo>
                    <a:pt x="821015" y="1332402"/>
                  </a:lnTo>
                  <a:lnTo>
                    <a:pt x="865082" y="1321014"/>
                  </a:lnTo>
                  <a:lnTo>
                    <a:pt x="908099" y="1306738"/>
                  </a:lnTo>
                  <a:lnTo>
                    <a:pt x="949930" y="1289663"/>
                  </a:lnTo>
                  <a:lnTo>
                    <a:pt x="990442" y="1269879"/>
                  </a:lnTo>
                  <a:lnTo>
                    <a:pt x="1029499" y="1247475"/>
                  </a:lnTo>
                  <a:lnTo>
                    <a:pt x="1066968" y="1222540"/>
                  </a:lnTo>
                  <a:lnTo>
                    <a:pt x="1102714" y="1195163"/>
                  </a:lnTo>
                  <a:lnTo>
                    <a:pt x="1136603" y="1165434"/>
                  </a:lnTo>
                  <a:lnTo>
                    <a:pt x="1168500" y="1133442"/>
                  </a:lnTo>
                  <a:lnTo>
                    <a:pt x="1198270" y="1099276"/>
                  </a:lnTo>
                  <a:lnTo>
                    <a:pt x="1225779" y="1063026"/>
                  </a:lnTo>
                  <a:lnTo>
                    <a:pt x="1250893" y="1024781"/>
                  </a:lnTo>
                  <a:lnTo>
                    <a:pt x="1273477" y="984630"/>
                  </a:lnTo>
                  <a:lnTo>
                    <a:pt x="1293397" y="942663"/>
                  </a:lnTo>
                  <a:lnTo>
                    <a:pt x="1310518" y="898969"/>
                  </a:lnTo>
                  <a:lnTo>
                    <a:pt x="1324706" y="853637"/>
                  </a:lnTo>
                  <a:lnTo>
                    <a:pt x="1335826" y="806756"/>
                  </a:lnTo>
                  <a:lnTo>
                    <a:pt x="674537" y="674168"/>
                  </a:lnTo>
                  <a:lnTo>
                    <a:pt x="807125" y="13260"/>
                  </a:lnTo>
                  <a:lnTo>
                    <a:pt x="759561" y="5445"/>
                  </a:lnTo>
                  <a:lnTo>
                    <a:pt x="712243" y="1054"/>
                  </a:lnTo>
                  <a:lnTo>
                    <a:pt x="665304" y="0"/>
                  </a:lnTo>
                  <a:close/>
                </a:path>
              </a:pathLst>
            </a:custGeom>
            <a:solidFill>
              <a:srgbClr val="57AE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440357" y="2619560"/>
              <a:ext cx="1097280" cy="1096645"/>
            </a:xfrm>
            <a:custGeom>
              <a:avLst/>
              <a:gdLst/>
              <a:ahLst/>
              <a:cxnLst/>
              <a:rect l="l" t="t" r="r" b="b"/>
              <a:pathLst>
                <a:path w="1097279" h="1096645">
                  <a:moveTo>
                    <a:pt x="563110" y="0"/>
                  </a:moveTo>
                  <a:lnTo>
                    <a:pt x="517149" y="651"/>
                  </a:lnTo>
                  <a:lnTo>
                    <a:pt x="471900" y="5103"/>
                  </a:lnTo>
                  <a:lnTo>
                    <a:pt x="427558" y="13225"/>
                  </a:lnTo>
                  <a:lnTo>
                    <a:pt x="384316" y="24889"/>
                  </a:lnTo>
                  <a:lnTo>
                    <a:pt x="342369" y="39966"/>
                  </a:lnTo>
                  <a:lnTo>
                    <a:pt x="301911" y="58327"/>
                  </a:lnTo>
                  <a:lnTo>
                    <a:pt x="263136" y="79845"/>
                  </a:lnTo>
                  <a:lnTo>
                    <a:pt x="226237" y="104389"/>
                  </a:lnTo>
                  <a:lnTo>
                    <a:pt x="191409" y="131831"/>
                  </a:lnTo>
                  <a:lnTo>
                    <a:pt x="158845" y="162042"/>
                  </a:lnTo>
                  <a:lnTo>
                    <a:pt x="128740" y="194895"/>
                  </a:lnTo>
                  <a:lnTo>
                    <a:pt x="101288" y="230259"/>
                  </a:lnTo>
                  <a:lnTo>
                    <a:pt x="76681" y="268006"/>
                  </a:lnTo>
                  <a:lnTo>
                    <a:pt x="55116" y="308007"/>
                  </a:lnTo>
                  <a:lnTo>
                    <a:pt x="36785" y="350134"/>
                  </a:lnTo>
                  <a:lnTo>
                    <a:pt x="21882" y="394258"/>
                  </a:lnTo>
                  <a:lnTo>
                    <a:pt x="10601" y="440250"/>
                  </a:lnTo>
                  <a:lnTo>
                    <a:pt x="3270" y="487034"/>
                  </a:lnTo>
                  <a:lnTo>
                    <a:pt x="0" y="533492"/>
                  </a:lnTo>
                  <a:lnTo>
                    <a:pt x="661" y="579430"/>
                  </a:lnTo>
                  <a:lnTo>
                    <a:pt x="5125" y="624654"/>
                  </a:lnTo>
                  <a:lnTo>
                    <a:pt x="13263" y="668971"/>
                  </a:lnTo>
                  <a:lnTo>
                    <a:pt x="24945" y="712188"/>
                  </a:lnTo>
                  <a:lnTo>
                    <a:pt x="40042" y="754110"/>
                  </a:lnTo>
                  <a:lnTo>
                    <a:pt x="58426" y="794545"/>
                  </a:lnTo>
                  <a:lnTo>
                    <a:pt x="79967" y="833298"/>
                  </a:lnTo>
                  <a:lnTo>
                    <a:pt x="104536" y="870177"/>
                  </a:lnTo>
                  <a:lnTo>
                    <a:pt x="132004" y="904988"/>
                  </a:lnTo>
                  <a:lnTo>
                    <a:pt x="162242" y="937536"/>
                  </a:lnTo>
                  <a:lnTo>
                    <a:pt x="195121" y="967630"/>
                  </a:lnTo>
                  <a:lnTo>
                    <a:pt x="230512" y="995074"/>
                  </a:lnTo>
                  <a:lnTo>
                    <a:pt x="268285" y="1019676"/>
                  </a:lnTo>
                  <a:lnTo>
                    <a:pt x="308312" y="1041243"/>
                  </a:lnTo>
                  <a:lnTo>
                    <a:pt x="350463" y="1059580"/>
                  </a:lnTo>
                  <a:lnTo>
                    <a:pt x="394610" y="1074494"/>
                  </a:lnTo>
                  <a:lnTo>
                    <a:pt x="440623" y="1085791"/>
                  </a:lnTo>
                  <a:lnTo>
                    <a:pt x="487428" y="1093123"/>
                  </a:lnTo>
                  <a:lnTo>
                    <a:pt x="533909" y="1096397"/>
                  </a:lnTo>
                  <a:lnTo>
                    <a:pt x="579871" y="1095741"/>
                  </a:lnTo>
                  <a:lnTo>
                    <a:pt x="625120" y="1091284"/>
                  </a:lnTo>
                  <a:lnTo>
                    <a:pt x="669462" y="1083156"/>
                  </a:lnTo>
                  <a:lnTo>
                    <a:pt x="712703" y="1071486"/>
                  </a:lnTo>
                  <a:lnTo>
                    <a:pt x="754650" y="1056402"/>
                  </a:lnTo>
                  <a:lnTo>
                    <a:pt x="795108" y="1038034"/>
                  </a:lnTo>
                  <a:lnTo>
                    <a:pt x="833883" y="1016511"/>
                  </a:lnTo>
                  <a:lnTo>
                    <a:pt x="870782" y="991962"/>
                  </a:lnTo>
                  <a:lnTo>
                    <a:pt x="905610" y="964516"/>
                  </a:lnTo>
                  <a:lnTo>
                    <a:pt x="938174" y="934302"/>
                  </a:lnTo>
                  <a:lnTo>
                    <a:pt x="968279" y="901449"/>
                  </a:lnTo>
                  <a:lnTo>
                    <a:pt x="995732" y="866087"/>
                  </a:lnTo>
                  <a:lnTo>
                    <a:pt x="1020338" y="828344"/>
                  </a:lnTo>
                  <a:lnTo>
                    <a:pt x="1041903" y="788350"/>
                  </a:lnTo>
                  <a:lnTo>
                    <a:pt x="1060235" y="746234"/>
                  </a:lnTo>
                  <a:lnTo>
                    <a:pt x="1075138" y="702124"/>
                  </a:lnTo>
                  <a:lnTo>
                    <a:pt x="1086418" y="656150"/>
                  </a:lnTo>
                  <a:lnTo>
                    <a:pt x="1093749" y="609365"/>
                  </a:lnTo>
                  <a:lnTo>
                    <a:pt x="1097020" y="562904"/>
                  </a:lnTo>
                  <a:lnTo>
                    <a:pt x="1096358" y="516962"/>
                  </a:lnTo>
                  <a:lnTo>
                    <a:pt x="1091894" y="471733"/>
                  </a:lnTo>
                  <a:lnTo>
                    <a:pt x="1083757" y="427409"/>
                  </a:lnTo>
                  <a:lnTo>
                    <a:pt x="1072075" y="384186"/>
                  </a:lnTo>
                  <a:lnTo>
                    <a:pt x="1056977" y="342257"/>
                  </a:lnTo>
                  <a:lnTo>
                    <a:pt x="1038593" y="301816"/>
                  </a:lnTo>
                  <a:lnTo>
                    <a:pt x="1017052" y="263057"/>
                  </a:lnTo>
                  <a:lnTo>
                    <a:pt x="992483" y="226173"/>
                  </a:lnTo>
                  <a:lnTo>
                    <a:pt x="965015" y="191359"/>
                  </a:lnTo>
                  <a:lnTo>
                    <a:pt x="934777" y="158808"/>
                  </a:lnTo>
                  <a:lnTo>
                    <a:pt x="901898" y="128714"/>
                  </a:lnTo>
                  <a:lnTo>
                    <a:pt x="866507" y="101272"/>
                  </a:lnTo>
                  <a:lnTo>
                    <a:pt x="828734" y="76674"/>
                  </a:lnTo>
                  <a:lnTo>
                    <a:pt x="788707" y="55115"/>
                  </a:lnTo>
                  <a:lnTo>
                    <a:pt x="746556" y="36788"/>
                  </a:lnTo>
                  <a:lnTo>
                    <a:pt x="702409" y="21889"/>
                  </a:lnTo>
                  <a:lnTo>
                    <a:pt x="656396" y="10609"/>
                  </a:lnTo>
                  <a:lnTo>
                    <a:pt x="609591" y="3276"/>
                  </a:lnTo>
                  <a:lnTo>
                    <a:pt x="563110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850365" y="2493465"/>
              <a:ext cx="1336040" cy="1348740"/>
            </a:xfrm>
            <a:custGeom>
              <a:avLst/>
              <a:gdLst/>
              <a:ahLst/>
              <a:cxnLst/>
              <a:rect l="l" t="t" r="r" b="b"/>
              <a:pathLst>
                <a:path w="1336040" h="1348739">
                  <a:moveTo>
                    <a:pt x="665272" y="0"/>
                  </a:moveTo>
                  <a:lnTo>
                    <a:pt x="618852" y="2191"/>
                  </a:lnTo>
                  <a:lnTo>
                    <a:pt x="573080" y="7539"/>
                  </a:lnTo>
                  <a:lnTo>
                    <a:pt x="528092" y="15955"/>
                  </a:lnTo>
                  <a:lnTo>
                    <a:pt x="484022" y="27348"/>
                  </a:lnTo>
                  <a:lnTo>
                    <a:pt x="441003" y="41629"/>
                  </a:lnTo>
                  <a:lnTo>
                    <a:pt x="399171" y="58709"/>
                  </a:lnTo>
                  <a:lnTo>
                    <a:pt x="358658" y="78498"/>
                  </a:lnTo>
                  <a:lnTo>
                    <a:pt x="319601" y="100908"/>
                  </a:lnTo>
                  <a:lnTo>
                    <a:pt x="282132" y="125847"/>
                  </a:lnTo>
                  <a:lnTo>
                    <a:pt x="246385" y="153227"/>
                  </a:lnTo>
                  <a:lnTo>
                    <a:pt x="212496" y="182958"/>
                  </a:lnTo>
                  <a:lnTo>
                    <a:pt x="180599" y="214952"/>
                  </a:lnTo>
                  <a:lnTo>
                    <a:pt x="150826" y="249117"/>
                  </a:lnTo>
                  <a:lnTo>
                    <a:pt x="123314" y="285365"/>
                  </a:lnTo>
                  <a:lnTo>
                    <a:pt x="98196" y="323607"/>
                  </a:lnTo>
                  <a:lnTo>
                    <a:pt x="75605" y="363752"/>
                  </a:lnTo>
                  <a:lnTo>
                    <a:pt x="55678" y="405711"/>
                  </a:lnTo>
                  <a:lnTo>
                    <a:pt x="38546" y="449395"/>
                  </a:lnTo>
                  <a:lnTo>
                    <a:pt x="24346" y="494715"/>
                  </a:lnTo>
                  <a:lnTo>
                    <a:pt x="13210" y="541580"/>
                  </a:lnTo>
                  <a:lnTo>
                    <a:pt x="5411" y="589112"/>
                  </a:lnTo>
                  <a:lnTo>
                    <a:pt x="1038" y="636399"/>
                  </a:lnTo>
                  <a:lnTo>
                    <a:pt x="0" y="683308"/>
                  </a:lnTo>
                  <a:lnTo>
                    <a:pt x="2208" y="729705"/>
                  </a:lnTo>
                  <a:lnTo>
                    <a:pt x="7573" y="775454"/>
                  </a:lnTo>
                  <a:lnTo>
                    <a:pt x="16006" y="820422"/>
                  </a:lnTo>
                  <a:lnTo>
                    <a:pt x="27417" y="864474"/>
                  </a:lnTo>
                  <a:lnTo>
                    <a:pt x="41717" y="907476"/>
                  </a:lnTo>
                  <a:lnTo>
                    <a:pt x="58816" y="949293"/>
                  </a:lnTo>
                  <a:lnTo>
                    <a:pt x="78625" y="989791"/>
                  </a:lnTo>
                  <a:lnTo>
                    <a:pt x="101054" y="1028835"/>
                  </a:lnTo>
                  <a:lnTo>
                    <a:pt x="126014" y="1066292"/>
                  </a:lnTo>
                  <a:lnTo>
                    <a:pt x="153415" y="1102026"/>
                  </a:lnTo>
                  <a:lnTo>
                    <a:pt x="183169" y="1135904"/>
                  </a:lnTo>
                  <a:lnTo>
                    <a:pt x="215185" y="1167791"/>
                  </a:lnTo>
                  <a:lnTo>
                    <a:pt x="249375" y="1197552"/>
                  </a:lnTo>
                  <a:lnTo>
                    <a:pt x="285648" y="1225053"/>
                  </a:lnTo>
                  <a:lnTo>
                    <a:pt x="323916" y="1250160"/>
                  </a:lnTo>
                  <a:lnTo>
                    <a:pt x="364088" y="1272738"/>
                  </a:lnTo>
                  <a:lnTo>
                    <a:pt x="406076" y="1292653"/>
                  </a:lnTo>
                  <a:lnTo>
                    <a:pt x="449790" y="1309771"/>
                  </a:lnTo>
                  <a:lnTo>
                    <a:pt x="495141" y="1323957"/>
                  </a:lnTo>
                  <a:lnTo>
                    <a:pt x="542038" y="1335076"/>
                  </a:lnTo>
                  <a:lnTo>
                    <a:pt x="589602" y="1342893"/>
                  </a:lnTo>
                  <a:lnTo>
                    <a:pt x="636921" y="1347285"/>
                  </a:lnTo>
                  <a:lnTo>
                    <a:pt x="683859" y="1348343"/>
                  </a:lnTo>
                  <a:lnTo>
                    <a:pt x="730284" y="1346155"/>
                  </a:lnTo>
                  <a:lnTo>
                    <a:pt x="776060" y="1340812"/>
                  </a:lnTo>
                  <a:lnTo>
                    <a:pt x="821053" y="1332402"/>
                  </a:lnTo>
                  <a:lnTo>
                    <a:pt x="865129" y="1321014"/>
                  </a:lnTo>
                  <a:lnTo>
                    <a:pt x="908153" y="1306738"/>
                  </a:lnTo>
                  <a:lnTo>
                    <a:pt x="949991" y="1289663"/>
                  </a:lnTo>
                  <a:lnTo>
                    <a:pt x="990508" y="1269879"/>
                  </a:lnTo>
                  <a:lnTo>
                    <a:pt x="1029571" y="1247475"/>
                  </a:lnTo>
                  <a:lnTo>
                    <a:pt x="1067044" y="1222540"/>
                  </a:lnTo>
                  <a:lnTo>
                    <a:pt x="1102793" y="1195163"/>
                  </a:lnTo>
                  <a:lnTo>
                    <a:pt x="1136685" y="1165434"/>
                  </a:lnTo>
                  <a:lnTo>
                    <a:pt x="1168584" y="1133442"/>
                  </a:lnTo>
                  <a:lnTo>
                    <a:pt x="1198356" y="1099276"/>
                  </a:lnTo>
                  <a:lnTo>
                    <a:pt x="1225866" y="1063026"/>
                  </a:lnTo>
                  <a:lnTo>
                    <a:pt x="1250981" y="1024781"/>
                  </a:lnTo>
                  <a:lnTo>
                    <a:pt x="1273566" y="984630"/>
                  </a:lnTo>
                  <a:lnTo>
                    <a:pt x="1293486" y="942663"/>
                  </a:lnTo>
                  <a:lnTo>
                    <a:pt x="1310607" y="898969"/>
                  </a:lnTo>
                  <a:lnTo>
                    <a:pt x="1324795" y="853637"/>
                  </a:lnTo>
                  <a:lnTo>
                    <a:pt x="1335915" y="806756"/>
                  </a:lnTo>
                  <a:lnTo>
                    <a:pt x="674626" y="674168"/>
                  </a:lnTo>
                  <a:lnTo>
                    <a:pt x="807087" y="13260"/>
                  </a:lnTo>
                  <a:lnTo>
                    <a:pt x="759524" y="5445"/>
                  </a:lnTo>
                  <a:lnTo>
                    <a:pt x="712208" y="1054"/>
                  </a:lnTo>
                  <a:lnTo>
                    <a:pt x="665272" y="0"/>
                  </a:lnTo>
                  <a:close/>
                </a:path>
              </a:pathLst>
            </a:custGeom>
            <a:solidFill>
              <a:srgbClr val="E691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976418" y="2619560"/>
              <a:ext cx="1097280" cy="1096645"/>
            </a:xfrm>
            <a:custGeom>
              <a:avLst/>
              <a:gdLst/>
              <a:ahLst/>
              <a:cxnLst/>
              <a:rect l="l" t="t" r="r" b="b"/>
              <a:pathLst>
                <a:path w="1097280" h="1096645">
                  <a:moveTo>
                    <a:pt x="563078" y="0"/>
                  </a:moveTo>
                  <a:lnTo>
                    <a:pt x="517106" y="651"/>
                  </a:lnTo>
                  <a:lnTo>
                    <a:pt x="471850" y="5103"/>
                  </a:lnTo>
                  <a:lnTo>
                    <a:pt x="427503" y="13225"/>
                  </a:lnTo>
                  <a:lnTo>
                    <a:pt x="384260" y="24889"/>
                  </a:lnTo>
                  <a:lnTo>
                    <a:pt x="342313" y="39966"/>
                  </a:lnTo>
                  <a:lnTo>
                    <a:pt x="301858" y="58327"/>
                  </a:lnTo>
                  <a:lnTo>
                    <a:pt x="263086" y="79845"/>
                  </a:lnTo>
                  <a:lnTo>
                    <a:pt x="226192" y="104389"/>
                  </a:lnTo>
                  <a:lnTo>
                    <a:pt x="191370" y="131831"/>
                  </a:lnTo>
                  <a:lnTo>
                    <a:pt x="158813" y="162042"/>
                  </a:lnTo>
                  <a:lnTo>
                    <a:pt x="128714" y="194895"/>
                  </a:lnTo>
                  <a:lnTo>
                    <a:pt x="101268" y="230259"/>
                  </a:lnTo>
                  <a:lnTo>
                    <a:pt x="76668" y="268006"/>
                  </a:lnTo>
                  <a:lnTo>
                    <a:pt x="55108" y="308007"/>
                  </a:lnTo>
                  <a:lnTo>
                    <a:pt x="36781" y="350134"/>
                  </a:lnTo>
                  <a:lnTo>
                    <a:pt x="21881" y="394258"/>
                  </a:lnTo>
                  <a:lnTo>
                    <a:pt x="10601" y="440250"/>
                  </a:lnTo>
                  <a:lnTo>
                    <a:pt x="3270" y="487034"/>
                  </a:lnTo>
                  <a:lnTo>
                    <a:pt x="0" y="533492"/>
                  </a:lnTo>
                  <a:lnTo>
                    <a:pt x="661" y="579430"/>
                  </a:lnTo>
                  <a:lnTo>
                    <a:pt x="5125" y="624654"/>
                  </a:lnTo>
                  <a:lnTo>
                    <a:pt x="13263" y="668971"/>
                  </a:lnTo>
                  <a:lnTo>
                    <a:pt x="24945" y="712188"/>
                  </a:lnTo>
                  <a:lnTo>
                    <a:pt x="40042" y="754110"/>
                  </a:lnTo>
                  <a:lnTo>
                    <a:pt x="58426" y="794545"/>
                  </a:lnTo>
                  <a:lnTo>
                    <a:pt x="79967" y="833298"/>
                  </a:lnTo>
                  <a:lnTo>
                    <a:pt x="104536" y="870177"/>
                  </a:lnTo>
                  <a:lnTo>
                    <a:pt x="132004" y="904988"/>
                  </a:lnTo>
                  <a:lnTo>
                    <a:pt x="162242" y="937536"/>
                  </a:lnTo>
                  <a:lnTo>
                    <a:pt x="195121" y="967630"/>
                  </a:lnTo>
                  <a:lnTo>
                    <a:pt x="230512" y="995074"/>
                  </a:lnTo>
                  <a:lnTo>
                    <a:pt x="268285" y="1019676"/>
                  </a:lnTo>
                  <a:lnTo>
                    <a:pt x="308312" y="1041243"/>
                  </a:lnTo>
                  <a:lnTo>
                    <a:pt x="350463" y="1059580"/>
                  </a:lnTo>
                  <a:lnTo>
                    <a:pt x="394610" y="1074494"/>
                  </a:lnTo>
                  <a:lnTo>
                    <a:pt x="440623" y="1085791"/>
                  </a:lnTo>
                  <a:lnTo>
                    <a:pt x="487427" y="1093123"/>
                  </a:lnTo>
                  <a:lnTo>
                    <a:pt x="533905" y="1096397"/>
                  </a:lnTo>
                  <a:lnTo>
                    <a:pt x="579862" y="1095741"/>
                  </a:lnTo>
                  <a:lnTo>
                    <a:pt x="625105" y="1091284"/>
                  </a:lnTo>
                  <a:lnTo>
                    <a:pt x="669440" y="1083156"/>
                  </a:lnTo>
                  <a:lnTo>
                    <a:pt x="712673" y="1071486"/>
                  </a:lnTo>
                  <a:lnTo>
                    <a:pt x="754611" y="1056402"/>
                  </a:lnTo>
                  <a:lnTo>
                    <a:pt x="795059" y="1038034"/>
                  </a:lnTo>
                  <a:lnTo>
                    <a:pt x="833825" y="1016511"/>
                  </a:lnTo>
                  <a:lnTo>
                    <a:pt x="870714" y="991962"/>
                  </a:lnTo>
                  <a:lnTo>
                    <a:pt x="905532" y="964516"/>
                  </a:lnTo>
                  <a:lnTo>
                    <a:pt x="938086" y="934302"/>
                  </a:lnTo>
                  <a:lnTo>
                    <a:pt x="968182" y="901449"/>
                  </a:lnTo>
                  <a:lnTo>
                    <a:pt x="995626" y="866087"/>
                  </a:lnTo>
                  <a:lnTo>
                    <a:pt x="1020225" y="828344"/>
                  </a:lnTo>
                  <a:lnTo>
                    <a:pt x="1041785" y="788350"/>
                  </a:lnTo>
                  <a:lnTo>
                    <a:pt x="1060112" y="746234"/>
                  </a:lnTo>
                  <a:lnTo>
                    <a:pt x="1075012" y="702124"/>
                  </a:lnTo>
                  <a:lnTo>
                    <a:pt x="1086291" y="656150"/>
                  </a:lnTo>
                  <a:lnTo>
                    <a:pt x="1093641" y="609365"/>
                  </a:lnTo>
                  <a:lnTo>
                    <a:pt x="1096929" y="562904"/>
                  </a:lnTo>
                  <a:lnTo>
                    <a:pt x="1096282" y="516962"/>
                  </a:lnTo>
                  <a:lnTo>
                    <a:pt x="1091832" y="471733"/>
                  </a:lnTo>
                  <a:lnTo>
                    <a:pt x="1083706" y="427409"/>
                  </a:lnTo>
                  <a:lnTo>
                    <a:pt x="1072034" y="384186"/>
                  </a:lnTo>
                  <a:lnTo>
                    <a:pt x="1056945" y="342257"/>
                  </a:lnTo>
                  <a:lnTo>
                    <a:pt x="1038569" y="301816"/>
                  </a:lnTo>
                  <a:lnTo>
                    <a:pt x="1017034" y="263057"/>
                  </a:lnTo>
                  <a:lnTo>
                    <a:pt x="992470" y="226173"/>
                  </a:lnTo>
                  <a:lnTo>
                    <a:pt x="965005" y="191359"/>
                  </a:lnTo>
                  <a:lnTo>
                    <a:pt x="934771" y="158808"/>
                  </a:lnTo>
                  <a:lnTo>
                    <a:pt x="901894" y="128714"/>
                  </a:lnTo>
                  <a:lnTo>
                    <a:pt x="866505" y="101272"/>
                  </a:lnTo>
                  <a:lnTo>
                    <a:pt x="828733" y="76674"/>
                  </a:lnTo>
                  <a:lnTo>
                    <a:pt x="788707" y="55115"/>
                  </a:lnTo>
                  <a:lnTo>
                    <a:pt x="746556" y="36788"/>
                  </a:lnTo>
                  <a:lnTo>
                    <a:pt x="702409" y="21889"/>
                  </a:lnTo>
                  <a:lnTo>
                    <a:pt x="656396" y="10609"/>
                  </a:lnTo>
                  <a:lnTo>
                    <a:pt x="609573" y="3276"/>
                  </a:lnTo>
                  <a:lnTo>
                    <a:pt x="563078" y="0"/>
                  </a:lnTo>
                  <a:close/>
                </a:path>
              </a:pathLst>
            </a:custGeom>
            <a:solidFill>
              <a:srgbClr val="EEC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277359" y="306451"/>
            <a:ext cx="77012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solidFill>
                  <a:srgbClr val="3E3E3E"/>
                </a:solidFill>
                <a:latin typeface="Arial"/>
                <a:cs typeface="Arial"/>
              </a:rPr>
              <a:t>Remote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75" dirty="0">
                <a:solidFill>
                  <a:srgbClr val="3E3E3E"/>
                </a:solidFill>
                <a:latin typeface="Arial"/>
                <a:cs typeface="Arial"/>
              </a:rPr>
              <a:t>Dial-In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45" dirty="0">
                <a:solidFill>
                  <a:srgbClr val="3E3E3E"/>
                </a:solidFill>
                <a:latin typeface="Arial"/>
                <a:cs typeface="Arial"/>
              </a:rPr>
              <a:t>User</a:t>
            </a:r>
            <a:r>
              <a:rPr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Service</a:t>
            </a: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0923" y="760476"/>
            <a:ext cx="10619232" cy="36575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490599" y="4031945"/>
            <a:ext cx="2658745" cy="1246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0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user's </a:t>
            </a:r>
            <a:r>
              <a:rPr sz="20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device </a:t>
            </a:r>
            <a:r>
              <a:rPr sz="20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(the </a:t>
            </a:r>
            <a:r>
              <a:rPr sz="2000" spc="-5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supplicant) </a:t>
            </a:r>
            <a:r>
              <a:rPr sz="20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makes </a:t>
            </a:r>
            <a:r>
              <a:rPr sz="2000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0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connection</a:t>
            </a:r>
            <a:r>
              <a:rPr sz="20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0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NAS </a:t>
            </a:r>
            <a:r>
              <a:rPr sz="2000" spc="-5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appliance.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29378" y="3968622"/>
            <a:ext cx="3148965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5"/>
              </a:spcBef>
              <a:tabLst>
                <a:tab pos="488315" algn="l"/>
              </a:tabLst>
            </a:pPr>
            <a:r>
              <a:rPr sz="20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NAS</a:t>
            </a:r>
            <a:r>
              <a:rPr sz="20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prompts</a:t>
            </a:r>
            <a:r>
              <a:rPr sz="20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 </a:t>
            </a:r>
            <a:r>
              <a:rPr sz="2000" spc="-5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for	</a:t>
            </a:r>
            <a:r>
              <a:rPr sz="20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 </a:t>
            </a:r>
            <a:r>
              <a:rPr sz="20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credentials.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51493" y="4031945"/>
            <a:ext cx="2914650" cy="941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1270"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0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supplicant </a:t>
            </a:r>
            <a:r>
              <a:rPr sz="20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submits </a:t>
            </a:r>
            <a:r>
              <a:rPr sz="20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credentials</a:t>
            </a:r>
            <a:r>
              <a:rPr sz="20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sz="20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EAPoL </a:t>
            </a:r>
            <a:r>
              <a:rPr sz="2000" spc="-5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data.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390518" y="5477875"/>
            <a:ext cx="1336040" cy="1348740"/>
            <a:chOff x="2390518" y="5477875"/>
            <a:chExt cx="1336040" cy="1348740"/>
          </a:xfrm>
        </p:grpSpPr>
        <p:sp>
          <p:nvSpPr>
            <p:cNvPr id="19" name="object 19"/>
            <p:cNvSpPr/>
            <p:nvPr/>
          </p:nvSpPr>
          <p:spPr>
            <a:xfrm>
              <a:off x="2390518" y="5477875"/>
              <a:ext cx="1336040" cy="1348740"/>
            </a:xfrm>
            <a:custGeom>
              <a:avLst/>
              <a:gdLst/>
              <a:ahLst/>
              <a:cxnLst/>
              <a:rect l="l" t="t" r="r" b="b"/>
              <a:pathLst>
                <a:path w="1336039" h="1348740">
                  <a:moveTo>
                    <a:pt x="665267" y="0"/>
                  </a:moveTo>
                  <a:lnTo>
                    <a:pt x="618842" y="2199"/>
                  </a:lnTo>
                  <a:lnTo>
                    <a:pt x="573066" y="7552"/>
                  </a:lnTo>
                  <a:lnTo>
                    <a:pt x="528073" y="15971"/>
                  </a:lnTo>
                  <a:lnTo>
                    <a:pt x="483997" y="27366"/>
                  </a:lnTo>
                  <a:lnTo>
                    <a:pt x="440973" y="41648"/>
                  </a:lnTo>
                  <a:lnTo>
                    <a:pt x="399135" y="58727"/>
                  </a:lnTo>
                  <a:lnTo>
                    <a:pt x="358618" y="78514"/>
                  </a:lnTo>
                  <a:lnTo>
                    <a:pt x="319555" y="100920"/>
                  </a:lnTo>
                  <a:lnTo>
                    <a:pt x="282082" y="125855"/>
                  </a:lnTo>
                  <a:lnTo>
                    <a:pt x="246332" y="153230"/>
                  </a:lnTo>
                  <a:lnTo>
                    <a:pt x="212441" y="182956"/>
                  </a:lnTo>
                  <a:lnTo>
                    <a:pt x="180542" y="214944"/>
                  </a:lnTo>
                  <a:lnTo>
                    <a:pt x="150770" y="249104"/>
                  </a:lnTo>
                  <a:lnTo>
                    <a:pt x="123260" y="285347"/>
                  </a:lnTo>
                  <a:lnTo>
                    <a:pt x="98145" y="323583"/>
                  </a:lnTo>
                  <a:lnTo>
                    <a:pt x="75560" y="363724"/>
                  </a:lnTo>
                  <a:lnTo>
                    <a:pt x="55640" y="405679"/>
                  </a:lnTo>
                  <a:lnTo>
                    <a:pt x="38519" y="449361"/>
                  </a:lnTo>
                  <a:lnTo>
                    <a:pt x="24331" y="494678"/>
                  </a:lnTo>
                  <a:lnTo>
                    <a:pt x="13210" y="541543"/>
                  </a:lnTo>
                  <a:lnTo>
                    <a:pt x="5411" y="589074"/>
                  </a:lnTo>
                  <a:lnTo>
                    <a:pt x="1038" y="636362"/>
                  </a:lnTo>
                  <a:lnTo>
                    <a:pt x="0" y="683271"/>
                  </a:lnTo>
                  <a:lnTo>
                    <a:pt x="2208" y="729668"/>
                  </a:lnTo>
                  <a:lnTo>
                    <a:pt x="7573" y="775418"/>
                  </a:lnTo>
                  <a:lnTo>
                    <a:pt x="16006" y="820387"/>
                  </a:lnTo>
                  <a:lnTo>
                    <a:pt x="27417" y="864440"/>
                  </a:lnTo>
                  <a:lnTo>
                    <a:pt x="41717" y="907444"/>
                  </a:lnTo>
                  <a:lnTo>
                    <a:pt x="58816" y="949263"/>
                  </a:lnTo>
                  <a:lnTo>
                    <a:pt x="78625" y="989764"/>
                  </a:lnTo>
                  <a:lnTo>
                    <a:pt x="101054" y="1028812"/>
                  </a:lnTo>
                  <a:lnTo>
                    <a:pt x="126014" y="1066273"/>
                  </a:lnTo>
                  <a:lnTo>
                    <a:pt x="153415" y="1102012"/>
                  </a:lnTo>
                  <a:lnTo>
                    <a:pt x="183169" y="1135895"/>
                  </a:lnTo>
                  <a:lnTo>
                    <a:pt x="215185" y="1167788"/>
                  </a:lnTo>
                  <a:lnTo>
                    <a:pt x="249375" y="1197557"/>
                  </a:lnTo>
                  <a:lnTo>
                    <a:pt x="285648" y="1225067"/>
                  </a:lnTo>
                  <a:lnTo>
                    <a:pt x="323916" y="1250183"/>
                  </a:lnTo>
                  <a:lnTo>
                    <a:pt x="364088" y="1272772"/>
                  </a:lnTo>
                  <a:lnTo>
                    <a:pt x="406076" y="1292699"/>
                  </a:lnTo>
                  <a:lnTo>
                    <a:pt x="449790" y="1309830"/>
                  </a:lnTo>
                  <a:lnTo>
                    <a:pt x="495141" y="1324031"/>
                  </a:lnTo>
                  <a:lnTo>
                    <a:pt x="542038" y="1335166"/>
                  </a:lnTo>
                  <a:lnTo>
                    <a:pt x="589601" y="1342966"/>
                  </a:lnTo>
                  <a:lnTo>
                    <a:pt x="636918" y="1347344"/>
                  </a:lnTo>
                  <a:lnTo>
                    <a:pt x="683854" y="1348389"/>
                  </a:lnTo>
                  <a:lnTo>
                    <a:pt x="730274" y="1346190"/>
                  </a:lnTo>
                  <a:lnTo>
                    <a:pt x="776046" y="1340836"/>
                  </a:lnTo>
                  <a:lnTo>
                    <a:pt x="821034" y="1332417"/>
                  </a:lnTo>
                  <a:lnTo>
                    <a:pt x="865104" y="1321023"/>
                  </a:lnTo>
                  <a:lnTo>
                    <a:pt x="908123" y="1306741"/>
                  </a:lnTo>
                  <a:lnTo>
                    <a:pt x="949955" y="1289662"/>
                  </a:lnTo>
                  <a:lnTo>
                    <a:pt x="990468" y="1269875"/>
                  </a:lnTo>
                  <a:lnTo>
                    <a:pt x="1029525" y="1247469"/>
                  </a:lnTo>
                  <a:lnTo>
                    <a:pt x="1066994" y="1222534"/>
                  </a:lnTo>
                  <a:lnTo>
                    <a:pt x="1102741" y="1195159"/>
                  </a:lnTo>
                  <a:lnTo>
                    <a:pt x="1136630" y="1165432"/>
                  </a:lnTo>
                  <a:lnTo>
                    <a:pt x="1168527" y="1133445"/>
                  </a:lnTo>
                  <a:lnTo>
                    <a:pt x="1198299" y="1099285"/>
                  </a:lnTo>
                  <a:lnTo>
                    <a:pt x="1225812" y="1063042"/>
                  </a:lnTo>
                  <a:lnTo>
                    <a:pt x="1250930" y="1024806"/>
                  </a:lnTo>
                  <a:lnTo>
                    <a:pt x="1273521" y="984665"/>
                  </a:lnTo>
                  <a:lnTo>
                    <a:pt x="1293448" y="942709"/>
                  </a:lnTo>
                  <a:lnTo>
                    <a:pt x="1310580" y="899028"/>
                  </a:lnTo>
                  <a:lnTo>
                    <a:pt x="1324780" y="853711"/>
                  </a:lnTo>
                  <a:lnTo>
                    <a:pt x="1335915" y="806846"/>
                  </a:lnTo>
                  <a:lnTo>
                    <a:pt x="674499" y="674131"/>
                  </a:lnTo>
                  <a:lnTo>
                    <a:pt x="807087" y="13223"/>
                  </a:lnTo>
                  <a:lnTo>
                    <a:pt x="759524" y="5422"/>
                  </a:lnTo>
                  <a:lnTo>
                    <a:pt x="712205" y="1044"/>
                  </a:lnTo>
                  <a:lnTo>
                    <a:pt x="665267" y="0"/>
                  </a:lnTo>
                  <a:close/>
                </a:path>
              </a:pathLst>
            </a:custGeom>
            <a:solidFill>
              <a:srgbClr val="70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16571" y="5603937"/>
              <a:ext cx="1097280" cy="1096645"/>
            </a:xfrm>
            <a:custGeom>
              <a:avLst/>
              <a:gdLst/>
              <a:ahLst/>
              <a:cxnLst/>
              <a:rect l="l" t="t" r="r" b="b"/>
              <a:pathLst>
                <a:path w="1097279" h="1096645">
                  <a:moveTo>
                    <a:pt x="562987" y="0"/>
                  </a:moveTo>
                  <a:lnTo>
                    <a:pt x="517030" y="656"/>
                  </a:lnTo>
                  <a:lnTo>
                    <a:pt x="471787" y="5112"/>
                  </a:lnTo>
                  <a:lnTo>
                    <a:pt x="427452" y="13240"/>
                  </a:lnTo>
                  <a:lnTo>
                    <a:pt x="384219" y="24911"/>
                  </a:lnTo>
                  <a:lnTo>
                    <a:pt x="342281" y="39995"/>
                  </a:lnTo>
                  <a:lnTo>
                    <a:pt x="301833" y="58363"/>
                  </a:lnTo>
                  <a:lnTo>
                    <a:pt x="263067" y="79886"/>
                  </a:lnTo>
                  <a:lnTo>
                    <a:pt x="226179" y="104435"/>
                  </a:lnTo>
                  <a:lnTo>
                    <a:pt x="191360" y="131881"/>
                  </a:lnTo>
                  <a:lnTo>
                    <a:pt x="158806" y="162095"/>
                  </a:lnTo>
                  <a:lnTo>
                    <a:pt x="128710" y="194947"/>
                  </a:lnTo>
                  <a:lnTo>
                    <a:pt x="101266" y="230309"/>
                  </a:lnTo>
                  <a:lnTo>
                    <a:pt x="76667" y="268052"/>
                  </a:lnTo>
                  <a:lnTo>
                    <a:pt x="55107" y="308046"/>
                  </a:lnTo>
                  <a:lnTo>
                    <a:pt x="36781" y="350163"/>
                  </a:lnTo>
                  <a:lnTo>
                    <a:pt x="21881" y="394272"/>
                  </a:lnTo>
                  <a:lnTo>
                    <a:pt x="10601" y="440246"/>
                  </a:lnTo>
                  <a:lnTo>
                    <a:pt x="3270" y="487032"/>
                  </a:lnTo>
                  <a:lnTo>
                    <a:pt x="0" y="533492"/>
                  </a:lnTo>
                  <a:lnTo>
                    <a:pt x="661" y="579434"/>
                  </a:lnTo>
                  <a:lnTo>
                    <a:pt x="5125" y="624664"/>
                  </a:lnTo>
                  <a:lnTo>
                    <a:pt x="13263" y="668987"/>
                  </a:lnTo>
                  <a:lnTo>
                    <a:pt x="24945" y="712210"/>
                  </a:lnTo>
                  <a:lnTo>
                    <a:pt x="40042" y="754139"/>
                  </a:lnTo>
                  <a:lnTo>
                    <a:pt x="58426" y="794580"/>
                  </a:lnTo>
                  <a:lnTo>
                    <a:pt x="79967" y="833340"/>
                  </a:lnTo>
                  <a:lnTo>
                    <a:pt x="104536" y="870223"/>
                  </a:lnTo>
                  <a:lnTo>
                    <a:pt x="132004" y="905038"/>
                  </a:lnTo>
                  <a:lnTo>
                    <a:pt x="162242" y="937588"/>
                  </a:lnTo>
                  <a:lnTo>
                    <a:pt x="195121" y="967682"/>
                  </a:lnTo>
                  <a:lnTo>
                    <a:pt x="230512" y="995125"/>
                  </a:lnTo>
                  <a:lnTo>
                    <a:pt x="268285" y="1019723"/>
                  </a:lnTo>
                  <a:lnTo>
                    <a:pt x="308312" y="1041282"/>
                  </a:lnTo>
                  <a:lnTo>
                    <a:pt x="350463" y="1059608"/>
                  </a:lnTo>
                  <a:lnTo>
                    <a:pt x="394610" y="1074508"/>
                  </a:lnTo>
                  <a:lnTo>
                    <a:pt x="440623" y="1085787"/>
                  </a:lnTo>
                  <a:lnTo>
                    <a:pt x="487427" y="1093121"/>
                  </a:lnTo>
                  <a:lnTo>
                    <a:pt x="533905" y="1096397"/>
                  </a:lnTo>
                  <a:lnTo>
                    <a:pt x="579862" y="1095745"/>
                  </a:lnTo>
                  <a:lnTo>
                    <a:pt x="625105" y="1091294"/>
                  </a:lnTo>
                  <a:lnTo>
                    <a:pt x="669440" y="1083172"/>
                  </a:lnTo>
                  <a:lnTo>
                    <a:pt x="712673" y="1071508"/>
                  </a:lnTo>
                  <a:lnTo>
                    <a:pt x="754611" y="1056431"/>
                  </a:lnTo>
                  <a:lnTo>
                    <a:pt x="795059" y="1038069"/>
                  </a:lnTo>
                  <a:lnTo>
                    <a:pt x="833825" y="1016552"/>
                  </a:lnTo>
                  <a:lnTo>
                    <a:pt x="870714" y="992008"/>
                  </a:lnTo>
                  <a:lnTo>
                    <a:pt x="905532" y="964566"/>
                  </a:lnTo>
                  <a:lnTo>
                    <a:pt x="938086" y="934354"/>
                  </a:lnTo>
                  <a:lnTo>
                    <a:pt x="968182" y="901502"/>
                  </a:lnTo>
                  <a:lnTo>
                    <a:pt x="995626" y="866138"/>
                  </a:lnTo>
                  <a:lnTo>
                    <a:pt x="1020225" y="828391"/>
                  </a:lnTo>
                  <a:lnTo>
                    <a:pt x="1041785" y="788389"/>
                  </a:lnTo>
                  <a:lnTo>
                    <a:pt x="1060112" y="746262"/>
                  </a:lnTo>
                  <a:lnTo>
                    <a:pt x="1075012" y="702138"/>
                  </a:lnTo>
                  <a:lnTo>
                    <a:pt x="1086291" y="656146"/>
                  </a:lnTo>
                  <a:lnTo>
                    <a:pt x="1093622" y="609362"/>
                  </a:lnTo>
                  <a:lnTo>
                    <a:pt x="1096893" y="562904"/>
                  </a:lnTo>
                  <a:lnTo>
                    <a:pt x="1096231" y="516966"/>
                  </a:lnTo>
                  <a:lnTo>
                    <a:pt x="1091767" y="471742"/>
                  </a:lnTo>
                  <a:lnTo>
                    <a:pt x="1083630" y="427425"/>
                  </a:lnTo>
                  <a:lnTo>
                    <a:pt x="1071948" y="384209"/>
                  </a:lnTo>
                  <a:lnTo>
                    <a:pt x="1056850" y="342286"/>
                  </a:lnTo>
                  <a:lnTo>
                    <a:pt x="1038466" y="301852"/>
                  </a:lnTo>
                  <a:lnTo>
                    <a:pt x="1016925" y="263098"/>
                  </a:lnTo>
                  <a:lnTo>
                    <a:pt x="992356" y="226219"/>
                  </a:lnTo>
                  <a:lnTo>
                    <a:pt x="964888" y="191409"/>
                  </a:lnTo>
                  <a:lnTo>
                    <a:pt x="934650" y="158860"/>
                  </a:lnTo>
                  <a:lnTo>
                    <a:pt x="901771" y="128767"/>
                  </a:lnTo>
                  <a:lnTo>
                    <a:pt x="866380" y="101322"/>
                  </a:lnTo>
                  <a:lnTo>
                    <a:pt x="828607" y="76720"/>
                  </a:lnTo>
                  <a:lnTo>
                    <a:pt x="788580" y="55154"/>
                  </a:lnTo>
                  <a:lnTo>
                    <a:pt x="746429" y="36817"/>
                  </a:lnTo>
                  <a:lnTo>
                    <a:pt x="702282" y="21903"/>
                  </a:lnTo>
                  <a:lnTo>
                    <a:pt x="656269" y="10605"/>
                  </a:lnTo>
                  <a:lnTo>
                    <a:pt x="609465" y="3273"/>
                  </a:lnTo>
                  <a:lnTo>
                    <a:pt x="562987" y="0"/>
                  </a:lnTo>
                  <a:close/>
                </a:path>
              </a:pathLst>
            </a:custGeom>
            <a:solidFill>
              <a:srgbClr val="317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9294238" y="5477621"/>
            <a:ext cx="1336040" cy="1348740"/>
            <a:chOff x="9294238" y="5477621"/>
            <a:chExt cx="1336040" cy="1348740"/>
          </a:xfrm>
        </p:grpSpPr>
        <p:sp>
          <p:nvSpPr>
            <p:cNvPr id="22" name="object 22"/>
            <p:cNvSpPr/>
            <p:nvPr/>
          </p:nvSpPr>
          <p:spPr>
            <a:xfrm>
              <a:off x="9294238" y="5477621"/>
              <a:ext cx="1336040" cy="1348740"/>
            </a:xfrm>
            <a:custGeom>
              <a:avLst/>
              <a:gdLst/>
              <a:ahLst/>
              <a:cxnLst/>
              <a:rect l="l" t="t" r="r" b="b"/>
              <a:pathLst>
                <a:path w="1336040" h="1348740">
                  <a:moveTo>
                    <a:pt x="665272" y="0"/>
                  </a:moveTo>
                  <a:lnTo>
                    <a:pt x="618852" y="2199"/>
                  </a:lnTo>
                  <a:lnTo>
                    <a:pt x="573080" y="7552"/>
                  </a:lnTo>
                  <a:lnTo>
                    <a:pt x="528092" y="15971"/>
                  </a:lnTo>
                  <a:lnTo>
                    <a:pt x="484022" y="27366"/>
                  </a:lnTo>
                  <a:lnTo>
                    <a:pt x="441003" y="41648"/>
                  </a:lnTo>
                  <a:lnTo>
                    <a:pt x="399171" y="58727"/>
                  </a:lnTo>
                  <a:lnTo>
                    <a:pt x="358658" y="78514"/>
                  </a:lnTo>
                  <a:lnTo>
                    <a:pt x="319601" y="100920"/>
                  </a:lnTo>
                  <a:lnTo>
                    <a:pt x="282132" y="125855"/>
                  </a:lnTo>
                  <a:lnTo>
                    <a:pt x="246385" y="153230"/>
                  </a:lnTo>
                  <a:lnTo>
                    <a:pt x="212496" y="182956"/>
                  </a:lnTo>
                  <a:lnTo>
                    <a:pt x="180599" y="214944"/>
                  </a:lnTo>
                  <a:lnTo>
                    <a:pt x="150826" y="249104"/>
                  </a:lnTo>
                  <a:lnTo>
                    <a:pt x="123314" y="285347"/>
                  </a:lnTo>
                  <a:lnTo>
                    <a:pt x="98196" y="323583"/>
                  </a:lnTo>
                  <a:lnTo>
                    <a:pt x="75605" y="363724"/>
                  </a:lnTo>
                  <a:lnTo>
                    <a:pt x="55678" y="405679"/>
                  </a:lnTo>
                  <a:lnTo>
                    <a:pt x="38546" y="449361"/>
                  </a:lnTo>
                  <a:lnTo>
                    <a:pt x="24346" y="494678"/>
                  </a:lnTo>
                  <a:lnTo>
                    <a:pt x="13210" y="541543"/>
                  </a:lnTo>
                  <a:lnTo>
                    <a:pt x="5411" y="589074"/>
                  </a:lnTo>
                  <a:lnTo>
                    <a:pt x="1038" y="636362"/>
                  </a:lnTo>
                  <a:lnTo>
                    <a:pt x="0" y="683271"/>
                  </a:lnTo>
                  <a:lnTo>
                    <a:pt x="2208" y="729668"/>
                  </a:lnTo>
                  <a:lnTo>
                    <a:pt x="7573" y="775418"/>
                  </a:lnTo>
                  <a:lnTo>
                    <a:pt x="16006" y="820387"/>
                  </a:lnTo>
                  <a:lnTo>
                    <a:pt x="27417" y="864440"/>
                  </a:lnTo>
                  <a:lnTo>
                    <a:pt x="41717" y="907444"/>
                  </a:lnTo>
                  <a:lnTo>
                    <a:pt x="58816" y="949263"/>
                  </a:lnTo>
                  <a:lnTo>
                    <a:pt x="78625" y="989764"/>
                  </a:lnTo>
                  <a:lnTo>
                    <a:pt x="101054" y="1028812"/>
                  </a:lnTo>
                  <a:lnTo>
                    <a:pt x="126014" y="1066273"/>
                  </a:lnTo>
                  <a:lnTo>
                    <a:pt x="153415" y="1102012"/>
                  </a:lnTo>
                  <a:lnTo>
                    <a:pt x="183169" y="1135895"/>
                  </a:lnTo>
                  <a:lnTo>
                    <a:pt x="215185" y="1167788"/>
                  </a:lnTo>
                  <a:lnTo>
                    <a:pt x="249375" y="1197557"/>
                  </a:lnTo>
                  <a:lnTo>
                    <a:pt x="285648" y="1225067"/>
                  </a:lnTo>
                  <a:lnTo>
                    <a:pt x="323916" y="1250183"/>
                  </a:lnTo>
                  <a:lnTo>
                    <a:pt x="364088" y="1272772"/>
                  </a:lnTo>
                  <a:lnTo>
                    <a:pt x="406076" y="1292699"/>
                  </a:lnTo>
                  <a:lnTo>
                    <a:pt x="449790" y="1309830"/>
                  </a:lnTo>
                  <a:lnTo>
                    <a:pt x="495141" y="1324031"/>
                  </a:lnTo>
                  <a:lnTo>
                    <a:pt x="542038" y="1335166"/>
                  </a:lnTo>
                  <a:lnTo>
                    <a:pt x="589601" y="1342966"/>
                  </a:lnTo>
                  <a:lnTo>
                    <a:pt x="636918" y="1347344"/>
                  </a:lnTo>
                  <a:lnTo>
                    <a:pt x="683854" y="1348389"/>
                  </a:lnTo>
                  <a:lnTo>
                    <a:pt x="730274" y="1346190"/>
                  </a:lnTo>
                  <a:lnTo>
                    <a:pt x="776046" y="1340836"/>
                  </a:lnTo>
                  <a:lnTo>
                    <a:pt x="821034" y="1332417"/>
                  </a:lnTo>
                  <a:lnTo>
                    <a:pt x="865104" y="1321023"/>
                  </a:lnTo>
                  <a:lnTo>
                    <a:pt x="908123" y="1306741"/>
                  </a:lnTo>
                  <a:lnTo>
                    <a:pt x="949955" y="1289662"/>
                  </a:lnTo>
                  <a:lnTo>
                    <a:pt x="990468" y="1269875"/>
                  </a:lnTo>
                  <a:lnTo>
                    <a:pt x="1029525" y="1247469"/>
                  </a:lnTo>
                  <a:lnTo>
                    <a:pt x="1066994" y="1222534"/>
                  </a:lnTo>
                  <a:lnTo>
                    <a:pt x="1102741" y="1195159"/>
                  </a:lnTo>
                  <a:lnTo>
                    <a:pt x="1136630" y="1165432"/>
                  </a:lnTo>
                  <a:lnTo>
                    <a:pt x="1168527" y="1133445"/>
                  </a:lnTo>
                  <a:lnTo>
                    <a:pt x="1198299" y="1099285"/>
                  </a:lnTo>
                  <a:lnTo>
                    <a:pt x="1225812" y="1063042"/>
                  </a:lnTo>
                  <a:lnTo>
                    <a:pt x="1250930" y="1024806"/>
                  </a:lnTo>
                  <a:lnTo>
                    <a:pt x="1273521" y="984665"/>
                  </a:lnTo>
                  <a:lnTo>
                    <a:pt x="1293448" y="942709"/>
                  </a:lnTo>
                  <a:lnTo>
                    <a:pt x="1310580" y="899028"/>
                  </a:lnTo>
                  <a:lnTo>
                    <a:pt x="1324780" y="853711"/>
                  </a:lnTo>
                  <a:lnTo>
                    <a:pt x="1335915" y="806846"/>
                  </a:lnTo>
                  <a:lnTo>
                    <a:pt x="674626" y="674131"/>
                  </a:lnTo>
                  <a:lnTo>
                    <a:pt x="807087" y="13223"/>
                  </a:lnTo>
                  <a:lnTo>
                    <a:pt x="759524" y="5422"/>
                  </a:lnTo>
                  <a:lnTo>
                    <a:pt x="712208" y="1044"/>
                  </a:lnTo>
                  <a:lnTo>
                    <a:pt x="665272" y="0"/>
                  </a:lnTo>
                  <a:close/>
                </a:path>
              </a:pathLst>
            </a:custGeom>
            <a:solidFill>
              <a:srgbClr val="CF5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420291" y="5603683"/>
              <a:ext cx="1097280" cy="1096645"/>
            </a:xfrm>
            <a:custGeom>
              <a:avLst/>
              <a:gdLst/>
              <a:ahLst/>
              <a:cxnLst/>
              <a:rect l="l" t="t" r="r" b="b"/>
              <a:pathLst>
                <a:path w="1097279" h="1096645">
                  <a:moveTo>
                    <a:pt x="562987" y="0"/>
                  </a:moveTo>
                  <a:lnTo>
                    <a:pt x="517030" y="656"/>
                  </a:lnTo>
                  <a:lnTo>
                    <a:pt x="471787" y="5112"/>
                  </a:lnTo>
                  <a:lnTo>
                    <a:pt x="427452" y="13240"/>
                  </a:lnTo>
                  <a:lnTo>
                    <a:pt x="384219" y="24911"/>
                  </a:lnTo>
                  <a:lnTo>
                    <a:pt x="342281" y="39995"/>
                  </a:lnTo>
                  <a:lnTo>
                    <a:pt x="301833" y="58363"/>
                  </a:lnTo>
                  <a:lnTo>
                    <a:pt x="263067" y="79886"/>
                  </a:lnTo>
                  <a:lnTo>
                    <a:pt x="226179" y="104435"/>
                  </a:lnTo>
                  <a:lnTo>
                    <a:pt x="191360" y="131881"/>
                  </a:lnTo>
                  <a:lnTo>
                    <a:pt x="158806" y="162095"/>
                  </a:lnTo>
                  <a:lnTo>
                    <a:pt x="128710" y="194947"/>
                  </a:lnTo>
                  <a:lnTo>
                    <a:pt x="101266" y="230309"/>
                  </a:lnTo>
                  <a:lnTo>
                    <a:pt x="76667" y="268052"/>
                  </a:lnTo>
                  <a:lnTo>
                    <a:pt x="55107" y="308046"/>
                  </a:lnTo>
                  <a:lnTo>
                    <a:pt x="36781" y="350163"/>
                  </a:lnTo>
                  <a:lnTo>
                    <a:pt x="21881" y="394272"/>
                  </a:lnTo>
                  <a:lnTo>
                    <a:pt x="10601" y="440246"/>
                  </a:lnTo>
                  <a:lnTo>
                    <a:pt x="3270" y="487032"/>
                  </a:lnTo>
                  <a:lnTo>
                    <a:pt x="0" y="533492"/>
                  </a:lnTo>
                  <a:lnTo>
                    <a:pt x="661" y="579434"/>
                  </a:lnTo>
                  <a:lnTo>
                    <a:pt x="5125" y="624664"/>
                  </a:lnTo>
                  <a:lnTo>
                    <a:pt x="13263" y="668987"/>
                  </a:lnTo>
                  <a:lnTo>
                    <a:pt x="24945" y="712210"/>
                  </a:lnTo>
                  <a:lnTo>
                    <a:pt x="40042" y="754139"/>
                  </a:lnTo>
                  <a:lnTo>
                    <a:pt x="58426" y="794580"/>
                  </a:lnTo>
                  <a:lnTo>
                    <a:pt x="79967" y="833340"/>
                  </a:lnTo>
                  <a:lnTo>
                    <a:pt x="104536" y="870223"/>
                  </a:lnTo>
                  <a:lnTo>
                    <a:pt x="132004" y="905038"/>
                  </a:lnTo>
                  <a:lnTo>
                    <a:pt x="162242" y="937588"/>
                  </a:lnTo>
                  <a:lnTo>
                    <a:pt x="195121" y="967682"/>
                  </a:lnTo>
                  <a:lnTo>
                    <a:pt x="230512" y="995125"/>
                  </a:lnTo>
                  <a:lnTo>
                    <a:pt x="268285" y="1019723"/>
                  </a:lnTo>
                  <a:lnTo>
                    <a:pt x="308312" y="1041282"/>
                  </a:lnTo>
                  <a:lnTo>
                    <a:pt x="350463" y="1059608"/>
                  </a:lnTo>
                  <a:lnTo>
                    <a:pt x="394610" y="1074508"/>
                  </a:lnTo>
                  <a:lnTo>
                    <a:pt x="440623" y="1085787"/>
                  </a:lnTo>
                  <a:lnTo>
                    <a:pt x="487427" y="1093121"/>
                  </a:lnTo>
                  <a:lnTo>
                    <a:pt x="533905" y="1096397"/>
                  </a:lnTo>
                  <a:lnTo>
                    <a:pt x="579862" y="1095745"/>
                  </a:lnTo>
                  <a:lnTo>
                    <a:pt x="625105" y="1091294"/>
                  </a:lnTo>
                  <a:lnTo>
                    <a:pt x="669440" y="1083172"/>
                  </a:lnTo>
                  <a:lnTo>
                    <a:pt x="712673" y="1071508"/>
                  </a:lnTo>
                  <a:lnTo>
                    <a:pt x="754611" y="1056431"/>
                  </a:lnTo>
                  <a:lnTo>
                    <a:pt x="795059" y="1038069"/>
                  </a:lnTo>
                  <a:lnTo>
                    <a:pt x="833825" y="1016552"/>
                  </a:lnTo>
                  <a:lnTo>
                    <a:pt x="870714" y="992008"/>
                  </a:lnTo>
                  <a:lnTo>
                    <a:pt x="905532" y="964566"/>
                  </a:lnTo>
                  <a:lnTo>
                    <a:pt x="938086" y="934354"/>
                  </a:lnTo>
                  <a:lnTo>
                    <a:pt x="968182" y="901502"/>
                  </a:lnTo>
                  <a:lnTo>
                    <a:pt x="995626" y="866138"/>
                  </a:lnTo>
                  <a:lnTo>
                    <a:pt x="1020225" y="828391"/>
                  </a:lnTo>
                  <a:lnTo>
                    <a:pt x="1041785" y="788389"/>
                  </a:lnTo>
                  <a:lnTo>
                    <a:pt x="1060112" y="746262"/>
                  </a:lnTo>
                  <a:lnTo>
                    <a:pt x="1075012" y="702138"/>
                  </a:lnTo>
                  <a:lnTo>
                    <a:pt x="1086291" y="656146"/>
                  </a:lnTo>
                  <a:lnTo>
                    <a:pt x="1093622" y="609362"/>
                  </a:lnTo>
                  <a:lnTo>
                    <a:pt x="1096893" y="562904"/>
                  </a:lnTo>
                  <a:lnTo>
                    <a:pt x="1096231" y="516966"/>
                  </a:lnTo>
                  <a:lnTo>
                    <a:pt x="1091767" y="471742"/>
                  </a:lnTo>
                  <a:lnTo>
                    <a:pt x="1083630" y="427425"/>
                  </a:lnTo>
                  <a:lnTo>
                    <a:pt x="1071948" y="384209"/>
                  </a:lnTo>
                  <a:lnTo>
                    <a:pt x="1056850" y="342286"/>
                  </a:lnTo>
                  <a:lnTo>
                    <a:pt x="1038466" y="301852"/>
                  </a:lnTo>
                  <a:lnTo>
                    <a:pt x="1016925" y="263098"/>
                  </a:lnTo>
                  <a:lnTo>
                    <a:pt x="992356" y="226219"/>
                  </a:lnTo>
                  <a:lnTo>
                    <a:pt x="964888" y="191409"/>
                  </a:lnTo>
                  <a:lnTo>
                    <a:pt x="934650" y="158860"/>
                  </a:lnTo>
                  <a:lnTo>
                    <a:pt x="901771" y="128767"/>
                  </a:lnTo>
                  <a:lnTo>
                    <a:pt x="866380" y="101322"/>
                  </a:lnTo>
                  <a:lnTo>
                    <a:pt x="828607" y="76720"/>
                  </a:lnTo>
                  <a:lnTo>
                    <a:pt x="788580" y="55154"/>
                  </a:lnTo>
                  <a:lnTo>
                    <a:pt x="746429" y="36817"/>
                  </a:lnTo>
                  <a:lnTo>
                    <a:pt x="702282" y="21903"/>
                  </a:lnTo>
                  <a:lnTo>
                    <a:pt x="656269" y="10605"/>
                  </a:lnTo>
                  <a:lnTo>
                    <a:pt x="609465" y="3273"/>
                  </a:lnTo>
                  <a:lnTo>
                    <a:pt x="562987" y="0"/>
                  </a:lnTo>
                  <a:close/>
                </a:path>
              </a:pathLst>
            </a:custGeom>
            <a:solidFill>
              <a:srgbClr val="FF8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349502" y="7019620"/>
            <a:ext cx="5078095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99"/>
              </a:lnSpc>
              <a:spcBef>
                <a:spcPts val="100"/>
              </a:spcBef>
            </a:pPr>
            <a:r>
              <a:rPr sz="20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At </a:t>
            </a:r>
            <a:r>
              <a:rPr sz="20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0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end </a:t>
            </a:r>
            <a:r>
              <a:rPr sz="20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0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this </a:t>
            </a:r>
            <a:r>
              <a:rPr sz="20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exchange, </a:t>
            </a:r>
            <a:r>
              <a:rPr sz="20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if </a:t>
            </a:r>
            <a:r>
              <a:rPr sz="20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0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supplicant</a:t>
            </a:r>
            <a:r>
              <a:rPr sz="20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0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authenticated,</a:t>
            </a:r>
            <a:r>
              <a:rPr sz="20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AAA</a:t>
            </a:r>
            <a:r>
              <a:rPr sz="20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server </a:t>
            </a:r>
            <a:r>
              <a:rPr sz="2000" spc="-5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responds</a:t>
            </a:r>
            <a:r>
              <a:rPr sz="20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0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0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Access-Accept</a:t>
            </a:r>
            <a:r>
              <a:rPr sz="20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packet.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87055" y="7009892"/>
            <a:ext cx="3566160" cy="942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0299"/>
              </a:lnSpc>
              <a:spcBef>
                <a:spcPts val="95"/>
              </a:spcBef>
            </a:pPr>
            <a:r>
              <a:rPr sz="20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0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3E3E3E"/>
                </a:solidFill>
                <a:latin typeface="Microsoft Sans Serif"/>
                <a:cs typeface="Microsoft Sans Serif"/>
              </a:rPr>
              <a:t>EA</a:t>
            </a:r>
            <a:r>
              <a:rPr sz="2000" spc="-135" dirty="0">
                <a:solidFill>
                  <a:srgbClr val="3E3E3E"/>
                </a:solidFill>
                <a:latin typeface="Microsoft Sans Serif"/>
                <a:cs typeface="Microsoft Sans Serif"/>
              </a:rPr>
              <a:t>P</a:t>
            </a:r>
            <a:r>
              <a:rPr sz="20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,</a:t>
            </a:r>
            <a:r>
              <a:rPr sz="20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ther</a:t>
            </a:r>
            <a:r>
              <a:rPr sz="20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0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w</a:t>
            </a:r>
            <a:r>
              <a:rPr sz="20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0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ll</a:t>
            </a:r>
            <a:r>
              <a:rPr sz="20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0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an  </a:t>
            </a:r>
            <a:r>
              <a:rPr sz="20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exchange</a:t>
            </a:r>
            <a:r>
              <a:rPr sz="20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0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Access-Challenge </a:t>
            </a:r>
            <a:r>
              <a:rPr sz="2000" spc="-5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0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Access-Request </a:t>
            </a:r>
            <a:r>
              <a:rPr sz="20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Packets.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03651" y="2972180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73114" y="2972180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30816" y="2972180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367131" y="2967608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47542" y="5935421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6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76535" y="5975984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160646" y="1764283"/>
            <a:ext cx="80702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generic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radius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workflow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proceeds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follows: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3393673" y="3829050"/>
            <a:ext cx="0" cy="107950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442"/>
                </a:lnTo>
              </a:path>
            </a:pathLst>
          </a:custGeom>
          <a:ln w="19050">
            <a:solidFill>
              <a:srgbClr val="5496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393673" y="5247132"/>
            <a:ext cx="0" cy="835025"/>
          </a:xfrm>
          <a:custGeom>
            <a:avLst/>
            <a:gdLst/>
            <a:ahLst/>
            <a:cxnLst/>
            <a:rect l="l" t="t" r="r" b="b"/>
            <a:pathLst>
              <a:path h="835025">
                <a:moveTo>
                  <a:pt x="0" y="0"/>
                </a:moveTo>
                <a:lnTo>
                  <a:pt x="0" y="834897"/>
                </a:lnTo>
              </a:path>
            </a:pathLst>
          </a:custGeom>
          <a:ln w="19050">
            <a:solidFill>
              <a:srgbClr val="5496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1788140" y="3936491"/>
            <a:ext cx="3369945" cy="13106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6835" rIns="0" bIns="0" rtlCol="0">
            <a:spAutoFit/>
          </a:bodyPr>
          <a:lstStyle/>
          <a:p>
            <a:pPr marL="191135" marR="179705" indent="-1270" algn="ctr">
              <a:lnSpc>
                <a:spcPct val="100000"/>
              </a:lnSpc>
              <a:spcBef>
                <a:spcPts val="605"/>
              </a:spcBef>
            </a:pPr>
            <a:r>
              <a:rPr sz="20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0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AAA </a:t>
            </a:r>
            <a:r>
              <a:rPr sz="20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server </a:t>
            </a:r>
            <a:r>
              <a:rPr sz="20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decrypts </a:t>
            </a:r>
            <a:r>
              <a:rPr sz="20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Access-Request</a:t>
            </a:r>
            <a:r>
              <a:rPr sz="20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using </a:t>
            </a:r>
            <a:r>
              <a:rPr sz="2000" spc="-5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shared</a:t>
            </a:r>
            <a:r>
              <a:rPr sz="20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secret.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6461" y="306451"/>
            <a:ext cx="88626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Terminal</a:t>
            </a:r>
            <a:r>
              <a:rPr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100" dirty="0">
                <a:solidFill>
                  <a:srgbClr val="3E3E3E"/>
                </a:solidFill>
                <a:latin typeface="Arial"/>
                <a:cs typeface="Arial"/>
              </a:rPr>
              <a:t>Access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75" dirty="0">
                <a:solidFill>
                  <a:srgbClr val="3E3E3E"/>
                </a:solidFill>
                <a:latin typeface="Arial"/>
                <a:cs typeface="Arial"/>
              </a:rPr>
              <a:t>Controller</a:t>
            </a: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 Access-Control</a:t>
            </a:r>
            <a:r>
              <a:rPr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5" dirty="0">
                <a:solidFill>
                  <a:srgbClr val="3E3E3E"/>
                </a:solidFill>
                <a:latin typeface="Arial"/>
                <a:cs typeface="Arial"/>
              </a:rPr>
              <a:t>System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0864" y="760476"/>
            <a:ext cx="1198778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77923" y="1757832"/>
            <a:ext cx="1189609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81805" marR="5080" indent="-4269740">
              <a:lnSpc>
                <a:spcPct val="114100"/>
              </a:lnSpc>
              <a:spcBef>
                <a:spcPts val="10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This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allows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administrators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allocated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specific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privileges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each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switch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router,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point,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firewall.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78473" y="3403854"/>
            <a:ext cx="51657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Use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-195" dirty="0">
                <a:solidFill>
                  <a:srgbClr val="3E3E3E"/>
                </a:solidFill>
                <a:latin typeface="Microsoft Sans Serif"/>
                <a:cs typeface="Microsoft Sans Serif"/>
              </a:rPr>
              <a:t>C</a:t>
            </a:r>
            <a:r>
              <a:rPr sz="2200" spc="-150" dirty="0">
                <a:solidFill>
                  <a:srgbClr val="3E3E3E"/>
                </a:solidFill>
                <a:latin typeface="Microsoft Sans Serif"/>
                <a:cs typeface="Microsoft Sans Serif"/>
              </a:rPr>
              <a:t>P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commu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ication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(ov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por</a:t>
            </a:r>
            <a:r>
              <a:rPr sz="2200" spc="16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49)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17868" y="5335270"/>
            <a:ext cx="52965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Encrypt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al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l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th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3E3E3E"/>
                </a:solidFill>
                <a:latin typeface="Microsoft Sans Serif"/>
                <a:cs typeface="Microsoft Sans Serif"/>
              </a:rPr>
              <a:t>TACA</a:t>
            </a:r>
            <a:r>
              <a:rPr sz="2200" spc="-160" dirty="0">
                <a:solidFill>
                  <a:srgbClr val="3E3E3E"/>
                </a:solidFill>
                <a:latin typeface="Microsoft Sans Serif"/>
                <a:cs typeface="Microsoft Sans Serif"/>
              </a:rPr>
              <a:t>C</a:t>
            </a:r>
            <a:r>
              <a:rPr sz="2200" spc="-150" dirty="0">
                <a:solidFill>
                  <a:srgbClr val="3E3E3E"/>
                </a:solidFill>
                <a:latin typeface="Microsoft Sans Serif"/>
                <a:cs typeface="Microsoft Sans Serif"/>
              </a:rPr>
              <a:t>S+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packet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86347" y="7005649"/>
            <a:ext cx="566864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Executes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authentication,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authorization,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accounting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functions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126170" y="3076408"/>
            <a:ext cx="1914525" cy="4919345"/>
            <a:chOff x="4126170" y="3076408"/>
            <a:chExt cx="1914525" cy="4919345"/>
          </a:xfrm>
        </p:grpSpPr>
        <p:sp>
          <p:nvSpPr>
            <p:cNvPr id="9" name="object 9"/>
            <p:cNvSpPr/>
            <p:nvPr/>
          </p:nvSpPr>
          <p:spPr>
            <a:xfrm>
              <a:off x="4126170" y="3076408"/>
              <a:ext cx="1914525" cy="4919345"/>
            </a:xfrm>
            <a:custGeom>
              <a:avLst/>
              <a:gdLst/>
              <a:ahLst/>
              <a:cxnLst/>
              <a:rect l="l" t="t" r="r" b="b"/>
              <a:pathLst>
                <a:path w="1914525" h="4919345">
                  <a:moveTo>
                    <a:pt x="93658" y="4845800"/>
                  </a:moveTo>
                  <a:lnTo>
                    <a:pt x="30539" y="4903065"/>
                  </a:lnTo>
                  <a:lnTo>
                    <a:pt x="114232" y="4919181"/>
                  </a:lnTo>
                  <a:lnTo>
                    <a:pt x="106619" y="4892028"/>
                  </a:lnTo>
                  <a:lnTo>
                    <a:pt x="93404" y="4892028"/>
                  </a:lnTo>
                  <a:lnTo>
                    <a:pt x="89975" y="4879811"/>
                  </a:lnTo>
                  <a:lnTo>
                    <a:pt x="102226" y="4876358"/>
                  </a:lnTo>
                  <a:lnTo>
                    <a:pt x="93658" y="4845800"/>
                  </a:lnTo>
                  <a:close/>
                </a:path>
                <a:path w="1914525" h="4919345">
                  <a:moveTo>
                    <a:pt x="102226" y="4876358"/>
                  </a:moveTo>
                  <a:lnTo>
                    <a:pt x="89975" y="4879811"/>
                  </a:lnTo>
                  <a:lnTo>
                    <a:pt x="93404" y="4892028"/>
                  </a:lnTo>
                  <a:lnTo>
                    <a:pt x="105655" y="4888589"/>
                  </a:lnTo>
                  <a:lnTo>
                    <a:pt x="102226" y="4876358"/>
                  </a:lnTo>
                  <a:close/>
                </a:path>
                <a:path w="1914525" h="4919345">
                  <a:moveTo>
                    <a:pt x="105655" y="4888589"/>
                  </a:moveTo>
                  <a:lnTo>
                    <a:pt x="93404" y="4892028"/>
                  </a:lnTo>
                  <a:lnTo>
                    <a:pt x="106619" y="4892028"/>
                  </a:lnTo>
                  <a:lnTo>
                    <a:pt x="105655" y="4888589"/>
                  </a:lnTo>
                  <a:close/>
                </a:path>
                <a:path w="1914525" h="4919345">
                  <a:moveTo>
                    <a:pt x="304089" y="4820692"/>
                  </a:moveTo>
                  <a:lnTo>
                    <a:pt x="269426" y="4820692"/>
                  </a:lnTo>
                  <a:lnTo>
                    <a:pt x="190305" y="4848683"/>
                  </a:lnTo>
                  <a:lnTo>
                    <a:pt x="110168" y="4874147"/>
                  </a:lnTo>
                  <a:lnTo>
                    <a:pt x="102226" y="4876358"/>
                  </a:lnTo>
                  <a:lnTo>
                    <a:pt x="105655" y="4888589"/>
                  </a:lnTo>
                  <a:lnTo>
                    <a:pt x="113851" y="4886288"/>
                  </a:lnTo>
                  <a:lnTo>
                    <a:pt x="194369" y="4860697"/>
                  </a:lnTo>
                  <a:lnTo>
                    <a:pt x="273744" y="4832618"/>
                  </a:lnTo>
                  <a:lnTo>
                    <a:pt x="304089" y="4820692"/>
                  </a:lnTo>
                  <a:close/>
                </a:path>
                <a:path w="1914525" h="4919345">
                  <a:moveTo>
                    <a:pt x="110295" y="4874083"/>
                  </a:moveTo>
                  <a:lnTo>
                    <a:pt x="110070" y="4874147"/>
                  </a:lnTo>
                  <a:lnTo>
                    <a:pt x="110295" y="4874083"/>
                  </a:lnTo>
                  <a:close/>
                </a:path>
                <a:path w="1914525" h="4919345">
                  <a:moveTo>
                    <a:pt x="190432" y="4848620"/>
                  </a:moveTo>
                  <a:lnTo>
                    <a:pt x="190232" y="4848683"/>
                  </a:lnTo>
                  <a:lnTo>
                    <a:pt x="190432" y="4848620"/>
                  </a:lnTo>
                  <a:close/>
                </a:path>
                <a:path w="1914525" h="4919345">
                  <a:moveTo>
                    <a:pt x="423350" y="4757332"/>
                  </a:moveTo>
                  <a:lnTo>
                    <a:pt x="346769" y="4790225"/>
                  </a:lnTo>
                  <a:lnTo>
                    <a:pt x="347023" y="4790225"/>
                  </a:lnTo>
                  <a:lnTo>
                    <a:pt x="269172" y="4820769"/>
                  </a:lnTo>
                  <a:lnTo>
                    <a:pt x="269426" y="4820692"/>
                  </a:lnTo>
                  <a:lnTo>
                    <a:pt x="304089" y="4820692"/>
                  </a:lnTo>
                  <a:lnTo>
                    <a:pt x="351722" y="4801973"/>
                  </a:lnTo>
                  <a:lnTo>
                    <a:pt x="428557" y="4768889"/>
                  </a:lnTo>
                  <a:lnTo>
                    <a:pt x="452851" y="4757459"/>
                  </a:lnTo>
                  <a:lnTo>
                    <a:pt x="423223" y="4757459"/>
                  </a:lnTo>
                  <a:close/>
                </a:path>
                <a:path w="1914525" h="4919345">
                  <a:moveTo>
                    <a:pt x="598142" y="4684307"/>
                  </a:moveTo>
                  <a:lnTo>
                    <a:pt x="571940" y="4684307"/>
                  </a:lnTo>
                  <a:lnTo>
                    <a:pt x="498153" y="4722026"/>
                  </a:lnTo>
                  <a:lnTo>
                    <a:pt x="498407" y="4722026"/>
                  </a:lnTo>
                  <a:lnTo>
                    <a:pt x="423223" y="4757459"/>
                  </a:lnTo>
                  <a:lnTo>
                    <a:pt x="452851" y="4757459"/>
                  </a:lnTo>
                  <a:lnTo>
                    <a:pt x="503868" y="4733456"/>
                  </a:lnTo>
                  <a:lnTo>
                    <a:pt x="577782" y="4695610"/>
                  </a:lnTo>
                  <a:lnTo>
                    <a:pt x="598142" y="4684307"/>
                  </a:lnTo>
                  <a:close/>
                </a:path>
                <a:path w="1914525" h="4919345">
                  <a:moveTo>
                    <a:pt x="806199" y="4557561"/>
                  </a:moveTo>
                  <a:lnTo>
                    <a:pt x="783903" y="4557561"/>
                  </a:lnTo>
                  <a:lnTo>
                    <a:pt x="714561" y="4602138"/>
                  </a:lnTo>
                  <a:lnTo>
                    <a:pt x="643949" y="4644429"/>
                  </a:lnTo>
                  <a:lnTo>
                    <a:pt x="571686" y="4684434"/>
                  </a:lnTo>
                  <a:lnTo>
                    <a:pt x="571940" y="4684307"/>
                  </a:lnTo>
                  <a:lnTo>
                    <a:pt x="598142" y="4684307"/>
                  </a:lnTo>
                  <a:lnTo>
                    <a:pt x="650299" y="4655351"/>
                  </a:lnTo>
                  <a:lnTo>
                    <a:pt x="721292" y="4612933"/>
                  </a:lnTo>
                  <a:lnTo>
                    <a:pt x="790761" y="4568229"/>
                  </a:lnTo>
                  <a:lnTo>
                    <a:pt x="806199" y="4557561"/>
                  </a:lnTo>
                  <a:close/>
                </a:path>
                <a:path w="1914525" h="4919345">
                  <a:moveTo>
                    <a:pt x="644076" y="4644302"/>
                  </a:moveTo>
                  <a:lnTo>
                    <a:pt x="643847" y="4644429"/>
                  </a:lnTo>
                  <a:lnTo>
                    <a:pt x="644076" y="4644302"/>
                  </a:lnTo>
                  <a:close/>
                </a:path>
                <a:path w="1914525" h="4919345">
                  <a:moveTo>
                    <a:pt x="714688" y="4602011"/>
                  </a:moveTo>
                  <a:lnTo>
                    <a:pt x="714476" y="4602138"/>
                  </a:lnTo>
                  <a:lnTo>
                    <a:pt x="714688" y="4602011"/>
                  </a:lnTo>
                  <a:close/>
                </a:path>
                <a:path w="1914525" h="4919345">
                  <a:moveTo>
                    <a:pt x="872626" y="4510952"/>
                  </a:moveTo>
                  <a:lnTo>
                    <a:pt x="851340" y="4510952"/>
                  </a:lnTo>
                  <a:lnTo>
                    <a:pt x="783649" y="4557688"/>
                  </a:lnTo>
                  <a:lnTo>
                    <a:pt x="783903" y="4557561"/>
                  </a:lnTo>
                  <a:lnTo>
                    <a:pt x="806199" y="4557561"/>
                  </a:lnTo>
                  <a:lnTo>
                    <a:pt x="858579" y="4521366"/>
                  </a:lnTo>
                  <a:lnTo>
                    <a:pt x="872626" y="4510952"/>
                  </a:lnTo>
                  <a:close/>
                </a:path>
                <a:path w="1914525" h="4919345">
                  <a:moveTo>
                    <a:pt x="1181014" y="4246792"/>
                  </a:moveTo>
                  <a:lnTo>
                    <a:pt x="1163379" y="4246792"/>
                  </a:lnTo>
                  <a:lnTo>
                    <a:pt x="1104324" y="4303688"/>
                  </a:lnTo>
                  <a:lnTo>
                    <a:pt x="1043618" y="4358552"/>
                  </a:lnTo>
                  <a:lnTo>
                    <a:pt x="981261" y="4411384"/>
                  </a:lnTo>
                  <a:lnTo>
                    <a:pt x="917126" y="4462184"/>
                  </a:lnTo>
                  <a:lnTo>
                    <a:pt x="851086" y="4511079"/>
                  </a:lnTo>
                  <a:lnTo>
                    <a:pt x="851340" y="4510952"/>
                  </a:lnTo>
                  <a:lnTo>
                    <a:pt x="872626" y="4510952"/>
                  </a:lnTo>
                  <a:lnTo>
                    <a:pt x="924873" y="4472217"/>
                  </a:lnTo>
                  <a:lnTo>
                    <a:pt x="989389" y="4421163"/>
                  </a:lnTo>
                  <a:lnTo>
                    <a:pt x="1052127" y="4368077"/>
                  </a:lnTo>
                  <a:lnTo>
                    <a:pt x="1113087" y="4312832"/>
                  </a:lnTo>
                  <a:lnTo>
                    <a:pt x="1172269" y="4255809"/>
                  </a:lnTo>
                  <a:lnTo>
                    <a:pt x="1181014" y="4246792"/>
                  </a:lnTo>
                  <a:close/>
                </a:path>
                <a:path w="1914525" h="4919345">
                  <a:moveTo>
                    <a:pt x="917253" y="4462057"/>
                  </a:moveTo>
                  <a:lnTo>
                    <a:pt x="917082" y="4462184"/>
                  </a:lnTo>
                  <a:lnTo>
                    <a:pt x="917253" y="4462057"/>
                  </a:lnTo>
                  <a:close/>
                </a:path>
                <a:path w="1914525" h="4919345">
                  <a:moveTo>
                    <a:pt x="981388" y="4411257"/>
                  </a:moveTo>
                  <a:lnTo>
                    <a:pt x="981228" y="4411384"/>
                  </a:lnTo>
                  <a:lnTo>
                    <a:pt x="981388" y="4411257"/>
                  </a:lnTo>
                  <a:close/>
                </a:path>
                <a:path w="1914525" h="4919345">
                  <a:moveTo>
                    <a:pt x="1043745" y="4358425"/>
                  </a:moveTo>
                  <a:lnTo>
                    <a:pt x="1043595" y="4358552"/>
                  </a:lnTo>
                  <a:lnTo>
                    <a:pt x="1043745" y="4358425"/>
                  </a:lnTo>
                  <a:close/>
                </a:path>
                <a:path w="1914525" h="4919345">
                  <a:moveTo>
                    <a:pt x="1237412" y="4188118"/>
                  </a:moveTo>
                  <a:lnTo>
                    <a:pt x="1220275" y="4188118"/>
                  </a:lnTo>
                  <a:lnTo>
                    <a:pt x="1163125" y="4246919"/>
                  </a:lnTo>
                  <a:lnTo>
                    <a:pt x="1163379" y="4246792"/>
                  </a:lnTo>
                  <a:lnTo>
                    <a:pt x="1181014" y="4246792"/>
                  </a:lnTo>
                  <a:lnTo>
                    <a:pt x="1229419" y="4196881"/>
                  </a:lnTo>
                  <a:lnTo>
                    <a:pt x="1237412" y="4188118"/>
                  </a:lnTo>
                  <a:close/>
                </a:path>
                <a:path w="1914525" h="4919345">
                  <a:moveTo>
                    <a:pt x="1292025" y="4127666"/>
                  </a:moveTo>
                  <a:lnTo>
                    <a:pt x="1275393" y="4127666"/>
                  </a:lnTo>
                  <a:lnTo>
                    <a:pt x="1220148" y="4188245"/>
                  </a:lnTo>
                  <a:lnTo>
                    <a:pt x="1220275" y="4188118"/>
                  </a:lnTo>
                  <a:lnTo>
                    <a:pt x="1237412" y="4188118"/>
                  </a:lnTo>
                  <a:lnTo>
                    <a:pt x="1284791" y="4136175"/>
                  </a:lnTo>
                  <a:lnTo>
                    <a:pt x="1292025" y="4127666"/>
                  </a:lnTo>
                  <a:close/>
                </a:path>
                <a:path w="1914525" h="4919345">
                  <a:moveTo>
                    <a:pt x="1344605" y="4065309"/>
                  </a:moveTo>
                  <a:lnTo>
                    <a:pt x="1328352" y="4065309"/>
                  </a:lnTo>
                  <a:lnTo>
                    <a:pt x="1275139" y="4127793"/>
                  </a:lnTo>
                  <a:lnTo>
                    <a:pt x="1275393" y="4127666"/>
                  </a:lnTo>
                  <a:lnTo>
                    <a:pt x="1292025" y="4127666"/>
                  </a:lnTo>
                  <a:lnTo>
                    <a:pt x="1338131" y="4073437"/>
                  </a:lnTo>
                  <a:lnTo>
                    <a:pt x="1344605" y="4065309"/>
                  </a:lnTo>
                  <a:close/>
                </a:path>
                <a:path w="1914525" h="4919345">
                  <a:moveTo>
                    <a:pt x="1395176" y="4001301"/>
                  </a:moveTo>
                  <a:lnTo>
                    <a:pt x="1379406" y="4001301"/>
                  </a:lnTo>
                  <a:lnTo>
                    <a:pt x="1328225" y="4065436"/>
                  </a:lnTo>
                  <a:lnTo>
                    <a:pt x="1344605" y="4065309"/>
                  </a:lnTo>
                  <a:lnTo>
                    <a:pt x="1389312" y="4009175"/>
                  </a:lnTo>
                  <a:lnTo>
                    <a:pt x="1395176" y="4001301"/>
                  </a:lnTo>
                  <a:close/>
                </a:path>
                <a:path w="1914525" h="4919345">
                  <a:moveTo>
                    <a:pt x="1443804" y="3935515"/>
                  </a:moveTo>
                  <a:lnTo>
                    <a:pt x="1428428" y="3935515"/>
                  </a:lnTo>
                  <a:lnTo>
                    <a:pt x="1379279" y="4001428"/>
                  </a:lnTo>
                  <a:lnTo>
                    <a:pt x="1395176" y="4001301"/>
                  </a:lnTo>
                  <a:lnTo>
                    <a:pt x="1438588" y="3943008"/>
                  </a:lnTo>
                  <a:lnTo>
                    <a:pt x="1443804" y="3935515"/>
                  </a:lnTo>
                  <a:close/>
                </a:path>
                <a:path w="1914525" h="4919345">
                  <a:moveTo>
                    <a:pt x="1534589" y="3799244"/>
                  </a:moveTo>
                  <a:lnTo>
                    <a:pt x="1519868" y="3799244"/>
                  </a:lnTo>
                  <a:lnTo>
                    <a:pt x="1475164" y="3868332"/>
                  </a:lnTo>
                  <a:lnTo>
                    <a:pt x="1428301" y="3935642"/>
                  </a:lnTo>
                  <a:lnTo>
                    <a:pt x="1443804" y="3935515"/>
                  </a:lnTo>
                  <a:lnTo>
                    <a:pt x="1485705" y="3875317"/>
                  </a:lnTo>
                  <a:lnTo>
                    <a:pt x="1530536" y="3805975"/>
                  </a:lnTo>
                  <a:lnTo>
                    <a:pt x="1534589" y="3799244"/>
                  </a:lnTo>
                  <a:close/>
                </a:path>
                <a:path w="1914525" h="4919345">
                  <a:moveTo>
                    <a:pt x="1475164" y="3868205"/>
                  </a:moveTo>
                  <a:close/>
                </a:path>
                <a:path w="1914525" h="4919345">
                  <a:moveTo>
                    <a:pt x="1562286" y="3728632"/>
                  </a:moveTo>
                  <a:lnTo>
                    <a:pt x="1519741" y="3799371"/>
                  </a:lnTo>
                  <a:lnTo>
                    <a:pt x="1519868" y="3799244"/>
                  </a:lnTo>
                  <a:lnTo>
                    <a:pt x="1534589" y="3799244"/>
                  </a:lnTo>
                  <a:lnTo>
                    <a:pt x="1573208" y="3735109"/>
                  </a:lnTo>
                  <a:lnTo>
                    <a:pt x="1576691" y="3728886"/>
                  </a:lnTo>
                  <a:lnTo>
                    <a:pt x="1562286" y="3728886"/>
                  </a:lnTo>
                  <a:lnTo>
                    <a:pt x="1562286" y="3728632"/>
                  </a:lnTo>
                  <a:close/>
                </a:path>
                <a:path w="1914525" h="4919345">
                  <a:moveTo>
                    <a:pt x="1640391" y="3583090"/>
                  </a:moveTo>
                  <a:lnTo>
                    <a:pt x="1602418" y="3656877"/>
                  </a:lnTo>
                  <a:lnTo>
                    <a:pt x="1562286" y="3728886"/>
                  </a:lnTo>
                  <a:lnTo>
                    <a:pt x="1576691" y="3728886"/>
                  </a:lnTo>
                  <a:lnTo>
                    <a:pt x="1613721" y="3662719"/>
                  </a:lnTo>
                  <a:lnTo>
                    <a:pt x="1651821" y="3588805"/>
                  </a:lnTo>
                  <a:lnTo>
                    <a:pt x="1654413" y="3583344"/>
                  </a:lnTo>
                  <a:lnTo>
                    <a:pt x="1640391" y="3583344"/>
                  </a:lnTo>
                  <a:lnTo>
                    <a:pt x="1640391" y="3583090"/>
                  </a:lnTo>
                  <a:close/>
                </a:path>
                <a:path w="1914525" h="4919345">
                  <a:moveTo>
                    <a:pt x="1689826" y="3508287"/>
                  </a:moveTo>
                  <a:lnTo>
                    <a:pt x="1675951" y="3508287"/>
                  </a:lnTo>
                  <a:lnTo>
                    <a:pt x="1640391" y="3583344"/>
                  </a:lnTo>
                  <a:lnTo>
                    <a:pt x="1654413" y="3583344"/>
                  </a:lnTo>
                  <a:lnTo>
                    <a:pt x="1687508" y="3513621"/>
                  </a:lnTo>
                  <a:lnTo>
                    <a:pt x="1689826" y="3508287"/>
                  </a:lnTo>
                  <a:close/>
                </a:path>
                <a:path w="1914525" h="4919345">
                  <a:moveTo>
                    <a:pt x="1722742" y="3432087"/>
                  </a:moveTo>
                  <a:lnTo>
                    <a:pt x="1709098" y="3432087"/>
                  </a:lnTo>
                  <a:lnTo>
                    <a:pt x="1675824" y="3508414"/>
                  </a:lnTo>
                  <a:lnTo>
                    <a:pt x="1675951" y="3508287"/>
                  </a:lnTo>
                  <a:lnTo>
                    <a:pt x="1689826" y="3508287"/>
                  </a:lnTo>
                  <a:lnTo>
                    <a:pt x="1720782" y="3437040"/>
                  </a:lnTo>
                  <a:lnTo>
                    <a:pt x="1722742" y="3432087"/>
                  </a:lnTo>
                  <a:close/>
                </a:path>
                <a:path w="1914525" h="4919345">
                  <a:moveTo>
                    <a:pt x="1753277" y="3354490"/>
                  </a:moveTo>
                  <a:lnTo>
                    <a:pt x="1739832" y="3354490"/>
                  </a:lnTo>
                  <a:lnTo>
                    <a:pt x="1708971" y="3432214"/>
                  </a:lnTo>
                  <a:lnTo>
                    <a:pt x="1709098" y="3432087"/>
                  </a:lnTo>
                  <a:lnTo>
                    <a:pt x="1722742" y="3432087"/>
                  </a:lnTo>
                  <a:lnTo>
                    <a:pt x="1751643" y="3359062"/>
                  </a:lnTo>
                  <a:lnTo>
                    <a:pt x="1753277" y="3354490"/>
                  </a:lnTo>
                  <a:close/>
                </a:path>
                <a:path w="1914525" h="4919345">
                  <a:moveTo>
                    <a:pt x="1781306" y="3275623"/>
                  </a:moveTo>
                  <a:lnTo>
                    <a:pt x="1768026" y="3275623"/>
                  </a:lnTo>
                  <a:lnTo>
                    <a:pt x="1739705" y="3354617"/>
                  </a:lnTo>
                  <a:lnTo>
                    <a:pt x="1753277" y="3354490"/>
                  </a:lnTo>
                  <a:lnTo>
                    <a:pt x="1779964" y="3279814"/>
                  </a:lnTo>
                  <a:lnTo>
                    <a:pt x="1781306" y="3275623"/>
                  </a:lnTo>
                  <a:close/>
                </a:path>
                <a:path w="1914525" h="4919345">
                  <a:moveTo>
                    <a:pt x="1806795" y="3195613"/>
                  </a:moveTo>
                  <a:lnTo>
                    <a:pt x="1793680" y="3195613"/>
                  </a:lnTo>
                  <a:lnTo>
                    <a:pt x="1767899" y="3275750"/>
                  </a:lnTo>
                  <a:lnTo>
                    <a:pt x="1781306" y="3275623"/>
                  </a:lnTo>
                  <a:lnTo>
                    <a:pt x="1805745" y="3199296"/>
                  </a:lnTo>
                  <a:lnTo>
                    <a:pt x="1806795" y="3195613"/>
                  </a:lnTo>
                  <a:close/>
                </a:path>
                <a:path w="1914525" h="4919345">
                  <a:moveTo>
                    <a:pt x="1829855" y="3114333"/>
                  </a:moveTo>
                  <a:lnTo>
                    <a:pt x="1816794" y="3114333"/>
                  </a:lnTo>
                  <a:lnTo>
                    <a:pt x="1793553" y="3195740"/>
                  </a:lnTo>
                  <a:lnTo>
                    <a:pt x="1806795" y="3195613"/>
                  </a:lnTo>
                  <a:lnTo>
                    <a:pt x="1828986" y="3117762"/>
                  </a:lnTo>
                  <a:lnTo>
                    <a:pt x="1829855" y="3114333"/>
                  </a:lnTo>
                  <a:close/>
                </a:path>
                <a:path w="1914525" h="4919345">
                  <a:moveTo>
                    <a:pt x="1845674" y="3051595"/>
                  </a:moveTo>
                  <a:lnTo>
                    <a:pt x="1832669" y="3051595"/>
                  </a:lnTo>
                  <a:lnTo>
                    <a:pt x="1816667" y="3114460"/>
                  </a:lnTo>
                  <a:lnTo>
                    <a:pt x="1829855" y="3114333"/>
                  </a:lnTo>
                  <a:lnTo>
                    <a:pt x="1844988" y="3054643"/>
                  </a:lnTo>
                  <a:lnTo>
                    <a:pt x="1845674" y="3051595"/>
                  </a:lnTo>
                  <a:close/>
                </a:path>
                <a:path w="1914525" h="4919345">
                  <a:moveTo>
                    <a:pt x="1872203" y="2925865"/>
                  </a:moveTo>
                  <a:lnTo>
                    <a:pt x="1859339" y="2925865"/>
                  </a:lnTo>
                  <a:lnTo>
                    <a:pt x="1846766" y="2988857"/>
                  </a:lnTo>
                  <a:lnTo>
                    <a:pt x="1832542" y="3051722"/>
                  </a:lnTo>
                  <a:lnTo>
                    <a:pt x="1845674" y="3051595"/>
                  </a:lnTo>
                  <a:lnTo>
                    <a:pt x="1859212" y="2991397"/>
                  </a:lnTo>
                  <a:lnTo>
                    <a:pt x="1871785" y="2928278"/>
                  </a:lnTo>
                  <a:lnTo>
                    <a:pt x="1872203" y="2925865"/>
                  </a:lnTo>
                  <a:close/>
                </a:path>
                <a:path w="1914525" h="4919345">
                  <a:moveTo>
                    <a:pt x="1846766" y="2988730"/>
                  </a:moveTo>
                  <a:lnTo>
                    <a:pt x="1846737" y="2988857"/>
                  </a:lnTo>
                  <a:lnTo>
                    <a:pt x="1846766" y="2988730"/>
                  </a:lnTo>
                  <a:close/>
                </a:path>
                <a:path w="1914525" h="4919345">
                  <a:moveTo>
                    <a:pt x="1914202" y="2487842"/>
                  </a:moveTo>
                  <a:lnTo>
                    <a:pt x="1901630" y="2487842"/>
                  </a:lnTo>
                  <a:lnTo>
                    <a:pt x="1900360" y="2550326"/>
                  </a:lnTo>
                  <a:lnTo>
                    <a:pt x="1897439" y="2612556"/>
                  </a:lnTo>
                  <a:lnTo>
                    <a:pt x="1892994" y="2675040"/>
                  </a:lnTo>
                  <a:lnTo>
                    <a:pt x="1887025" y="2737651"/>
                  </a:lnTo>
                  <a:lnTo>
                    <a:pt x="1879405" y="2800389"/>
                  </a:lnTo>
                  <a:lnTo>
                    <a:pt x="1870134" y="2863254"/>
                  </a:lnTo>
                  <a:lnTo>
                    <a:pt x="1859212" y="2925992"/>
                  </a:lnTo>
                  <a:lnTo>
                    <a:pt x="1872203" y="2925865"/>
                  </a:lnTo>
                  <a:lnTo>
                    <a:pt x="1882707" y="2865159"/>
                  </a:lnTo>
                  <a:lnTo>
                    <a:pt x="1891978" y="2802040"/>
                  </a:lnTo>
                  <a:lnTo>
                    <a:pt x="1899598" y="2739048"/>
                  </a:lnTo>
                  <a:lnTo>
                    <a:pt x="1905694" y="2676056"/>
                  </a:lnTo>
                  <a:lnTo>
                    <a:pt x="1910139" y="2613191"/>
                  </a:lnTo>
                  <a:lnTo>
                    <a:pt x="1913060" y="2550580"/>
                  </a:lnTo>
                  <a:lnTo>
                    <a:pt x="1914202" y="2487842"/>
                  </a:lnTo>
                  <a:close/>
                </a:path>
                <a:path w="1914525" h="4919345">
                  <a:moveTo>
                    <a:pt x="1870134" y="2863000"/>
                  </a:moveTo>
                  <a:lnTo>
                    <a:pt x="1870090" y="2863254"/>
                  </a:lnTo>
                  <a:lnTo>
                    <a:pt x="1870134" y="2863000"/>
                  </a:lnTo>
                  <a:close/>
                </a:path>
                <a:path w="1914525" h="4919345">
                  <a:moveTo>
                    <a:pt x="1879405" y="2800262"/>
                  </a:moveTo>
                  <a:close/>
                </a:path>
                <a:path w="1914525" h="4919345">
                  <a:moveTo>
                    <a:pt x="1887025" y="2737524"/>
                  </a:moveTo>
                  <a:close/>
                </a:path>
                <a:path w="1914525" h="4919345">
                  <a:moveTo>
                    <a:pt x="1892994" y="2674913"/>
                  </a:moveTo>
                  <a:close/>
                </a:path>
                <a:path w="1914525" h="4919345">
                  <a:moveTo>
                    <a:pt x="1897439" y="2612429"/>
                  </a:moveTo>
                  <a:close/>
                </a:path>
                <a:path w="1914525" h="4919345">
                  <a:moveTo>
                    <a:pt x="1900360" y="2550072"/>
                  </a:moveTo>
                  <a:lnTo>
                    <a:pt x="1900348" y="2550326"/>
                  </a:lnTo>
                  <a:lnTo>
                    <a:pt x="1900360" y="2550072"/>
                  </a:lnTo>
                  <a:close/>
                </a:path>
                <a:path w="1914525" h="4919345">
                  <a:moveTo>
                    <a:pt x="1913950" y="2425866"/>
                  </a:moveTo>
                  <a:lnTo>
                    <a:pt x="1901249" y="2425866"/>
                  </a:lnTo>
                  <a:lnTo>
                    <a:pt x="1901503" y="2487969"/>
                  </a:lnTo>
                  <a:lnTo>
                    <a:pt x="1914202" y="2487842"/>
                  </a:lnTo>
                  <a:lnTo>
                    <a:pt x="1913950" y="2425866"/>
                  </a:lnTo>
                  <a:close/>
                </a:path>
                <a:path w="1914525" h="4919345">
                  <a:moveTo>
                    <a:pt x="1912182" y="2364017"/>
                  </a:moveTo>
                  <a:lnTo>
                    <a:pt x="1899471" y="2364017"/>
                  </a:lnTo>
                  <a:lnTo>
                    <a:pt x="1901249" y="2426120"/>
                  </a:lnTo>
                  <a:lnTo>
                    <a:pt x="1901249" y="2425866"/>
                  </a:lnTo>
                  <a:lnTo>
                    <a:pt x="1913950" y="2425866"/>
                  </a:lnTo>
                  <a:lnTo>
                    <a:pt x="1912182" y="2364017"/>
                  </a:lnTo>
                  <a:close/>
                </a:path>
                <a:path w="1914525" h="4919345">
                  <a:moveTo>
                    <a:pt x="1908910" y="2302549"/>
                  </a:moveTo>
                  <a:lnTo>
                    <a:pt x="1896169" y="2302549"/>
                  </a:lnTo>
                  <a:lnTo>
                    <a:pt x="1899471" y="2364271"/>
                  </a:lnTo>
                  <a:lnTo>
                    <a:pt x="1899471" y="2364017"/>
                  </a:lnTo>
                  <a:lnTo>
                    <a:pt x="1912182" y="2364017"/>
                  </a:lnTo>
                  <a:lnTo>
                    <a:pt x="1908910" y="2302549"/>
                  </a:lnTo>
                  <a:close/>
                </a:path>
                <a:path w="1914525" h="4919345">
                  <a:moveTo>
                    <a:pt x="1904008" y="2241335"/>
                  </a:moveTo>
                  <a:lnTo>
                    <a:pt x="1891343" y="2241335"/>
                  </a:lnTo>
                  <a:lnTo>
                    <a:pt x="1896169" y="2302803"/>
                  </a:lnTo>
                  <a:lnTo>
                    <a:pt x="1896169" y="2302549"/>
                  </a:lnTo>
                  <a:lnTo>
                    <a:pt x="1908910" y="2302549"/>
                  </a:lnTo>
                  <a:lnTo>
                    <a:pt x="1908869" y="2301787"/>
                  </a:lnTo>
                  <a:lnTo>
                    <a:pt x="1904008" y="2241335"/>
                  </a:lnTo>
                  <a:close/>
                </a:path>
                <a:path w="1914525" h="4919345">
                  <a:moveTo>
                    <a:pt x="1890009" y="2119542"/>
                  </a:moveTo>
                  <a:lnTo>
                    <a:pt x="1877246" y="2119542"/>
                  </a:lnTo>
                  <a:lnTo>
                    <a:pt x="1891343" y="2241589"/>
                  </a:lnTo>
                  <a:lnTo>
                    <a:pt x="1891343" y="2241335"/>
                  </a:lnTo>
                  <a:lnTo>
                    <a:pt x="1904008" y="2241335"/>
                  </a:lnTo>
                  <a:lnTo>
                    <a:pt x="1903916" y="2240192"/>
                  </a:lnTo>
                  <a:lnTo>
                    <a:pt x="1890009" y="2119542"/>
                  </a:lnTo>
                  <a:close/>
                </a:path>
                <a:path w="1914525" h="4919345">
                  <a:moveTo>
                    <a:pt x="1869987" y="1999146"/>
                  </a:moveTo>
                  <a:lnTo>
                    <a:pt x="1857180" y="1999146"/>
                  </a:lnTo>
                  <a:lnTo>
                    <a:pt x="1877246" y="2119796"/>
                  </a:lnTo>
                  <a:lnTo>
                    <a:pt x="1877246" y="2119542"/>
                  </a:lnTo>
                  <a:lnTo>
                    <a:pt x="1890009" y="2119542"/>
                  </a:lnTo>
                  <a:lnTo>
                    <a:pt x="1889819" y="2117891"/>
                  </a:lnTo>
                  <a:lnTo>
                    <a:pt x="1869987" y="1999146"/>
                  </a:lnTo>
                  <a:close/>
                </a:path>
                <a:path w="1914525" h="4919345">
                  <a:moveTo>
                    <a:pt x="1776399" y="1647991"/>
                  </a:moveTo>
                  <a:lnTo>
                    <a:pt x="1763073" y="1647991"/>
                  </a:lnTo>
                  <a:lnTo>
                    <a:pt x="1763200" y="1648372"/>
                  </a:lnTo>
                  <a:lnTo>
                    <a:pt x="1800157" y="1763561"/>
                  </a:lnTo>
                  <a:lnTo>
                    <a:pt x="1831526" y="1880655"/>
                  </a:lnTo>
                  <a:lnTo>
                    <a:pt x="1857180" y="1999527"/>
                  </a:lnTo>
                  <a:lnTo>
                    <a:pt x="1857180" y="1999146"/>
                  </a:lnTo>
                  <a:lnTo>
                    <a:pt x="1869987" y="1999146"/>
                  </a:lnTo>
                  <a:lnTo>
                    <a:pt x="1869626" y="1996987"/>
                  </a:lnTo>
                  <a:lnTo>
                    <a:pt x="1843845" y="1877480"/>
                  </a:lnTo>
                  <a:lnTo>
                    <a:pt x="1812222" y="1759878"/>
                  </a:lnTo>
                  <a:lnTo>
                    <a:pt x="1776399" y="1647991"/>
                  </a:lnTo>
                  <a:close/>
                </a:path>
                <a:path w="1914525" h="4919345">
                  <a:moveTo>
                    <a:pt x="1831399" y="1880274"/>
                  </a:moveTo>
                  <a:lnTo>
                    <a:pt x="1831481" y="1880655"/>
                  </a:lnTo>
                  <a:lnTo>
                    <a:pt x="1831399" y="1880274"/>
                  </a:lnTo>
                  <a:close/>
                </a:path>
                <a:path w="1914525" h="4919345">
                  <a:moveTo>
                    <a:pt x="1800030" y="1763307"/>
                  </a:moveTo>
                  <a:lnTo>
                    <a:pt x="1800098" y="1763561"/>
                  </a:lnTo>
                  <a:lnTo>
                    <a:pt x="1800030" y="1763307"/>
                  </a:lnTo>
                  <a:close/>
                </a:path>
                <a:path w="1914525" h="4919345">
                  <a:moveTo>
                    <a:pt x="1763167" y="1648285"/>
                  </a:moveTo>
                  <a:close/>
                </a:path>
                <a:path w="1914525" h="4919345">
                  <a:moveTo>
                    <a:pt x="1634419" y="1316013"/>
                  </a:moveTo>
                  <a:lnTo>
                    <a:pt x="1620325" y="1316013"/>
                  </a:lnTo>
                  <a:lnTo>
                    <a:pt x="1620452" y="1316267"/>
                  </a:lnTo>
                  <a:lnTo>
                    <a:pt x="1673284" y="1424471"/>
                  </a:lnTo>
                  <a:lnTo>
                    <a:pt x="1720782" y="1535215"/>
                  </a:lnTo>
                  <a:lnTo>
                    <a:pt x="1763167" y="1648285"/>
                  </a:lnTo>
                  <a:lnTo>
                    <a:pt x="1763073" y="1647991"/>
                  </a:lnTo>
                  <a:lnTo>
                    <a:pt x="1776399" y="1647991"/>
                  </a:lnTo>
                  <a:lnTo>
                    <a:pt x="1775138" y="1644054"/>
                  </a:lnTo>
                  <a:lnTo>
                    <a:pt x="1732593" y="1530389"/>
                  </a:lnTo>
                  <a:lnTo>
                    <a:pt x="1684714" y="1419010"/>
                  </a:lnTo>
                  <a:lnTo>
                    <a:pt x="1634419" y="1316013"/>
                  </a:lnTo>
                  <a:close/>
                </a:path>
                <a:path w="1914525" h="4919345">
                  <a:moveTo>
                    <a:pt x="1720655" y="1534961"/>
                  </a:moveTo>
                  <a:lnTo>
                    <a:pt x="1720750" y="1535215"/>
                  </a:lnTo>
                  <a:lnTo>
                    <a:pt x="1720655" y="1534961"/>
                  </a:lnTo>
                  <a:close/>
                </a:path>
                <a:path w="1914525" h="4919345">
                  <a:moveTo>
                    <a:pt x="1673157" y="1424217"/>
                  </a:moveTo>
                  <a:lnTo>
                    <a:pt x="1673266" y="1424471"/>
                  </a:lnTo>
                  <a:lnTo>
                    <a:pt x="1673157" y="1424217"/>
                  </a:lnTo>
                  <a:close/>
                </a:path>
                <a:path w="1914525" h="4919345">
                  <a:moveTo>
                    <a:pt x="1620425" y="1316218"/>
                  </a:moveTo>
                  <a:close/>
                </a:path>
                <a:path w="1914525" h="4919345">
                  <a:moveTo>
                    <a:pt x="1576752" y="1210349"/>
                  </a:moveTo>
                  <a:lnTo>
                    <a:pt x="1562286" y="1210349"/>
                  </a:lnTo>
                  <a:lnTo>
                    <a:pt x="1620425" y="1316218"/>
                  </a:lnTo>
                  <a:lnTo>
                    <a:pt x="1620325" y="1316013"/>
                  </a:lnTo>
                  <a:lnTo>
                    <a:pt x="1634419" y="1316013"/>
                  </a:lnTo>
                  <a:lnTo>
                    <a:pt x="1631628" y="1310298"/>
                  </a:lnTo>
                  <a:lnTo>
                    <a:pt x="1576752" y="1210349"/>
                  </a:lnTo>
                  <a:close/>
                </a:path>
                <a:path w="1914525" h="4919345">
                  <a:moveTo>
                    <a:pt x="1514331" y="1107606"/>
                  </a:moveTo>
                  <a:lnTo>
                    <a:pt x="1499548" y="1107606"/>
                  </a:lnTo>
                  <a:lnTo>
                    <a:pt x="1562413" y="1210603"/>
                  </a:lnTo>
                  <a:lnTo>
                    <a:pt x="1562286" y="1210349"/>
                  </a:lnTo>
                  <a:lnTo>
                    <a:pt x="1576752" y="1210349"/>
                  </a:lnTo>
                  <a:lnTo>
                    <a:pt x="1573335" y="1204126"/>
                  </a:lnTo>
                  <a:lnTo>
                    <a:pt x="1514331" y="1107606"/>
                  </a:lnTo>
                  <a:close/>
                </a:path>
                <a:path w="1914525" h="4919345">
                  <a:moveTo>
                    <a:pt x="1298618" y="818681"/>
                  </a:moveTo>
                  <a:lnTo>
                    <a:pt x="1282124" y="818681"/>
                  </a:lnTo>
                  <a:lnTo>
                    <a:pt x="1359467" y="911899"/>
                  </a:lnTo>
                  <a:lnTo>
                    <a:pt x="1431984" y="1008292"/>
                  </a:lnTo>
                  <a:lnTo>
                    <a:pt x="1499675" y="1107860"/>
                  </a:lnTo>
                  <a:lnTo>
                    <a:pt x="1499548" y="1107606"/>
                  </a:lnTo>
                  <a:lnTo>
                    <a:pt x="1514331" y="1107606"/>
                  </a:lnTo>
                  <a:lnTo>
                    <a:pt x="1510216" y="1100875"/>
                  </a:lnTo>
                  <a:lnTo>
                    <a:pt x="1442144" y="1000799"/>
                  </a:lnTo>
                  <a:lnTo>
                    <a:pt x="1369246" y="903898"/>
                  </a:lnTo>
                  <a:lnTo>
                    <a:pt x="1298618" y="818681"/>
                  </a:lnTo>
                  <a:close/>
                </a:path>
                <a:path w="1914525" h="4919345">
                  <a:moveTo>
                    <a:pt x="1431730" y="1008038"/>
                  </a:moveTo>
                  <a:lnTo>
                    <a:pt x="1431903" y="1008292"/>
                  </a:lnTo>
                  <a:lnTo>
                    <a:pt x="1431730" y="1008038"/>
                  </a:lnTo>
                  <a:close/>
                </a:path>
                <a:path w="1914525" h="4919345">
                  <a:moveTo>
                    <a:pt x="1359213" y="911645"/>
                  </a:moveTo>
                  <a:lnTo>
                    <a:pt x="1359404" y="911899"/>
                  </a:lnTo>
                  <a:lnTo>
                    <a:pt x="1359213" y="911645"/>
                  </a:lnTo>
                  <a:close/>
                </a:path>
                <a:path w="1914525" h="4919345">
                  <a:moveTo>
                    <a:pt x="1132459" y="644056"/>
                  </a:moveTo>
                  <a:lnTo>
                    <a:pt x="1114357" y="644056"/>
                  </a:lnTo>
                  <a:lnTo>
                    <a:pt x="1200717" y="729654"/>
                  </a:lnTo>
                  <a:lnTo>
                    <a:pt x="1200579" y="729654"/>
                  </a:lnTo>
                  <a:lnTo>
                    <a:pt x="1282251" y="818935"/>
                  </a:lnTo>
                  <a:lnTo>
                    <a:pt x="1282124" y="818681"/>
                  </a:lnTo>
                  <a:lnTo>
                    <a:pt x="1298618" y="818681"/>
                  </a:lnTo>
                  <a:lnTo>
                    <a:pt x="1291776" y="810426"/>
                  </a:lnTo>
                  <a:lnTo>
                    <a:pt x="1217869" y="729654"/>
                  </a:lnTo>
                  <a:lnTo>
                    <a:pt x="1200717" y="729654"/>
                  </a:lnTo>
                  <a:lnTo>
                    <a:pt x="1200463" y="729527"/>
                  </a:lnTo>
                  <a:lnTo>
                    <a:pt x="1217752" y="729527"/>
                  </a:lnTo>
                  <a:lnTo>
                    <a:pt x="1209734" y="720764"/>
                  </a:lnTo>
                  <a:lnTo>
                    <a:pt x="1132459" y="644056"/>
                  </a:lnTo>
                  <a:close/>
                </a:path>
                <a:path w="1914525" h="4919345">
                  <a:moveTo>
                    <a:pt x="1043017" y="562649"/>
                  </a:moveTo>
                  <a:lnTo>
                    <a:pt x="1024060" y="562649"/>
                  </a:lnTo>
                  <a:lnTo>
                    <a:pt x="1114611" y="644310"/>
                  </a:lnTo>
                  <a:lnTo>
                    <a:pt x="1114357" y="644056"/>
                  </a:lnTo>
                  <a:lnTo>
                    <a:pt x="1132459" y="644056"/>
                  </a:lnTo>
                  <a:lnTo>
                    <a:pt x="1123247" y="634912"/>
                  </a:lnTo>
                  <a:lnTo>
                    <a:pt x="1043017" y="562649"/>
                  </a:lnTo>
                  <a:close/>
                </a:path>
                <a:path w="1914525" h="4919345">
                  <a:moveTo>
                    <a:pt x="852341" y="412789"/>
                  </a:moveTo>
                  <a:lnTo>
                    <a:pt x="831020" y="412789"/>
                  </a:lnTo>
                  <a:lnTo>
                    <a:pt x="929699" y="485687"/>
                  </a:lnTo>
                  <a:lnTo>
                    <a:pt x="1024314" y="562903"/>
                  </a:lnTo>
                  <a:lnTo>
                    <a:pt x="1024060" y="562649"/>
                  </a:lnTo>
                  <a:lnTo>
                    <a:pt x="1043017" y="562649"/>
                  </a:lnTo>
                  <a:lnTo>
                    <a:pt x="1032442" y="553124"/>
                  </a:lnTo>
                  <a:lnTo>
                    <a:pt x="937446" y="475527"/>
                  </a:lnTo>
                  <a:lnTo>
                    <a:pt x="852341" y="412789"/>
                  </a:lnTo>
                  <a:close/>
                </a:path>
                <a:path w="1914525" h="4919345">
                  <a:moveTo>
                    <a:pt x="929445" y="485560"/>
                  </a:moveTo>
                  <a:lnTo>
                    <a:pt x="929601" y="485687"/>
                  </a:lnTo>
                  <a:lnTo>
                    <a:pt x="929445" y="485560"/>
                  </a:lnTo>
                  <a:close/>
                </a:path>
                <a:path w="1914525" h="4919345">
                  <a:moveTo>
                    <a:pt x="538964" y="223178"/>
                  </a:moveTo>
                  <a:lnTo>
                    <a:pt x="511869" y="223178"/>
                  </a:lnTo>
                  <a:lnTo>
                    <a:pt x="622232" y="281598"/>
                  </a:lnTo>
                  <a:lnTo>
                    <a:pt x="728658" y="344844"/>
                  </a:lnTo>
                  <a:lnTo>
                    <a:pt x="831274" y="413043"/>
                  </a:lnTo>
                  <a:lnTo>
                    <a:pt x="831020" y="412789"/>
                  </a:lnTo>
                  <a:lnTo>
                    <a:pt x="852341" y="412789"/>
                  </a:lnTo>
                  <a:lnTo>
                    <a:pt x="838386" y="402502"/>
                  </a:lnTo>
                  <a:lnTo>
                    <a:pt x="735262" y="334049"/>
                  </a:lnTo>
                  <a:lnTo>
                    <a:pt x="628328" y="270422"/>
                  </a:lnTo>
                  <a:lnTo>
                    <a:pt x="538964" y="223178"/>
                  </a:lnTo>
                  <a:close/>
                </a:path>
                <a:path w="1914525" h="4919345">
                  <a:moveTo>
                    <a:pt x="728404" y="344717"/>
                  </a:moveTo>
                  <a:lnTo>
                    <a:pt x="728595" y="344844"/>
                  </a:lnTo>
                  <a:lnTo>
                    <a:pt x="728404" y="344717"/>
                  </a:lnTo>
                  <a:close/>
                </a:path>
                <a:path w="1914525" h="4919345">
                  <a:moveTo>
                    <a:pt x="621978" y="281471"/>
                  </a:moveTo>
                  <a:lnTo>
                    <a:pt x="622192" y="281598"/>
                  </a:lnTo>
                  <a:lnTo>
                    <a:pt x="621978" y="281471"/>
                  </a:lnTo>
                  <a:close/>
                </a:path>
                <a:path w="1914525" h="4919345">
                  <a:moveTo>
                    <a:pt x="428049" y="170092"/>
                  </a:moveTo>
                  <a:lnTo>
                    <a:pt x="398077" y="170092"/>
                  </a:lnTo>
                  <a:lnTo>
                    <a:pt x="512123" y="223432"/>
                  </a:lnTo>
                  <a:lnTo>
                    <a:pt x="511869" y="223178"/>
                  </a:lnTo>
                  <a:lnTo>
                    <a:pt x="538964" y="223178"/>
                  </a:lnTo>
                  <a:lnTo>
                    <a:pt x="517584" y="211875"/>
                  </a:lnTo>
                  <a:lnTo>
                    <a:pt x="428049" y="170092"/>
                  </a:lnTo>
                  <a:close/>
                </a:path>
                <a:path w="1914525" h="4919345">
                  <a:moveTo>
                    <a:pt x="198380" y="80303"/>
                  </a:moveTo>
                  <a:lnTo>
                    <a:pt x="160079" y="80303"/>
                  </a:lnTo>
                  <a:lnTo>
                    <a:pt x="281110" y="122594"/>
                  </a:lnTo>
                  <a:lnTo>
                    <a:pt x="398331" y="170219"/>
                  </a:lnTo>
                  <a:lnTo>
                    <a:pt x="398077" y="170092"/>
                  </a:lnTo>
                  <a:lnTo>
                    <a:pt x="428049" y="170092"/>
                  </a:lnTo>
                  <a:lnTo>
                    <a:pt x="403284" y="158535"/>
                  </a:lnTo>
                  <a:lnTo>
                    <a:pt x="285428" y="110656"/>
                  </a:lnTo>
                  <a:lnTo>
                    <a:pt x="198380" y="80303"/>
                  </a:lnTo>
                  <a:close/>
                </a:path>
                <a:path w="1914525" h="4919345">
                  <a:moveTo>
                    <a:pt x="280729" y="122467"/>
                  </a:moveTo>
                  <a:lnTo>
                    <a:pt x="281042" y="122594"/>
                  </a:lnTo>
                  <a:lnTo>
                    <a:pt x="280729" y="122467"/>
                  </a:lnTo>
                  <a:close/>
                </a:path>
                <a:path w="1914525" h="4919345">
                  <a:moveTo>
                    <a:pt x="75015" y="42172"/>
                  </a:moveTo>
                  <a:lnTo>
                    <a:pt x="74481" y="48553"/>
                  </a:lnTo>
                  <a:lnTo>
                    <a:pt x="71425" y="54340"/>
                  </a:lnTo>
                  <a:lnTo>
                    <a:pt x="160333" y="80430"/>
                  </a:lnTo>
                  <a:lnTo>
                    <a:pt x="160079" y="80303"/>
                  </a:lnTo>
                  <a:lnTo>
                    <a:pt x="198380" y="80303"/>
                  </a:lnTo>
                  <a:lnTo>
                    <a:pt x="164143" y="68365"/>
                  </a:lnTo>
                  <a:lnTo>
                    <a:pt x="75015" y="42172"/>
                  </a:lnTo>
                  <a:close/>
                </a:path>
                <a:path w="1914525" h="4919345">
                  <a:moveTo>
                    <a:pt x="33512" y="0"/>
                  </a:moveTo>
                  <a:lnTo>
                    <a:pt x="19617" y="4452"/>
                  </a:lnTo>
                  <a:lnTo>
                    <a:pt x="8389" y="13811"/>
                  </a:lnTo>
                  <a:lnTo>
                    <a:pt x="1329" y="27217"/>
                  </a:lnTo>
                  <a:lnTo>
                    <a:pt x="0" y="42225"/>
                  </a:lnTo>
                  <a:lnTo>
                    <a:pt x="4409" y="56126"/>
                  </a:lnTo>
                  <a:lnTo>
                    <a:pt x="13723" y="67383"/>
                  </a:lnTo>
                  <a:lnTo>
                    <a:pt x="27110" y="74461"/>
                  </a:lnTo>
                  <a:lnTo>
                    <a:pt x="42191" y="75771"/>
                  </a:lnTo>
                  <a:lnTo>
                    <a:pt x="56130" y="71318"/>
                  </a:lnTo>
                  <a:lnTo>
                    <a:pt x="67401" y="61960"/>
                  </a:lnTo>
                  <a:lnTo>
                    <a:pt x="71425" y="54340"/>
                  </a:lnTo>
                  <a:lnTo>
                    <a:pt x="36127" y="43981"/>
                  </a:lnTo>
                  <a:lnTo>
                    <a:pt x="39683" y="31789"/>
                  </a:lnTo>
                  <a:lnTo>
                    <a:pt x="75175" y="31789"/>
                  </a:lnTo>
                  <a:lnTo>
                    <a:pt x="71290" y="19645"/>
                  </a:lnTo>
                  <a:lnTo>
                    <a:pt x="61962" y="8387"/>
                  </a:lnTo>
                  <a:lnTo>
                    <a:pt x="48573" y="1309"/>
                  </a:lnTo>
                  <a:lnTo>
                    <a:pt x="33512" y="0"/>
                  </a:lnTo>
                  <a:close/>
                </a:path>
                <a:path w="1914525" h="4919345">
                  <a:moveTo>
                    <a:pt x="39683" y="31789"/>
                  </a:moveTo>
                  <a:lnTo>
                    <a:pt x="36127" y="43981"/>
                  </a:lnTo>
                  <a:lnTo>
                    <a:pt x="71425" y="54340"/>
                  </a:lnTo>
                  <a:lnTo>
                    <a:pt x="74481" y="48553"/>
                  </a:lnTo>
                  <a:lnTo>
                    <a:pt x="75015" y="42172"/>
                  </a:lnTo>
                  <a:lnTo>
                    <a:pt x="39683" y="31789"/>
                  </a:lnTo>
                  <a:close/>
                </a:path>
                <a:path w="1914525" h="4919345">
                  <a:moveTo>
                    <a:pt x="75175" y="31789"/>
                  </a:moveTo>
                  <a:lnTo>
                    <a:pt x="39683" y="31789"/>
                  </a:lnTo>
                  <a:lnTo>
                    <a:pt x="75015" y="42172"/>
                  </a:lnTo>
                  <a:lnTo>
                    <a:pt x="75737" y="33545"/>
                  </a:lnTo>
                  <a:lnTo>
                    <a:pt x="75175" y="31789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13148" y="6981444"/>
              <a:ext cx="1114425" cy="723900"/>
            </a:xfrm>
            <a:custGeom>
              <a:avLst/>
              <a:gdLst/>
              <a:ahLst/>
              <a:cxnLst/>
              <a:rect l="l" t="t" r="r" b="b"/>
              <a:pathLst>
                <a:path w="1114425" h="723900">
                  <a:moveTo>
                    <a:pt x="993393" y="0"/>
                  </a:moveTo>
                  <a:lnTo>
                    <a:pt x="120650" y="0"/>
                  </a:lnTo>
                  <a:lnTo>
                    <a:pt x="73669" y="9475"/>
                  </a:lnTo>
                  <a:lnTo>
                    <a:pt x="35321" y="35321"/>
                  </a:lnTo>
                  <a:lnTo>
                    <a:pt x="9475" y="73669"/>
                  </a:lnTo>
                  <a:lnTo>
                    <a:pt x="0" y="120649"/>
                  </a:lnTo>
                  <a:lnTo>
                    <a:pt x="0" y="603249"/>
                  </a:lnTo>
                  <a:lnTo>
                    <a:pt x="9475" y="650230"/>
                  </a:lnTo>
                  <a:lnTo>
                    <a:pt x="35321" y="688578"/>
                  </a:lnTo>
                  <a:lnTo>
                    <a:pt x="73669" y="714424"/>
                  </a:lnTo>
                  <a:lnTo>
                    <a:pt x="120650" y="723899"/>
                  </a:lnTo>
                  <a:lnTo>
                    <a:pt x="993393" y="723899"/>
                  </a:lnTo>
                  <a:lnTo>
                    <a:pt x="1040374" y="714424"/>
                  </a:lnTo>
                  <a:lnTo>
                    <a:pt x="1078722" y="688578"/>
                  </a:lnTo>
                  <a:lnTo>
                    <a:pt x="1104568" y="650230"/>
                  </a:lnTo>
                  <a:lnTo>
                    <a:pt x="1114043" y="603249"/>
                  </a:lnTo>
                  <a:lnTo>
                    <a:pt x="1114043" y="120649"/>
                  </a:lnTo>
                  <a:lnTo>
                    <a:pt x="1104568" y="73669"/>
                  </a:lnTo>
                  <a:lnTo>
                    <a:pt x="1078722" y="35321"/>
                  </a:lnTo>
                  <a:lnTo>
                    <a:pt x="1040374" y="9475"/>
                  </a:lnTo>
                  <a:lnTo>
                    <a:pt x="993393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13148" y="6981444"/>
              <a:ext cx="1114425" cy="723900"/>
            </a:xfrm>
            <a:custGeom>
              <a:avLst/>
              <a:gdLst/>
              <a:ahLst/>
              <a:cxnLst/>
              <a:rect l="l" t="t" r="r" b="b"/>
              <a:pathLst>
                <a:path w="1114425" h="723900">
                  <a:moveTo>
                    <a:pt x="0" y="120649"/>
                  </a:moveTo>
                  <a:lnTo>
                    <a:pt x="9475" y="73669"/>
                  </a:lnTo>
                  <a:lnTo>
                    <a:pt x="35321" y="35321"/>
                  </a:lnTo>
                  <a:lnTo>
                    <a:pt x="73669" y="9475"/>
                  </a:lnTo>
                  <a:lnTo>
                    <a:pt x="120650" y="0"/>
                  </a:lnTo>
                  <a:lnTo>
                    <a:pt x="993393" y="0"/>
                  </a:lnTo>
                  <a:lnTo>
                    <a:pt x="1040374" y="9475"/>
                  </a:lnTo>
                  <a:lnTo>
                    <a:pt x="1078722" y="35321"/>
                  </a:lnTo>
                  <a:lnTo>
                    <a:pt x="1104568" y="73669"/>
                  </a:lnTo>
                  <a:lnTo>
                    <a:pt x="1114043" y="120649"/>
                  </a:lnTo>
                  <a:lnTo>
                    <a:pt x="1114043" y="603249"/>
                  </a:lnTo>
                  <a:lnTo>
                    <a:pt x="1104568" y="650230"/>
                  </a:lnTo>
                  <a:lnTo>
                    <a:pt x="1078722" y="688578"/>
                  </a:lnTo>
                  <a:lnTo>
                    <a:pt x="1040374" y="714424"/>
                  </a:lnTo>
                  <a:lnTo>
                    <a:pt x="993393" y="723899"/>
                  </a:lnTo>
                  <a:lnTo>
                    <a:pt x="120650" y="723899"/>
                  </a:lnTo>
                  <a:lnTo>
                    <a:pt x="73669" y="714424"/>
                  </a:lnTo>
                  <a:lnTo>
                    <a:pt x="35321" y="688578"/>
                  </a:lnTo>
                  <a:lnTo>
                    <a:pt x="9475" y="650230"/>
                  </a:lnTo>
                  <a:lnTo>
                    <a:pt x="0" y="603249"/>
                  </a:lnTo>
                  <a:lnTo>
                    <a:pt x="0" y="12064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071109" y="7112634"/>
            <a:ext cx="200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412994" y="5135626"/>
            <a:ext cx="1127125" cy="736600"/>
            <a:chOff x="5412994" y="5135626"/>
            <a:chExt cx="1127125" cy="736600"/>
          </a:xfrm>
        </p:grpSpPr>
        <p:sp>
          <p:nvSpPr>
            <p:cNvPr id="14" name="object 14"/>
            <p:cNvSpPr/>
            <p:nvPr/>
          </p:nvSpPr>
          <p:spPr>
            <a:xfrm>
              <a:off x="5419344" y="5141976"/>
              <a:ext cx="1114425" cy="723900"/>
            </a:xfrm>
            <a:custGeom>
              <a:avLst/>
              <a:gdLst/>
              <a:ahLst/>
              <a:cxnLst/>
              <a:rect l="l" t="t" r="r" b="b"/>
              <a:pathLst>
                <a:path w="1114425" h="723900">
                  <a:moveTo>
                    <a:pt x="993393" y="0"/>
                  </a:moveTo>
                  <a:lnTo>
                    <a:pt x="120650" y="0"/>
                  </a:lnTo>
                  <a:lnTo>
                    <a:pt x="73669" y="9475"/>
                  </a:lnTo>
                  <a:lnTo>
                    <a:pt x="35321" y="35321"/>
                  </a:lnTo>
                  <a:lnTo>
                    <a:pt x="9475" y="73669"/>
                  </a:lnTo>
                  <a:lnTo>
                    <a:pt x="0" y="120650"/>
                  </a:lnTo>
                  <a:lnTo>
                    <a:pt x="0" y="603250"/>
                  </a:lnTo>
                  <a:lnTo>
                    <a:pt x="9475" y="650230"/>
                  </a:lnTo>
                  <a:lnTo>
                    <a:pt x="35321" y="688578"/>
                  </a:lnTo>
                  <a:lnTo>
                    <a:pt x="73669" y="714424"/>
                  </a:lnTo>
                  <a:lnTo>
                    <a:pt x="120650" y="723900"/>
                  </a:lnTo>
                  <a:lnTo>
                    <a:pt x="993393" y="723900"/>
                  </a:lnTo>
                  <a:lnTo>
                    <a:pt x="1040374" y="714424"/>
                  </a:lnTo>
                  <a:lnTo>
                    <a:pt x="1078722" y="688578"/>
                  </a:lnTo>
                  <a:lnTo>
                    <a:pt x="1104568" y="650230"/>
                  </a:lnTo>
                  <a:lnTo>
                    <a:pt x="1114044" y="603250"/>
                  </a:lnTo>
                  <a:lnTo>
                    <a:pt x="1114044" y="120650"/>
                  </a:lnTo>
                  <a:lnTo>
                    <a:pt x="1104568" y="73669"/>
                  </a:lnTo>
                  <a:lnTo>
                    <a:pt x="1078722" y="35321"/>
                  </a:lnTo>
                  <a:lnTo>
                    <a:pt x="1040374" y="9475"/>
                  </a:lnTo>
                  <a:lnTo>
                    <a:pt x="993393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19344" y="5141976"/>
              <a:ext cx="1114425" cy="723900"/>
            </a:xfrm>
            <a:custGeom>
              <a:avLst/>
              <a:gdLst/>
              <a:ahLst/>
              <a:cxnLst/>
              <a:rect l="l" t="t" r="r" b="b"/>
              <a:pathLst>
                <a:path w="1114425" h="723900">
                  <a:moveTo>
                    <a:pt x="0" y="120650"/>
                  </a:moveTo>
                  <a:lnTo>
                    <a:pt x="9475" y="73669"/>
                  </a:lnTo>
                  <a:lnTo>
                    <a:pt x="35321" y="35321"/>
                  </a:lnTo>
                  <a:lnTo>
                    <a:pt x="73669" y="9475"/>
                  </a:lnTo>
                  <a:lnTo>
                    <a:pt x="120650" y="0"/>
                  </a:lnTo>
                  <a:lnTo>
                    <a:pt x="993393" y="0"/>
                  </a:lnTo>
                  <a:lnTo>
                    <a:pt x="1040374" y="9475"/>
                  </a:lnTo>
                  <a:lnTo>
                    <a:pt x="1078722" y="35321"/>
                  </a:lnTo>
                  <a:lnTo>
                    <a:pt x="1104568" y="73669"/>
                  </a:lnTo>
                  <a:lnTo>
                    <a:pt x="1114044" y="120650"/>
                  </a:lnTo>
                  <a:lnTo>
                    <a:pt x="1114044" y="603250"/>
                  </a:lnTo>
                  <a:lnTo>
                    <a:pt x="1104568" y="650230"/>
                  </a:lnTo>
                  <a:lnTo>
                    <a:pt x="1078722" y="688578"/>
                  </a:lnTo>
                  <a:lnTo>
                    <a:pt x="1040374" y="714424"/>
                  </a:lnTo>
                  <a:lnTo>
                    <a:pt x="993393" y="723900"/>
                  </a:lnTo>
                  <a:lnTo>
                    <a:pt x="120650" y="723900"/>
                  </a:lnTo>
                  <a:lnTo>
                    <a:pt x="73669" y="714424"/>
                  </a:lnTo>
                  <a:lnTo>
                    <a:pt x="35321" y="688578"/>
                  </a:lnTo>
                  <a:lnTo>
                    <a:pt x="9475" y="650230"/>
                  </a:lnTo>
                  <a:lnTo>
                    <a:pt x="0" y="603250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877559" y="5273166"/>
            <a:ext cx="200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472685" y="3219957"/>
            <a:ext cx="1127125" cy="736600"/>
            <a:chOff x="4472685" y="3219957"/>
            <a:chExt cx="1127125" cy="736600"/>
          </a:xfrm>
        </p:grpSpPr>
        <p:sp>
          <p:nvSpPr>
            <p:cNvPr id="18" name="object 18"/>
            <p:cNvSpPr/>
            <p:nvPr/>
          </p:nvSpPr>
          <p:spPr>
            <a:xfrm>
              <a:off x="4479035" y="3226307"/>
              <a:ext cx="1114425" cy="723900"/>
            </a:xfrm>
            <a:custGeom>
              <a:avLst/>
              <a:gdLst/>
              <a:ahLst/>
              <a:cxnLst/>
              <a:rect l="l" t="t" r="r" b="b"/>
              <a:pathLst>
                <a:path w="1114425" h="723900">
                  <a:moveTo>
                    <a:pt x="993393" y="0"/>
                  </a:moveTo>
                  <a:lnTo>
                    <a:pt x="120650" y="0"/>
                  </a:lnTo>
                  <a:lnTo>
                    <a:pt x="73669" y="9475"/>
                  </a:lnTo>
                  <a:lnTo>
                    <a:pt x="35321" y="35321"/>
                  </a:lnTo>
                  <a:lnTo>
                    <a:pt x="9475" y="73669"/>
                  </a:lnTo>
                  <a:lnTo>
                    <a:pt x="0" y="120650"/>
                  </a:lnTo>
                  <a:lnTo>
                    <a:pt x="0" y="603250"/>
                  </a:lnTo>
                  <a:lnTo>
                    <a:pt x="9475" y="650230"/>
                  </a:lnTo>
                  <a:lnTo>
                    <a:pt x="35321" y="688578"/>
                  </a:lnTo>
                  <a:lnTo>
                    <a:pt x="73669" y="714424"/>
                  </a:lnTo>
                  <a:lnTo>
                    <a:pt x="120650" y="723900"/>
                  </a:lnTo>
                  <a:lnTo>
                    <a:pt x="993393" y="723900"/>
                  </a:lnTo>
                  <a:lnTo>
                    <a:pt x="1040374" y="714424"/>
                  </a:lnTo>
                  <a:lnTo>
                    <a:pt x="1078722" y="688578"/>
                  </a:lnTo>
                  <a:lnTo>
                    <a:pt x="1104568" y="650230"/>
                  </a:lnTo>
                  <a:lnTo>
                    <a:pt x="1114043" y="603250"/>
                  </a:lnTo>
                  <a:lnTo>
                    <a:pt x="1114043" y="120650"/>
                  </a:lnTo>
                  <a:lnTo>
                    <a:pt x="1104568" y="73669"/>
                  </a:lnTo>
                  <a:lnTo>
                    <a:pt x="1078722" y="35321"/>
                  </a:lnTo>
                  <a:lnTo>
                    <a:pt x="1040374" y="9475"/>
                  </a:lnTo>
                  <a:lnTo>
                    <a:pt x="993393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79035" y="3226307"/>
              <a:ext cx="1114425" cy="723900"/>
            </a:xfrm>
            <a:custGeom>
              <a:avLst/>
              <a:gdLst/>
              <a:ahLst/>
              <a:cxnLst/>
              <a:rect l="l" t="t" r="r" b="b"/>
              <a:pathLst>
                <a:path w="1114425" h="723900">
                  <a:moveTo>
                    <a:pt x="0" y="120650"/>
                  </a:moveTo>
                  <a:lnTo>
                    <a:pt x="9475" y="73669"/>
                  </a:lnTo>
                  <a:lnTo>
                    <a:pt x="35321" y="35321"/>
                  </a:lnTo>
                  <a:lnTo>
                    <a:pt x="73669" y="9475"/>
                  </a:lnTo>
                  <a:lnTo>
                    <a:pt x="120650" y="0"/>
                  </a:lnTo>
                  <a:lnTo>
                    <a:pt x="993393" y="0"/>
                  </a:lnTo>
                  <a:lnTo>
                    <a:pt x="1040374" y="9475"/>
                  </a:lnTo>
                  <a:lnTo>
                    <a:pt x="1078722" y="35321"/>
                  </a:lnTo>
                  <a:lnTo>
                    <a:pt x="1104568" y="73669"/>
                  </a:lnTo>
                  <a:lnTo>
                    <a:pt x="1114043" y="120650"/>
                  </a:lnTo>
                  <a:lnTo>
                    <a:pt x="1114043" y="603250"/>
                  </a:lnTo>
                  <a:lnTo>
                    <a:pt x="1104568" y="650230"/>
                  </a:lnTo>
                  <a:lnTo>
                    <a:pt x="1078722" y="688578"/>
                  </a:lnTo>
                  <a:lnTo>
                    <a:pt x="1040374" y="714424"/>
                  </a:lnTo>
                  <a:lnTo>
                    <a:pt x="993393" y="723900"/>
                  </a:lnTo>
                  <a:lnTo>
                    <a:pt x="120650" y="723900"/>
                  </a:lnTo>
                  <a:lnTo>
                    <a:pt x="73669" y="714424"/>
                  </a:lnTo>
                  <a:lnTo>
                    <a:pt x="35321" y="688578"/>
                  </a:lnTo>
                  <a:lnTo>
                    <a:pt x="9475" y="650230"/>
                  </a:lnTo>
                  <a:lnTo>
                    <a:pt x="0" y="603250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936997" y="3356609"/>
            <a:ext cx="200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21864" y="4610100"/>
            <a:ext cx="181356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10730" y="306451"/>
            <a:ext cx="2032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Token</a:t>
            </a:r>
            <a:r>
              <a:rPr spc="-114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55" dirty="0">
                <a:solidFill>
                  <a:srgbClr val="3E3E3E"/>
                </a:solidFill>
                <a:latin typeface="Arial"/>
                <a:cs typeface="Arial"/>
              </a:rPr>
              <a:t>Keys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48628" y="760476"/>
            <a:ext cx="3241548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290061" y="3411982"/>
            <a:ext cx="9758680" cy="4911090"/>
            <a:chOff x="3290061" y="3411982"/>
            <a:chExt cx="9758680" cy="4911090"/>
          </a:xfrm>
        </p:grpSpPr>
        <p:sp>
          <p:nvSpPr>
            <p:cNvPr id="5" name="object 5"/>
            <p:cNvSpPr/>
            <p:nvPr/>
          </p:nvSpPr>
          <p:spPr>
            <a:xfrm>
              <a:off x="3296411" y="3418332"/>
              <a:ext cx="9745980" cy="4898390"/>
            </a:xfrm>
            <a:custGeom>
              <a:avLst/>
              <a:gdLst/>
              <a:ahLst/>
              <a:cxnLst/>
              <a:rect l="l" t="t" r="r" b="b"/>
              <a:pathLst>
                <a:path w="9745980" h="4898390">
                  <a:moveTo>
                    <a:pt x="0" y="816355"/>
                  </a:moveTo>
                  <a:lnTo>
                    <a:pt x="1385" y="768389"/>
                  </a:lnTo>
                  <a:lnTo>
                    <a:pt x="5492" y="721153"/>
                  </a:lnTo>
                  <a:lnTo>
                    <a:pt x="12242" y="674723"/>
                  </a:lnTo>
                  <a:lnTo>
                    <a:pt x="21561" y="629176"/>
                  </a:lnTo>
                  <a:lnTo>
                    <a:pt x="33370" y="584588"/>
                  </a:lnTo>
                  <a:lnTo>
                    <a:pt x="47593" y="541037"/>
                  </a:lnTo>
                  <a:lnTo>
                    <a:pt x="64154" y="498598"/>
                  </a:lnTo>
                  <a:lnTo>
                    <a:pt x="82977" y="457348"/>
                  </a:lnTo>
                  <a:lnTo>
                    <a:pt x="103984" y="417363"/>
                  </a:lnTo>
                  <a:lnTo>
                    <a:pt x="127099" y="378722"/>
                  </a:lnTo>
                  <a:lnTo>
                    <a:pt x="152246" y="341499"/>
                  </a:lnTo>
                  <a:lnTo>
                    <a:pt x="179347" y="305771"/>
                  </a:lnTo>
                  <a:lnTo>
                    <a:pt x="208327" y="271616"/>
                  </a:lnTo>
                  <a:lnTo>
                    <a:pt x="239109" y="239109"/>
                  </a:lnTo>
                  <a:lnTo>
                    <a:pt x="271616" y="208327"/>
                  </a:lnTo>
                  <a:lnTo>
                    <a:pt x="305771" y="179347"/>
                  </a:lnTo>
                  <a:lnTo>
                    <a:pt x="341499" y="152246"/>
                  </a:lnTo>
                  <a:lnTo>
                    <a:pt x="378722" y="127099"/>
                  </a:lnTo>
                  <a:lnTo>
                    <a:pt x="417363" y="103984"/>
                  </a:lnTo>
                  <a:lnTo>
                    <a:pt x="457348" y="82977"/>
                  </a:lnTo>
                  <a:lnTo>
                    <a:pt x="498598" y="64154"/>
                  </a:lnTo>
                  <a:lnTo>
                    <a:pt x="541037" y="47593"/>
                  </a:lnTo>
                  <a:lnTo>
                    <a:pt x="584588" y="33370"/>
                  </a:lnTo>
                  <a:lnTo>
                    <a:pt x="629176" y="21561"/>
                  </a:lnTo>
                  <a:lnTo>
                    <a:pt x="674723" y="12242"/>
                  </a:lnTo>
                  <a:lnTo>
                    <a:pt x="721153" y="5492"/>
                  </a:lnTo>
                  <a:lnTo>
                    <a:pt x="768389" y="1385"/>
                  </a:lnTo>
                  <a:lnTo>
                    <a:pt x="816355" y="0"/>
                  </a:lnTo>
                  <a:lnTo>
                    <a:pt x="8929623" y="0"/>
                  </a:lnTo>
                  <a:lnTo>
                    <a:pt x="8977590" y="1385"/>
                  </a:lnTo>
                  <a:lnTo>
                    <a:pt x="9024826" y="5492"/>
                  </a:lnTo>
                  <a:lnTo>
                    <a:pt x="9071256" y="12242"/>
                  </a:lnTo>
                  <a:lnTo>
                    <a:pt x="9116803" y="21561"/>
                  </a:lnTo>
                  <a:lnTo>
                    <a:pt x="9161391" y="33370"/>
                  </a:lnTo>
                  <a:lnTo>
                    <a:pt x="9204942" y="47593"/>
                  </a:lnTo>
                  <a:lnTo>
                    <a:pt x="9247381" y="64154"/>
                  </a:lnTo>
                  <a:lnTo>
                    <a:pt x="9288631" y="82977"/>
                  </a:lnTo>
                  <a:lnTo>
                    <a:pt x="9328616" y="103984"/>
                  </a:lnTo>
                  <a:lnTo>
                    <a:pt x="9367257" y="127099"/>
                  </a:lnTo>
                  <a:lnTo>
                    <a:pt x="9404480" y="152246"/>
                  </a:lnTo>
                  <a:lnTo>
                    <a:pt x="9440208" y="179347"/>
                  </a:lnTo>
                  <a:lnTo>
                    <a:pt x="9474363" y="208327"/>
                  </a:lnTo>
                  <a:lnTo>
                    <a:pt x="9506870" y="239109"/>
                  </a:lnTo>
                  <a:lnTo>
                    <a:pt x="9537652" y="271616"/>
                  </a:lnTo>
                  <a:lnTo>
                    <a:pt x="9566632" y="305771"/>
                  </a:lnTo>
                  <a:lnTo>
                    <a:pt x="9593733" y="341499"/>
                  </a:lnTo>
                  <a:lnTo>
                    <a:pt x="9618880" y="378722"/>
                  </a:lnTo>
                  <a:lnTo>
                    <a:pt x="9641995" y="417363"/>
                  </a:lnTo>
                  <a:lnTo>
                    <a:pt x="9663002" y="457348"/>
                  </a:lnTo>
                  <a:lnTo>
                    <a:pt x="9681825" y="498598"/>
                  </a:lnTo>
                  <a:lnTo>
                    <a:pt x="9698386" y="541037"/>
                  </a:lnTo>
                  <a:lnTo>
                    <a:pt x="9712609" y="584588"/>
                  </a:lnTo>
                  <a:lnTo>
                    <a:pt x="9724418" y="629176"/>
                  </a:lnTo>
                  <a:lnTo>
                    <a:pt x="9733737" y="674723"/>
                  </a:lnTo>
                  <a:lnTo>
                    <a:pt x="9740487" y="721153"/>
                  </a:lnTo>
                  <a:lnTo>
                    <a:pt x="9744594" y="768389"/>
                  </a:lnTo>
                  <a:lnTo>
                    <a:pt x="9745980" y="816355"/>
                  </a:lnTo>
                  <a:lnTo>
                    <a:pt x="9745980" y="4081779"/>
                  </a:lnTo>
                  <a:lnTo>
                    <a:pt x="9744594" y="4129746"/>
                  </a:lnTo>
                  <a:lnTo>
                    <a:pt x="9740487" y="4176982"/>
                  </a:lnTo>
                  <a:lnTo>
                    <a:pt x="9733737" y="4223412"/>
                  </a:lnTo>
                  <a:lnTo>
                    <a:pt x="9724418" y="4268959"/>
                  </a:lnTo>
                  <a:lnTo>
                    <a:pt x="9712609" y="4313547"/>
                  </a:lnTo>
                  <a:lnTo>
                    <a:pt x="9698386" y="4357098"/>
                  </a:lnTo>
                  <a:lnTo>
                    <a:pt x="9681825" y="4399537"/>
                  </a:lnTo>
                  <a:lnTo>
                    <a:pt x="9663002" y="4440787"/>
                  </a:lnTo>
                  <a:lnTo>
                    <a:pt x="9641995" y="4480772"/>
                  </a:lnTo>
                  <a:lnTo>
                    <a:pt x="9618880" y="4519413"/>
                  </a:lnTo>
                  <a:lnTo>
                    <a:pt x="9593733" y="4556636"/>
                  </a:lnTo>
                  <a:lnTo>
                    <a:pt x="9566632" y="4592364"/>
                  </a:lnTo>
                  <a:lnTo>
                    <a:pt x="9537652" y="4626519"/>
                  </a:lnTo>
                  <a:lnTo>
                    <a:pt x="9506870" y="4659026"/>
                  </a:lnTo>
                  <a:lnTo>
                    <a:pt x="9474363" y="4689808"/>
                  </a:lnTo>
                  <a:lnTo>
                    <a:pt x="9440208" y="4718788"/>
                  </a:lnTo>
                  <a:lnTo>
                    <a:pt x="9404480" y="4745889"/>
                  </a:lnTo>
                  <a:lnTo>
                    <a:pt x="9367257" y="4771036"/>
                  </a:lnTo>
                  <a:lnTo>
                    <a:pt x="9328616" y="4794151"/>
                  </a:lnTo>
                  <a:lnTo>
                    <a:pt x="9288631" y="4815158"/>
                  </a:lnTo>
                  <a:lnTo>
                    <a:pt x="9247381" y="4833981"/>
                  </a:lnTo>
                  <a:lnTo>
                    <a:pt x="9204942" y="4850542"/>
                  </a:lnTo>
                  <a:lnTo>
                    <a:pt x="9161391" y="4864765"/>
                  </a:lnTo>
                  <a:lnTo>
                    <a:pt x="9116803" y="4876574"/>
                  </a:lnTo>
                  <a:lnTo>
                    <a:pt x="9071256" y="4885893"/>
                  </a:lnTo>
                  <a:lnTo>
                    <a:pt x="9024826" y="4892643"/>
                  </a:lnTo>
                  <a:lnTo>
                    <a:pt x="8977590" y="4896750"/>
                  </a:lnTo>
                  <a:lnTo>
                    <a:pt x="8929623" y="4898135"/>
                  </a:lnTo>
                  <a:lnTo>
                    <a:pt x="816355" y="4898135"/>
                  </a:lnTo>
                  <a:lnTo>
                    <a:pt x="768389" y="4896750"/>
                  </a:lnTo>
                  <a:lnTo>
                    <a:pt x="721153" y="4892643"/>
                  </a:lnTo>
                  <a:lnTo>
                    <a:pt x="674723" y="4885893"/>
                  </a:lnTo>
                  <a:lnTo>
                    <a:pt x="629176" y="4876574"/>
                  </a:lnTo>
                  <a:lnTo>
                    <a:pt x="584588" y="4864765"/>
                  </a:lnTo>
                  <a:lnTo>
                    <a:pt x="541037" y="4850542"/>
                  </a:lnTo>
                  <a:lnTo>
                    <a:pt x="498598" y="4833981"/>
                  </a:lnTo>
                  <a:lnTo>
                    <a:pt x="457348" y="4815158"/>
                  </a:lnTo>
                  <a:lnTo>
                    <a:pt x="417363" y="4794151"/>
                  </a:lnTo>
                  <a:lnTo>
                    <a:pt x="378722" y="4771036"/>
                  </a:lnTo>
                  <a:lnTo>
                    <a:pt x="341499" y="4745889"/>
                  </a:lnTo>
                  <a:lnTo>
                    <a:pt x="305771" y="4718788"/>
                  </a:lnTo>
                  <a:lnTo>
                    <a:pt x="271616" y="4689808"/>
                  </a:lnTo>
                  <a:lnTo>
                    <a:pt x="239109" y="4659026"/>
                  </a:lnTo>
                  <a:lnTo>
                    <a:pt x="208327" y="4626519"/>
                  </a:lnTo>
                  <a:lnTo>
                    <a:pt x="179347" y="4592364"/>
                  </a:lnTo>
                  <a:lnTo>
                    <a:pt x="152246" y="4556636"/>
                  </a:lnTo>
                  <a:lnTo>
                    <a:pt x="127099" y="4519413"/>
                  </a:lnTo>
                  <a:lnTo>
                    <a:pt x="103984" y="4480772"/>
                  </a:lnTo>
                  <a:lnTo>
                    <a:pt x="82977" y="4440787"/>
                  </a:lnTo>
                  <a:lnTo>
                    <a:pt x="64154" y="4399537"/>
                  </a:lnTo>
                  <a:lnTo>
                    <a:pt x="47593" y="4357098"/>
                  </a:lnTo>
                  <a:lnTo>
                    <a:pt x="33370" y="4313547"/>
                  </a:lnTo>
                  <a:lnTo>
                    <a:pt x="21561" y="4268959"/>
                  </a:lnTo>
                  <a:lnTo>
                    <a:pt x="12242" y="4223412"/>
                  </a:lnTo>
                  <a:lnTo>
                    <a:pt x="5492" y="4176982"/>
                  </a:lnTo>
                  <a:lnTo>
                    <a:pt x="1385" y="4129746"/>
                  </a:lnTo>
                  <a:lnTo>
                    <a:pt x="0" y="4081779"/>
                  </a:lnTo>
                  <a:lnTo>
                    <a:pt x="0" y="816355"/>
                  </a:lnTo>
                  <a:close/>
                </a:path>
              </a:pathLst>
            </a:custGeom>
            <a:ln w="12700">
              <a:solidFill>
                <a:srgbClr val="136A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86555" y="4861560"/>
              <a:ext cx="788035" cy="833755"/>
            </a:xfrm>
            <a:custGeom>
              <a:avLst/>
              <a:gdLst/>
              <a:ahLst/>
              <a:cxnLst/>
              <a:rect l="l" t="t" r="r" b="b"/>
              <a:pathLst>
                <a:path w="788035" h="833754">
                  <a:moveTo>
                    <a:pt x="787908" y="0"/>
                  </a:moveTo>
                  <a:lnTo>
                    <a:pt x="393954" y="0"/>
                  </a:lnTo>
                  <a:lnTo>
                    <a:pt x="348015" y="2803"/>
                  </a:lnTo>
                  <a:lnTo>
                    <a:pt x="303631" y="11005"/>
                  </a:lnTo>
                  <a:lnTo>
                    <a:pt x="261098" y="24294"/>
                  </a:lnTo>
                  <a:lnTo>
                    <a:pt x="220713" y="42356"/>
                  </a:lnTo>
                  <a:lnTo>
                    <a:pt x="182770" y="64880"/>
                  </a:lnTo>
                  <a:lnTo>
                    <a:pt x="147565" y="91553"/>
                  </a:lnTo>
                  <a:lnTo>
                    <a:pt x="115395" y="122062"/>
                  </a:lnTo>
                  <a:lnTo>
                    <a:pt x="86554" y="156096"/>
                  </a:lnTo>
                  <a:lnTo>
                    <a:pt x="61339" y="193342"/>
                  </a:lnTo>
                  <a:lnTo>
                    <a:pt x="40046" y="233487"/>
                  </a:lnTo>
                  <a:lnTo>
                    <a:pt x="22969" y="276219"/>
                  </a:lnTo>
                  <a:lnTo>
                    <a:pt x="10405" y="321226"/>
                  </a:lnTo>
                  <a:lnTo>
                    <a:pt x="2650" y="368195"/>
                  </a:lnTo>
                  <a:lnTo>
                    <a:pt x="0" y="416813"/>
                  </a:lnTo>
                  <a:lnTo>
                    <a:pt x="2650" y="465432"/>
                  </a:lnTo>
                  <a:lnTo>
                    <a:pt x="10405" y="512401"/>
                  </a:lnTo>
                  <a:lnTo>
                    <a:pt x="22969" y="557408"/>
                  </a:lnTo>
                  <a:lnTo>
                    <a:pt x="40046" y="600140"/>
                  </a:lnTo>
                  <a:lnTo>
                    <a:pt x="61339" y="640285"/>
                  </a:lnTo>
                  <a:lnTo>
                    <a:pt x="86554" y="677531"/>
                  </a:lnTo>
                  <a:lnTo>
                    <a:pt x="115395" y="711565"/>
                  </a:lnTo>
                  <a:lnTo>
                    <a:pt x="147565" y="742074"/>
                  </a:lnTo>
                  <a:lnTo>
                    <a:pt x="182770" y="768747"/>
                  </a:lnTo>
                  <a:lnTo>
                    <a:pt x="220713" y="791271"/>
                  </a:lnTo>
                  <a:lnTo>
                    <a:pt x="261098" y="809333"/>
                  </a:lnTo>
                  <a:lnTo>
                    <a:pt x="303631" y="822622"/>
                  </a:lnTo>
                  <a:lnTo>
                    <a:pt x="348015" y="830824"/>
                  </a:lnTo>
                  <a:lnTo>
                    <a:pt x="393954" y="833627"/>
                  </a:lnTo>
                  <a:lnTo>
                    <a:pt x="439892" y="830824"/>
                  </a:lnTo>
                  <a:lnTo>
                    <a:pt x="484276" y="822622"/>
                  </a:lnTo>
                  <a:lnTo>
                    <a:pt x="526809" y="809333"/>
                  </a:lnTo>
                  <a:lnTo>
                    <a:pt x="567194" y="791271"/>
                  </a:lnTo>
                  <a:lnTo>
                    <a:pt x="605137" y="768747"/>
                  </a:lnTo>
                  <a:lnTo>
                    <a:pt x="640342" y="742074"/>
                  </a:lnTo>
                  <a:lnTo>
                    <a:pt x="672512" y="711565"/>
                  </a:lnTo>
                  <a:lnTo>
                    <a:pt x="701353" y="677531"/>
                  </a:lnTo>
                  <a:lnTo>
                    <a:pt x="726568" y="640285"/>
                  </a:lnTo>
                  <a:lnTo>
                    <a:pt x="747861" y="600140"/>
                  </a:lnTo>
                  <a:lnTo>
                    <a:pt x="764938" y="557408"/>
                  </a:lnTo>
                  <a:lnTo>
                    <a:pt x="777502" y="512401"/>
                  </a:lnTo>
                  <a:lnTo>
                    <a:pt x="785257" y="465432"/>
                  </a:lnTo>
                  <a:lnTo>
                    <a:pt x="787908" y="416813"/>
                  </a:lnTo>
                  <a:lnTo>
                    <a:pt x="787908" y="0"/>
                  </a:lnTo>
                  <a:close/>
                </a:path>
              </a:pathLst>
            </a:custGeom>
            <a:solidFill>
              <a:srgbClr val="3DC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66308" y="5000361"/>
              <a:ext cx="439420" cy="490855"/>
            </a:xfrm>
            <a:custGeom>
              <a:avLst/>
              <a:gdLst/>
              <a:ahLst/>
              <a:cxnLst/>
              <a:rect l="l" t="t" r="r" b="b"/>
              <a:pathLst>
                <a:path w="439420" h="490854">
                  <a:moveTo>
                    <a:pt x="402032" y="0"/>
                  </a:moveTo>
                  <a:lnTo>
                    <a:pt x="384524" y="3359"/>
                  </a:lnTo>
                  <a:lnTo>
                    <a:pt x="367039" y="13839"/>
                  </a:lnTo>
                  <a:lnTo>
                    <a:pt x="349329" y="30235"/>
                  </a:lnTo>
                  <a:lnTo>
                    <a:pt x="160480" y="354466"/>
                  </a:lnTo>
                  <a:lnTo>
                    <a:pt x="77930" y="242198"/>
                  </a:lnTo>
                  <a:lnTo>
                    <a:pt x="37032" y="229554"/>
                  </a:lnTo>
                  <a:lnTo>
                    <a:pt x="5820" y="253646"/>
                  </a:lnTo>
                  <a:lnTo>
                    <a:pt x="0" y="268345"/>
                  </a:lnTo>
                  <a:lnTo>
                    <a:pt x="918" y="285400"/>
                  </a:lnTo>
                  <a:lnTo>
                    <a:pt x="125809" y="465464"/>
                  </a:lnTo>
                  <a:lnTo>
                    <a:pt x="160480" y="490737"/>
                  </a:lnTo>
                  <a:lnTo>
                    <a:pt x="176337" y="488557"/>
                  </a:lnTo>
                  <a:lnTo>
                    <a:pt x="208359" y="465464"/>
                  </a:lnTo>
                  <a:lnTo>
                    <a:pt x="431752" y="79257"/>
                  </a:lnTo>
                  <a:lnTo>
                    <a:pt x="439308" y="37919"/>
                  </a:lnTo>
                  <a:lnTo>
                    <a:pt x="433502" y="18536"/>
                  </a:lnTo>
                  <a:lnTo>
                    <a:pt x="419814" y="4962"/>
                  </a:lnTo>
                  <a:lnTo>
                    <a:pt x="4020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86555" y="5966460"/>
              <a:ext cx="833755" cy="833755"/>
            </a:xfrm>
            <a:custGeom>
              <a:avLst/>
              <a:gdLst/>
              <a:ahLst/>
              <a:cxnLst/>
              <a:rect l="l" t="t" r="r" b="b"/>
              <a:pathLst>
                <a:path w="833754" h="833754">
                  <a:moveTo>
                    <a:pt x="833628" y="0"/>
                  </a:moveTo>
                  <a:lnTo>
                    <a:pt x="416814" y="0"/>
                  </a:lnTo>
                  <a:lnTo>
                    <a:pt x="368195" y="2803"/>
                  </a:lnTo>
                  <a:lnTo>
                    <a:pt x="321226" y="11005"/>
                  </a:lnTo>
                  <a:lnTo>
                    <a:pt x="276219" y="24294"/>
                  </a:lnTo>
                  <a:lnTo>
                    <a:pt x="233487" y="42356"/>
                  </a:lnTo>
                  <a:lnTo>
                    <a:pt x="193342" y="64880"/>
                  </a:lnTo>
                  <a:lnTo>
                    <a:pt x="156096" y="91553"/>
                  </a:lnTo>
                  <a:lnTo>
                    <a:pt x="122062" y="122062"/>
                  </a:lnTo>
                  <a:lnTo>
                    <a:pt x="91553" y="156096"/>
                  </a:lnTo>
                  <a:lnTo>
                    <a:pt x="64880" y="193342"/>
                  </a:lnTo>
                  <a:lnTo>
                    <a:pt x="42356" y="233487"/>
                  </a:lnTo>
                  <a:lnTo>
                    <a:pt x="24294" y="276219"/>
                  </a:lnTo>
                  <a:lnTo>
                    <a:pt x="11005" y="321226"/>
                  </a:lnTo>
                  <a:lnTo>
                    <a:pt x="2803" y="368195"/>
                  </a:lnTo>
                  <a:lnTo>
                    <a:pt x="0" y="416813"/>
                  </a:lnTo>
                  <a:lnTo>
                    <a:pt x="2803" y="465432"/>
                  </a:lnTo>
                  <a:lnTo>
                    <a:pt x="11005" y="512401"/>
                  </a:lnTo>
                  <a:lnTo>
                    <a:pt x="24294" y="557408"/>
                  </a:lnTo>
                  <a:lnTo>
                    <a:pt x="42356" y="600140"/>
                  </a:lnTo>
                  <a:lnTo>
                    <a:pt x="64880" y="640285"/>
                  </a:lnTo>
                  <a:lnTo>
                    <a:pt x="91553" y="677531"/>
                  </a:lnTo>
                  <a:lnTo>
                    <a:pt x="122062" y="711565"/>
                  </a:lnTo>
                  <a:lnTo>
                    <a:pt x="156096" y="742074"/>
                  </a:lnTo>
                  <a:lnTo>
                    <a:pt x="193342" y="768747"/>
                  </a:lnTo>
                  <a:lnTo>
                    <a:pt x="233487" y="791271"/>
                  </a:lnTo>
                  <a:lnTo>
                    <a:pt x="276219" y="809333"/>
                  </a:lnTo>
                  <a:lnTo>
                    <a:pt x="321226" y="822622"/>
                  </a:lnTo>
                  <a:lnTo>
                    <a:pt x="368195" y="830824"/>
                  </a:lnTo>
                  <a:lnTo>
                    <a:pt x="416814" y="833627"/>
                  </a:lnTo>
                  <a:lnTo>
                    <a:pt x="465432" y="830824"/>
                  </a:lnTo>
                  <a:lnTo>
                    <a:pt x="512401" y="822622"/>
                  </a:lnTo>
                  <a:lnTo>
                    <a:pt x="557408" y="809333"/>
                  </a:lnTo>
                  <a:lnTo>
                    <a:pt x="600140" y="791271"/>
                  </a:lnTo>
                  <a:lnTo>
                    <a:pt x="640285" y="768747"/>
                  </a:lnTo>
                  <a:lnTo>
                    <a:pt x="677531" y="742074"/>
                  </a:lnTo>
                  <a:lnTo>
                    <a:pt x="711565" y="711565"/>
                  </a:lnTo>
                  <a:lnTo>
                    <a:pt x="742074" y="677531"/>
                  </a:lnTo>
                  <a:lnTo>
                    <a:pt x="768747" y="640285"/>
                  </a:lnTo>
                  <a:lnTo>
                    <a:pt x="791271" y="600140"/>
                  </a:lnTo>
                  <a:lnTo>
                    <a:pt x="809333" y="557408"/>
                  </a:lnTo>
                  <a:lnTo>
                    <a:pt x="822622" y="512401"/>
                  </a:lnTo>
                  <a:lnTo>
                    <a:pt x="830824" y="465432"/>
                  </a:lnTo>
                  <a:lnTo>
                    <a:pt x="833628" y="416813"/>
                  </a:lnTo>
                  <a:lnTo>
                    <a:pt x="833628" y="0"/>
                  </a:lnTo>
                  <a:close/>
                </a:path>
              </a:pathLst>
            </a:custGeom>
            <a:solidFill>
              <a:srgbClr val="0586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77214" y="6105261"/>
              <a:ext cx="463550" cy="490855"/>
            </a:xfrm>
            <a:custGeom>
              <a:avLst/>
              <a:gdLst/>
              <a:ahLst/>
              <a:cxnLst/>
              <a:rect l="l" t="t" r="r" b="b"/>
              <a:pathLst>
                <a:path w="463550" h="490854">
                  <a:moveTo>
                    <a:pt x="423846" y="0"/>
                  </a:moveTo>
                  <a:lnTo>
                    <a:pt x="405415" y="3359"/>
                  </a:lnTo>
                  <a:lnTo>
                    <a:pt x="386984" y="13839"/>
                  </a:lnTo>
                  <a:lnTo>
                    <a:pt x="368268" y="30235"/>
                  </a:lnTo>
                  <a:lnTo>
                    <a:pt x="169132" y="354466"/>
                  </a:lnTo>
                  <a:lnTo>
                    <a:pt x="82264" y="242198"/>
                  </a:lnTo>
                  <a:lnTo>
                    <a:pt x="39008" y="229554"/>
                  </a:lnTo>
                  <a:lnTo>
                    <a:pt x="6127" y="253646"/>
                  </a:lnTo>
                  <a:lnTo>
                    <a:pt x="0" y="268345"/>
                  </a:lnTo>
                  <a:lnTo>
                    <a:pt x="968" y="285400"/>
                  </a:lnTo>
                  <a:lnTo>
                    <a:pt x="132683" y="465464"/>
                  </a:lnTo>
                  <a:lnTo>
                    <a:pt x="169132" y="490737"/>
                  </a:lnTo>
                  <a:lnTo>
                    <a:pt x="185906" y="488557"/>
                  </a:lnTo>
                  <a:lnTo>
                    <a:pt x="219678" y="465464"/>
                  </a:lnTo>
                  <a:lnTo>
                    <a:pt x="455263" y="79257"/>
                  </a:lnTo>
                  <a:lnTo>
                    <a:pt x="463105" y="37919"/>
                  </a:lnTo>
                  <a:lnTo>
                    <a:pt x="456977" y="18536"/>
                  </a:lnTo>
                  <a:lnTo>
                    <a:pt x="442563" y="4962"/>
                  </a:lnTo>
                  <a:lnTo>
                    <a:pt x="4238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86555" y="7083552"/>
              <a:ext cx="833755" cy="835660"/>
            </a:xfrm>
            <a:custGeom>
              <a:avLst/>
              <a:gdLst/>
              <a:ahLst/>
              <a:cxnLst/>
              <a:rect l="l" t="t" r="r" b="b"/>
              <a:pathLst>
                <a:path w="833754" h="835659">
                  <a:moveTo>
                    <a:pt x="833628" y="0"/>
                  </a:moveTo>
                  <a:lnTo>
                    <a:pt x="416814" y="0"/>
                  </a:lnTo>
                  <a:lnTo>
                    <a:pt x="368195" y="2809"/>
                  </a:lnTo>
                  <a:lnTo>
                    <a:pt x="321226" y="11027"/>
                  </a:lnTo>
                  <a:lnTo>
                    <a:pt x="276219" y="24342"/>
                  </a:lnTo>
                  <a:lnTo>
                    <a:pt x="233487" y="42440"/>
                  </a:lnTo>
                  <a:lnTo>
                    <a:pt x="193342" y="65008"/>
                  </a:lnTo>
                  <a:lnTo>
                    <a:pt x="156096" y="91733"/>
                  </a:lnTo>
                  <a:lnTo>
                    <a:pt x="122062" y="122301"/>
                  </a:lnTo>
                  <a:lnTo>
                    <a:pt x="91553" y="156398"/>
                  </a:lnTo>
                  <a:lnTo>
                    <a:pt x="64880" y="193713"/>
                  </a:lnTo>
                  <a:lnTo>
                    <a:pt x="42356" y="233931"/>
                  </a:lnTo>
                  <a:lnTo>
                    <a:pt x="24294" y="276740"/>
                  </a:lnTo>
                  <a:lnTo>
                    <a:pt x="11005" y="321826"/>
                  </a:lnTo>
                  <a:lnTo>
                    <a:pt x="2803" y="368875"/>
                  </a:lnTo>
                  <a:lnTo>
                    <a:pt x="0" y="417575"/>
                  </a:lnTo>
                  <a:lnTo>
                    <a:pt x="2803" y="466276"/>
                  </a:lnTo>
                  <a:lnTo>
                    <a:pt x="11005" y="513325"/>
                  </a:lnTo>
                  <a:lnTo>
                    <a:pt x="24294" y="558411"/>
                  </a:lnTo>
                  <a:lnTo>
                    <a:pt x="42356" y="601220"/>
                  </a:lnTo>
                  <a:lnTo>
                    <a:pt x="64880" y="641438"/>
                  </a:lnTo>
                  <a:lnTo>
                    <a:pt x="91553" y="678753"/>
                  </a:lnTo>
                  <a:lnTo>
                    <a:pt x="122062" y="712851"/>
                  </a:lnTo>
                  <a:lnTo>
                    <a:pt x="156096" y="743418"/>
                  </a:lnTo>
                  <a:lnTo>
                    <a:pt x="193342" y="770143"/>
                  </a:lnTo>
                  <a:lnTo>
                    <a:pt x="233487" y="792711"/>
                  </a:lnTo>
                  <a:lnTo>
                    <a:pt x="276219" y="810809"/>
                  </a:lnTo>
                  <a:lnTo>
                    <a:pt x="321226" y="824124"/>
                  </a:lnTo>
                  <a:lnTo>
                    <a:pt x="368195" y="832342"/>
                  </a:lnTo>
                  <a:lnTo>
                    <a:pt x="416814" y="835152"/>
                  </a:lnTo>
                  <a:lnTo>
                    <a:pt x="465432" y="832342"/>
                  </a:lnTo>
                  <a:lnTo>
                    <a:pt x="512401" y="824124"/>
                  </a:lnTo>
                  <a:lnTo>
                    <a:pt x="557408" y="810809"/>
                  </a:lnTo>
                  <a:lnTo>
                    <a:pt x="600140" y="792711"/>
                  </a:lnTo>
                  <a:lnTo>
                    <a:pt x="640285" y="770143"/>
                  </a:lnTo>
                  <a:lnTo>
                    <a:pt x="677531" y="743418"/>
                  </a:lnTo>
                  <a:lnTo>
                    <a:pt x="711565" y="712851"/>
                  </a:lnTo>
                  <a:lnTo>
                    <a:pt x="742074" y="678753"/>
                  </a:lnTo>
                  <a:lnTo>
                    <a:pt x="768747" y="641438"/>
                  </a:lnTo>
                  <a:lnTo>
                    <a:pt x="791271" y="601220"/>
                  </a:lnTo>
                  <a:lnTo>
                    <a:pt x="809333" y="558411"/>
                  </a:lnTo>
                  <a:lnTo>
                    <a:pt x="822622" y="513325"/>
                  </a:lnTo>
                  <a:lnTo>
                    <a:pt x="830824" y="466276"/>
                  </a:lnTo>
                  <a:lnTo>
                    <a:pt x="833628" y="417575"/>
                  </a:lnTo>
                  <a:lnTo>
                    <a:pt x="833628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77214" y="7223803"/>
              <a:ext cx="463550" cy="489584"/>
            </a:xfrm>
            <a:custGeom>
              <a:avLst/>
              <a:gdLst/>
              <a:ahLst/>
              <a:cxnLst/>
              <a:rect l="l" t="t" r="r" b="b"/>
              <a:pathLst>
                <a:path w="463550" h="489584">
                  <a:moveTo>
                    <a:pt x="423846" y="0"/>
                  </a:moveTo>
                  <a:lnTo>
                    <a:pt x="405415" y="3353"/>
                  </a:lnTo>
                  <a:lnTo>
                    <a:pt x="386984" y="13803"/>
                  </a:lnTo>
                  <a:lnTo>
                    <a:pt x="368268" y="30182"/>
                  </a:lnTo>
                  <a:lnTo>
                    <a:pt x="169132" y="353524"/>
                  </a:lnTo>
                  <a:lnTo>
                    <a:pt x="82264" y="241510"/>
                  </a:lnTo>
                  <a:lnTo>
                    <a:pt x="39008" y="228937"/>
                  </a:lnTo>
                  <a:lnTo>
                    <a:pt x="6127" y="252902"/>
                  </a:lnTo>
                  <a:lnTo>
                    <a:pt x="0" y="267592"/>
                  </a:lnTo>
                  <a:lnTo>
                    <a:pt x="968" y="284640"/>
                  </a:lnTo>
                  <a:lnTo>
                    <a:pt x="132683" y="464141"/>
                  </a:lnTo>
                  <a:lnTo>
                    <a:pt x="169132" y="489287"/>
                  </a:lnTo>
                  <a:lnTo>
                    <a:pt x="185906" y="487126"/>
                  </a:lnTo>
                  <a:lnTo>
                    <a:pt x="219678" y="464141"/>
                  </a:lnTo>
                  <a:lnTo>
                    <a:pt x="455263" y="79077"/>
                  </a:lnTo>
                  <a:lnTo>
                    <a:pt x="463105" y="37802"/>
                  </a:lnTo>
                  <a:lnTo>
                    <a:pt x="456977" y="18462"/>
                  </a:lnTo>
                  <a:lnTo>
                    <a:pt x="442563" y="4909"/>
                  </a:lnTo>
                  <a:lnTo>
                    <a:pt x="4238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09415" y="3735324"/>
              <a:ext cx="788035" cy="835660"/>
            </a:xfrm>
            <a:custGeom>
              <a:avLst/>
              <a:gdLst/>
              <a:ahLst/>
              <a:cxnLst/>
              <a:rect l="l" t="t" r="r" b="b"/>
              <a:pathLst>
                <a:path w="788035" h="835660">
                  <a:moveTo>
                    <a:pt x="787908" y="0"/>
                  </a:moveTo>
                  <a:lnTo>
                    <a:pt x="393954" y="0"/>
                  </a:lnTo>
                  <a:lnTo>
                    <a:pt x="348015" y="2809"/>
                  </a:lnTo>
                  <a:lnTo>
                    <a:pt x="303631" y="11027"/>
                  </a:lnTo>
                  <a:lnTo>
                    <a:pt x="261098" y="24342"/>
                  </a:lnTo>
                  <a:lnTo>
                    <a:pt x="220713" y="42440"/>
                  </a:lnTo>
                  <a:lnTo>
                    <a:pt x="182770" y="65008"/>
                  </a:lnTo>
                  <a:lnTo>
                    <a:pt x="147565" y="91733"/>
                  </a:lnTo>
                  <a:lnTo>
                    <a:pt x="115395" y="122300"/>
                  </a:lnTo>
                  <a:lnTo>
                    <a:pt x="86554" y="156398"/>
                  </a:lnTo>
                  <a:lnTo>
                    <a:pt x="61339" y="193713"/>
                  </a:lnTo>
                  <a:lnTo>
                    <a:pt x="40046" y="233931"/>
                  </a:lnTo>
                  <a:lnTo>
                    <a:pt x="22969" y="276740"/>
                  </a:lnTo>
                  <a:lnTo>
                    <a:pt x="10405" y="321826"/>
                  </a:lnTo>
                  <a:lnTo>
                    <a:pt x="2650" y="368875"/>
                  </a:lnTo>
                  <a:lnTo>
                    <a:pt x="0" y="417575"/>
                  </a:lnTo>
                  <a:lnTo>
                    <a:pt x="2650" y="466276"/>
                  </a:lnTo>
                  <a:lnTo>
                    <a:pt x="10405" y="513325"/>
                  </a:lnTo>
                  <a:lnTo>
                    <a:pt x="22969" y="558411"/>
                  </a:lnTo>
                  <a:lnTo>
                    <a:pt x="40046" y="601220"/>
                  </a:lnTo>
                  <a:lnTo>
                    <a:pt x="61339" y="641438"/>
                  </a:lnTo>
                  <a:lnTo>
                    <a:pt x="86554" y="678753"/>
                  </a:lnTo>
                  <a:lnTo>
                    <a:pt x="115395" y="712851"/>
                  </a:lnTo>
                  <a:lnTo>
                    <a:pt x="147565" y="743418"/>
                  </a:lnTo>
                  <a:lnTo>
                    <a:pt x="182770" y="770143"/>
                  </a:lnTo>
                  <a:lnTo>
                    <a:pt x="220713" y="792711"/>
                  </a:lnTo>
                  <a:lnTo>
                    <a:pt x="261098" y="810809"/>
                  </a:lnTo>
                  <a:lnTo>
                    <a:pt x="303631" y="824124"/>
                  </a:lnTo>
                  <a:lnTo>
                    <a:pt x="348015" y="832342"/>
                  </a:lnTo>
                  <a:lnTo>
                    <a:pt x="393954" y="835151"/>
                  </a:lnTo>
                  <a:lnTo>
                    <a:pt x="439892" y="832342"/>
                  </a:lnTo>
                  <a:lnTo>
                    <a:pt x="484276" y="824124"/>
                  </a:lnTo>
                  <a:lnTo>
                    <a:pt x="526809" y="810809"/>
                  </a:lnTo>
                  <a:lnTo>
                    <a:pt x="567194" y="792711"/>
                  </a:lnTo>
                  <a:lnTo>
                    <a:pt x="605137" y="770143"/>
                  </a:lnTo>
                  <a:lnTo>
                    <a:pt x="640342" y="743418"/>
                  </a:lnTo>
                  <a:lnTo>
                    <a:pt x="672512" y="712851"/>
                  </a:lnTo>
                  <a:lnTo>
                    <a:pt x="701353" y="678753"/>
                  </a:lnTo>
                  <a:lnTo>
                    <a:pt x="726568" y="641438"/>
                  </a:lnTo>
                  <a:lnTo>
                    <a:pt x="747861" y="601220"/>
                  </a:lnTo>
                  <a:lnTo>
                    <a:pt x="764938" y="558411"/>
                  </a:lnTo>
                  <a:lnTo>
                    <a:pt x="777502" y="513325"/>
                  </a:lnTo>
                  <a:lnTo>
                    <a:pt x="785257" y="466276"/>
                  </a:lnTo>
                  <a:lnTo>
                    <a:pt x="787908" y="417575"/>
                  </a:lnTo>
                  <a:lnTo>
                    <a:pt x="787908" y="0"/>
                  </a:lnTo>
                  <a:close/>
                </a:path>
              </a:pathLst>
            </a:custGeom>
            <a:solidFill>
              <a:srgbClr val="BAD5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89168" y="3874125"/>
              <a:ext cx="439420" cy="490855"/>
            </a:xfrm>
            <a:custGeom>
              <a:avLst/>
              <a:gdLst/>
              <a:ahLst/>
              <a:cxnLst/>
              <a:rect l="l" t="t" r="r" b="b"/>
              <a:pathLst>
                <a:path w="439420" h="490854">
                  <a:moveTo>
                    <a:pt x="402032" y="0"/>
                  </a:moveTo>
                  <a:lnTo>
                    <a:pt x="384524" y="3359"/>
                  </a:lnTo>
                  <a:lnTo>
                    <a:pt x="367039" y="13839"/>
                  </a:lnTo>
                  <a:lnTo>
                    <a:pt x="349329" y="30235"/>
                  </a:lnTo>
                  <a:lnTo>
                    <a:pt x="160480" y="354466"/>
                  </a:lnTo>
                  <a:lnTo>
                    <a:pt x="77930" y="242198"/>
                  </a:lnTo>
                  <a:lnTo>
                    <a:pt x="37032" y="229554"/>
                  </a:lnTo>
                  <a:lnTo>
                    <a:pt x="5820" y="253646"/>
                  </a:lnTo>
                  <a:lnTo>
                    <a:pt x="0" y="268345"/>
                  </a:lnTo>
                  <a:lnTo>
                    <a:pt x="918" y="285400"/>
                  </a:lnTo>
                  <a:lnTo>
                    <a:pt x="125809" y="465464"/>
                  </a:lnTo>
                  <a:lnTo>
                    <a:pt x="160480" y="490737"/>
                  </a:lnTo>
                  <a:lnTo>
                    <a:pt x="176337" y="488557"/>
                  </a:lnTo>
                  <a:lnTo>
                    <a:pt x="208359" y="465464"/>
                  </a:lnTo>
                  <a:lnTo>
                    <a:pt x="431752" y="79257"/>
                  </a:lnTo>
                  <a:lnTo>
                    <a:pt x="439308" y="37919"/>
                  </a:lnTo>
                  <a:lnTo>
                    <a:pt x="433502" y="18536"/>
                  </a:lnTo>
                  <a:lnTo>
                    <a:pt x="419814" y="4962"/>
                  </a:lnTo>
                  <a:lnTo>
                    <a:pt x="4020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325751" y="1902993"/>
            <a:ext cx="11598275" cy="5755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Token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keys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help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address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issues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arise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while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digital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certificates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required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smart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card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authentication.</a:t>
            </a:r>
            <a:endParaRPr sz="2200">
              <a:latin typeface="Microsoft Sans Serif"/>
              <a:cs typeface="Microsoft Sans Serif"/>
            </a:endParaRPr>
          </a:p>
          <a:p>
            <a:pPr marL="3810" algn="ctr">
              <a:lnSpc>
                <a:spcPct val="100000"/>
              </a:lnSpc>
              <a:spcBef>
                <a:spcPts val="1365"/>
              </a:spcBef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Some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popular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token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key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methods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  <a:p>
            <a:pPr marL="2424430" marR="6555105">
              <a:lnSpc>
                <a:spcPct val="322400"/>
              </a:lnSpc>
              <a:spcBef>
                <a:spcPts val="150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One-Time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265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-250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Sec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u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rID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50">
              <a:latin typeface="Microsoft Sans Serif"/>
              <a:cs typeface="Microsoft Sans Serif"/>
            </a:endParaRPr>
          </a:p>
          <a:p>
            <a:pPr marL="2424430">
              <a:lnSpc>
                <a:spcPct val="100000"/>
              </a:lnSpc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Static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code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50">
              <a:latin typeface="Microsoft Sans Serif"/>
              <a:cs typeface="Microsoft Sans Serif"/>
            </a:endParaRPr>
          </a:p>
          <a:p>
            <a:pPr marL="2403475">
              <a:lnSpc>
                <a:spcPct val="100000"/>
              </a:lnSpc>
            </a:pP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Fast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Identity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Online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Universal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2nd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Factor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  <a:latin typeface="Arial"/>
                <a:cs typeface="Arial"/>
              </a:rPr>
              <a:t>Open</a:t>
            </a:r>
            <a:r>
              <a:rPr spc="-8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  <a:r>
              <a:rPr spc="-8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(OATH)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5444" y="760476"/>
            <a:ext cx="698296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57729" y="1897151"/>
            <a:ext cx="12054840" cy="1810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Initiative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Open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(OATH)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industry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body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established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aim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developing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open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strong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framework.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3810" algn="ctr">
              <a:lnSpc>
                <a:spcPct val="100000"/>
              </a:lnSpc>
              <a:spcBef>
                <a:spcPts val="1989"/>
              </a:spcBef>
            </a:pP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OATH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has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developed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two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algorithms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implementing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one-time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(OTPs):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608444" y="4249292"/>
            <a:ext cx="3404235" cy="3036570"/>
            <a:chOff x="6608444" y="4249292"/>
            <a:chExt cx="3404235" cy="3036570"/>
          </a:xfrm>
        </p:grpSpPr>
        <p:sp>
          <p:nvSpPr>
            <p:cNvPr id="6" name="object 6"/>
            <p:cNvSpPr/>
            <p:nvPr/>
          </p:nvSpPr>
          <p:spPr>
            <a:xfrm>
              <a:off x="6617969" y="4258817"/>
              <a:ext cx="3017520" cy="3017520"/>
            </a:xfrm>
            <a:custGeom>
              <a:avLst/>
              <a:gdLst/>
              <a:ahLst/>
              <a:cxnLst/>
              <a:rect l="l" t="t" r="r" b="b"/>
              <a:pathLst>
                <a:path w="3017520" h="3017520">
                  <a:moveTo>
                    <a:pt x="0" y="1508760"/>
                  </a:moveTo>
                  <a:lnTo>
                    <a:pt x="745" y="1460866"/>
                  </a:lnTo>
                  <a:lnTo>
                    <a:pt x="2968" y="1413345"/>
                  </a:lnTo>
                  <a:lnTo>
                    <a:pt x="6645" y="1366218"/>
                  </a:lnTo>
                  <a:lnTo>
                    <a:pt x="11755" y="1319507"/>
                  </a:lnTo>
                  <a:lnTo>
                    <a:pt x="18276" y="1273235"/>
                  </a:lnTo>
                  <a:lnTo>
                    <a:pt x="26185" y="1227423"/>
                  </a:lnTo>
                  <a:lnTo>
                    <a:pt x="35460" y="1182094"/>
                  </a:lnTo>
                  <a:lnTo>
                    <a:pt x="46080" y="1137269"/>
                  </a:lnTo>
                  <a:lnTo>
                    <a:pt x="58021" y="1092972"/>
                  </a:lnTo>
                  <a:lnTo>
                    <a:pt x="71263" y="1049223"/>
                  </a:lnTo>
                  <a:lnTo>
                    <a:pt x="85783" y="1006045"/>
                  </a:lnTo>
                  <a:lnTo>
                    <a:pt x="101558" y="963460"/>
                  </a:lnTo>
                  <a:lnTo>
                    <a:pt x="118568" y="921490"/>
                  </a:lnTo>
                  <a:lnTo>
                    <a:pt x="136789" y="880157"/>
                  </a:lnTo>
                  <a:lnTo>
                    <a:pt x="156200" y="839484"/>
                  </a:lnTo>
                  <a:lnTo>
                    <a:pt x="176778" y="799492"/>
                  </a:lnTo>
                  <a:lnTo>
                    <a:pt x="198502" y="760203"/>
                  </a:lnTo>
                  <a:lnTo>
                    <a:pt x="221349" y="721641"/>
                  </a:lnTo>
                  <a:lnTo>
                    <a:pt x="245297" y="683826"/>
                  </a:lnTo>
                  <a:lnTo>
                    <a:pt x="270324" y="646780"/>
                  </a:lnTo>
                  <a:lnTo>
                    <a:pt x="296408" y="610527"/>
                  </a:lnTo>
                  <a:lnTo>
                    <a:pt x="323527" y="575088"/>
                  </a:lnTo>
                  <a:lnTo>
                    <a:pt x="351660" y="540484"/>
                  </a:lnTo>
                  <a:lnTo>
                    <a:pt x="380782" y="506739"/>
                  </a:lnTo>
                  <a:lnTo>
                    <a:pt x="410874" y="473874"/>
                  </a:lnTo>
                  <a:lnTo>
                    <a:pt x="441912" y="441912"/>
                  </a:lnTo>
                  <a:lnTo>
                    <a:pt x="473874" y="410874"/>
                  </a:lnTo>
                  <a:lnTo>
                    <a:pt x="506739" y="380782"/>
                  </a:lnTo>
                  <a:lnTo>
                    <a:pt x="540484" y="351660"/>
                  </a:lnTo>
                  <a:lnTo>
                    <a:pt x="575088" y="323527"/>
                  </a:lnTo>
                  <a:lnTo>
                    <a:pt x="610527" y="296408"/>
                  </a:lnTo>
                  <a:lnTo>
                    <a:pt x="646780" y="270324"/>
                  </a:lnTo>
                  <a:lnTo>
                    <a:pt x="683826" y="245297"/>
                  </a:lnTo>
                  <a:lnTo>
                    <a:pt x="721641" y="221349"/>
                  </a:lnTo>
                  <a:lnTo>
                    <a:pt x="760203" y="198502"/>
                  </a:lnTo>
                  <a:lnTo>
                    <a:pt x="799492" y="176778"/>
                  </a:lnTo>
                  <a:lnTo>
                    <a:pt x="839484" y="156200"/>
                  </a:lnTo>
                  <a:lnTo>
                    <a:pt x="880157" y="136789"/>
                  </a:lnTo>
                  <a:lnTo>
                    <a:pt x="921490" y="118568"/>
                  </a:lnTo>
                  <a:lnTo>
                    <a:pt x="963460" y="101558"/>
                  </a:lnTo>
                  <a:lnTo>
                    <a:pt x="1006045" y="85783"/>
                  </a:lnTo>
                  <a:lnTo>
                    <a:pt x="1049223" y="71263"/>
                  </a:lnTo>
                  <a:lnTo>
                    <a:pt x="1092972" y="58021"/>
                  </a:lnTo>
                  <a:lnTo>
                    <a:pt x="1137269" y="46080"/>
                  </a:lnTo>
                  <a:lnTo>
                    <a:pt x="1182094" y="35460"/>
                  </a:lnTo>
                  <a:lnTo>
                    <a:pt x="1227423" y="26185"/>
                  </a:lnTo>
                  <a:lnTo>
                    <a:pt x="1273235" y="18276"/>
                  </a:lnTo>
                  <a:lnTo>
                    <a:pt x="1319507" y="11755"/>
                  </a:lnTo>
                  <a:lnTo>
                    <a:pt x="1366218" y="6645"/>
                  </a:lnTo>
                  <a:lnTo>
                    <a:pt x="1413345" y="2968"/>
                  </a:lnTo>
                  <a:lnTo>
                    <a:pt x="1460866" y="745"/>
                  </a:lnTo>
                  <a:lnTo>
                    <a:pt x="1508759" y="0"/>
                  </a:lnTo>
                  <a:lnTo>
                    <a:pt x="1556653" y="745"/>
                  </a:lnTo>
                  <a:lnTo>
                    <a:pt x="1604174" y="2968"/>
                  </a:lnTo>
                  <a:lnTo>
                    <a:pt x="1651301" y="6645"/>
                  </a:lnTo>
                  <a:lnTo>
                    <a:pt x="1698012" y="11755"/>
                  </a:lnTo>
                  <a:lnTo>
                    <a:pt x="1744284" y="18276"/>
                  </a:lnTo>
                  <a:lnTo>
                    <a:pt x="1790096" y="26185"/>
                  </a:lnTo>
                  <a:lnTo>
                    <a:pt x="1835425" y="35460"/>
                  </a:lnTo>
                  <a:lnTo>
                    <a:pt x="1880250" y="46080"/>
                  </a:lnTo>
                  <a:lnTo>
                    <a:pt x="1924547" y="58021"/>
                  </a:lnTo>
                  <a:lnTo>
                    <a:pt x="1968296" y="71263"/>
                  </a:lnTo>
                  <a:lnTo>
                    <a:pt x="2011474" y="85783"/>
                  </a:lnTo>
                  <a:lnTo>
                    <a:pt x="2054059" y="101558"/>
                  </a:lnTo>
                  <a:lnTo>
                    <a:pt x="2096029" y="118568"/>
                  </a:lnTo>
                  <a:lnTo>
                    <a:pt x="2137362" y="136789"/>
                  </a:lnTo>
                  <a:lnTo>
                    <a:pt x="2178035" y="156200"/>
                  </a:lnTo>
                  <a:lnTo>
                    <a:pt x="2218027" y="176778"/>
                  </a:lnTo>
                  <a:lnTo>
                    <a:pt x="2257316" y="198502"/>
                  </a:lnTo>
                  <a:lnTo>
                    <a:pt x="2295878" y="221349"/>
                  </a:lnTo>
                  <a:lnTo>
                    <a:pt x="2333693" y="245297"/>
                  </a:lnTo>
                  <a:lnTo>
                    <a:pt x="2370739" y="270324"/>
                  </a:lnTo>
                  <a:lnTo>
                    <a:pt x="2406992" y="296408"/>
                  </a:lnTo>
                  <a:lnTo>
                    <a:pt x="2442431" y="323527"/>
                  </a:lnTo>
                  <a:lnTo>
                    <a:pt x="2477035" y="351660"/>
                  </a:lnTo>
                  <a:lnTo>
                    <a:pt x="2510780" y="380782"/>
                  </a:lnTo>
                  <a:lnTo>
                    <a:pt x="2543645" y="410874"/>
                  </a:lnTo>
                  <a:lnTo>
                    <a:pt x="2575607" y="441912"/>
                  </a:lnTo>
                  <a:lnTo>
                    <a:pt x="2606645" y="473874"/>
                  </a:lnTo>
                  <a:lnTo>
                    <a:pt x="2636737" y="506739"/>
                  </a:lnTo>
                  <a:lnTo>
                    <a:pt x="2665859" y="540484"/>
                  </a:lnTo>
                  <a:lnTo>
                    <a:pt x="2693992" y="575088"/>
                  </a:lnTo>
                  <a:lnTo>
                    <a:pt x="2721111" y="610527"/>
                  </a:lnTo>
                  <a:lnTo>
                    <a:pt x="2747195" y="646780"/>
                  </a:lnTo>
                  <a:lnTo>
                    <a:pt x="2772222" y="683826"/>
                  </a:lnTo>
                  <a:lnTo>
                    <a:pt x="2796170" y="721641"/>
                  </a:lnTo>
                  <a:lnTo>
                    <a:pt x="2819017" y="760203"/>
                  </a:lnTo>
                  <a:lnTo>
                    <a:pt x="2840741" y="799492"/>
                  </a:lnTo>
                  <a:lnTo>
                    <a:pt x="2861319" y="839484"/>
                  </a:lnTo>
                  <a:lnTo>
                    <a:pt x="2880730" y="880157"/>
                  </a:lnTo>
                  <a:lnTo>
                    <a:pt x="2898951" y="921490"/>
                  </a:lnTo>
                  <a:lnTo>
                    <a:pt x="2915961" y="963460"/>
                  </a:lnTo>
                  <a:lnTo>
                    <a:pt x="2931736" y="1006045"/>
                  </a:lnTo>
                  <a:lnTo>
                    <a:pt x="2946256" y="1049223"/>
                  </a:lnTo>
                  <a:lnTo>
                    <a:pt x="2959498" y="1092972"/>
                  </a:lnTo>
                  <a:lnTo>
                    <a:pt x="2971439" y="1137269"/>
                  </a:lnTo>
                  <a:lnTo>
                    <a:pt x="2982059" y="1182094"/>
                  </a:lnTo>
                  <a:lnTo>
                    <a:pt x="2991334" y="1227423"/>
                  </a:lnTo>
                  <a:lnTo>
                    <a:pt x="2999243" y="1273235"/>
                  </a:lnTo>
                  <a:lnTo>
                    <a:pt x="3005764" y="1319507"/>
                  </a:lnTo>
                  <a:lnTo>
                    <a:pt x="3010874" y="1366218"/>
                  </a:lnTo>
                  <a:lnTo>
                    <a:pt x="3014551" y="1413345"/>
                  </a:lnTo>
                  <a:lnTo>
                    <a:pt x="3016774" y="1460866"/>
                  </a:lnTo>
                  <a:lnTo>
                    <a:pt x="3017520" y="1508760"/>
                  </a:lnTo>
                  <a:lnTo>
                    <a:pt x="3016774" y="1556653"/>
                  </a:lnTo>
                  <a:lnTo>
                    <a:pt x="3014551" y="1604174"/>
                  </a:lnTo>
                  <a:lnTo>
                    <a:pt x="3010874" y="1651301"/>
                  </a:lnTo>
                  <a:lnTo>
                    <a:pt x="3005764" y="1698012"/>
                  </a:lnTo>
                  <a:lnTo>
                    <a:pt x="2999243" y="1744284"/>
                  </a:lnTo>
                  <a:lnTo>
                    <a:pt x="2991334" y="1790096"/>
                  </a:lnTo>
                  <a:lnTo>
                    <a:pt x="2982059" y="1835425"/>
                  </a:lnTo>
                  <a:lnTo>
                    <a:pt x="2971439" y="1880250"/>
                  </a:lnTo>
                  <a:lnTo>
                    <a:pt x="2959498" y="1924547"/>
                  </a:lnTo>
                  <a:lnTo>
                    <a:pt x="2946256" y="1968296"/>
                  </a:lnTo>
                  <a:lnTo>
                    <a:pt x="2931736" y="2011474"/>
                  </a:lnTo>
                  <a:lnTo>
                    <a:pt x="2915961" y="2054059"/>
                  </a:lnTo>
                  <a:lnTo>
                    <a:pt x="2898951" y="2096029"/>
                  </a:lnTo>
                  <a:lnTo>
                    <a:pt x="2880730" y="2137362"/>
                  </a:lnTo>
                  <a:lnTo>
                    <a:pt x="2861319" y="2178035"/>
                  </a:lnTo>
                  <a:lnTo>
                    <a:pt x="2840741" y="2218027"/>
                  </a:lnTo>
                  <a:lnTo>
                    <a:pt x="2819017" y="2257316"/>
                  </a:lnTo>
                  <a:lnTo>
                    <a:pt x="2796170" y="2295878"/>
                  </a:lnTo>
                  <a:lnTo>
                    <a:pt x="2772222" y="2333693"/>
                  </a:lnTo>
                  <a:lnTo>
                    <a:pt x="2747195" y="2370739"/>
                  </a:lnTo>
                  <a:lnTo>
                    <a:pt x="2721111" y="2406992"/>
                  </a:lnTo>
                  <a:lnTo>
                    <a:pt x="2693992" y="2442431"/>
                  </a:lnTo>
                  <a:lnTo>
                    <a:pt x="2665859" y="2477035"/>
                  </a:lnTo>
                  <a:lnTo>
                    <a:pt x="2636737" y="2510780"/>
                  </a:lnTo>
                  <a:lnTo>
                    <a:pt x="2606645" y="2543645"/>
                  </a:lnTo>
                  <a:lnTo>
                    <a:pt x="2575607" y="2575607"/>
                  </a:lnTo>
                  <a:lnTo>
                    <a:pt x="2543645" y="2606645"/>
                  </a:lnTo>
                  <a:lnTo>
                    <a:pt x="2510780" y="2636737"/>
                  </a:lnTo>
                  <a:lnTo>
                    <a:pt x="2477035" y="2665859"/>
                  </a:lnTo>
                  <a:lnTo>
                    <a:pt x="2442431" y="2693992"/>
                  </a:lnTo>
                  <a:lnTo>
                    <a:pt x="2406992" y="2721111"/>
                  </a:lnTo>
                  <a:lnTo>
                    <a:pt x="2370739" y="2747195"/>
                  </a:lnTo>
                  <a:lnTo>
                    <a:pt x="2333693" y="2772222"/>
                  </a:lnTo>
                  <a:lnTo>
                    <a:pt x="2295878" y="2796170"/>
                  </a:lnTo>
                  <a:lnTo>
                    <a:pt x="2257316" y="2819017"/>
                  </a:lnTo>
                  <a:lnTo>
                    <a:pt x="2218027" y="2840741"/>
                  </a:lnTo>
                  <a:lnTo>
                    <a:pt x="2178035" y="2861319"/>
                  </a:lnTo>
                  <a:lnTo>
                    <a:pt x="2137362" y="2880730"/>
                  </a:lnTo>
                  <a:lnTo>
                    <a:pt x="2096029" y="2898951"/>
                  </a:lnTo>
                  <a:lnTo>
                    <a:pt x="2054059" y="2915961"/>
                  </a:lnTo>
                  <a:lnTo>
                    <a:pt x="2011474" y="2931736"/>
                  </a:lnTo>
                  <a:lnTo>
                    <a:pt x="1968296" y="2946256"/>
                  </a:lnTo>
                  <a:lnTo>
                    <a:pt x="1924547" y="2959498"/>
                  </a:lnTo>
                  <a:lnTo>
                    <a:pt x="1880250" y="2971439"/>
                  </a:lnTo>
                  <a:lnTo>
                    <a:pt x="1835425" y="2982059"/>
                  </a:lnTo>
                  <a:lnTo>
                    <a:pt x="1790096" y="2991334"/>
                  </a:lnTo>
                  <a:lnTo>
                    <a:pt x="1744284" y="2999243"/>
                  </a:lnTo>
                  <a:lnTo>
                    <a:pt x="1698012" y="3005764"/>
                  </a:lnTo>
                  <a:lnTo>
                    <a:pt x="1651301" y="3010874"/>
                  </a:lnTo>
                  <a:lnTo>
                    <a:pt x="1604174" y="3014551"/>
                  </a:lnTo>
                  <a:lnTo>
                    <a:pt x="1556653" y="3016774"/>
                  </a:lnTo>
                  <a:lnTo>
                    <a:pt x="1508759" y="3017520"/>
                  </a:lnTo>
                  <a:lnTo>
                    <a:pt x="1460866" y="3016774"/>
                  </a:lnTo>
                  <a:lnTo>
                    <a:pt x="1413345" y="3014551"/>
                  </a:lnTo>
                  <a:lnTo>
                    <a:pt x="1366218" y="3010874"/>
                  </a:lnTo>
                  <a:lnTo>
                    <a:pt x="1319507" y="3005764"/>
                  </a:lnTo>
                  <a:lnTo>
                    <a:pt x="1273235" y="2999243"/>
                  </a:lnTo>
                  <a:lnTo>
                    <a:pt x="1227423" y="2991334"/>
                  </a:lnTo>
                  <a:lnTo>
                    <a:pt x="1182094" y="2982059"/>
                  </a:lnTo>
                  <a:lnTo>
                    <a:pt x="1137269" y="2971439"/>
                  </a:lnTo>
                  <a:lnTo>
                    <a:pt x="1092972" y="2959498"/>
                  </a:lnTo>
                  <a:lnTo>
                    <a:pt x="1049223" y="2946256"/>
                  </a:lnTo>
                  <a:lnTo>
                    <a:pt x="1006045" y="2931736"/>
                  </a:lnTo>
                  <a:lnTo>
                    <a:pt x="963460" y="2915961"/>
                  </a:lnTo>
                  <a:lnTo>
                    <a:pt x="921490" y="2898951"/>
                  </a:lnTo>
                  <a:lnTo>
                    <a:pt x="880157" y="2880730"/>
                  </a:lnTo>
                  <a:lnTo>
                    <a:pt x="839484" y="2861319"/>
                  </a:lnTo>
                  <a:lnTo>
                    <a:pt x="799492" y="2840741"/>
                  </a:lnTo>
                  <a:lnTo>
                    <a:pt x="760203" y="2819017"/>
                  </a:lnTo>
                  <a:lnTo>
                    <a:pt x="721641" y="2796170"/>
                  </a:lnTo>
                  <a:lnTo>
                    <a:pt x="683826" y="2772222"/>
                  </a:lnTo>
                  <a:lnTo>
                    <a:pt x="646780" y="2747195"/>
                  </a:lnTo>
                  <a:lnTo>
                    <a:pt x="610527" y="2721111"/>
                  </a:lnTo>
                  <a:lnTo>
                    <a:pt x="575088" y="2693992"/>
                  </a:lnTo>
                  <a:lnTo>
                    <a:pt x="540484" y="2665859"/>
                  </a:lnTo>
                  <a:lnTo>
                    <a:pt x="506739" y="2636737"/>
                  </a:lnTo>
                  <a:lnTo>
                    <a:pt x="473874" y="2606645"/>
                  </a:lnTo>
                  <a:lnTo>
                    <a:pt x="441912" y="2575607"/>
                  </a:lnTo>
                  <a:lnTo>
                    <a:pt x="410874" y="2543645"/>
                  </a:lnTo>
                  <a:lnTo>
                    <a:pt x="380782" y="2510780"/>
                  </a:lnTo>
                  <a:lnTo>
                    <a:pt x="351660" y="2477035"/>
                  </a:lnTo>
                  <a:lnTo>
                    <a:pt x="323527" y="2442431"/>
                  </a:lnTo>
                  <a:lnTo>
                    <a:pt x="296408" y="2406992"/>
                  </a:lnTo>
                  <a:lnTo>
                    <a:pt x="270324" y="2370739"/>
                  </a:lnTo>
                  <a:lnTo>
                    <a:pt x="245297" y="2333693"/>
                  </a:lnTo>
                  <a:lnTo>
                    <a:pt x="221349" y="2295878"/>
                  </a:lnTo>
                  <a:lnTo>
                    <a:pt x="198502" y="2257316"/>
                  </a:lnTo>
                  <a:lnTo>
                    <a:pt x="176778" y="2218027"/>
                  </a:lnTo>
                  <a:lnTo>
                    <a:pt x="156200" y="2178035"/>
                  </a:lnTo>
                  <a:lnTo>
                    <a:pt x="136789" y="2137362"/>
                  </a:lnTo>
                  <a:lnTo>
                    <a:pt x="118568" y="2096029"/>
                  </a:lnTo>
                  <a:lnTo>
                    <a:pt x="101558" y="2054059"/>
                  </a:lnTo>
                  <a:lnTo>
                    <a:pt x="85783" y="2011474"/>
                  </a:lnTo>
                  <a:lnTo>
                    <a:pt x="71263" y="1968296"/>
                  </a:lnTo>
                  <a:lnTo>
                    <a:pt x="58021" y="1924547"/>
                  </a:lnTo>
                  <a:lnTo>
                    <a:pt x="46080" y="1880250"/>
                  </a:lnTo>
                  <a:lnTo>
                    <a:pt x="35460" y="1835425"/>
                  </a:lnTo>
                  <a:lnTo>
                    <a:pt x="26185" y="1790096"/>
                  </a:lnTo>
                  <a:lnTo>
                    <a:pt x="18276" y="1744284"/>
                  </a:lnTo>
                  <a:lnTo>
                    <a:pt x="11755" y="1698012"/>
                  </a:lnTo>
                  <a:lnTo>
                    <a:pt x="6645" y="1651301"/>
                  </a:lnTo>
                  <a:lnTo>
                    <a:pt x="2968" y="1604174"/>
                  </a:lnTo>
                  <a:lnTo>
                    <a:pt x="745" y="1556653"/>
                  </a:lnTo>
                  <a:lnTo>
                    <a:pt x="0" y="1508760"/>
                  </a:lnTo>
                  <a:close/>
                </a:path>
              </a:pathLst>
            </a:custGeom>
            <a:ln w="19050">
              <a:solidFill>
                <a:srgbClr val="3946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20529" y="4849748"/>
              <a:ext cx="314325" cy="1838960"/>
            </a:xfrm>
            <a:custGeom>
              <a:avLst/>
              <a:gdLst/>
              <a:ahLst/>
              <a:cxnLst/>
              <a:rect l="l" t="t" r="r" b="b"/>
              <a:pathLst>
                <a:path w="314325" h="1838959">
                  <a:moveTo>
                    <a:pt x="3428" y="0"/>
                  </a:moveTo>
                  <a:lnTo>
                    <a:pt x="32410" y="39134"/>
                  </a:lnTo>
                  <a:lnTo>
                    <a:pt x="59972" y="78954"/>
                  </a:lnTo>
                  <a:lnTo>
                    <a:pt x="86116" y="119424"/>
                  </a:lnTo>
                  <a:lnTo>
                    <a:pt x="110840" y="160511"/>
                  </a:lnTo>
                  <a:lnTo>
                    <a:pt x="134146" y="202180"/>
                  </a:lnTo>
                  <a:lnTo>
                    <a:pt x="156034" y="244397"/>
                  </a:lnTo>
                  <a:lnTo>
                    <a:pt x="176503" y="287127"/>
                  </a:lnTo>
                  <a:lnTo>
                    <a:pt x="195554" y="330336"/>
                  </a:lnTo>
                  <a:lnTo>
                    <a:pt x="213186" y="373989"/>
                  </a:lnTo>
                  <a:lnTo>
                    <a:pt x="229400" y="418052"/>
                  </a:lnTo>
                  <a:lnTo>
                    <a:pt x="244196" y="462491"/>
                  </a:lnTo>
                  <a:lnTo>
                    <a:pt x="257574" y="507272"/>
                  </a:lnTo>
                  <a:lnTo>
                    <a:pt x="269535" y="552359"/>
                  </a:lnTo>
                  <a:lnTo>
                    <a:pt x="280077" y="597718"/>
                  </a:lnTo>
                  <a:lnTo>
                    <a:pt x="289201" y="643315"/>
                  </a:lnTo>
                  <a:lnTo>
                    <a:pt x="296908" y="689116"/>
                  </a:lnTo>
                  <a:lnTo>
                    <a:pt x="303198" y="735087"/>
                  </a:lnTo>
                  <a:lnTo>
                    <a:pt x="308070" y="781192"/>
                  </a:lnTo>
                  <a:lnTo>
                    <a:pt x="311524" y="827397"/>
                  </a:lnTo>
                  <a:lnTo>
                    <a:pt x="313562" y="873669"/>
                  </a:lnTo>
                  <a:lnTo>
                    <a:pt x="314182" y="919972"/>
                  </a:lnTo>
                  <a:lnTo>
                    <a:pt x="313385" y="966272"/>
                  </a:lnTo>
                  <a:lnTo>
                    <a:pt x="311171" y="1012535"/>
                  </a:lnTo>
                  <a:lnTo>
                    <a:pt x="307540" y="1058726"/>
                  </a:lnTo>
                  <a:lnTo>
                    <a:pt x="302492" y="1104812"/>
                  </a:lnTo>
                  <a:lnTo>
                    <a:pt x="296028" y="1150757"/>
                  </a:lnTo>
                  <a:lnTo>
                    <a:pt x="288147" y="1196527"/>
                  </a:lnTo>
                  <a:lnTo>
                    <a:pt x="278849" y="1242088"/>
                  </a:lnTo>
                  <a:lnTo>
                    <a:pt x="268135" y="1287405"/>
                  </a:lnTo>
                  <a:lnTo>
                    <a:pt x="256005" y="1332444"/>
                  </a:lnTo>
                  <a:lnTo>
                    <a:pt x="242458" y="1377171"/>
                  </a:lnTo>
                  <a:lnTo>
                    <a:pt x="227496" y="1421551"/>
                  </a:lnTo>
                  <a:lnTo>
                    <a:pt x="211117" y="1465550"/>
                  </a:lnTo>
                  <a:lnTo>
                    <a:pt x="193322" y="1509133"/>
                  </a:lnTo>
                  <a:lnTo>
                    <a:pt x="174111" y="1552266"/>
                  </a:lnTo>
                  <a:lnTo>
                    <a:pt x="153485" y="1594914"/>
                  </a:lnTo>
                  <a:lnTo>
                    <a:pt x="131443" y="1637044"/>
                  </a:lnTo>
                  <a:lnTo>
                    <a:pt x="107985" y="1678620"/>
                  </a:lnTo>
                  <a:lnTo>
                    <a:pt x="83112" y="1719609"/>
                  </a:lnTo>
                  <a:lnTo>
                    <a:pt x="56823" y="1759976"/>
                  </a:lnTo>
                  <a:lnTo>
                    <a:pt x="29119" y="1799686"/>
                  </a:lnTo>
                  <a:lnTo>
                    <a:pt x="0" y="1838706"/>
                  </a:lnTo>
                </a:path>
              </a:pathLst>
            </a:custGeom>
            <a:ln w="7620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250679" y="5385815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1000" y="0"/>
                  </a:moveTo>
                  <a:lnTo>
                    <a:pt x="333204" y="2968"/>
                  </a:lnTo>
                  <a:lnTo>
                    <a:pt x="287181" y="11634"/>
                  </a:lnTo>
                  <a:lnTo>
                    <a:pt x="243288" y="25643"/>
                  </a:lnTo>
                  <a:lnTo>
                    <a:pt x="201881" y="44636"/>
                  </a:lnTo>
                  <a:lnTo>
                    <a:pt x="163318" y="68257"/>
                  </a:lnTo>
                  <a:lnTo>
                    <a:pt x="127955" y="96149"/>
                  </a:lnTo>
                  <a:lnTo>
                    <a:pt x="96149" y="127955"/>
                  </a:lnTo>
                  <a:lnTo>
                    <a:pt x="68257" y="163318"/>
                  </a:lnTo>
                  <a:lnTo>
                    <a:pt x="44636" y="201881"/>
                  </a:lnTo>
                  <a:lnTo>
                    <a:pt x="25643" y="243288"/>
                  </a:lnTo>
                  <a:lnTo>
                    <a:pt x="11634" y="287181"/>
                  </a:lnTo>
                  <a:lnTo>
                    <a:pt x="2968" y="333204"/>
                  </a:lnTo>
                  <a:lnTo>
                    <a:pt x="0" y="381000"/>
                  </a:lnTo>
                  <a:lnTo>
                    <a:pt x="2968" y="428795"/>
                  </a:lnTo>
                  <a:lnTo>
                    <a:pt x="11634" y="474818"/>
                  </a:lnTo>
                  <a:lnTo>
                    <a:pt x="25643" y="518711"/>
                  </a:lnTo>
                  <a:lnTo>
                    <a:pt x="44636" y="560118"/>
                  </a:lnTo>
                  <a:lnTo>
                    <a:pt x="68257" y="598681"/>
                  </a:lnTo>
                  <a:lnTo>
                    <a:pt x="96149" y="634044"/>
                  </a:lnTo>
                  <a:lnTo>
                    <a:pt x="127955" y="665850"/>
                  </a:lnTo>
                  <a:lnTo>
                    <a:pt x="163318" y="693742"/>
                  </a:lnTo>
                  <a:lnTo>
                    <a:pt x="201881" y="717363"/>
                  </a:lnTo>
                  <a:lnTo>
                    <a:pt x="243288" y="736356"/>
                  </a:lnTo>
                  <a:lnTo>
                    <a:pt x="287181" y="750365"/>
                  </a:lnTo>
                  <a:lnTo>
                    <a:pt x="333204" y="759031"/>
                  </a:lnTo>
                  <a:lnTo>
                    <a:pt x="381000" y="762000"/>
                  </a:lnTo>
                  <a:lnTo>
                    <a:pt x="428795" y="759031"/>
                  </a:lnTo>
                  <a:lnTo>
                    <a:pt x="474818" y="750365"/>
                  </a:lnTo>
                  <a:lnTo>
                    <a:pt x="518711" y="736356"/>
                  </a:lnTo>
                  <a:lnTo>
                    <a:pt x="560118" y="717363"/>
                  </a:lnTo>
                  <a:lnTo>
                    <a:pt x="598681" y="693742"/>
                  </a:lnTo>
                  <a:lnTo>
                    <a:pt x="634044" y="665850"/>
                  </a:lnTo>
                  <a:lnTo>
                    <a:pt x="665850" y="634044"/>
                  </a:lnTo>
                  <a:lnTo>
                    <a:pt x="693742" y="598681"/>
                  </a:lnTo>
                  <a:lnTo>
                    <a:pt x="717363" y="560118"/>
                  </a:lnTo>
                  <a:lnTo>
                    <a:pt x="736356" y="518711"/>
                  </a:lnTo>
                  <a:lnTo>
                    <a:pt x="750365" y="474818"/>
                  </a:lnTo>
                  <a:lnTo>
                    <a:pt x="759031" y="428795"/>
                  </a:lnTo>
                  <a:lnTo>
                    <a:pt x="762000" y="381000"/>
                  </a:lnTo>
                  <a:lnTo>
                    <a:pt x="759031" y="333204"/>
                  </a:lnTo>
                  <a:lnTo>
                    <a:pt x="750365" y="287181"/>
                  </a:lnTo>
                  <a:lnTo>
                    <a:pt x="736356" y="243288"/>
                  </a:lnTo>
                  <a:lnTo>
                    <a:pt x="717363" y="201881"/>
                  </a:lnTo>
                  <a:lnTo>
                    <a:pt x="693742" y="163318"/>
                  </a:lnTo>
                  <a:lnTo>
                    <a:pt x="665850" y="127955"/>
                  </a:lnTo>
                  <a:lnTo>
                    <a:pt x="634044" y="96149"/>
                  </a:lnTo>
                  <a:lnTo>
                    <a:pt x="598681" y="68257"/>
                  </a:lnTo>
                  <a:lnTo>
                    <a:pt x="560118" y="44636"/>
                  </a:lnTo>
                  <a:lnTo>
                    <a:pt x="518711" y="25643"/>
                  </a:lnTo>
                  <a:lnTo>
                    <a:pt x="474818" y="11634"/>
                  </a:lnTo>
                  <a:lnTo>
                    <a:pt x="428795" y="2968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539478" y="5572709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237732" y="4811648"/>
            <a:ext cx="762000" cy="1915160"/>
            <a:chOff x="6237732" y="4811648"/>
            <a:chExt cx="762000" cy="1915160"/>
          </a:xfrm>
        </p:grpSpPr>
        <p:sp>
          <p:nvSpPr>
            <p:cNvPr id="11" name="object 11"/>
            <p:cNvSpPr/>
            <p:nvPr/>
          </p:nvSpPr>
          <p:spPr>
            <a:xfrm>
              <a:off x="6617223" y="4849748"/>
              <a:ext cx="314325" cy="1838960"/>
            </a:xfrm>
            <a:custGeom>
              <a:avLst/>
              <a:gdLst/>
              <a:ahLst/>
              <a:cxnLst/>
              <a:rect l="l" t="t" r="r" b="b"/>
              <a:pathLst>
                <a:path w="314325" h="1838959">
                  <a:moveTo>
                    <a:pt x="310753" y="0"/>
                  </a:moveTo>
                  <a:lnTo>
                    <a:pt x="281771" y="39134"/>
                  </a:lnTo>
                  <a:lnTo>
                    <a:pt x="254209" y="78954"/>
                  </a:lnTo>
                  <a:lnTo>
                    <a:pt x="228065" y="119424"/>
                  </a:lnTo>
                  <a:lnTo>
                    <a:pt x="203341" y="160511"/>
                  </a:lnTo>
                  <a:lnTo>
                    <a:pt x="180035" y="202180"/>
                  </a:lnTo>
                  <a:lnTo>
                    <a:pt x="158147" y="244397"/>
                  </a:lnTo>
                  <a:lnTo>
                    <a:pt x="137678" y="287127"/>
                  </a:lnTo>
                  <a:lnTo>
                    <a:pt x="118627" y="330336"/>
                  </a:lnTo>
                  <a:lnTo>
                    <a:pt x="100995" y="373989"/>
                  </a:lnTo>
                  <a:lnTo>
                    <a:pt x="84781" y="418052"/>
                  </a:lnTo>
                  <a:lnTo>
                    <a:pt x="69985" y="462491"/>
                  </a:lnTo>
                  <a:lnTo>
                    <a:pt x="56607" y="507272"/>
                  </a:lnTo>
                  <a:lnTo>
                    <a:pt x="44647" y="552359"/>
                  </a:lnTo>
                  <a:lnTo>
                    <a:pt x="34104" y="597718"/>
                  </a:lnTo>
                  <a:lnTo>
                    <a:pt x="24980" y="643315"/>
                  </a:lnTo>
                  <a:lnTo>
                    <a:pt x="17273" y="689116"/>
                  </a:lnTo>
                  <a:lnTo>
                    <a:pt x="10983" y="735087"/>
                  </a:lnTo>
                  <a:lnTo>
                    <a:pt x="6111" y="781192"/>
                  </a:lnTo>
                  <a:lnTo>
                    <a:pt x="2657" y="827397"/>
                  </a:lnTo>
                  <a:lnTo>
                    <a:pt x="620" y="873669"/>
                  </a:lnTo>
                  <a:lnTo>
                    <a:pt x="0" y="919972"/>
                  </a:lnTo>
                  <a:lnTo>
                    <a:pt x="796" y="966272"/>
                  </a:lnTo>
                  <a:lnTo>
                    <a:pt x="3010" y="1012535"/>
                  </a:lnTo>
                  <a:lnTo>
                    <a:pt x="6641" y="1058726"/>
                  </a:lnTo>
                  <a:lnTo>
                    <a:pt x="11689" y="1104812"/>
                  </a:lnTo>
                  <a:lnTo>
                    <a:pt x="18153" y="1150757"/>
                  </a:lnTo>
                  <a:lnTo>
                    <a:pt x="26034" y="1196527"/>
                  </a:lnTo>
                  <a:lnTo>
                    <a:pt x="35332" y="1242088"/>
                  </a:lnTo>
                  <a:lnTo>
                    <a:pt x="46046" y="1287405"/>
                  </a:lnTo>
                  <a:lnTo>
                    <a:pt x="58176" y="1332444"/>
                  </a:lnTo>
                  <a:lnTo>
                    <a:pt x="71723" y="1377171"/>
                  </a:lnTo>
                  <a:lnTo>
                    <a:pt x="86686" y="1421551"/>
                  </a:lnTo>
                  <a:lnTo>
                    <a:pt x="103064" y="1465550"/>
                  </a:lnTo>
                  <a:lnTo>
                    <a:pt x="120859" y="1509133"/>
                  </a:lnTo>
                  <a:lnTo>
                    <a:pt x="140070" y="1552266"/>
                  </a:lnTo>
                  <a:lnTo>
                    <a:pt x="160696" y="1594914"/>
                  </a:lnTo>
                  <a:lnTo>
                    <a:pt x="182739" y="1637044"/>
                  </a:lnTo>
                  <a:lnTo>
                    <a:pt x="206196" y="1678620"/>
                  </a:lnTo>
                  <a:lnTo>
                    <a:pt x="231070" y="1719609"/>
                  </a:lnTo>
                  <a:lnTo>
                    <a:pt x="257358" y="1759976"/>
                  </a:lnTo>
                  <a:lnTo>
                    <a:pt x="285062" y="1799686"/>
                  </a:lnTo>
                  <a:lnTo>
                    <a:pt x="314182" y="1838706"/>
                  </a:lnTo>
                </a:path>
              </a:pathLst>
            </a:custGeom>
            <a:ln w="7620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37732" y="5385815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0999" y="0"/>
                  </a:moveTo>
                  <a:lnTo>
                    <a:pt x="333204" y="2968"/>
                  </a:lnTo>
                  <a:lnTo>
                    <a:pt x="287181" y="11634"/>
                  </a:lnTo>
                  <a:lnTo>
                    <a:pt x="243288" y="25643"/>
                  </a:lnTo>
                  <a:lnTo>
                    <a:pt x="201881" y="44636"/>
                  </a:lnTo>
                  <a:lnTo>
                    <a:pt x="163318" y="68257"/>
                  </a:lnTo>
                  <a:lnTo>
                    <a:pt x="127955" y="96149"/>
                  </a:lnTo>
                  <a:lnTo>
                    <a:pt x="96149" y="127955"/>
                  </a:lnTo>
                  <a:lnTo>
                    <a:pt x="68257" y="163318"/>
                  </a:lnTo>
                  <a:lnTo>
                    <a:pt x="44636" y="201881"/>
                  </a:lnTo>
                  <a:lnTo>
                    <a:pt x="25643" y="243288"/>
                  </a:lnTo>
                  <a:lnTo>
                    <a:pt x="11634" y="287181"/>
                  </a:lnTo>
                  <a:lnTo>
                    <a:pt x="2968" y="333204"/>
                  </a:lnTo>
                  <a:lnTo>
                    <a:pt x="0" y="381000"/>
                  </a:lnTo>
                  <a:lnTo>
                    <a:pt x="2968" y="428795"/>
                  </a:lnTo>
                  <a:lnTo>
                    <a:pt x="11634" y="474818"/>
                  </a:lnTo>
                  <a:lnTo>
                    <a:pt x="25643" y="518711"/>
                  </a:lnTo>
                  <a:lnTo>
                    <a:pt x="44636" y="560118"/>
                  </a:lnTo>
                  <a:lnTo>
                    <a:pt x="68257" y="598681"/>
                  </a:lnTo>
                  <a:lnTo>
                    <a:pt x="96149" y="634044"/>
                  </a:lnTo>
                  <a:lnTo>
                    <a:pt x="127955" y="665850"/>
                  </a:lnTo>
                  <a:lnTo>
                    <a:pt x="163318" y="693742"/>
                  </a:lnTo>
                  <a:lnTo>
                    <a:pt x="201881" y="717363"/>
                  </a:lnTo>
                  <a:lnTo>
                    <a:pt x="243288" y="736356"/>
                  </a:lnTo>
                  <a:lnTo>
                    <a:pt x="287181" y="750365"/>
                  </a:lnTo>
                  <a:lnTo>
                    <a:pt x="333204" y="759031"/>
                  </a:lnTo>
                  <a:lnTo>
                    <a:pt x="380999" y="762000"/>
                  </a:lnTo>
                  <a:lnTo>
                    <a:pt x="428795" y="759031"/>
                  </a:lnTo>
                  <a:lnTo>
                    <a:pt x="474818" y="750365"/>
                  </a:lnTo>
                  <a:lnTo>
                    <a:pt x="518711" y="736356"/>
                  </a:lnTo>
                  <a:lnTo>
                    <a:pt x="560118" y="717363"/>
                  </a:lnTo>
                  <a:lnTo>
                    <a:pt x="598681" y="693742"/>
                  </a:lnTo>
                  <a:lnTo>
                    <a:pt x="634044" y="665850"/>
                  </a:lnTo>
                  <a:lnTo>
                    <a:pt x="665850" y="634044"/>
                  </a:lnTo>
                  <a:lnTo>
                    <a:pt x="693742" y="598681"/>
                  </a:lnTo>
                  <a:lnTo>
                    <a:pt x="717363" y="560118"/>
                  </a:lnTo>
                  <a:lnTo>
                    <a:pt x="736356" y="518711"/>
                  </a:lnTo>
                  <a:lnTo>
                    <a:pt x="750365" y="474818"/>
                  </a:lnTo>
                  <a:lnTo>
                    <a:pt x="759031" y="428795"/>
                  </a:lnTo>
                  <a:lnTo>
                    <a:pt x="761999" y="381000"/>
                  </a:lnTo>
                  <a:lnTo>
                    <a:pt x="759031" y="333204"/>
                  </a:lnTo>
                  <a:lnTo>
                    <a:pt x="750365" y="287181"/>
                  </a:lnTo>
                  <a:lnTo>
                    <a:pt x="736356" y="243288"/>
                  </a:lnTo>
                  <a:lnTo>
                    <a:pt x="717363" y="201881"/>
                  </a:lnTo>
                  <a:lnTo>
                    <a:pt x="693742" y="163318"/>
                  </a:lnTo>
                  <a:lnTo>
                    <a:pt x="665850" y="127955"/>
                  </a:lnTo>
                  <a:lnTo>
                    <a:pt x="634044" y="96149"/>
                  </a:lnTo>
                  <a:lnTo>
                    <a:pt x="598681" y="68257"/>
                  </a:lnTo>
                  <a:lnTo>
                    <a:pt x="560118" y="44636"/>
                  </a:lnTo>
                  <a:lnTo>
                    <a:pt x="518711" y="25643"/>
                  </a:lnTo>
                  <a:lnTo>
                    <a:pt x="474818" y="11634"/>
                  </a:lnTo>
                  <a:lnTo>
                    <a:pt x="428795" y="2968"/>
                  </a:lnTo>
                  <a:lnTo>
                    <a:pt x="380999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526783" y="5572709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32175" y="5146700"/>
            <a:ext cx="2435225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HMAC-Based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One-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Time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(HOTP)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31906" y="5169391"/>
            <a:ext cx="2906395" cy="1174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5"/>
              </a:spcBef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Time-Based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One-Time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Algorithm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3E3E3E"/>
                </a:solidFill>
                <a:latin typeface="Microsoft Sans Serif"/>
                <a:cs typeface="Microsoft Sans Serif"/>
              </a:rPr>
              <a:t>(TOTP)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13092" y="4791455"/>
            <a:ext cx="1947672" cy="1949196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  <a:latin typeface="Arial"/>
                <a:cs typeface="Arial"/>
              </a:rPr>
              <a:t>Open</a:t>
            </a:r>
            <a:r>
              <a:rPr spc="-8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  <a:r>
              <a:rPr spc="-8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(OATH)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5444" y="760476"/>
            <a:ext cx="6982968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334261" y="3053333"/>
            <a:ext cx="6341745" cy="4572000"/>
          </a:xfrm>
          <a:custGeom>
            <a:avLst/>
            <a:gdLst/>
            <a:ahLst/>
            <a:cxnLst/>
            <a:rect l="l" t="t" r="r" b="b"/>
            <a:pathLst>
              <a:path w="6341745" h="4572000">
                <a:moveTo>
                  <a:pt x="0" y="762000"/>
                </a:moveTo>
                <a:lnTo>
                  <a:pt x="1498" y="713805"/>
                </a:lnTo>
                <a:lnTo>
                  <a:pt x="5936" y="666409"/>
                </a:lnTo>
                <a:lnTo>
                  <a:pt x="13223" y="619898"/>
                </a:lnTo>
                <a:lnTo>
                  <a:pt x="23269" y="574363"/>
                </a:lnTo>
                <a:lnTo>
                  <a:pt x="35987" y="529893"/>
                </a:lnTo>
                <a:lnTo>
                  <a:pt x="51286" y="486577"/>
                </a:lnTo>
                <a:lnTo>
                  <a:pt x="69078" y="444504"/>
                </a:lnTo>
                <a:lnTo>
                  <a:pt x="89272" y="403763"/>
                </a:lnTo>
                <a:lnTo>
                  <a:pt x="111781" y="364444"/>
                </a:lnTo>
                <a:lnTo>
                  <a:pt x="136514" y="326636"/>
                </a:lnTo>
                <a:lnTo>
                  <a:pt x="163383" y="290429"/>
                </a:lnTo>
                <a:lnTo>
                  <a:pt x="192298" y="255910"/>
                </a:lnTo>
                <a:lnTo>
                  <a:pt x="223170" y="223170"/>
                </a:lnTo>
                <a:lnTo>
                  <a:pt x="255910" y="192298"/>
                </a:lnTo>
                <a:lnTo>
                  <a:pt x="290429" y="163383"/>
                </a:lnTo>
                <a:lnTo>
                  <a:pt x="326636" y="136514"/>
                </a:lnTo>
                <a:lnTo>
                  <a:pt x="364444" y="111781"/>
                </a:lnTo>
                <a:lnTo>
                  <a:pt x="403763" y="89272"/>
                </a:lnTo>
                <a:lnTo>
                  <a:pt x="444504" y="69078"/>
                </a:lnTo>
                <a:lnTo>
                  <a:pt x="486577" y="51286"/>
                </a:lnTo>
                <a:lnTo>
                  <a:pt x="529893" y="35987"/>
                </a:lnTo>
                <a:lnTo>
                  <a:pt x="574363" y="23269"/>
                </a:lnTo>
                <a:lnTo>
                  <a:pt x="619898" y="13223"/>
                </a:lnTo>
                <a:lnTo>
                  <a:pt x="666409" y="5936"/>
                </a:lnTo>
                <a:lnTo>
                  <a:pt x="713805" y="1498"/>
                </a:lnTo>
                <a:lnTo>
                  <a:pt x="762000" y="0"/>
                </a:lnTo>
                <a:lnTo>
                  <a:pt x="5579364" y="0"/>
                </a:lnTo>
                <a:lnTo>
                  <a:pt x="5627558" y="1498"/>
                </a:lnTo>
                <a:lnTo>
                  <a:pt x="5674954" y="5936"/>
                </a:lnTo>
                <a:lnTo>
                  <a:pt x="5721465" y="13223"/>
                </a:lnTo>
                <a:lnTo>
                  <a:pt x="5767000" y="23269"/>
                </a:lnTo>
                <a:lnTo>
                  <a:pt x="5811470" y="35987"/>
                </a:lnTo>
                <a:lnTo>
                  <a:pt x="5854786" y="51286"/>
                </a:lnTo>
                <a:lnTo>
                  <a:pt x="5896859" y="69078"/>
                </a:lnTo>
                <a:lnTo>
                  <a:pt x="5937600" y="89272"/>
                </a:lnTo>
                <a:lnTo>
                  <a:pt x="5976919" y="111781"/>
                </a:lnTo>
                <a:lnTo>
                  <a:pt x="6014727" y="136514"/>
                </a:lnTo>
                <a:lnTo>
                  <a:pt x="6050934" y="163383"/>
                </a:lnTo>
                <a:lnTo>
                  <a:pt x="6085453" y="192298"/>
                </a:lnTo>
                <a:lnTo>
                  <a:pt x="6118193" y="223170"/>
                </a:lnTo>
                <a:lnTo>
                  <a:pt x="6149065" y="255910"/>
                </a:lnTo>
                <a:lnTo>
                  <a:pt x="6177980" y="290429"/>
                </a:lnTo>
                <a:lnTo>
                  <a:pt x="6204849" y="326636"/>
                </a:lnTo>
                <a:lnTo>
                  <a:pt x="6229582" y="364444"/>
                </a:lnTo>
                <a:lnTo>
                  <a:pt x="6252091" y="403763"/>
                </a:lnTo>
                <a:lnTo>
                  <a:pt x="6272285" y="444504"/>
                </a:lnTo>
                <a:lnTo>
                  <a:pt x="6290077" y="486577"/>
                </a:lnTo>
                <a:lnTo>
                  <a:pt x="6305376" y="529893"/>
                </a:lnTo>
                <a:lnTo>
                  <a:pt x="6318094" y="574363"/>
                </a:lnTo>
                <a:lnTo>
                  <a:pt x="6328140" y="619898"/>
                </a:lnTo>
                <a:lnTo>
                  <a:pt x="6335427" y="666409"/>
                </a:lnTo>
                <a:lnTo>
                  <a:pt x="6339865" y="713805"/>
                </a:lnTo>
                <a:lnTo>
                  <a:pt x="6341364" y="762000"/>
                </a:lnTo>
                <a:lnTo>
                  <a:pt x="6341364" y="3810000"/>
                </a:lnTo>
                <a:lnTo>
                  <a:pt x="6339865" y="3858194"/>
                </a:lnTo>
                <a:lnTo>
                  <a:pt x="6335427" y="3905590"/>
                </a:lnTo>
                <a:lnTo>
                  <a:pt x="6328140" y="3952101"/>
                </a:lnTo>
                <a:lnTo>
                  <a:pt x="6318094" y="3997636"/>
                </a:lnTo>
                <a:lnTo>
                  <a:pt x="6305376" y="4042106"/>
                </a:lnTo>
                <a:lnTo>
                  <a:pt x="6290077" y="4085422"/>
                </a:lnTo>
                <a:lnTo>
                  <a:pt x="6272285" y="4127495"/>
                </a:lnTo>
                <a:lnTo>
                  <a:pt x="6252091" y="4168236"/>
                </a:lnTo>
                <a:lnTo>
                  <a:pt x="6229582" y="4207555"/>
                </a:lnTo>
                <a:lnTo>
                  <a:pt x="6204849" y="4245363"/>
                </a:lnTo>
                <a:lnTo>
                  <a:pt x="6177980" y="4281570"/>
                </a:lnTo>
                <a:lnTo>
                  <a:pt x="6149065" y="4316089"/>
                </a:lnTo>
                <a:lnTo>
                  <a:pt x="6118193" y="4348829"/>
                </a:lnTo>
                <a:lnTo>
                  <a:pt x="6085453" y="4379701"/>
                </a:lnTo>
                <a:lnTo>
                  <a:pt x="6050934" y="4408616"/>
                </a:lnTo>
                <a:lnTo>
                  <a:pt x="6014727" y="4435485"/>
                </a:lnTo>
                <a:lnTo>
                  <a:pt x="5976919" y="4460218"/>
                </a:lnTo>
                <a:lnTo>
                  <a:pt x="5937600" y="4482727"/>
                </a:lnTo>
                <a:lnTo>
                  <a:pt x="5896859" y="4502921"/>
                </a:lnTo>
                <a:lnTo>
                  <a:pt x="5854786" y="4520713"/>
                </a:lnTo>
                <a:lnTo>
                  <a:pt x="5811470" y="4536012"/>
                </a:lnTo>
                <a:lnTo>
                  <a:pt x="5767000" y="4548730"/>
                </a:lnTo>
                <a:lnTo>
                  <a:pt x="5721465" y="4558776"/>
                </a:lnTo>
                <a:lnTo>
                  <a:pt x="5674954" y="4566063"/>
                </a:lnTo>
                <a:lnTo>
                  <a:pt x="5627558" y="4570501"/>
                </a:lnTo>
                <a:lnTo>
                  <a:pt x="5579364" y="4572000"/>
                </a:lnTo>
                <a:lnTo>
                  <a:pt x="762000" y="4572000"/>
                </a:lnTo>
                <a:lnTo>
                  <a:pt x="713805" y="4570501"/>
                </a:lnTo>
                <a:lnTo>
                  <a:pt x="666409" y="4566063"/>
                </a:lnTo>
                <a:lnTo>
                  <a:pt x="619898" y="4558776"/>
                </a:lnTo>
                <a:lnTo>
                  <a:pt x="574363" y="4548730"/>
                </a:lnTo>
                <a:lnTo>
                  <a:pt x="529893" y="4536012"/>
                </a:lnTo>
                <a:lnTo>
                  <a:pt x="486577" y="4520713"/>
                </a:lnTo>
                <a:lnTo>
                  <a:pt x="444504" y="4502921"/>
                </a:lnTo>
                <a:lnTo>
                  <a:pt x="403763" y="4482727"/>
                </a:lnTo>
                <a:lnTo>
                  <a:pt x="364444" y="4460218"/>
                </a:lnTo>
                <a:lnTo>
                  <a:pt x="326636" y="4435485"/>
                </a:lnTo>
                <a:lnTo>
                  <a:pt x="290429" y="4408616"/>
                </a:lnTo>
                <a:lnTo>
                  <a:pt x="255910" y="4379701"/>
                </a:lnTo>
                <a:lnTo>
                  <a:pt x="223170" y="4348829"/>
                </a:lnTo>
                <a:lnTo>
                  <a:pt x="192298" y="4316089"/>
                </a:lnTo>
                <a:lnTo>
                  <a:pt x="163383" y="4281570"/>
                </a:lnTo>
                <a:lnTo>
                  <a:pt x="136514" y="4245363"/>
                </a:lnTo>
                <a:lnTo>
                  <a:pt x="111781" y="4207555"/>
                </a:lnTo>
                <a:lnTo>
                  <a:pt x="89272" y="4168236"/>
                </a:lnTo>
                <a:lnTo>
                  <a:pt x="69078" y="4127495"/>
                </a:lnTo>
                <a:lnTo>
                  <a:pt x="51286" y="4085422"/>
                </a:lnTo>
                <a:lnTo>
                  <a:pt x="35987" y="4042106"/>
                </a:lnTo>
                <a:lnTo>
                  <a:pt x="23269" y="3997636"/>
                </a:lnTo>
                <a:lnTo>
                  <a:pt x="13223" y="3952101"/>
                </a:lnTo>
                <a:lnTo>
                  <a:pt x="5936" y="3905590"/>
                </a:lnTo>
                <a:lnTo>
                  <a:pt x="1498" y="3858194"/>
                </a:lnTo>
                <a:lnTo>
                  <a:pt x="0" y="3810000"/>
                </a:lnTo>
                <a:lnTo>
                  <a:pt x="0" y="762000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86305" y="4139463"/>
            <a:ext cx="5048250" cy="2320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351155" indent="-354965">
              <a:lnSpc>
                <a:spcPct val="114199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token-based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2650">
              <a:latin typeface="Microsoft Sans Serif"/>
              <a:cs typeface="Microsoft Sans Serif"/>
            </a:endParaRPr>
          </a:p>
          <a:p>
            <a:pPr marL="355600" marR="5080" indent="-342900" algn="just">
              <a:lnSpc>
                <a:spcPct val="113900"/>
              </a:lnSpc>
              <a:buClr>
                <a:srgbClr val="000000"/>
              </a:buClr>
              <a:buFont typeface="Arial MT"/>
              <a:buChar char="•"/>
              <a:tabLst>
                <a:tab pos="355600" algn="l"/>
              </a:tabLst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server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client </a:t>
            </a:r>
            <a:r>
              <a:rPr sz="2200" spc="-5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token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configured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same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shared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secret.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454390" y="3105150"/>
            <a:ext cx="6278880" cy="4520565"/>
          </a:xfrm>
          <a:custGeom>
            <a:avLst/>
            <a:gdLst/>
            <a:ahLst/>
            <a:cxnLst/>
            <a:rect l="l" t="t" r="r" b="b"/>
            <a:pathLst>
              <a:path w="6278880" h="4520565">
                <a:moveTo>
                  <a:pt x="0" y="753363"/>
                </a:moveTo>
                <a:lnTo>
                  <a:pt x="1482" y="705722"/>
                </a:lnTo>
                <a:lnTo>
                  <a:pt x="5870" y="658867"/>
                </a:lnTo>
                <a:lnTo>
                  <a:pt x="13075" y="612888"/>
                </a:lnTo>
                <a:lnTo>
                  <a:pt x="23009" y="567872"/>
                </a:lnTo>
                <a:lnTo>
                  <a:pt x="35584" y="523908"/>
                </a:lnTo>
                <a:lnTo>
                  <a:pt x="50712" y="481085"/>
                </a:lnTo>
                <a:lnTo>
                  <a:pt x="68304" y="439490"/>
                </a:lnTo>
                <a:lnTo>
                  <a:pt x="88272" y="399212"/>
                </a:lnTo>
                <a:lnTo>
                  <a:pt x="110527" y="360339"/>
                </a:lnTo>
                <a:lnTo>
                  <a:pt x="134983" y="322959"/>
                </a:lnTo>
                <a:lnTo>
                  <a:pt x="161549" y="287161"/>
                </a:lnTo>
                <a:lnTo>
                  <a:pt x="190138" y="253032"/>
                </a:lnTo>
                <a:lnTo>
                  <a:pt x="220662" y="220662"/>
                </a:lnTo>
                <a:lnTo>
                  <a:pt x="253032" y="190138"/>
                </a:lnTo>
                <a:lnTo>
                  <a:pt x="287161" y="161549"/>
                </a:lnTo>
                <a:lnTo>
                  <a:pt x="322959" y="134983"/>
                </a:lnTo>
                <a:lnTo>
                  <a:pt x="360339" y="110527"/>
                </a:lnTo>
                <a:lnTo>
                  <a:pt x="399212" y="88272"/>
                </a:lnTo>
                <a:lnTo>
                  <a:pt x="439490" y="68304"/>
                </a:lnTo>
                <a:lnTo>
                  <a:pt x="481085" y="50712"/>
                </a:lnTo>
                <a:lnTo>
                  <a:pt x="523908" y="35584"/>
                </a:lnTo>
                <a:lnTo>
                  <a:pt x="567872" y="23009"/>
                </a:lnTo>
                <a:lnTo>
                  <a:pt x="612888" y="13075"/>
                </a:lnTo>
                <a:lnTo>
                  <a:pt x="658867" y="5870"/>
                </a:lnTo>
                <a:lnTo>
                  <a:pt x="705722" y="1482"/>
                </a:lnTo>
                <a:lnTo>
                  <a:pt x="753363" y="0"/>
                </a:lnTo>
                <a:lnTo>
                  <a:pt x="5525515" y="0"/>
                </a:lnTo>
                <a:lnTo>
                  <a:pt x="5573157" y="1482"/>
                </a:lnTo>
                <a:lnTo>
                  <a:pt x="5620012" y="5870"/>
                </a:lnTo>
                <a:lnTo>
                  <a:pt x="5665991" y="13075"/>
                </a:lnTo>
                <a:lnTo>
                  <a:pt x="5711007" y="23009"/>
                </a:lnTo>
                <a:lnTo>
                  <a:pt x="5754971" y="35584"/>
                </a:lnTo>
                <a:lnTo>
                  <a:pt x="5797794" y="50712"/>
                </a:lnTo>
                <a:lnTo>
                  <a:pt x="5839389" y="68304"/>
                </a:lnTo>
                <a:lnTo>
                  <a:pt x="5879667" y="88272"/>
                </a:lnTo>
                <a:lnTo>
                  <a:pt x="5918540" y="110527"/>
                </a:lnTo>
                <a:lnTo>
                  <a:pt x="5955920" y="134983"/>
                </a:lnTo>
                <a:lnTo>
                  <a:pt x="5991718" y="161549"/>
                </a:lnTo>
                <a:lnTo>
                  <a:pt x="6025847" y="190138"/>
                </a:lnTo>
                <a:lnTo>
                  <a:pt x="6058217" y="220662"/>
                </a:lnTo>
                <a:lnTo>
                  <a:pt x="6088741" y="253032"/>
                </a:lnTo>
                <a:lnTo>
                  <a:pt x="6117330" y="287161"/>
                </a:lnTo>
                <a:lnTo>
                  <a:pt x="6143896" y="322959"/>
                </a:lnTo>
                <a:lnTo>
                  <a:pt x="6168352" y="360339"/>
                </a:lnTo>
                <a:lnTo>
                  <a:pt x="6190607" y="399212"/>
                </a:lnTo>
                <a:lnTo>
                  <a:pt x="6210575" y="439490"/>
                </a:lnTo>
                <a:lnTo>
                  <a:pt x="6228167" y="481085"/>
                </a:lnTo>
                <a:lnTo>
                  <a:pt x="6243295" y="523908"/>
                </a:lnTo>
                <a:lnTo>
                  <a:pt x="6255870" y="567872"/>
                </a:lnTo>
                <a:lnTo>
                  <a:pt x="6265804" y="612888"/>
                </a:lnTo>
                <a:lnTo>
                  <a:pt x="6273009" y="658867"/>
                </a:lnTo>
                <a:lnTo>
                  <a:pt x="6277397" y="705722"/>
                </a:lnTo>
                <a:lnTo>
                  <a:pt x="6278879" y="753363"/>
                </a:lnTo>
                <a:lnTo>
                  <a:pt x="6278879" y="3766820"/>
                </a:lnTo>
                <a:lnTo>
                  <a:pt x="6277397" y="3814461"/>
                </a:lnTo>
                <a:lnTo>
                  <a:pt x="6273009" y="3861316"/>
                </a:lnTo>
                <a:lnTo>
                  <a:pt x="6265804" y="3907295"/>
                </a:lnTo>
                <a:lnTo>
                  <a:pt x="6255870" y="3952311"/>
                </a:lnTo>
                <a:lnTo>
                  <a:pt x="6243295" y="3996275"/>
                </a:lnTo>
                <a:lnTo>
                  <a:pt x="6228167" y="4039098"/>
                </a:lnTo>
                <a:lnTo>
                  <a:pt x="6210575" y="4080693"/>
                </a:lnTo>
                <a:lnTo>
                  <a:pt x="6190607" y="4120971"/>
                </a:lnTo>
                <a:lnTo>
                  <a:pt x="6168352" y="4159844"/>
                </a:lnTo>
                <a:lnTo>
                  <a:pt x="6143896" y="4197224"/>
                </a:lnTo>
                <a:lnTo>
                  <a:pt x="6117330" y="4233022"/>
                </a:lnTo>
                <a:lnTo>
                  <a:pt x="6088741" y="4267151"/>
                </a:lnTo>
                <a:lnTo>
                  <a:pt x="6058217" y="4299521"/>
                </a:lnTo>
                <a:lnTo>
                  <a:pt x="6025847" y="4330045"/>
                </a:lnTo>
                <a:lnTo>
                  <a:pt x="5991718" y="4358634"/>
                </a:lnTo>
                <a:lnTo>
                  <a:pt x="5955920" y="4385200"/>
                </a:lnTo>
                <a:lnTo>
                  <a:pt x="5918540" y="4409656"/>
                </a:lnTo>
                <a:lnTo>
                  <a:pt x="5879667" y="4431911"/>
                </a:lnTo>
                <a:lnTo>
                  <a:pt x="5839389" y="4451879"/>
                </a:lnTo>
                <a:lnTo>
                  <a:pt x="5797794" y="4469471"/>
                </a:lnTo>
                <a:lnTo>
                  <a:pt x="5754971" y="4484599"/>
                </a:lnTo>
                <a:lnTo>
                  <a:pt x="5711007" y="4497174"/>
                </a:lnTo>
                <a:lnTo>
                  <a:pt x="5665991" y="4507108"/>
                </a:lnTo>
                <a:lnTo>
                  <a:pt x="5620012" y="4514313"/>
                </a:lnTo>
                <a:lnTo>
                  <a:pt x="5573157" y="4518701"/>
                </a:lnTo>
                <a:lnTo>
                  <a:pt x="5525515" y="4520184"/>
                </a:lnTo>
                <a:lnTo>
                  <a:pt x="753363" y="4520184"/>
                </a:lnTo>
                <a:lnTo>
                  <a:pt x="705722" y="4518701"/>
                </a:lnTo>
                <a:lnTo>
                  <a:pt x="658867" y="4514313"/>
                </a:lnTo>
                <a:lnTo>
                  <a:pt x="612888" y="4507108"/>
                </a:lnTo>
                <a:lnTo>
                  <a:pt x="567872" y="4497174"/>
                </a:lnTo>
                <a:lnTo>
                  <a:pt x="523908" y="4484599"/>
                </a:lnTo>
                <a:lnTo>
                  <a:pt x="481085" y="4469471"/>
                </a:lnTo>
                <a:lnTo>
                  <a:pt x="439490" y="4451879"/>
                </a:lnTo>
                <a:lnTo>
                  <a:pt x="399212" y="4431911"/>
                </a:lnTo>
                <a:lnTo>
                  <a:pt x="360339" y="4409656"/>
                </a:lnTo>
                <a:lnTo>
                  <a:pt x="322959" y="4385200"/>
                </a:lnTo>
                <a:lnTo>
                  <a:pt x="287161" y="4358634"/>
                </a:lnTo>
                <a:lnTo>
                  <a:pt x="253032" y="4330045"/>
                </a:lnTo>
                <a:lnTo>
                  <a:pt x="220662" y="4299521"/>
                </a:lnTo>
                <a:lnTo>
                  <a:pt x="190138" y="4267151"/>
                </a:lnTo>
                <a:lnTo>
                  <a:pt x="161549" y="4233022"/>
                </a:lnTo>
                <a:lnTo>
                  <a:pt x="134983" y="4197224"/>
                </a:lnTo>
                <a:lnTo>
                  <a:pt x="110527" y="4159844"/>
                </a:lnTo>
                <a:lnTo>
                  <a:pt x="88272" y="4120971"/>
                </a:lnTo>
                <a:lnTo>
                  <a:pt x="68304" y="4080693"/>
                </a:lnTo>
                <a:lnTo>
                  <a:pt x="50712" y="4039098"/>
                </a:lnTo>
                <a:lnTo>
                  <a:pt x="35584" y="3996275"/>
                </a:lnTo>
                <a:lnTo>
                  <a:pt x="23009" y="3952311"/>
                </a:lnTo>
                <a:lnTo>
                  <a:pt x="13075" y="3907295"/>
                </a:lnTo>
                <a:lnTo>
                  <a:pt x="5870" y="3861316"/>
                </a:lnTo>
                <a:lnTo>
                  <a:pt x="1482" y="3814461"/>
                </a:lnTo>
                <a:lnTo>
                  <a:pt x="0" y="3766820"/>
                </a:lnTo>
                <a:lnTo>
                  <a:pt x="0" y="753363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54236" y="4404436"/>
            <a:ext cx="5520055" cy="2272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refinement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HOTP.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650"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ct val="1141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In </a:t>
            </a:r>
            <a:r>
              <a:rPr sz="2200" spc="-100" dirty="0">
                <a:solidFill>
                  <a:srgbClr val="3E3E3E"/>
                </a:solidFill>
                <a:latin typeface="Microsoft Sans Serif"/>
                <a:cs typeface="Microsoft Sans Serif"/>
              </a:rPr>
              <a:t>TOTP,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HMAC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built 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shared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secret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plus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value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derived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device's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server's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local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timestamps.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320783" y="2572511"/>
            <a:ext cx="4642485" cy="1009015"/>
          </a:xfrm>
          <a:custGeom>
            <a:avLst/>
            <a:gdLst/>
            <a:ahLst/>
            <a:cxnLst/>
            <a:rect l="l" t="t" r="r" b="b"/>
            <a:pathLst>
              <a:path w="4642484" h="1009014">
                <a:moveTo>
                  <a:pt x="4473956" y="0"/>
                </a:moveTo>
                <a:lnTo>
                  <a:pt x="168148" y="0"/>
                </a:lnTo>
                <a:lnTo>
                  <a:pt x="123457" y="6008"/>
                </a:lnTo>
                <a:lnTo>
                  <a:pt x="83293" y="22963"/>
                </a:lnTo>
                <a:lnTo>
                  <a:pt x="49260" y="49260"/>
                </a:lnTo>
                <a:lnTo>
                  <a:pt x="22963" y="83293"/>
                </a:lnTo>
                <a:lnTo>
                  <a:pt x="6008" y="123457"/>
                </a:lnTo>
                <a:lnTo>
                  <a:pt x="0" y="168148"/>
                </a:lnTo>
                <a:lnTo>
                  <a:pt x="0" y="840740"/>
                </a:lnTo>
                <a:lnTo>
                  <a:pt x="6008" y="885430"/>
                </a:lnTo>
                <a:lnTo>
                  <a:pt x="22963" y="925594"/>
                </a:lnTo>
                <a:lnTo>
                  <a:pt x="49260" y="959627"/>
                </a:lnTo>
                <a:lnTo>
                  <a:pt x="83293" y="985924"/>
                </a:lnTo>
                <a:lnTo>
                  <a:pt x="123457" y="1002879"/>
                </a:lnTo>
                <a:lnTo>
                  <a:pt x="168148" y="1008888"/>
                </a:lnTo>
                <a:lnTo>
                  <a:pt x="4473956" y="1008888"/>
                </a:lnTo>
                <a:lnTo>
                  <a:pt x="4518646" y="1002879"/>
                </a:lnTo>
                <a:lnTo>
                  <a:pt x="4558810" y="985924"/>
                </a:lnTo>
                <a:lnTo>
                  <a:pt x="4592843" y="959627"/>
                </a:lnTo>
                <a:lnTo>
                  <a:pt x="4619140" y="925594"/>
                </a:lnTo>
                <a:lnTo>
                  <a:pt x="4636095" y="885430"/>
                </a:lnTo>
                <a:lnTo>
                  <a:pt x="4642104" y="840740"/>
                </a:lnTo>
                <a:lnTo>
                  <a:pt x="4642104" y="168148"/>
                </a:lnTo>
                <a:lnTo>
                  <a:pt x="4636095" y="123457"/>
                </a:lnTo>
                <a:lnTo>
                  <a:pt x="4619140" y="83293"/>
                </a:lnTo>
                <a:lnTo>
                  <a:pt x="4592843" y="49260"/>
                </a:lnTo>
                <a:lnTo>
                  <a:pt x="4558810" y="22963"/>
                </a:lnTo>
                <a:lnTo>
                  <a:pt x="4518646" y="6008"/>
                </a:lnTo>
                <a:lnTo>
                  <a:pt x="4473956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733533" y="2642132"/>
            <a:ext cx="381762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00">
              <a:lnSpc>
                <a:spcPct val="114100"/>
              </a:lnSpc>
              <a:spcBef>
                <a:spcPts val="100"/>
              </a:spcBef>
            </a:pP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Time-Based </a:t>
            </a:r>
            <a:r>
              <a:rPr sz="2200" b="1" spc="50" dirty="0">
                <a:solidFill>
                  <a:srgbClr val="FFFFFF"/>
                </a:solidFill>
                <a:latin typeface="Arial"/>
                <a:cs typeface="Arial"/>
              </a:rPr>
              <a:t>One-Time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FFFFFF"/>
                </a:solidFill>
                <a:latin typeface="Arial"/>
                <a:cs typeface="Arial"/>
              </a:rPr>
              <a:t>Password</a:t>
            </a:r>
            <a:r>
              <a:rPr sz="2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Algorithm</a:t>
            </a:r>
            <a:r>
              <a:rPr sz="22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30" dirty="0">
                <a:solidFill>
                  <a:srgbClr val="FFFFFF"/>
                </a:solidFill>
                <a:latin typeface="Arial"/>
                <a:cs typeface="Arial"/>
              </a:rPr>
              <a:t>(TOTP)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41804" y="2503932"/>
            <a:ext cx="4651375" cy="1077595"/>
          </a:xfrm>
          <a:custGeom>
            <a:avLst/>
            <a:gdLst/>
            <a:ahLst/>
            <a:cxnLst/>
            <a:rect l="l" t="t" r="r" b="b"/>
            <a:pathLst>
              <a:path w="4651375" h="1077595">
                <a:moveTo>
                  <a:pt x="4471670" y="0"/>
                </a:moveTo>
                <a:lnTo>
                  <a:pt x="179577" y="0"/>
                </a:lnTo>
                <a:lnTo>
                  <a:pt x="131835" y="6414"/>
                </a:lnTo>
                <a:lnTo>
                  <a:pt x="88937" y="24515"/>
                </a:lnTo>
                <a:lnTo>
                  <a:pt x="52593" y="52593"/>
                </a:lnTo>
                <a:lnTo>
                  <a:pt x="24515" y="88937"/>
                </a:lnTo>
                <a:lnTo>
                  <a:pt x="6414" y="131835"/>
                </a:lnTo>
                <a:lnTo>
                  <a:pt x="0" y="179578"/>
                </a:lnTo>
                <a:lnTo>
                  <a:pt x="0" y="897890"/>
                </a:lnTo>
                <a:lnTo>
                  <a:pt x="6414" y="945632"/>
                </a:lnTo>
                <a:lnTo>
                  <a:pt x="24515" y="988530"/>
                </a:lnTo>
                <a:lnTo>
                  <a:pt x="52593" y="1024874"/>
                </a:lnTo>
                <a:lnTo>
                  <a:pt x="88937" y="1052952"/>
                </a:lnTo>
                <a:lnTo>
                  <a:pt x="131835" y="1071053"/>
                </a:lnTo>
                <a:lnTo>
                  <a:pt x="179577" y="1077468"/>
                </a:lnTo>
                <a:lnTo>
                  <a:pt x="4471670" y="1077468"/>
                </a:lnTo>
                <a:lnTo>
                  <a:pt x="4519412" y="1071053"/>
                </a:lnTo>
                <a:lnTo>
                  <a:pt x="4562310" y="1052952"/>
                </a:lnTo>
                <a:lnTo>
                  <a:pt x="4598654" y="1024874"/>
                </a:lnTo>
                <a:lnTo>
                  <a:pt x="4626732" y="988530"/>
                </a:lnTo>
                <a:lnTo>
                  <a:pt x="4644833" y="945632"/>
                </a:lnTo>
                <a:lnTo>
                  <a:pt x="4651248" y="897890"/>
                </a:lnTo>
                <a:lnTo>
                  <a:pt x="4651248" y="179578"/>
                </a:lnTo>
                <a:lnTo>
                  <a:pt x="4644833" y="131835"/>
                </a:lnTo>
                <a:lnTo>
                  <a:pt x="4626732" y="88937"/>
                </a:lnTo>
                <a:lnTo>
                  <a:pt x="4598654" y="52593"/>
                </a:lnTo>
                <a:lnTo>
                  <a:pt x="4562310" y="24515"/>
                </a:lnTo>
                <a:lnTo>
                  <a:pt x="4519412" y="6414"/>
                </a:lnTo>
                <a:lnTo>
                  <a:pt x="447167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32710" y="2608224"/>
            <a:ext cx="3869054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7345">
              <a:lnSpc>
                <a:spcPct val="114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HMAC-Based </a:t>
            </a: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One-time </a:t>
            </a:r>
            <a:r>
              <a:rPr sz="2200" b="1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FFFFFF"/>
                </a:solidFill>
                <a:latin typeface="Arial"/>
                <a:cs typeface="Arial"/>
              </a:rPr>
              <a:t>Password</a:t>
            </a:r>
            <a:r>
              <a:rPr sz="22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Algorithm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 (HOTP)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71335" y="306451"/>
            <a:ext cx="3512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Hashing</a:t>
            </a:r>
            <a:r>
              <a:rPr spc="-114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Algorithms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8235" y="760476"/>
            <a:ext cx="486003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62909" y="1475993"/>
            <a:ext cx="95529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30" dirty="0">
                <a:solidFill>
                  <a:srgbClr val="3E3E3E"/>
                </a:solidFill>
                <a:latin typeface="Tahoma"/>
                <a:cs typeface="Tahoma"/>
              </a:rPr>
              <a:t>Bob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Alice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compare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password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values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following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manner: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10283" y="2316479"/>
            <a:ext cx="13435965" cy="5995670"/>
          </a:xfrm>
          <a:custGeom>
            <a:avLst/>
            <a:gdLst/>
            <a:ahLst/>
            <a:cxnLst/>
            <a:rect l="l" t="t" r="r" b="b"/>
            <a:pathLst>
              <a:path w="13435965" h="5995670">
                <a:moveTo>
                  <a:pt x="13110337" y="0"/>
                </a:moveTo>
                <a:lnTo>
                  <a:pt x="325247" y="0"/>
                </a:lnTo>
                <a:lnTo>
                  <a:pt x="277195" y="3527"/>
                </a:lnTo>
                <a:lnTo>
                  <a:pt x="231329" y="13774"/>
                </a:lnTo>
                <a:lnTo>
                  <a:pt x="188153" y="30237"/>
                </a:lnTo>
                <a:lnTo>
                  <a:pt x="148169" y="52412"/>
                </a:lnTo>
                <a:lnTo>
                  <a:pt x="111881" y="79794"/>
                </a:lnTo>
                <a:lnTo>
                  <a:pt x="79794" y="111881"/>
                </a:lnTo>
                <a:lnTo>
                  <a:pt x="52412" y="148169"/>
                </a:lnTo>
                <a:lnTo>
                  <a:pt x="30237" y="188153"/>
                </a:lnTo>
                <a:lnTo>
                  <a:pt x="13774" y="231329"/>
                </a:lnTo>
                <a:lnTo>
                  <a:pt x="3527" y="277195"/>
                </a:lnTo>
                <a:lnTo>
                  <a:pt x="0" y="325247"/>
                </a:lnTo>
                <a:lnTo>
                  <a:pt x="0" y="5670169"/>
                </a:lnTo>
                <a:lnTo>
                  <a:pt x="3527" y="5718231"/>
                </a:lnTo>
                <a:lnTo>
                  <a:pt x="13774" y="5764104"/>
                </a:lnTo>
                <a:lnTo>
                  <a:pt x="30237" y="5807284"/>
                </a:lnTo>
                <a:lnTo>
                  <a:pt x="52412" y="5847269"/>
                </a:lnTo>
                <a:lnTo>
                  <a:pt x="79794" y="5883554"/>
                </a:lnTo>
                <a:lnTo>
                  <a:pt x="111881" y="5915638"/>
                </a:lnTo>
                <a:lnTo>
                  <a:pt x="148169" y="5943016"/>
                </a:lnTo>
                <a:lnTo>
                  <a:pt x="188153" y="5965186"/>
                </a:lnTo>
                <a:lnTo>
                  <a:pt x="231329" y="5981645"/>
                </a:lnTo>
                <a:lnTo>
                  <a:pt x="277195" y="5991889"/>
                </a:lnTo>
                <a:lnTo>
                  <a:pt x="325247" y="5995416"/>
                </a:lnTo>
                <a:lnTo>
                  <a:pt x="13110337" y="5995416"/>
                </a:lnTo>
                <a:lnTo>
                  <a:pt x="13158388" y="5991889"/>
                </a:lnTo>
                <a:lnTo>
                  <a:pt x="13204254" y="5981645"/>
                </a:lnTo>
                <a:lnTo>
                  <a:pt x="13247430" y="5965186"/>
                </a:lnTo>
                <a:lnTo>
                  <a:pt x="13287414" y="5943016"/>
                </a:lnTo>
                <a:lnTo>
                  <a:pt x="13323702" y="5915638"/>
                </a:lnTo>
                <a:lnTo>
                  <a:pt x="13355789" y="5883554"/>
                </a:lnTo>
                <a:lnTo>
                  <a:pt x="13383171" y="5847269"/>
                </a:lnTo>
                <a:lnTo>
                  <a:pt x="13405346" y="5807284"/>
                </a:lnTo>
                <a:lnTo>
                  <a:pt x="13421809" y="5764104"/>
                </a:lnTo>
                <a:lnTo>
                  <a:pt x="13432056" y="5718231"/>
                </a:lnTo>
                <a:lnTo>
                  <a:pt x="13435583" y="5670169"/>
                </a:lnTo>
                <a:lnTo>
                  <a:pt x="13435583" y="325247"/>
                </a:lnTo>
                <a:lnTo>
                  <a:pt x="13432056" y="277195"/>
                </a:lnTo>
                <a:lnTo>
                  <a:pt x="13421809" y="231329"/>
                </a:lnTo>
                <a:lnTo>
                  <a:pt x="13405346" y="188153"/>
                </a:lnTo>
                <a:lnTo>
                  <a:pt x="13383171" y="148169"/>
                </a:lnTo>
                <a:lnTo>
                  <a:pt x="13355789" y="111881"/>
                </a:lnTo>
                <a:lnTo>
                  <a:pt x="13323702" y="79794"/>
                </a:lnTo>
                <a:lnTo>
                  <a:pt x="13287414" y="52412"/>
                </a:lnTo>
                <a:lnTo>
                  <a:pt x="13247430" y="30237"/>
                </a:lnTo>
                <a:lnTo>
                  <a:pt x="13204254" y="13774"/>
                </a:lnTo>
                <a:lnTo>
                  <a:pt x="13158388" y="3527"/>
                </a:lnTo>
                <a:lnTo>
                  <a:pt x="13110337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68754" y="2931363"/>
            <a:ext cx="5143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404040"/>
                </a:solidFill>
                <a:latin typeface="Arial"/>
                <a:cs typeface="Arial"/>
              </a:rPr>
              <a:t>Al</a:t>
            </a:r>
            <a:r>
              <a:rPr sz="1600" b="1" dirty="0">
                <a:solidFill>
                  <a:srgbClr val="404040"/>
                </a:solidFill>
                <a:latin typeface="Arial"/>
                <a:cs typeface="Arial"/>
              </a:rPr>
              <a:t>ice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44485" y="2877057"/>
            <a:ext cx="4140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solidFill>
                  <a:srgbClr val="404040"/>
                </a:solidFill>
                <a:latin typeface="Arial"/>
                <a:cs typeface="Arial"/>
              </a:rPr>
              <a:t>Bob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876042" y="2817876"/>
            <a:ext cx="6010910" cy="3924300"/>
            <a:chOff x="2876042" y="2817876"/>
            <a:chExt cx="6010910" cy="3924300"/>
          </a:xfrm>
        </p:grpSpPr>
        <p:sp>
          <p:nvSpPr>
            <p:cNvPr id="9" name="object 9"/>
            <p:cNvSpPr/>
            <p:nvPr/>
          </p:nvSpPr>
          <p:spPr>
            <a:xfrm>
              <a:off x="5864479" y="3703192"/>
              <a:ext cx="3021965" cy="3039110"/>
            </a:xfrm>
            <a:custGeom>
              <a:avLst/>
              <a:gdLst/>
              <a:ahLst/>
              <a:cxnLst/>
              <a:rect l="l" t="t" r="r" b="b"/>
              <a:pathLst>
                <a:path w="3021965" h="3039109">
                  <a:moveTo>
                    <a:pt x="1358265" y="70993"/>
                  </a:moveTo>
                  <a:lnTo>
                    <a:pt x="1330096" y="57023"/>
                  </a:lnTo>
                  <a:lnTo>
                    <a:pt x="1215136" y="0"/>
                  </a:lnTo>
                  <a:lnTo>
                    <a:pt x="1215275" y="57073"/>
                  </a:lnTo>
                  <a:lnTo>
                    <a:pt x="5207" y="60706"/>
                  </a:lnTo>
                  <a:lnTo>
                    <a:pt x="5207" y="89281"/>
                  </a:lnTo>
                  <a:lnTo>
                    <a:pt x="1215351" y="85648"/>
                  </a:lnTo>
                  <a:lnTo>
                    <a:pt x="1215517" y="142875"/>
                  </a:lnTo>
                  <a:lnTo>
                    <a:pt x="1358265" y="70993"/>
                  </a:lnTo>
                  <a:close/>
                </a:path>
                <a:path w="3021965" h="3039109">
                  <a:moveTo>
                    <a:pt x="3021965" y="3038856"/>
                  </a:moveTo>
                  <a:lnTo>
                    <a:pt x="2993606" y="2960751"/>
                  </a:lnTo>
                  <a:lnTo>
                    <a:pt x="2967482" y="2888742"/>
                  </a:lnTo>
                  <a:lnTo>
                    <a:pt x="2928137" y="2930220"/>
                  </a:lnTo>
                  <a:lnTo>
                    <a:pt x="19558" y="171831"/>
                  </a:lnTo>
                  <a:lnTo>
                    <a:pt x="0" y="192659"/>
                  </a:lnTo>
                  <a:lnTo>
                    <a:pt x="2908477" y="2950946"/>
                  </a:lnTo>
                  <a:lnTo>
                    <a:pt x="2869184" y="2992374"/>
                  </a:lnTo>
                  <a:lnTo>
                    <a:pt x="3021965" y="3038856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8742" y="3522726"/>
              <a:ext cx="576580" cy="702945"/>
            </a:xfrm>
            <a:custGeom>
              <a:avLst/>
              <a:gdLst/>
              <a:ahLst/>
              <a:cxnLst/>
              <a:rect l="l" t="t" r="r" b="b"/>
              <a:pathLst>
                <a:path w="576579" h="702945">
                  <a:moveTo>
                    <a:pt x="480059" y="0"/>
                  </a:moveTo>
                  <a:lnTo>
                    <a:pt x="0" y="0"/>
                  </a:lnTo>
                  <a:lnTo>
                    <a:pt x="0" y="702563"/>
                  </a:lnTo>
                  <a:lnTo>
                    <a:pt x="576071" y="702563"/>
                  </a:lnTo>
                  <a:lnTo>
                    <a:pt x="576071" y="96012"/>
                  </a:lnTo>
                  <a:lnTo>
                    <a:pt x="4800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88742" y="3522726"/>
              <a:ext cx="576580" cy="702945"/>
            </a:xfrm>
            <a:custGeom>
              <a:avLst/>
              <a:gdLst/>
              <a:ahLst/>
              <a:cxnLst/>
              <a:rect l="l" t="t" r="r" b="b"/>
              <a:pathLst>
                <a:path w="576579" h="702945">
                  <a:moveTo>
                    <a:pt x="0" y="0"/>
                  </a:moveTo>
                  <a:lnTo>
                    <a:pt x="480059" y="0"/>
                  </a:lnTo>
                  <a:lnTo>
                    <a:pt x="576071" y="96012"/>
                  </a:lnTo>
                  <a:lnTo>
                    <a:pt x="576071" y="702563"/>
                  </a:lnTo>
                  <a:lnTo>
                    <a:pt x="0" y="70256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40558" y="3705606"/>
              <a:ext cx="455930" cy="387350"/>
            </a:xfrm>
            <a:custGeom>
              <a:avLst/>
              <a:gdLst/>
              <a:ahLst/>
              <a:cxnLst/>
              <a:rect l="l" t="t" r="r" b="b"/>
              <a:pathLst>
                <a:path w="455929" h="387350">
                  <a:moveTo>
                    <a:pt x="0" y="0"/>
                  </a:moveTo>
                  <a:lnTo>
                    <a:pt x="366649" y="0"/>
                  </a:lnTo>
                </a:path>
                <a:path w="455929" h="387350">
                  <a:moveTo>
                    <a:pt x="0" y="97536"/>
                  </a:moveTo>
                  <a:lnTo>
                    <a:pt x="455930" y="97536"/>
                  </a:lnTo>
                </a:path>
                <a:path w="455929" h="387350">
                  <a:moveTo>
                    <a:pt x="0" y="193548"/>
                  </a:moveTo>
                  <a:lnTo>
                    <a:pt x="455930" y="193548"/>
                  </a:lnTo>
                </a:path>
                <a:path w="455929" h="387350">
                  <a:moveTo>
                    <a:pt x="0" y="291084"/>
                  </a:moveTo>
                  <a:lnTo>
                    <a:pt x="455930" y="291084"/>
                  </a:lnTo>
                </a:path>
                <a:path w="455929" h="387350">
                  <a:moveTo>
                    <a:pt x="0" y="387096"/>
                  </a:moveTo>
                  <a:lnTo>
                    <a:pt x="455930" y="387096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3717" y="3491230"/>
              <a:ext cx="175006" cy="17373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887980" y="2817876"/>
              <a:ext cx="443865" cy="464820"/>
            </a:xfrm>
            <a:custGeom>
              <a:avLst/>
              <a:gdLst/>
              <a:ahLst/>
              <a:cxnLst/>
              <a:rect l="l" t="t" r="r" b="b"/>
              <a:pathLst>
                <a:path w="443864" h="464820">
                  <a:moveTo>
                    <a:pt x="369569" y="0"/>
                  </a:moveTo>
                  <a:lnTo>
                    <a:pt x="73913" y="0"/>
                  </a:lnTo>
                  <a:lnTo>
                    <a:pt x="45166" y="5816"/>
                  </a:lnTo>
                  <a:lnTo>
                    <a:pt x="21669" y="21669"/>
                  </a:lnTo>
                  <a:lnTo>
                    <a:pt x="5816" y="45166"/>
                  </a:lnTo>
                  <a:lnTo>
                    <a:pt x="0" y="73913"/>
                  </a:lnTo>
                  <a:lnTo>
                    <a:pt x="0" y="390906"/>
                  </a:lnTo>
                  <a:lnTo>
                    <a:pt x="5816" y="419653"/>
                  </a:lnTo>
                  <a:lnTo>
                    <a:pt x="21669" y="443150"/>
                  </a:lnTo>
                  <a:lnTo>
                    <a:pt x="45166" y="459003"/>
                  </a:lnTo>
                  <a:lnTo>
                    <a:pt x="73913" y="464820"/>
                  </a:lnTo>
                  <a:lnTo>
                    <a:pt x="369569" y="464820"/>
                  </a:lnTo>
                  <a:lnTo>
                    <a:pt x="398317" y="459003"/>
                  </a:lnTo>
                  <a:lnTo>
                    <a:pt x="421814" y="443150"/>
                  </a:lnTo>
                  <a:lnTo>
                    <a:pt x="437667" y="419653"/>
                  </a:lnTo>
                  <a:lnTo>
                    <a:pt x="443483" y="390906"/>
                  </a:lnTo>
                  <a:lnTo>
                    <a:pt x="443483" y="73913"/>
                  </a:lnTo>
                  <a:lnTo>
                    <a:pt x="437667" y="45166"/>
                  </a:lnTo>
                  <a:lnTo>
                    <a:pt x="421814" y="21669"/>
                  </a:lnTo>
                  <a:lnTo>
                    <a:pt x="398317" y="5816"/>
                  </a:lnTo>
                  <a:lnTo>
                    <a:pt x="369569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472689" y="4370959"/>
            <a:ext cx="12979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404040"/>
                </a:solidFill>
                <a:latin typeface="Tahoma"/>
                <a:cs typeface="Tahoma"/>
              </a:rPr>
              <a:t>“</a:t>
            </a:r>
            <a:r>
              <a:rPr sz="1600" b="1" spc="20" dirty="0">
                <a:solidFill>
                  <a:srgbClr val="404040"/>
                </a:solidFill>
                <a:latin typeface="Arial"/>
                <a:cs typeface="Arial"/>
              </a:rPr>
              <a:t>HelloWorld</a:t>
            </a:r>
            <a:r>
              <a:rPr sz="1600" spc="20" dirty="0">
                <a:solidFill>
                  <a:srgbClr val="404040"/>
                </a:solidFill>
                <a:latin typeface="Tahoma"/>
                <a:cs typeface="Tahoma"/>
              </a:rPr>
              <a:t>”</a:t>
            </a:r>
            <a:endParaRPr sz="1600">
              <a:latin typeface="Tahoma"/>
              <a:cs typeface="Tahoma"/>
            </a:endParaRPr>
          </a:p>
          <a:p>
            <a:pPr marL="1270" algn="ctr">
              <a:lnSpc>
                <a:spcPct val="100000"/>
              </a:lnSpc>
            </a:pP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(File)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32045" y="4360291"/>
            <a:ext cx="6280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95"/>
              </a:spcBef>
            </a:pPr>
            <a:r>
              <a:rPr sz="1600" b="1" spc="45" dirty="0">
                <a:solidFill>
                  <a:srgbClr val="404040"/>
                </a:solidFill>
                <a:latin typeface="Arial"/>
                <a:cs typeface="Arial"/>
              </a:rPr>
              <a:t>“###”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145" dirty="0">
                <a:solidFill>
                  <a:srgbClr val="404040"/>
                </a:solidFill>
                <a:latin typeface="Tahoma"/>
                <a:cs typeface="Tahoma"/>
              </a:rPr>
              <a:t>(</a:t>
            </a:r>
            <a:r>
              <a:rPr sz="1600" spc="70" dirty="0">
                <a:solidFill>
                  <a:srgbClr val="404040"/>
                </a:solidFill>
                <a:latin typeface="Tahoma"/>
                <a:cs typeface="Tahoma"/>
              </a:rPr>
              <a:t>Ha</a:t>
            </a:r>
            <a:r>
              <a:rPr sz="1600" spc="3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h)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08375" y="2777489"/>
            <a:ext cx="234124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Al</a:t>
            </a:r>
            <a:r>
              <a:rPr sz="1600" spc="3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600" spc="2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600" spc="3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6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600" spc="9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600" spc="95" dirty="0">
                <a:solidFill>
                  <a:srgbClr val="404040"/>
                </a:solidFill>
                <a:latin typeface="Tahoma"/>
                <a:cs typeface="Tahoma"/>
              </a:rPr>
              <a:t>b</a:t>
            </a:r>
            <a:r>
              <a:rPr sz="1600" spc="35" dirty="0">
                <a:solidFill>
                  <a:srgbClr val="404040"/>
                </a:solidFill>
                <a:latin typeface="Tahoma"/>
                <a:cs typeface="Tahoma"/>
              </a:rPr>
              <a:t>l</a:t>
            </a:r>
            <a:r>
              <a:rPr sz="1600" spc="40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1600" spc="70" dirty="0">
                <a:solidFill>
                  <a:srgbClr val="404040"/>
                </a:solidFill>
                <a:latin typeface="Tahoma"/>
                <a:cs typeface="Tahoma"/>
              </a:rPr>
              <a:t>he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600" spc="-1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35" dirty="0">
                <a:solidFill>
                  <a:srgbClr val="404040"/>
                </a:solidFill>
                <a:latin typeface="Tahoma"/>
                <a:cs typeface="Tahoma"/>
              </a:rPr>
              <a:t>fil</a:t>
            </a:r>
            <a:r>
              <a:rPr sz="1600" spc="5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600" spc="-11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and  </a:t>
            </a:r>
            <a:r>
              <a:rPr sz="1600" spc="50" dirty="0">
                <a:solidFill>
                  <a:srgbClr val="404040"/>
                </a:solidFill>
                <a:latin typeface="Tahoma"/>
                <a:cs typeface="Tahoma"/>
              </a:rPr>
              <a:t>reference</a:t>
            </a:r>
            <a:r>
              <a:rPr sz="16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404040"/>
                </a:solidFill>
                <a:latin typeface="Tahoma"/>
                <a:cs typeface="Tahoma"/>
              </a:rPr>
              <a:t>hash</a:t>
            </a:r>
            <a:r>
              <a:rPr sz="1600" spc="-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value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40126" y="2905505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407907" y="2825495"/>
            <a:ext cx="443865" cy="463550"/>
          </a:xfrm>
          <a:custGeom>
            <a:avLst/>
            <a:gdLst/>
            <a:ahLst/>
            <a:cxnLst/>
            <a:rect l="l" t="t" r="r" b="b"/>
            <a:pathLst>
              <a:path w="443865" h="463550">
                <a:moveTo>
                  <a:pt x="369570" y="0"/>
                </a:moveTo>
                <a:lnTo>
                  <a:pt x="73914" y="0"/>
                </a:lnTo>
                <a:lnTo>
                  <a:pt x="45166" y="5816"/>
                </a:lnTo>
                <a:lnTo>
                  <a:pt x="21669" y="21669"/>
                </a:lnTo>
                <a:lnTo>
                  <a:pt x="5816" y="45166"/>
                </a:lnTo>
                <a:lnTo>
                  <a:pt x="0" y="73913"/>
                </a:lnTo>
                <a:lnTo>
                  <a:pt x="0" y="389381"/>
                </a:lnTo>
                <a:lnTo>
                  <a:pt x="5816" y="418129"/>
                </a:lnTo>
                <a:lnTo>
                  <a:pt x="21669" y="441626"/>
                </a:lnTo>
                <a:lnTo>
                  <a:pt x="45166" y="457479"/>
                </a:lnTo>
                <a:lnTo>
                  <a:pt x="73914" y="463295"/>
                </a:lnTo>
                <a:lnTo>
                  <a:pt x="369570" y="463295"/>
                </a:lnTo>
                <a:lnTo>
                  <a:pt x="398317" y="457479"/>
                </a:lnTo>
                <a:lnTo>
                  <a:pt x="421814" y="441626"/>
                </a:lnTo>
                <a:lnTo>
                  <a:pt x="437667" y="418129"/>
                </a:lnTo>
                <a:lnTo>
                  <a:pt x="443484" y="389381"/>
                </a:lnTo>
                <a:lnTo>
                  <a:pt x="443484" y="73913"/>
                </a:lnTo>
                <a:lnTo>
                  <a:pt x="437667" y="45166"/>
                </a:lnTo>
                <a:lnTo>
                  <a:pt x="421814" y="21669"/>
                </a:lnTo>
                <a:lnTo>
                  <a:pt x="398317" y="5816"/>
                </a:lnTo>
                <a:lnTo>
                  <a:pt x="36957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559545" y="2912744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984360" y="2789681"/>
            <a:ext cx="5188585" cy="9823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818005">
              <a:lnSpc>
                <a:spcPct val="100000"/>
              </a:lnSpc>
              <a:spcBef>
                <a:spcPts val="95"/>
              </a:spcBef>
            </a:pPr>
            <a:r>
              <a:rPr sz="1600" spc="90" dirty="0">
                <a:solidFill>
                  <a:srgbClr val="404040"/>
                </a:solidFill>
                <a:latin typeface="Tahoma"/>
                <a:cs typeface="Tahoma"/>
              </a:rPr>
              <a:t>Bob</a:t>
            </a:r>
            <a:r>
              <a:rPr sz="1600" spc="-10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404040"/>
                </a:solidFill>
                <a:latin typeface="Tahoma"/>
                <a:cs typeface="Tahoma"/>
              </a:rPr>
              <a:t>downloads</a:t>
            </a:r>
            <a:r>
              <a:rPr sz="16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0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404040"/>
                </a:solidFill>
                <a:latin typeface="Tahoma"/>
                <a:cs typeface="Tahoma"/>
              </a:rPr>
              <a:t>file</a:t>
            </a:r>
            <a:r>
              <a:rPr sz="1600" spc="-1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6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404040"/>
                </a:solidFill>
                <a:latin typeface="Tahoma"/>
                <a:cs typeface="Tahoma"/>
              </a:rPr>
              <a:t>records </a:t>
            </a:r>
            <a:r>
              <a:rPr sz="1600" spc="-48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Tahoma"/>
                <a:cs typeface="Tahoma"/>
              </a:rPr>
              <a:t>reference</a:t>
            </a:r>
            <a:r>
              <a:rPr sz="1600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404040"/>
                </a:solidFill>
                <a:latin typeface="Tahoma"/>
                <a:cs typeface="Tahoma"/>
              </a:rPr>
              <a:t>hash</a:t>
            </a:r>
            <a:r>
              <a:rPr sz="1600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value</a:t>
            </a:r>
            <a:endParaRPr sz="1600">
              <a:latin typeface="Tahoma"/>
              <a:cs typeface="Tahoma"/>
            </a:endParaRPr>
          </a:p>
          <a:p>
            <a:pPr marL="3129915">
              <a:lnSpc>
                <a:spcPct val="100000"/>
              </a:lnSpc>
              <a:spcBef>
                <a:spcPts val="1775"/>
              </a:spcBef>
            </a:pPr>
            <a:r>
              <a:rPr sz="1600" spc="90" dirty="0">
                <a:solidFill>
                  <a:srgbClr val="404040"/>
                </a:solidFill>
                <a:latin typeface="Tahoma"/>
                <a:cs typeface="Tahoma"/>
              </a:rPr>
              <a:t>Bob</a:t>
            </a:r>
            <a:r>
              <a:rPr sz="1600" spc="-10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404040"/>
                </a:solidFill>
                <a:latin typeface="Tahoma"/>
                <a:cs typeface="Tahoma"/>
              </a:rPr>
              <a:t>computes</a:t>
            </a:r>
            <a:r>
              <a:rPr sz="1600" spc="-10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404040"/>
                </a:solidFill>
                <a:latin typeface="Tahoma"/>
                <a:cs typeface="Tahoma"/>
              </a:rPr>
              <a:t>hash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101576" y="3746754"/>
            <a:ext cx="21609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6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404040"/>
                </a:solidFill>
                <a:latin typeface="Tahoma"/>
                <a:cs typeface="Tahoma"/>
              </a:rPr>
              <a:t>compares</a:t>
            </a:r>
            <a:r>
              <a:rPr sz="16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30" dirty="0">
                <a:solidFill>
                  <a:srgbClr val="404040"/>
                </a:solidFill>
                <a:latin typeface="Tahoma"/>
                <a:cs typeface="Tahoma"/>
              </a:rPr>
              <a:t>it</a:t>
            </a:r>
            <a:r>
              <a:rPr sz="1600" spc="-11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600" spc="-10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the </a:t>
            </a:r>
            <a:r>
              <a:rPr sz="1600" spc="-48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Tahoma"/>
                <a:cs typeface="Tahoma"/>
              </a:rPr>
              <a:t>reference</a:t>
            </a:r>
            <a:r>
              <a:rPr sz="1600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value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974580" y="5862828"/>
            <a:ext cx="469900" cy="463550"/>
          </a:xfrm>
          <a:custGeom>
            <a:avLst/>
            <a:gdLst/>
            <a:ahLst/>
            <a:cxnLst/>
            <a:rect l="l" t="t" r="r" b="b"/>
            <a:pathLst>
              <a:path w="469900" h="463550">
                <a:moveTo>
                  <a:pt x="392175" y="0"/>
                </a:moveTo>
                <a:lnTo>
                  <a:pt x="77216" y="0"/>
                </a:lnTo>
                <a:lnTo>
                  <a:pt x="47148" y="6064"/>
                </a:lnTo>
                <a:lnTo>
                  <a:pt x="22605" y="22606"/>
                </a:lnTo>
                <a:lnTo>
                  <a:pt x="6064" y="47148"/>
                </a:lnTo>
                <a:lnTo>
                  <a:pt x="0" y="77216"/>
                </a:lnTo>
                <a:lnTo>
                  <a:pt x="0" y="386080"/>
                </a:lnTo>
                <a:lnTo>
                  <a:pt x="6064" y="416147"/>
                </a:lnTo>
                <a:lnTo>
                  <a:pt x="22605" y="440690"/>
                </a:lnTo>
                <a:lnTo>
                  <a:pt x="47148" y="457231"/>
                </a:lnTo>
                <a:lnTo>
                  <a:pt x="77216" y="463296"/>
                </a:lnTo>
                <a:lnTo>
                  <a:pt x="392175" y="463296"/>
                </a:lnTo>
                <a:lnTo>
                  <a:pt x="422243" y="457231"/>
                </a:lnTo>
                <a:lnTo>
                  <a:pt x="446786" y="440690"/>
                </a:lnTo>
                <a:lnTo>
                  <a:pt x="463327" y="416147"/>
                </a:lnTo>
                <a:lnTo>
                  <a:pt x="469392" y="386080"/>
                </a:lnTo>
                <a:lnTo>
                  <a:pt x="469392" y="77216"/>
                </a:lnTo>
                <a:lnTo>
                  <a:pt x="463327" y="47148"/>
                </a:lnTo>
                <a:lnTo>
                  <a:pt x="446786" y="22606"/>
                </a:lnTo>
                <a:lnTo>
                  <a:pt x="422243" y="6064"/>
                </a:lnTo>
                <a:lnTo>
                  <a:pt x="392175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139298" y="5708141"/>
            <a:ext cx="329565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9895">
              <a:lnSpc>
                <a:spcPct val="100000"/>
              </a:lnSpc>
              <a:spcBef>
                <a:spcPts val="95"/>
              </a:spcBef>
            </a:pPr>
            <a:r>
              <a:rPr sz="1600" spc="90" dirty="0">
                <a:solidFill>
                  <a:srgbClr val="404040"/>
                </a:solidFill>
                <a:latin typeface="Tahoma"/>
                <a:cs typeface="Tahoma"/>
              </a:rPr>
              <a:t>Bob</a:t>
            </a:r>
            <a:r>
              <a:rPr sz="16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404040"/>
                </a:solidFill>
                <a:latin typeface="Tahoma"/>
                <a:cs typeface="Tahoma"/>
              </a:rPr>
              <a:t>computes</a:t>
            </a:r>
            <a:r>
              <a:rPr sz="16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35" dirty="0">
                <a:solidFill>
                  <a:srgbClr val="404040"/>
                </a:solidFill>
                <a:latin typeface="Tahoma"/>
                <a:cs typeface="Tahoma"/>
              </a:rPr>
              <a:t>hash,</a:t>
            </a:r>
            <a:r>
              <a:rPr sz="16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404040"/>
                </a:solidFill>
                <a:latin typeface="Tahoma"/>
                <a:cs typeface="Tahoma"/>
              </a:rPr>
              <a:t>but</a:t>
            </a:r>
            <a:r>
              <a:rPr sz="1600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30" dirty="0">
                <a:solidFill>
                  <a:srgbClr val="404040"/>
                </a:solidFill>
                <a:latin typeface="Tahoma"/>
                <a:cs typeface="Tahoma"/>
              </a:rPr>
              <a:t>it</a:t>
            </a:r>
            <a:endParaRPr sz="1600">
              <a:latin typeface="Tahoma"/>
              <a:cs typeface="Tahoma"/>
            </a:endParaRPr>
          </a:p>
          <a:p>
            <a:pPr marL="429895" marR="5080" indent="-417830">
              <a:lnSpc>
                <a:spcPct val="100000"/>
              </a:lnSpc>
              <a:tabLst>
                <a:tab pos="429895" algn="l"/>
              </a:tabLst>
            </a:pP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5	</a:t>
            </a:r>
            <a:r>
              <a:rPr sz="1600" spc="70" dirty="0">
                <a:solidFill>
                  <a:srgbClr val="404040"/>
                </a:solidFill>
                <a:latin typeface="Tahoma"/>
                <a:cs typeface="Tahoma"/>
              </a:rPr>
              <a:t>does</a:t>
            </a:r>
            <a:r>
              <a:rPr sz="1600" spc="-11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404040"/>
                </a:solidFill>
                <a:latin typeface="Tahoma"/>
                <a:cs typeface="Tahoma"/>
              </a:rPr>
              <a:t>not</a:t>
            </a:r>
            <a:r>
              <a:rPr sz="1600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404040"/>
                </a:solidFill>
                <a:latin typeface="Tahoma"/>
                <a:cs typeface="Tahoma"/>
              </a:rPr>
              <a:t>match</a:t>
            </a:r>
            <a:r>
              <a:rPr sz="16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35" dirty="0">
                <a:solidFill>
                  <a:srgbClr val="404040"/>
                </a:solidFill>
                <a:latin typeface="Tahoma"/>
                <a:cs typeface="Tahoma"/>
              </a:rPr>
              <a:t>reference, </a:t>
            </a:r>
            <a:r>
              <a:rPr sz="1600" spc="-48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404040"/>
                </a:solidFill>
                <a:latin typeface="Tahoma"/>
                <a:cs typeface="Tahoma"/>
              </a:rPr>
              <a:t>so</a:t>
            </a:r>
            <a:r>
              <a:rPr sz="16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404040"/>
                </a:solidFill>
                <a:latin typeface="Tahoma"/>
                <a:cs typeface="Tahoma"/>
              </a:rPr>
              <a:t>he</a:t>
            </a:r>
            <a:r>
              <a:rPr sz="1600" spc="-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25" dirty="0">
                <a:solidFill>
                  <a:srgbClr val="404040"/>
                </a:solidFill>
                <a:latin typeface="Tahoma"/>
                <a:cs typeface="Tahoma"/>
              </a:rPr>
              <a:t>rejects</a:t>
            </a:r>
            <a:r>
              <a:rPr sz="16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404040"/>
                </a:solidFill>
                <a:latin typeface="Tahoma"/>
                <a:cs typeface="Tahoma"/>
              </a:rPr>
              <a:t>file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901695" y="5911596"/>
            <a:ext cx="443865" cy="464820"/>
          </a:xfrm>
          <a:custGeom>
            <a:avLst/>
            <a:gdLst/>
            <a:ahLst/>
            <a:cxnLst/>
            <a:rect l="l" t="t" r="r" b="b"/>
            <a:pathLst>
              <a:path w="443864" h="464820">
                <a:moveTo>
                  <a:pt x="369569" y="0"/>
                </a:moveTo>
                <a:lnTo>
                  <a:pt x="73914" y="0"/>
                </a:lnTo>
                <a:lnTo>
                  <a:pt x="45166" y="5816"/>
                </a:lnTo>
                <a:lnTo>
                  <a:pt x="21669" y="21669"/>
                </a:lnTo>
                <a:lnTo>
                  <a:pt x="5816" y="45166"/>
                </a:lnTo>
                <a:lnTo>
                  <a:pt x="0" y="73913"/>
                </a:lnTo>
                <a:lnTo>
                  <a:pt x="0" y="390905"/>
                </a:lnTo>
                <a:lnTo>
                  <a:pt x="5816" y="419653"/>
                </a:lnTo>
                <a:lnTo>
                  <a:pt x="21669" y="443150"/>
                </a:lnTo>
                <a:lnTo>
                  <a:pt x="45166" y="459003"/>
                </a:lnTo>
                <a:lnTo>
                  <a:pt x="73914" y="464819"/>
                </a:lnTo>
                <a:lnTo>
                  <a:pt x="369569" y="464819"/>
                </a:lnTo>
                <a:lnTo>
                  <a:pt x="398317" y="459003"/>
                </a:lnTo>
                <a:lnTo>
                  <a:pt x="421814" y="443150"/>
                </a:lnTo>
                <a:lnTo>
                  <a:pt x="437667" y="419653"/>
                </a:lnTo>
                <a:lnTo>
                  <a:pt x="443483" y="390905"/>
                </a:lnTo>
                <a:lnTo>
                  <a:pt x="443483" y="73913"/>
                </a:lnTo>
                <a:lnTo>
                  <a:pt x="437667" y="45166"/>
                </a:lnTo>
                <a:lnTo>
                  <a:pt x="421814" y="21669"/>
                </a:lnTo>
                <a:lnTo>
                  <a:pt x="398317" y="5816"/>
                </a:lnTo>
                <a:lnTo>
                  <a:pt x="369569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053588" y="5999734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24554" y="5768085"/>
            <a:ext cx="282956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404040"/>
                </a:solidFill>
                <a:latin typeface="Tahoma"/>
                <a:cs typeface="Tahoma"/>
              </a:rPr>
              <a:t>Mallory </a:t>
            </a:r>
            <a:r>
              <a:rPr sz="1600" spc="30" dirty="0">
                <a:solidFill>
                  <a:srgbClr val="404040"/>
                </a:solidFill>
                <a:latin typeface="Tahoma"/>
                <a:cs typeface="Tahoma"/>
              </a:rPr>
              <a:t>injects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a </a:t>
            </a:r>
            <a:r>
              <a:rPr sz="1600" spc="60" dirty="0">
                <a:solidFill>
                  <a:srgbClr val="404040"/>
                </a:solidFill>
                <a:latin typeface="Tahoma"/>
                <a:cs typeface="Tahoma"/>
              </a:rPr>
              <a:t>malicious </a:t>
            </a:r>
            <a:r>
              <a:rPr sz="1600" spc="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download,</a:t>
            </a:r>
            <a:r>
              <a:rPr sz="1600" spc="-1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404040"/>
                </a:solidFill>
                <a:latin typeface="Tahoma"/>
                <a:cs typeface="Tahoma"/>
              </a:rPr>
              <a:t>but</a:t>
            </a:r>
            <a:r>
              <a:rPr sz="16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cannot</a:t>
            </a:r>
            <a:r>
              <a:rPr sz="16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change </a:t>
            </a:r>
            <a:r>
              <a:rPr sz="1600" spc="-48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Tahoma"/>
                <a:cs typeface="Tahoma"/>
              </a:rPr>
              <a:t>reference</a:t>
            </a:r>
            <a:r>
              <a:rPr sz="1600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404040"/>
                </a:solidFill>
                <a:latin typeface="Tahoma"/>
                <a:cs typeface="Tahoma"/>
              </a:rPr>
              <a:t>hash</a:t>
            </a:r>
            <a:r>
              <a:rPr sz="1600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value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036570" y="7030211"/>
            <a:ext cx="5805805" cy="190500"/>
          </a:xfrm>
          <a:custGeom>
            <a:avLst/>
            <a:gdLst/>
            <a:ahLst/>
            <a:cxnLst/>
            <a:rect l="l" t="t" r="r" b="b"/>
            <a:pathLst>
              <a:path w="5805805" h="190500">
                <a:moveTo>
                  <a:pt x="1524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52400" y="114300"/>
                </a:lnTo>
                <a:lnTo>
                  <a:pt x="152400" y="76200"/>
                </a:lnTo>
                <a:close/>
              </a:path>
              <a:path w="5805805" h="190500">
                <a:moveTo>
                  <a:pt x="419100" y="76200"/>
                </a:moveTo>
                <a:lnTo>
                  <a:pt x="266700" y="76200"/>
                </a:lnTo>
                <a:lnTo>
                  <a:pt x="266700" y="114300"/>
                </a:lnTo>
                <a:lnTo>
                  <a:pt x="419100" y="114300"/>
                </a:lnTo>
                <a:lnTo>
                  <a:pt x="419100" y="76200"/>
                </a:lnTo>
                <a:close/>
              </a:path>
              <a:path w="5805805" h="190500">
                <a:moveTo>
                  <a:pt x="685800" y="76200"/>
                </a:moveTo>
                <a:lnTo>
                  <a:pt x="533400" y="76200"/>
                </a:lnTo>
                <a:lnTo>
                  <a:pt x="533400" y="114300"/>
                </a:lnTo>
                <a:lnTo>
                  <a:pt x="685800" y="114300"/>
                </a:lnTo>
                <a:lnTo>
                  <a:pt x="685800" y="76200"/>
                </a:lnTo>
                <a:close/>
              </a:path>
              <a:path w="5805805" h="190500">
                <a:moveTo>
                  <a:pt x="952500" y="76200"/>
                </a:moveTo>
                <a:lnTo>
                  <a:pt x="800100" y="76200"/>
                </a:lnTo>
                <a:lnTo>
                  <a:pt x="800100" y="114300"/>
                </a:lnTo>
                <a:lnTo>
                  <a:pt x="952500" y="114300"/>
                </a:lnTo>
                <a:lnTo>
                  <a:pt x="952500" y="76200"/>
                </a:lnTo>
                <a:close/>
              </a:path>
              <a:path w="5805805" h="190500">
                <a:moveTo>
                  <a:pt x="1219200" y="76200"/>
                </a:moveTo>
                <a:lnTo>
                  <a:pt x="1066800" y="76200"/>
                </a:lnTo>
                <a:lnTo>
                  <a:pt x="1066800" y="114300"/>
                </a:lnTo>
                <a:lnTo>
                  <a:pt x="1219200" y="114300"/>
                </a:lnTo>
                <a:lnTo>
                  <a:pt x="1219200" y="76200"/>
                </a:lnTo>
                <a:close/>
              </a:path>
              <a:path w="5805805" h="190500">
                <a:moveTo>
                  <a:pt x="1485900" y="76200"/>
                </a:moveTo>
                <a:lnTo>
                  <a:pt x="1333500" y="76200"/>
                </a:lnTo>
                <a:lnTo>
                  <a:pt x="1333500" y="114300"/>
                </a:lnTo>
                <a:lnTo>
                  <a:pt x="1485900" y="114300"/>
                </a:lnTo>
                <a:lnTo>
                  <a:pt x="1485900" y="76200"/>
                </a:lnTo>
                <a:close/>
              </a:path>
              <a:path w="5805805" h="190500">
                <a:moveTo>
                  <a:pt x="1752600" y="76200"/>
                </a:moveTo>
                <a:lnTo>
                  <a:pt x="1600200" y="76200"/>
                </a:lnTo>
                <a:lnTo>
                  <a:pt x="1600200" y="114300"/>
                </a:lnTo>
                <a:lnTo>
                  <a:pt x="1752600" y="114300"/>
                </a:lnTo>
                <a:lnTo>
                  <a:pt x="1752600" y="76200"/>
                </a:lnTo>
                <a:close/>
              </a:path>
              <a:path w="5805805" h="190500">
                <a:moveTo>
                  <a:pt x="2019300" y="76200"/>
                </a:moveTo>
                <a:lnTo>
                  <a:pt x="1866900" y="76200"/>
                </a:lnTo>
                <a:lnTo>
                  <a:pt x="1866900" y="114300"/>
                </a:lnTo>
                <a:lnTo>
                  <a:pt x="2019300" y="114300"/>
                </a:lnTo>
                <a:lnTo>
                  <a:pt x="2019300" y="76200"/>
                </a:lnTo>
                <a:close/>
              </a:path>
              <a:path w="5805805" h="190500">
                <a:moveTo>
                  <a:pt x="2286000" y="76200"/>
                </a:moveTo>
                <a:lnTo>
                  <a:pt x="2133600" y="76200"/>
                </a:lnTo>
                <a:lnTo>
                  <a:pt x="2133600" y="114300"/>
                </a:lnTo>
                <a:lnTo>
                  <a:pt x="2286000" y="114300"/>
                </a:lnTo>
                <a:lnTo>
                  <a:pt x="2286000" y="76200"/>
                </a:lnTo>
                <a:close/>
              </a:path>
              <a:path w="5805805" h="190500">
                <a:moveTo>
                  <a:pt x="2552700" y="76200"/>
                </a:moveTo>
                <a:lnTo>
                  <a:pt x="2400300" y="76200"/>
                </a:lnTo>
                <a:lnTo>
                  <a:pt x="2400300" y="114300"/>
                </a:lnTo>
                <a:lnTo>
                  <a:pt x="2552700" y="114300"/>
                </a:lnTo>
                <a:lnTo>
                  <a:pt x="2552700" y="76200"/>
                </a:lnTo>
                <a:close/>
              </a:path>
              <a:path w="5805805" h="190500">
                <a:moveTo>
                  <a:pt x="2819400" y="76200"/>
                </a:moveTo>
                <a:lnTo>
                  <a:pt x="2667000" y="76200"/>
                </a:lnTo>
                <a:lnTo>
                  <a:pt x="2667000" y="114300"/>
                </a:lnTo>
                <a:lnTo>
                  <a:pt x="2819400" y="114300"/>
                </a:lnTo>
                <a:lnTo>
                  <a:pt x="2819400" y="76200"/>
                </a:lnTo>
                <a:close/>
              </a:path>
              <a:path w="5805805" h="190500">
                <a:moveTo>
                  <a:pt x="3086100" y="76200"/>
                </a:moveTo>
                <a:lnTo>
                  <a:pt x="2933700" y="76200"/>
                </a:lnTo>
                <a:lnTo>
                  <a:pt x="2933700" y="114300"/>
                </a:lnTo>
                <a:lnTo>
                  <a:pt x="3086100" y="114300"/>
                </a:lnTo>
                <a:lnTo>
                  <a:pt x="3086100" y="76200"/>
                </a:lnTo>
                <a:close/>
              </a:path>
              <a:path w="5805805" h="190500">
                <a:moveTo>
                  <a:pt x="3352800" y="76200"/>
                </a:moveTo>
                <a:lnTo>
                  <a:pt x="3200400" y="76200"/>
                </a:lnTo>
                <a:lnTo>
                  <a:pt x="3200400" y="114300"/>
                </a:lnTo>
                <a:lnTo>
                  <a:pt x="3352800" y="114300"/>
                </a:lnTo>
                <a:lnTo>
                  <a:pt x="3352800" y="76200"/>
                </a:lnTo>
                <a:close/>
              </a:path>
              <a:path w="5805805" h="190500">
                <a:moveTo>
                  <a:pt x="3619500" y="76200"/>
                </a:moveTo>
                <a:lnTo>
                  <a:pt x="3467100" y="76200"/>
                </a:lnTo>
                <a:lnTo>
                  <a:pt x="3467100" y="114300"/>
                </a:lnTo>
                <a:lnTo>
                  <a:pt x="3619500" y="114300"/>
                </a:lnTo>
                <a:lnTo>
                  <a:pt x="3619500" y="76200"/>
                </a:lnTo>
                <a:close/>
              </a:path>
              <a:path w="5805805" h="190500">
                <a:moveTo>
                  <a:pt x="3886200" y="76200"/>
                </a:moveTo>
                <a:lnTo>
                  <a:pt x="3733800" y="76200"/>
                </a:lnTo>
                <a:lnTo>
                  <a:pt x="3733800" y="114300"/>
                </a:lnTo>
                <a:lnTo>
                  <a:pt x="3886200" y="114300"/>
                </a:lnTo>
                <a:lnTo>
                  <a:pt x="3886200" y="76200"/>
                </a:lnTo>
                <a:close/>
              </a:path>
              <a:path w="5805805" h="190500">
                <a:moveTo>
                  <a:pt x="4152900" y="76200"/>
                </a:moveTo>
                <a:lnTo>
                  <a:pt x="4000500" y="76200"/>
                </a:lnTo>
                <a:lnTo>
                  <a:pt x="4000500" y="114300"/>
                </a:lnTo>
                <a:lnTo>
                  <a:pt x="4152900" y="114300"/>
                </a:lnTo>
                <a:lnTo>
                  <a:pt x="4152900" y="76200"/>
                </a:lnTo>
                <a:close/>
              </a:path>
              <a:path w="5805805" h="190500">
                <a:moveTo>
                  <a:pt x="4419600" y="76200"/>
                </a:moveTo>
                <a:lnTo>
                  <a:pt x="4267200" y="76200"/>
                </a:lnTo>
                <a:lnTo>
                  <a:pt x="4267200" y="114300"/>
                </a:lnTo>
                <a:lnTo>
                  <a:pt x="4419600" y="114300"/>
                </a:lnTo>
                <a:lnTo>
                  <a:pt x="4419600" y="76200"/>
                </a:lnTo>
                <a:close/>
              </a:path>
              <a:path w="5805805" h="190500">
                <a:moveTo>
                  <a:pt x="4686300" y="76200"/>
                </a:moveTo>
                <a:lnTo>
                  <a:pt x="4533900" y="76200"/>
                </a:lnTo>
                <a:lnTo>
                  <a:pt x="4533900" y="114300"/>
                </a:lnTo>
                <a:lnTo>
                  <a:pt x="4686300" y="114300"/>
                </a:lnTo>
                <a:lnTo>
                  <a:pt x="4686300" y="76200"/>
                </a:lnTo>
                <a:close/>
              </a:path>
              <a:path w="5805805" h="190500">
                <a:moveTo>
                  <a:pt x="4953000" y="76200"/>
                </a:moveTo>
                <a:lnTo>
                  <a:pt x="4800600" y="76200"/>
                </a:lnTo>
                <a:lnTo>
                  <a:pt x="4800600" y="114300"/>
                </a:lnTo>
                <a:lnTo>
                  <a:pt x="4953000" y="114300"/>
                </a:lnTo>
                <a:lnTo>
                  <a:pt x="4953000" y="76200"/>
                </a:lnTo>
                <a:close/>
              </a:path>
              <a:path w="5805805" h="190500">
                <a:moveTo>
                  <a:pt x="5219700" y="76200"/>
                </a:moveTo>
                <a:lnTo>
                  <a:pt x="5067300" y="76200"/>
                </a:lnTo>
                <a:lnTo>
                  <a:pt x="5067300" y="114300"/>
                </a:lnTo>
                <a:lnTo>
                  <a:pt x="5219700" y="114300"/>
                </a:lnTo>
                <a:lnTo>
                  <a:pt x="5219700" y="76200"/>
                </a:lnTo>
                <a:close/>
              </a:path>
              <a:path w="5805805" h="190500">
                <a:moveTo>
                  <a:pt x="5486400" y="76200"/>
                </a:moveTo>
                <a:lnTo>
                  <a:pt x="5334000" y="76200"/>
                </a:lnTo>
                <a:lnTo>
                  <a:pt x="5334000" y="114300"/>
                </a:lnTo>
                <a:lnTo>
                  <a:pt x="5486400" y="114300"/>
                </a:lnTo>
                <a:lnTo>
                  <a:pt x="5486400" y="76200"/>
                </a:lnTo>
                <a:close/>
              </a:path>
              <a:path w="5805805" h="190500">
                <a:moveTo>
                  <a:pt x="5615305" y="0"/>
                </a:moveTo>
                <a:lnTo>
                  <a:pt x="5615305" y="190500"/>
                </a:lnTo>
                <a:lnTo>
                  <a:pt x="5767705" y="114300"/>
                </a:lnTo>
                <a:lnTo>
                  <a:pt x="5634482" y="114300"/>
                </a:lnTo>
                <a:lnTo>
                  <a:pt x="5634482" y="76200"/>
                </a:lnTo>
                <a:lnTo>
                  <a:pt x="5767705" y="76200"/>
                </a:lnTo>
                <a:lnTo>
                  <a:pt x="5615305" y="0"/>
                </a:lnTo>
                <a:close/>
              </a:path>
              <a:path w="5805805" h="190500">
                <a:moveTo>
                  <a:pt x="5615305" y="76200"/>
                </a:moveTo>
                <a:lnTo>
                  <a:pt x="5600700" y="76200"/>
                </a:lnTo>
                <a:lnTo>
                  <a:pt x="5600700" y="114300"/>
                </a:lnTo>
                <a:lnTo>
                  <a:pt x="5615305" y="114300"/>
                </a:lnTo>
                <a:lnTo>
                  <a:pt x="5615305" y="76200"/>
                </a:lnTo>
                <a:close/>
              </a:path>
              <a:path w="5805805" h="190500">
                <a:moveTo>
                  <a:pt x="5767705" y="76200"/>
                </a:moveTo>
                <a:lnTo>
                  <a:pt x="5634482" y="76200"/>
                </a:lnTo>
                <a:lnTo>
                  <a:pt x="5634482" y="114300"/>
                </a:lnTo>
                <a:lnTo>
                  <a:pt x="5767705" y="114300"/>
                </a:lnTo>
                <a:lnTo>
                  <a:pt x="5805805" y="95250"/>
                </a:lnTo>
                <a:lnTo>
                  <a:pt x="5767705" y="7620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9625710" y="7587742"/>
            <a:ext cx="13347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5" dirty="0">
                <a:solidFill>
                  <a:srgbClr val="404040"/>
                </a:solidFill>
                <a:latin typeface="Arial"/>
                <a:cs typeface="Arial"/>
              </a:rPr>
              <a:t>“HelloWorld”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293600" y="7587742"/>
            <a:ext cx="4908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40" dirty="0">
                <a:solidFill>
                  <a:srgbClr val="404040"/>
                </a:solidFill>
                <a:latin typeface="Arial"/>
                <a:cs typeface="Arial"/>
              </a:rPr>
              <a:t>“</a:t>
            </a:r>
            <a:r>
              <a:rPr sz="1600" b="1" spc="-180" dirty="0">
                <a:solidFill>
                  <a:srgbClr val="404040"/>
                </a:solidFill>
                <a:latin typeface="Arial"/>
                <a:cs typeface="Arial"/>
              </a:rPr>
              <a:t>?</a:t>
            </a:r>
            <a:r>
              <a:rPr sz="1600" b="1" spc="-10" dirty="0">
                <a:solidFill>
                  <a:srgbClr val="404040"/>
                </a:solidFill>
                <a:latin typeface="Arial"/>
                <a:cs typeface="Arial"/>
              </a:rPr>
              <a:t>#!”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22645" y="7607934"/>
            <a:ext cx="13347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5" dirty="0">
                <a:solidFill>
                  <a:srgbClr val="404040"/>
                </a:solidFill>
                <a:latin typeface="Arial"/>
                <a:cs typeface="Arial"/>
              </a:rPr>
              <a:t>“HelloWorld”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986776" y="4375530"/>
            <a:ext cx="13347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5" dirty="0">
                <a:solidFill>
                  <a:srgbClr val="404040"/>
                </a:solidFill>
                <a:latin typeface="Arial"/>
                <a:cs typeface="Arial"/>
              </a:rPr>
              <a:t>“HelloWorld”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638281" y="4375530"/>
            <a:ext cx="5988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45" dirty="0">
                <a:solidFill>
                  <a:srgbClr val="404040"/>
                </a:solidFill>
                <a:latin typeface="Arial"/>
                <a:cs typeface="Arial"/>
              </a:rPr>
              <a:t>“###”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1570207" y="3672840"/>
            <a:ext cx="443865" cy="464820"/>
          </a:xfrm>
          <a:custGeom>
            <a:avLst/>
            <a:gdLst/>
            <a:ahLst/>
            <a:cxnLst/>
            <a:rect l="l" t="t" r="r" b="b"/>
            <a:pathLst>
              <a:path w="443865" h="464820">
                <a:moveTo>
                  <a:pt x="369570" y="0"/>
                </a:moveTo>
                <a:lnTo>
                  <a:pt x="73914" y="0"/>
                </a:lnTo>
                <a:lnTo>
                  <a:pt x="45166" y="5816"/>
                </a:lnTo>
                <a:lnTo>
                  <a:pt x="21669" y="21669"/>
                </a:lnTo>
                <a:lnTo>
                  <a:pt x="5816" y="45166"/>
                </a:lnTo>
                <a:lnTo>
                  <a:pt x="0" y="73913"/>
                </a:lnTo>
                <a:lnTo>
                  <a:pt x="0" y="390906"/>
                </a:lnTo>
                <a:lnTo>
                  <a:pt x="5816" y="419653"/>
                </a:lnTo>
                <a:lnTo>
                  <a:pt x="21669" y="443150"/>
                </a:lnTo>
                <a:lnTo>
                  <a:pt x="45166" y="459003"/>
                </a:lnTo>
                <a:lnTo>
                  <a:pt x="73914" y="464820"/>
                </a:lnTo>
                <a:lnTo>
                  <a:pt x="369570" y="464820"/>
                </a:lnTo>
                <a:lnTo>
                  <a:pt x="398317" y="459003"/>
                </a:lnTo>
                <a:lnTo>
                  <a:pt x="421814" y="443150"/>
                </a:lnTo>
                <a:lnTo>
                  <a:pt x="437667" y="419653"/>
                </a:lnTo>
                <a:lnTo>
                  <a:pt x="443484" y="390906"/>
                </a:lnTo>
                <a:lnTo>
                  <a:pt x="443484" y="73913"/>
                </a:lnTo>
                <a:lnTo>
                  <a:pt x="437667" y="45166"/>
                </a:lnTo>
                <a:lnTo>
                  <a:pt x="421814" y="21669"/>
                </a:lnTo>
                <a:lnTo>
                  <a:pt x="398317" y="5816"/>
                </a:lnTo>
                <a:lnTo>
                  <a:pt x="36957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1722989" y="3760470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957826" y="3501897"/>
            <a:ext cx="5653405" cy="3937000"/>
            <a:chOff x="4957826" y="3501897"/>
            <a:chExt cx="5653405" cy="3937000"/>
          </a:xfrm>
        </p:grpSpPr>
        <p:sp>
          <p:nvSpPr>
            <p:cNvPr id="37" name="object 37"/>
            <p:cNvSpPr/>
            <p:nvPr/>
          </p:nvSpPr>
          <p:spPr>
            <a:xfrm>
              <a:off x="6302502" y="6701789"/>
              <a:ext cx="576580" cy="701040"/>
            </a:xfrm>
            <a:custGeom>
              <a:avLst/>
              <a:gdLst/>
              <a:ahLst/>
              <a:cxnLst/>
              <a:rect l="l" t="t" r="r" b="b"/>
              <a:pathLst>
                <a:path w="576579" h="701040">
                  <a:moveTo>
                    <a:pt x="480059" y="0"/>
                  </a:moveTo>
                  <a:lnTo>
                    <a:pt x="0" y="0"/>
                  </a:lnTo>
                  <a:lnTo>
                    <a:pt x="0" y="701039"/>
                  </a:lnTo>
                  <a:lnTo>
                    <a:pt x="576072" y="701039"/>
                  </a:lnTo>
                  <a:lnTo>
                    <a:pt x="576072" y="96011"/>
                  </a:lnTo>
                  <a:lnTo>
                    <a:pt x="4800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302502" y="6701789"/>
              <a:ext cx="576580" cy="701040"/>
            </a:xfrm>
            <a:custGeom>
              <a:avLst/>
              <a:gdLst/>
              <a:ahLst/>
              <a:cxnLst/>
              <a:rect l="l" t="t" r="r" b="b"/>
              <a:pathLst>
                <a:path w="576579" h="701040">
                  <a:moveTo>
                    <a:pt x="0" y="0"/>
                  </a:moveTo>
                  <a:lnTo>
                    <a:pt x="480059" y="0"/>
                  </a:lnTo>
                  <a:lnTo>
                    <a:pt x="576072" y="96011"/>
                  </a:lnTo>
                  <a:lnTo>
                    <a:pt x="576072" y="701039"/>
                  </a:lnTo>
                  <a:lnTo>
                    <a:pt x="0" y="70103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354318" y="6883145"/>
              <a:ext cx="455930" cy="388620"/>
            </a:xfrm>
            <a:custGeom>
              <a:avLst/>
              <a:gdLst/>
              <a:ahLst/>
              <a:cxnLst/>
              <a:rect l="l" t="t" r="r" b="b"/>
              <a:pathLst>
                <a:path w="455929" h="388620">
                  <a:moveTo>
                    <a:pt x="0" y="0"/>
                  </a:moveTo>
                  <a:lnTo>
                    <a:pt x="366649" y="0"/>
                  </a:lnTo>
                </a:path>
                <a:path w="455929" h="388620">
                  <a:moveTo>
                    <a:pt x="0" y="97535"/>
                  </a:moveTo>
                  <a:lnTo>
                    <a:pt x="455930" y="97535"/>
                  </a:lnTo>
                </a:path>
                <a:path w="455929" h="388620">
                  <a:moveTo>
                    <a:pt x="0" y="195071"/>
                  </a:moveTo>
                  <a:lnTo>
                    <a:pt x="455930" y="195071"/>
                  </a:lnTo>
                </a:path>
                <a:path w="455929" h="388620">
                  <a:moveTo>
                    <a:pt x="0" y="291083"/>
                  </a:moveTo>
                  <a:lnTo>
                    <a:pt x="455930" y="291083"/>
                  </a:lnTo>
                </a:path>
                <a:path w="455929" h="388620">
                  <a:moveTo>
                    <a:pt x="0" y="388619"/>
                  </a:moveTo>
                  <a:lnTo>
                    <a:pt x="455930" y="388619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7730" y="6669277"/>
              <a:ext cx="175005" cy="17360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2388" y="6917435"/>
              <a:ext cx="301751" cy="30175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0001250" y="6724649"/>
              <a:ext cx="574675" cy="701040"/>
            </a:xfrm>
            <a:custGeom>
              <a:avLst/>
              <a:gdLst/>
              <a:ahLst/>
              <a:cxnLst/>
              <a:rect l="l" t="t" r="r" b="b"/>
              <a:pathLst>
                <a:path w="574675" h="701040">
                  <a:moveTo>
                    <a:pt x="478790" y="0"/>
                  </a:moveTo>
                  <a:lnTo>
                    <a:pt x="0" y="0"/>
                  </a:lnTo>
                  <a:lnTo>
                    <a:pt x="0" y="701039"/>
                  </a:lnTo>
                  <a:lnTo>
                    <a:pt x="574548" y="701039"/>
                  </a:lnTo>
                  <a:lnTo>
                    <a:pt x="574548" y="95757"/>
                  </a:lnTo>
                  <a:lnTo>
                    <a:pt x="4787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001250" y="6724649"/>
              <a:ext cx="574675" cy="701040"/>
            </a:xfrm>
            <a:custGeom>
              <a:avLst/>
              <a:gdLst/>
              <a:ahLst/>
              <a:cxnLst/>
              <a:rect l="l" t="t" r="r" b="b"/>
              <a:pathLst>
                <a:path w="574675" h="701040">
                  <a:moveTo>
                    <a:pt x="0" y="0"/>
                  </a:moveTo>
                  <a:lnTo>
                    <a:pt x="478790" y="0"/>
                  </a:lnTo>
                  <a:lnTo>
                    <a:pt x="574548" y="95757"/>
                  </a:lnTo>
                  <a:lnTo>
                    <a:pt x="574548" y="701039"/>
                  </a:lnTo>
                  <a:lnTo>
                    <a:pt x="0" y="70103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051541" y="6906005"/>
              <a:ext cx="455930" cy="388620"/>
            </a:xfrm>
            <a:custGeom>
              <a:avLst/>
              <a:gdLst/>
              <a:ahLst/>
              <a:cxnLst/>
              <a:rect l="l" t="t" r="r" b="b"/>
              <a:pathLst>
                <a:path w="455929" h="388620">
                  <a:moveTo>
                    <a:pt x="0" y="0"/>
                  </a:moveTo>
                  <a:lnTo>
                    <a:pt x="366649" y="0"/>
                  </a:lnTo>
                </a:path>
                <a:path w="455929" h="388620">
                  <a:moveTo>
                    <a:pt x="0" y="97536"/>
                  </a:moveTo>
                  <a:lnTo>
                    <a:pt x="455929" y="97536"/>
                  </a:lnTo>
                </a:path>
                <a:path w="455929" h="388620">
                  <a:moveTo>
                    <a:pt x="0" y="195072"/>
                  </a:moveTo>
                  <a:lnTo>
                    <a:pt x="455929" y="195072"/>
                  </a:lnTo>
                </a:path>
                <a:path w="455929" h="388620">
                  <a:moveTo>
                    <a:pt x="0" y="291084"/>
                  </a:moveTo>
                  <a:lnTo>
                    <a:pt x="455929" y="291084"/>
                  </a:lnTo>
                </a:path>
                <a:path w="455929" h="388620">
                  <a:moveTo>
                    <a:pt x="0" y="388620"/>
                  </a:moveTo>
                  <a:lnTo>
                    <a:pt x="455929" y="388620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35716" y="6692010"/>
              <a:ext cx="175005" cy="17373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1135" y="6940295"/>
              <a:ext cx="300227" cy="30175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970526" y="3533393"/>
              <a:ext cx="576580" cy="702945"/>
            </a:xfrm>
            <a:custGeom>
              <a:avLst/>
              <a:gdLst/>
              <a:ahLst/>
              <a:cxnLst/>
              <a:rect l="l" t="t" r="r" b="b"/>
              <a:pathLst>
                <a:path w="576579" h="702945">
                  <a:moveTo>
                    <a:pt x="480060" y="0"/>
                  </a:moveTo>
                  <a:lnTo>
                    <a:pt x="0" y="0"/>
                  </a:lnTo>
                  <a:lnTo>
                    <a:pt x="0" y="702563"/>
                  </a:lnTo>
                  <a:lnTo>
                    <a:pt x="576072" y="702563"/>
                  </a:lnTo>
                  <a:lnTo>
                    <a:pt x="576072" y="96011"/>
                  </a:lnTo>
                  <a:lnTo>
                    <a:pt x="4800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970526" y="3533393"/>
              <a:ext cx="576580" cy="702945"/>
            </a:xfrm>
            <a:custGeom>
              <a:avLst/>
              <a:gdLst/>
              <a:ahLst/>
              <a:cxnLst/>
              <a:rect l="l" t="t" r="r" b="b"/>
              <a:pathLst>
                <a:path w="576579" h="702945">
                  <a:moveTo>
                    <a:pt x="0" y="0"/>
                  </a:moveTo>
                  <a:lnTo>
                    <a:pt x="480060" y="0"/>
                  </a:lnTo>
                  <a:lnTo>
                    <a:pt x="576072" y="96011"/>
                  </a:lnTo>
                  <a:lnTo>
                    <a:pt x="576072" y="702563"/>
                  </a:lnTo>
                  <a:lnTo>
                    <a:pt x="0" y="70256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5501" y="3501897"/>
              <a:ext cx="175006" cy="173736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5036565" y="3785997"/>
            <a:ext cx="4191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40" dirty="0">
                <a:solidFill>
                  <a:srgbClr val="404040"/>
                </a:solidFill>
                <a:latin typeface="Arial"/>
                <a:cs typeface="Arial"/>
              </a:rPr>
              <a:t>###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8412733" y="3487420"/>
            <a:ext cx="4457065" cy="3930015"/>
            <a:chOff x="8412733" y="3487420"/>
            <a:chExt cx="4457065" cy="3930015"/>
          </a:xfrm>
        </p:grpSpPr>
        <p:sp>
          <p:nvSpPr>
            <p:cNvPr id="52" name="object 52"/>
            <p:cNvSpPr/>
            <p:nvPr/>
          </p:nvSpPr>
          <p:spPr>
            <a:xfrm>
              <a:off x="8425433" y="3519678"/>
              <a:ext cx="574675" cy="701040"/>
            </a:xfrm>
            <a:custGeom>
              <a:avLst/>
              <a:gdLst/>
              <a:ahLst/>
              <a:cxnLst/>
              <a:rect l="l" t="t" r="r" b="b"/>
              <a:pathLst>
                <a:path w="574675" h="701039">
                  <a:moveTo>
                    <a:pt x="478790" y="0"/>
                  </a:moveTo>
                  <a:lnTo>
                    <a:pt x="0" y="0"/>
                  </a:lnTo>
                  <a:lnTo>
                    <a:pt x="0" y="701039"/>
                  </a:lnTo>
                  <a:lnTo>
                    <a:pt x="574548" y="701039"/>
                  </a:lnTo>
                  <a:lnTo>
                    <a:pt x="574548" y="95758"/>
                  </a:lnTo>
                  <a:lnTo>
                    <a:pt x="4787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425433" y="3519678"/>
              <a:ext cx="574675" cy="701040"/>
            </a:xfrm>
            <a:custGeom>
              <a:avLst/>
              <a:gdLst/>
              <a:ahLst/>
              <a:cxnLst/>
              <a:rect l="l" t="t" r="r" b="b"/>
              <a:pathLst>
                <a:path w="574675" h="701039">
                  <a:moveTo>
                    <a:pt x="0" y="0"/>
                  </a:moveTo>
                  <a:lnTo>
                    <a:pt x="478790" y="0"/>
                  </a:lnTo>
                  <a:lnTo>
                    <a:pt x="574548" y="95758"/>
                  </a:lnTo>
                  <a:lnTo>
                    <a:pt x="574548" y="701039"/>
                  </a:lnTo>
                  <a:lnTo>
                    <a:pt x="0" y="70103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475725" y="3702558"/>
              <a:ext cx="455930" cy="387350"/>
            </a:xfrm>
            <a:custGeom>
              <a:avLst/>
              <a:gdLst/>
              <a:ahLst/>
              <a:cxnLst/>
              <a:rect l="l" t="t" r="r" b="b"/>
              <a:pathLst>
                <a:path w="455929" h="387350">
                  <a:moveTo>
                    <a:pt x="0" y="0"/>
                  </a:moveTo>
                  <a:lnTo>
                    <a:pt x="366649" y="0"/>
                  </a:lnTo>
                </a:path>
                <a:path w="455929" h="387350">
                  <a:moveTo>
                    <a:pt x="0" y="96012"/>
                  </a:moveTo>
                  <a:lnTo>
                    <a:pt x="455929" y="96012"/>
                  </a:lnTo>
                </a:path>
                <a:path w="455929" h="387350">
                  <a:moveTo>
                    <a:pt x="0" y="193547"/>
                  </a:moveTo>
                  <a:lnTo>
                    <a:pt x="455929" y="193547"/>
                  </a:lnTo>
                </a:path>
                <a:path w="455929" h="387350">
                  <a:moveTo>
                    <a:pt x="0" y="289559"/>
                  </a:moveTo>
                  <a:lnTo>
                    <a:pt x="455929" y="289559"/>
                  </a:lnTo>
                </a:path>
                <a:path w="455929" h="387350">
                  <a:moveTo>
                    <a:pt x="0" y="387095"/>
                  </a:moveTo>
                  <a:lnTo>
                    <a:pt x="455929" y="387095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59900" y="3487420"/>
              <a:ext cx="175005" cy="17360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2259817" y="6703314"/>
              <a:ext cx="576580" cy="701040"/>
            </a:xfrm>
            <a:custGeom>
              <a:avLst/>
              <a:gdLst/>
              <a:ahLst/>
              <a:cxnLst/>
              <a:rect l="l" t="t" r="r" b="b"/>
              <a:pathLst>
                <a:path w="576579" h="701040">
                  <a:moveTo>
                    <a:pt x="480059" y="0"/>
                  </a:moveTo>
                  <a:lnTo>
                    <a:pt x="0" y="0"/>
                  </a:lnTo>
                  <a:lnTo>
                    <a:pt x="0" y="701040"/>
                  </a:lnTo>
                  <a:lnTo>
                    <a:pt x="576072" y="701040"/>
                  </a:lnTo>
                  <a:lnTo>
                    <a:pt x="576072" y="96012"/>
                  </a:lnTo>
                  <a:lnTo>
                    <a:pt x="4800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2259817" y="6703314"/>
              <a:ext cx="576580" cy="701040"/>
            </a:xfrm>
            <a:custGeom>
              <a:avLst/>
              <a:gdLst/>
              <a:ahLst/>
              <a:cxnLst/>
              <a:rect l="l" t="t" r="r" b="b"/>
              <a:pathLst>
                <a:path w="576579" h="701040">
                  <a:moveTo>
                    <a:pt x="0" y="0"/>
                  </a:moveTo>
                  <a:lnTo>
                    <a:pt x="480059" y="0"/>
                  </a:lnTo>
                  <a:lnTo>
                    <a:pt x="576072" y="96012"/>
                  </a:lnTo>
                  <a:lnTo>
                    <a:pt x="576072" y="701040"/>
                  </a:lnTo>
                  <a:lnTo>
                    <a:pt x="0" y="70104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94665" y="6670929"/>
              <a:ext cx="175005" cy="173608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2337795" y="6935469"/>
            <a:ext cx="4191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40" dirty="0">
                <a:solidFill>
                  <a:srgbClr val="404040"/>
                </a:solidFill>
                <a:latin typeface="Arial"/>
                <a:cs typeface="Arial"/>
              </a:rPr>
              <a:t>###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1830323" y="3343655"/>
            <a:ext cx="11151235" cy="4220210"/>
            <a:chOff x="1830323" y="3343655"/>
            <a:chExt cx="11151235" cy="4220210"/>
          </a:xfrm>
        </p:grpSpPr>
        <p:sp>
          <p:nvSpPr>
            <p:cNvPr id="61" name="object 61"/>
            <p:cNvSpPr/>
            <p:nvPr/>
          </p:nvSpPr>
          <p:spPr>
            <a:xfrm>
              <a:off x="12643104" y="7225284"/>
              <a:ext cx="338455" cy="338455"/>
            </a:xfrm>
            <a:custGeom>
              <a:avLst/>
              <a:gdLst/>
              <a:ahLst/>
              <a:cxnLst/>
              <a:rect l="l" t="t" r="r" b="b"/>
              <a:pathLst>
                <a:path w="338454" h="338454">
                  <a:moveTo>
                    <a:pt x="169164" y="0"/>
                  </a:moveTo>
                  <a:lnTo>
                    <a:pt x="124177" y="6039"/>
                  </a:lnTo>
                  <a:lnTo>
                    <a:pt x="83763" y="23085"/>
                  </a:lnTo>
                  <a:lnTo>
                    <a:pt x="49529" y="49530"/>
                  </a:lnTo>
                  <a:lnTo>
                    <a:pt x="23085" y="83763"/>
                  </a:lnTo>
                  <a:lnTo>
                    <a:pt x="6039" y="124177"/>
                  </a:lnTo>
                  <a:lnTo>
                    <a:pt x="0" y="169164"/>
                  </a:lnTo>
                  <a:lnTo>
                    <a:pt x="6039" y="214150"/>
                  </a:lnTo>
                  <a:lnTo>
                    <a:pt x="23085" y="254564"/>
                  </a:lnTo>
                  <a:lnTo>
                    <a:pt x="49530" y="288798"/>
                  </a:lnTo>
                  <a:lnTo>
                    <a:pt x="83763" y="315242"/>
                  </a:lnTo>
                  <a:lnTo>
                    <a:pt x="124177" y="332288"/>
                  </a:lnTo>
                  <a:lnTo>
                    <a:pt x="169164" y="338328"/>
                  </a:lnTo>
                  <a:lnTo>
                    <a:pt x="214150" y="332288"/>
                  </a:lnTo>
                  <a:lnTo>
                    <a:pt x="254564" y="315242"/>
                  </a:lnTo>
                  <a:lnTo>
                    <a:pt x="288798" y="288798"/>
                  </a:lnTo>
                  <a:lnTo>
                    <a:pt x="315242" y="254564"/>
                  </a:lnTo>
                  <a:lnTo>
                    <a:pt x="332288" y="214150"/>
                  </a:lnTo>
                  <a:lnTo>
                    <a:pt x="338327" y="169164"/>
                  </a:lnTo>
                  <a:lnTo>
                    <a:pt x="332288" y="124177"/>
                  </a:lnTo>
                  <a:lnTo>
                    <a:pt x="315242" y="83763"/>
                  </a:lnTo>
                  <a:lnTo>
                    <a:pt x="288798" y="49530"/>
                  </a:lnTo>
                  <a:lnTo>
                    <a:pt x="254564" y="23085"/>
                  </a:lnTo>
                  <a:lnTo>
                    <a:pt x="214150" y="6039"/>
                  </a:lnTo>
                  <a:lnTo>
                    <a:pt x="16916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607545" y="7002526"/>
              <a:ext cx="443865" cy="127000"/>
            </a:xfrm>
            <a:custGeom>
              <a:avLst/>
              <a:gdLst/>
              <a:ahLst/>
              <a:cxnLst/>
              <a:rect l="l" t="t" r="r" b="b"/>
              <a:pathLst>
                <a:path w="443865" h="127000">
                  <a:moveTo>
                    <a:pt x="316610" y="0"/>
                  </a:moveTo>
                  <a:lnTo>
                    <a:pt x="316610" y="127000"/>
                  </a:lnTo>
                  <a:lnTo>
                    <a:pt x="424560" y="73025"/>
                  </a:lnTo>
                  <a:lnTo>
                    <a:pt x="329310" y="73025"/>
                  </a:lnTo>
                  <a:lnTo>
                    <a:pt x="329310" y="53975"/>
                  </a:lnTo>
                  <a:lnTo>
                    <a:pt x="424560" y="53975"/>
                  </a:lnTo>
                  <a:lnTo>
                    <a:pt x="316610" y="0"/>
                  </a:lnTo>
                  <a:close/>
                </a:path>
                <a:path w="443865" h="127000">
                  <a:moveTo>
                    <a:pt x="316610" y="53975"/>
                  </a:moveTo>
                  <a:lnTo>
                    <a:pt x="0" y="53975"/>
                  </a:lnTo>
                  <a:lnTo>
                    <a:pt x="0" y="73025"/>
                  </a:lnTo>
                  <a:lnTo>
                    <a:pt x="316610" y="73025"/>
                  </a:lnTo>
                  <a:lnTo>
                    <a:pt x="316610" y="53975"/>
                  </a:lnTo>
                  <a:close/>
                </a:path>
                <a:path w="443865" h="127000">
                  <a:moveTo>
                    <a:pt x="424560" y="53975"/>
                  </a:moveTo>
                  <a:lnTo>
                    <a:pt x="329310" y="53975"/>
                  </a:lnTo>
                  <a:lnTo>
                    <a:pt x="329310" y="73025"/>
                  </a:lnTo>
                  <a:lnTo>
                    <a:pt x="424560" y="73025"/>
                  </a:lnTo>
                  <a:lnTo>
                    <a:pt x="443610" y="63500"/>
                  </a:lnTo>
                  <a:lnTo>
                    <a:pt x="424560" y="53975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754105" y="7062977"/>
              <a:ext cx="443865" cy="0"/>
            </a:xfrm>
            <a:custGeom>
              <a:avLst/>
              <a:gdLst/>
              <a:ahLst/>
              <a:cxnLst/>
              <a:rect l="l" t="t" r="r" b="b"/>
              <a:pathLst>
                <a:path w="443865">
                  <a:moveTo>
                    <a:pt x="0" y="0"/>
                  </a:moveTo>
                  <a:lnTo>
                    <a:pt x="443611" y="0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030205" y="3835654"/>
              <a:ext cx="443865" cy="127000"/>
            </a:xfrm>
            <a:custGeom>
              <a:avLst/>
              <a:gdLst/>
              <a:ahLst/>
              <a:cxnLst/>
              <a:rect l="l" t="t" r="r" b="b"/>
              <a:pathLst>
                <a:path w="443865" h="127000">
                  <a:moveTo>
                    <a:pt x="316611" y="0"/>
                  </a:moveTo>
                  <a:lnTo>
                    <a:pt x="316611" y="127000"/>
                  </a:lnTo>
                  <a:lnTo>
                    <a:pt x="424561" y="73025"/>
                  </a:lnTo>
                  <a:lnTo>
                    <a:pt x="329311" y="73025"/>
                  </a:lnTo>
                  <a:lnTo>
                    <a:pt x="329311" y="53975"/>
                  </a:lnTo>
                  <a:lnTo>
                    <a:pt x="424561" y="53975"/>
                  </a:lnTo>
                  <a:lnTo>
                    <a:pt x="316611" y="0"/>
                  </a:lnTo>
                  <a:close/>
                </a:path>
                <a:path w="443865" h="127000">
                  <a:moveTo>
                    <a:pt x="316611" y="53975"/>
                  </a:moveTo>
                  <a:lnTo>
                    <a:pt x="0" y="53975"/>
                  </a:lnTo>
                  <a:lnTo>
                    <a:pt x="0" y="73025"/>
                  </a:lnTo>
                  <a:lnTo>
                    <a:pt x="316611" y="73025"/>
                  </a:lnTo>
                  <a:lnTo>
                    <a:pt x="316611" y="53975"/>
                  </a:lnTo>
                  <a:close/>
                </a:path>
                <a:path w="443865" h="127000">
                  <a:moveTo>
                    <a:pt x="424561" y="53975"/>
                  </a:moveTo>
                  <a:lnTo>
                    <a:pt x="329311" y="53975"/>
                  </a:lnTo>
                  <a:lnTo>
                    <a:pt x="329311" y="73025"/>
                  </a:lnTo>
                  <a:lnTo>
                    <a:pt x="424561" y="73025"/>
                  </a:lnTo>
                  <a:lnTo>
                    <a:pt x="443611" y="63500"/>
                  </a:lnTo>
                  <a:lnTo>
                    <a:pt x="424561" y="53975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178290" y="3896105"/>
              <a:ext cx="443865" cy="0"/>
            </a:xfrm>
            <a:custGeom>
              <a:avLst/>
              <a:gdLst/>
              <a:ahLst/>
              <a:cxnLst/>
              <a:rect l="l" t="t" r="r" b="b"/>
              <a:pathLst>
                <a:path w="443865">
                  <a:moveTo>
                    <a:pt x="0" y="0"/>
                  </a:moveTo>
                  <a:lnTo>
                    <a:pt x="443610" y="0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443222" y="3811269"/>
              <a:ext cx="443865" cy="127000"/>
            </a:xfrm>
            <a:custGeom>
              <a:avLst/>
              <a:gdLst/>
              <a:ahLst/>
              <a:cxnLst/>
              <a:rect l="l" t="t" r="r" b="b"/>
              <a:pathLst>
                <a:path w="443864" h="127000">
                  <a:moveTo>
                    <a:pt x="316611" y="0"/>
                  </a:moveTo>
                  <a:lnTo>
                    <a:pt x="316611" y="127000"/>
                  </a:lnTo>
                  <a:lnTo>
                    <a:pt x="424561" y="73025"/>
                  </a:lnTo>
                  <a:lnTo>
                    <a:pt x="329311" y="73025"/>
                  </a:lnTo>
                  <a:lnTo>
                    <a:pt x="329311" y="53975"/>
                  </a:lnTo>
                  <a:lnTo>
                    <a:pt x="424561" y="53975"/>
                  </a:lnTo>
                  <a:lnTo>
                    <a:pt x="316611" y="0"/>
                  </a:lnTo>
                  <a:close/>
                </a:path>
                <a:path w="443864" h="127000">
                  <a:moveTo>
                    <a:pt x="316611" y="53975"/>
                  </a:moveTo>
                  <a:lnTo>
                    <a:pt x="0" y="53975"/>
                  </a:lnTo>
                  <a:lnTo>
                    <a:pt x="0" y="73025"/>
                  </a:lnTo>
                  <a:lnTo>
                    <a:pt x="316611" y="73025"/>
                  </a:lnTo>
                  <a:lnTo>
                    <a:pt x="316611" y="53975"/>
                  </a:lnTo>
                  <a:close/>
                </a:path>
                <a:path w="443864" h="127000">
                  <a:moveTo>
                    <a:pt x="424561" y="53975"/>
                  </a:moveTo>
                  <a:lnTo>
                    <a:pt x="329311" y="53975"/>
                  </a:lnTo>
                  <a:lnTo>
                    <a:pt x="329311" y="73025"/>
                  </a:lnTo>
                  <a:lnTo>
                    <a:pt x="424561" y="73025"/>
                  </a:lnTo>
                  <a:lnTo>
                    <a:pt x="443611" y="63500"/>
                  </a:lnTo>
                  <a:lnTo>
                    <a:pt x="424561" y="53975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589781" y="3873245"/>
              <a:ext cx="443865" cy="0"/>
            </a:xfrm>
            <a:custGeom>
              <a:avLst/>
              <a:gdLst/>
              <a:ahLst/>
              <a:cxnLst/>
              <a:rect l="l" t="t" r="r" b="b"/>
              <a:pathLst>
                <a:path w="443864">
                  <a:moveTo>
                    <a:pt x="0" y="0"/>
                  </a:moveTo>
                  <a:lnTo>
                    <a:pt x="443610" y="0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30323" y="3358895"/>
              <a:ext cx="859536" cy="85953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20711" y="3343655"/>
              <a:ext cx="859536" cy="85953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30323" y="6550151"/>
              <a:ext cx="859536" cy="858012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95588" y="6592823"/>
              <a:ext cx="858011" cy="859536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2753593" y="7332726"/>
              <a:ext cx="123825" cy="125095"/>
            </a:xfrm>
            <a:custGeom>
              <a:avLst/>
              <a:gdLst/>
              <a:ahLst/>
              <a:cxnLst/>
              <a:rect l="l" t="t" r="r" b="b"/>
              <a:pathLst>
                <a:path w="123825" h="125095">
                  <a:moveTo>
                    <a:pt x="0" y="0"/>
                  </a:moveTo>
                  <a:lnTo>
                    <a:pt x="123444" y="123443"/>
                  </a:lnTo>
                </a:path>
                <a:path w="123825" h="125095">
                  <a:moveTo>
                    <a:pt x="0" y="124968"/>
                  </a:moveTo>
                  <a:lnTo>
                    <a:pt x="123444" y="1524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677905" y="3541013"/>
              <a:ext cx="574675" cy="701040"/>
            </a:xfrm>
            <a:custGeom>
              <a:avLst/>
              <a:gdLst/>
              <a:ahLst/>
              <a:cxnLst/>
              <a:rect l="l" t="t" r="r" b="b"/>
              <a:pathLst>
                <a:path w="574675" h="701039">
                  <a:moveTo>
                    <a:pt x="478790" y="0"/>
                  </a:moveTo>
                  <a:lnTo>
                    <a:pt x="0" y="0"/>
                  </a:lnTo>
                  <a:lnTo>
                    <a:pt x="0" y="701039"/>
                  </a:lnTo>
                  <a:lnTo>
                    <a:pt x="574548" y="701039"/>
                  </a:lnTo>
                  <a:lnTo>
                    <a:pt x="574548" y="95758"/>
                  </a:lnTo>
                  <a:lnTo>
                    <a:pt x="4787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677905" y="3541013"/>
              <a:ext cx="574675" cy="701040"/>
            </a:xfrm>
            <a:custGeom>
              <a:avLst/>
              <a:gdLst/>
              <a:ahLst/>
              <a:cxnLst/>
              <a:rect l="l" t="t" r="r" b="b"/>
              <a:pathLst>
                <a:path w="574675" h="701039">
                  <a:moveTo>
                    <a:pt x="0" y="0"/>
                  </a:moveTo>
                  <a:lnTo>
                    <a:pt x="478790" y="0"/>
                  </a:lnTo>
                  <a:lnTo>
                    <a:pt x="574548" y="95758"/>
                  </a:lnTo>
                  <a:lnTo>
                    <a:pt x="574548" y="701039"/>
                  </a:lnTo>
                  <a:lnTo>
                    <a:pt x="0" y="70103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11865" y="3509390"/>
              <a:ext cx="174878" cy="173736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1862454" y="6120129"/>
            <a:ext cx="7950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65" dirty="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sz="1600" b="1" spc="50" dirty="0">
                <a:solidFill>
                  <a:srgbClr val="404040"/>
                </a:solidFill>
                <a:latin typeface="Arial"/>
                <a:cs typeface="Arial"/>
              </a:rPr>
              <a:t>all</a:t>
            </a:r>
            <a:r>
              <a:rPr sz="1600" b="1" spc="60" dirty="0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sz="1600" b="1" spc="3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600" b="1" spc="15" dirty="0">
                <a:solidFill>
                  <a:srgbClr val="404040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0754614" y="3785997"/>
            <a:ext cx="4191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40" dirty="0">
                <a:solidFill>
                  <a:srgbClr val="404040"/>
                </a:solidFill>
                <a:latin typeface="Arial"/>
                <a:cs typeface="Arial"/>
              </a:rPr>
              <a:t>###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4056888" y="3721608"/>
            <a:ext cx="7510780" cy="3534410"/>
            <a:chOff x="4056888" y="3721608"/>
            <a:chExt cx="7510780" cy="3534410"/>
          </a:xfrm>
        </p:grpSpPr>
        <p:sp>
          <p:nvSpPr>
            <p:cNvPr id="79" name="object 79"/>
            <p:cNvSpPr/>
            <p:nvPr/>
          </p:nvSpPr>
          <p:spPr>
            <a:xfrm>
              <a:off x="11065764" y="4038600"/>
              <a:ext cx="337185" cy="338455"/>
            </a:xfrm>
            <a:custGeom>
              <a:avLst/>
              <a:gdLst/>
              <a:ahLst/>
              <a:cxnLst/>
              <a:rect l="l" t="t" r="r" b="b"/>
              <a:pathLst>
                <a:path w="337184" h="338454">
                  <a:moveTo>
                    <a:pt x="168401" y="0"/>
                  </a:moveTo>
                  <a:lnTo>
                    <a:pt x="123648" y="6039"/>
                  </a:lnTo>
                  <a:lnTo>
                    <a:pt x="83424" y="23085"/>
                  </a:lnTo>
                  <a:lnTo>
                    <a:pt x="49339" y="49530"/>
                  </a:lnTo>
                  <a:lnTo>
                    <a:pt x="23001" y="83763"/>
                  </a:lnTo>
                  <a:lnTo>
                    <a:pt x="6018" y="124177"/>
                  </a:lnTo>
                  <a:lnTo>
                    <a:pt x="0" y="169163"/>
                  </a:lnTo>
                  <a:lnTo>
                    <a:pt x="6018" y="214150"/>
                  </a:lnTo>
                  <a:lnTo>
                    <a:pt x="23001" y="254564"/>
                  </a:lnTo>
                  <a:lnTo>
                    <a:pt x="49339" y="288797"/>
                  </a:lnTo>
                  <a:lnTo>
                    <a:pt x="83424" y="315242"/>
                  </a:lnTo>
                  <a:lnTo>
                    <a:pt x="123648" y="332288"/>
                  </a:lnTo>
                  <a:lnTo>
                    <a:pt x="168401" y="338327"/>
                  </a:lnTo>
                  <a:lnTo>
                    <a:pt x="213155" y="332288"/>
                  </a:lnTo>
                  <a:lnTo>
                    <a:pt x="253379" y="315242"/>
                  </a:lnTo>
                  <a:lnTo>
                    <a:pt x="287464" y="288797"/>
                  </a:lnTo>
                  <a:lnTo>
                    <a:pt x="313802" y="254564"/>
                  </a:lnTo>
                  <a:lnTo>
                    <a:pt x="330785" y="214150"/>
                  </a:lnTo>
                  <a:lnTo>
                    <a:pt x="336803" y="169163"/>
                  </a:lnTo>
                  <a:lnTo>
                    <a:pt x="330785" y="124177"/>
                  </a:lnTo>
                  <a:lnTo>
                    <a:pt x="313802" y="83763"/>
                  </a:lnTo>
                  <a:lnTo>
                    <a:pt x="287464" y="49530"/>
                  </a:lnTo>
                  <a:lnTo>
                    <a:pt x="253379" y="23085"/>
                  </a:lnTo>
                  <a:lnTo>
                    <a:pt x="213155" y="6039"/>
                  </a:lnTo>
                  <a:lnTo>
                    <a:pt x="168401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1161014" y="4205478"/>
              <a:ext cx="36195" cy="52069"/>
            </a:xfrm>
            <a:custGeom>
              <a:avLst/>
              <a:gdLst/>
              <a:ahLst/>
              <a:cxnLst/>
              <a:rect l="l" t="t" r="r" b="b"/>
              <a:pathLst>
                <a:path w="36195" h="52070">
                  <a:moveTo>
                    <a:pt x="0" y="0"/>
                  </a:moveTo>
                  <a:lnTo>
                    <a:pt x="36067" y="51562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1181333" y="4159758"/>
              <a:ext cx="128270" cy="96520"/>
            </a:xfrm>
            <a:custGeom>
              <a:avLst/>
              <a:gdLst/>
              <a:ahLst/>
              <a:cxnLst/>
              <a:rect l="l" t="t" r="r" b="b"/>
              <a:pathLst>
                <a:path w="128270" h="96520">
                  <a:moveTo>
                    <a:pt x="0" y="96519"/>
                  </a:moveTo>
                  <a:lnTo>
                    <a:pt x="12827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56888" y="3721608"/>
              <a:ext cx="353567" cy="35204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39300" y="3739896"/>
              <a:ext cx="352044" cy="35204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13592" y="6903720"/>
              <a:ext cx="353568" cy="3520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84111" y="306451"/>
            <a:ext cx="3288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 dirty="0">
                <a:solidFill>
                  <a:srgbClr val="3E3E3E"/>
                </a:solidFill>
                <a:latin typeface="Arial"/>
                <a:cs typeface="Arial"/>
              </a:rPr>
              <a:t>2-Step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Verification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2723" y="760476"/>
            <a:ext cx="468020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784847" y="4332732"/>
            <a:ext cx="2895600" cy="2856230"/>
            <a:chOff x="6784847" y="4332732"/>
            <a:chExt cx="2895600" cy="2856230"/>
          </a:xfrm>
        </p:grpSpPr>
        <p:sp>
          <p:nvSpPr>
            <p:cNvPr id="5" name="object 5"/>
            <p:cNvSpPr/>
            <p:nvPr/>
          </p:nvSpPr>
          <p:spPr>
            <a:xfrm>
              <a:off x="7264907" y="4332732"/>
              <a:ext cx="1915795" cy="662940"/>
            </a:xfrm>
            <a:custGeom>
              <a:avLst/>
              <a:gdLst/>
              <a:ahLst/>
              <a:cxnLst/>
              <a:rect l="l" t="t" r="r" b="b"/>
              <a:pathLst>
                <a:path w="1915795" h="662939">
                  <a:moveTo>
                    <a:pt x="958596" y="0"/>
                  </a:moveTo>
                  <a:lnTo>
                    <a:pt x="888111" y="103377"/>
                  </a:lnTo>
                  <a:lnTo>
                    <a:pt x="838074" y="106641"/>
                  </a:lnTo>
                  <a:lnTo>
                    <a:pt x="788385" y="111695"/>
                  </a:lnTo>
                  <a:lnTo>
                    <a:pt x="739084" y="118522"/>
                  </a:lnTo>
                  <a:lnTo>
                    <a:pt x="690213" y="127106"/>
                  </a:lnTo>
                  <a:lnTo>
                    <a:pt x="641812" y="137429"/>
                  </a:lnTo>
                  <a:lnTo>
                    <a:pt x="593922" y="149475"/>
                  </a:lnTo>
                  <a:lnTo>
                    <a:pt x="546583" y="163225"/>
                  </a:lnTo>
                  <a:lnTo>
                    <a:pt x="499838" y="178663"/>
                  </a:lnTo>
                  <a:lnTo>
                    <a:pt x="453726" y="195772"/>
                  </a:lnTo>
                  <a:lnTo>
                    <a:pt x="408289" y="214534"/>
                  </a:lnTo>
                  <a:lnTo>
                    <a:pt x="363567" y="234933"/>
                  </a:lnTo>
                  <a:lnTo>
                    <a:pt x="319601" y="256951"/>
                  </a:lnTo>
                  <a:lnTo>
                    <a:pt x="276432" y="280571"/>
                  </a:lnTo>
                  <a:lnTo>
                    <a:pt x="234101" y="305776"/>
                  </a:lnTo>
                  <a:lnTo>
                    <a:pt x="192649" y="332549"/>
                  </a:lnTo>
                  <a:lnTo>
                    <a:pt x="152116" y="360873"/>
                  </a:lnTo>
                  <a:lnTo>
                    <a:pt x="112544" y="390730"/>
                  </a:lnTo>
                  <a:lnTo>
                    <a:pt x="73973" y="422103"/>
                  </a:lnTo>
                  <a:lnTo>
                    <a:pt x="36445" y="454976"/>
                  </a:lnTo>
                  <a:lnTo>
                    <a:pt x="0" y="489330"/>
                  </a:lnTo>
                  <a:lnTo>
                    <a:pt x="179070" y="662939"/>
                  </a:lnTo>
                  <a:lnTo>
                    <a:pt x="216320" y="628181"/>
                  </a:lnTo>
                  <a:lnTo>
                    <a:pt x="254968" y="595325"/>
                  </a:lnTo>
                  <a:lnTo>
                    <a:pt x="294947" y="564400"/>
                  </a:lnTo>
                  <a:lnTo>
                    <a:pt x="336195" y="535430"/>
                  </a:lnTo>
                  <a:lnTo>
                    <a:pt x="378647" y="508442"/>
                  </a:lnTo>
                  <a:lnTo>
                    <a:pt x="422238" y="483463"/>
                  </a:lnTo>
                  <a:lnTo>
                    <a:pt x="466905" y="460519"/>
                  </a:lnTo>
                  <a:lnTo>
                    <a:pt x="512583" y="439635"/>
                  </a:lnTo>
                  <a:lnTo>
                    <a:pt x="559208" y="420838"/>
                  </a:lnTo>
                  <a:lnTo>
                    <a:pt x="606715" y="404154"/>
                  </a:lnTo>
                  <a:lnTo>
                    <a:pt x="655042" y="389610"/>
                  </a:lnTo>
                  <a:lnTo>
                    <a:pt x="704123" y="377232"/>
                  </a:lnTo>
                  <a:lnTo>
                    <a:pt x="753894" y="367045"/>
                  </a:lnTo>
                  <a:lnTo>
                    <a:pt x="804291" y="359077"/>
                  </a:lnTo>
                  <a:lnTo>
                    <a:pt x="855250" y="353352"/>
                  </a:lnTo>
                  <a:lnTo>
                    <a:pt x="906706" y="349899"/>
                  </a:lnTo>
                  <a:lnTo>
                    <a:pt x="958596" y="348741"/>
                  </a:lnTo>
                  <a:lnTo>
                    <a:pt x="1746366" y="348741"/>
                  </a:lnTo>
                  <a:lnTo>
                    <a:pt x="1723233" y="332549"/>
                  </a:lnTo>
                  <a:lnTo>
                    <a:pt x="1681854" y="305776"/>
                  </a:lnTo>
                  <a:lnTo>
                    <a:pt x="1639599" y="280571"/>
                  </a:lnTo>
                  <a:lnTo>
                    <a:pt x="1596505" y="256951"/>
                  </a:lnTo>
                  <a:lnTo>
                    <a:pt x="1552610" y="234933"/>
                  </a:lnTo>
                  <a:lnTo>
                    <a:pt x="1507950" y="214534"/>
                  </a:lnTo>
                  <a:lnTo>
                    <a:pt x="1462563" y="195772"/>
                  </a:lnTo>
                  <a:lnTo>
                    <a:pt x="1416487" y="178663"/>
                  </a:lnTo>
                  <a:lnTo>
                    <a:pt x="1369760" y="163225"/>
                  </a:lnTo>
                  <a:lnTo>
                    <a:pt x="1322417" y="149475"/>
                  </a:lnTo>
                  <a:lnTo>
                    <a:pt x="1274498" y="137429"/>
                  </a:lnTo>
                  <a:lnTo>
                    <a:pt x="1226039" y="127106"/>
                  </a:lnTo>
                  <a:lnTo>
                    <a:pt x="1177078" y="118522"/>
                  </a:lnTo>
                  <a:lnTo>
                    <a:pt x="1127652" y="111695"/>
                  </a:lnTo>
                  <a:lnTo>
                    <a:pt x="1077799" y="106641"/>
                  </a:lnTo>
                  <a:lnTo>
                    <a:pt x="1027557" y="103377"/>
                  </a:lnTo>
                  <a:lnTo>
                    <a:pt x="958596" y="0"/>
                  </a:lnTo>
                  <a:close/>
                </a:path>
                <a:path w="1915795" h="662939">
                  <a:moveTo>
                    <a:pt x="1746366" y="348741"/>
                  </a:moveTo>
                  <a:lnTo>
                    <a:pt x="958596" y="348741"/>
                  </a:lnTo>
                  <a:lnTo>
                    <a:pt x="1010450" y="349899"/>
                  </a:lnTo>
                  <a:lnTo>
                    <a:pt x="1061851" y="353352"/>
                  </a:lnTo>
                  <a:lnTo>
                    <a:pt x="1112737" y="359077"/>
                  </a:lnTo>
                  <a:lnTo>
                    <a:pt x="1163050" y="367045"/>
                  </a:lnTo>
                  <a:lnTo>
                    <a:pt x="1212730" y="377232"/>
                  </a:lnTo>
                  <a:lnTo>
                    <a:pt x="1261719" y="389610"/>
                  </a:lnTo>
                  <a:lnTo>
                    <a:pt x="1309956" y="404154"/>
                  </a:lnTo>
                  <a:lnTo>
                    <a:pt x="1357384" y="420838"/>
                  </a:lnTo>
                  <a:lnTo>
                    <a:pt x="1403942" y="439635"/>
                  </a:lnTo>
                  <a:lnTo>
                    <a:pt x="1449571" y="460519"/>
                  </a:lnTo>
                  <a:lnTo>
                    <a:pt x="1494212" y="483463"/>
                  </a:lnTo>
                  <a:lnTo>
                    <a:pt x="1537806" y="508442"/>
                  </a:lnTo>
                  <a:lnTo>
                    <a:pt x="1580294" y="535430"/>
                  </a:lnTo>
                  <a:lnTo>
                    <a:pt x="1621616" y="564400"/>
                  </a:lnTo>
                  <a:lnTo>
                    <a:pt x="1661713" y="595325"/>
                  </a:lnTo>
                  <a:lnTo>
                    <a:pt x="1700525" y="628181"/>
                  </a:lnTo>
                  <a:lnTo>
                    <a:pt x="1737995" y="662939"/>
                  </a:lnTo>
                  <a:lnTo>
                    <a:pt x="1915668" y="489330"/>
                  </a:lnTo>
                  <a:lnTo>
                    <a:pt x="1879233" y="454976"/>
                  </a:lnTo>
                  <a:lnTo>
                    <a:pt x="1841735" y="422103"/>
                  </a:lnTo>
                  <a:lnTo>
                    <a:pt x="1803210" y="390730"/>
                  </a:lnTo>
                  <a:lnTo>
                    <a:pt x="1763697" y="360873"/>
                  </a:lnTo>
                  <a:lnTo>
                    <a:pt x="1746366" y="348741"/>
                  </a:lnTo>
                  <a:close/>
                </a:path>
              </a:pathLst>
            </a:custGeom>
            <a:solidFill>
              <a:srgbClr val="FFB4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64907" y="6524244"/>
              <a:ext cx="1915795" cy="664845"/>
            </a:xfrm>
            <a:custGeom>
              <a:avLst/>
              <a:gdLst/>
              <a:ahLst/>
              <a:cxnLst/>
              <a:rect l="l" t="t" r="r" b="b"/>
              <a:pathLst>
                <a:path w="1915795" h="664845">
                  <a:moveTo>
                    <a:pt x="179070" y="0"/>
                  </a:moveTo>
                  <a:lnTo>
                    <a:pt x="0" y="175132"/>
                  </a:lnTo>
                  <a:lnTo>
                    <a:pt x="36445" y="209477"/>
                  </a:lnTo>
                  <a:lnTo>
                    <a:pt x="73973" y="242322"/>
                  </a:lnTo>
                  <a:lnTo>
                    <a:pt x="112544" y="273653"/>
                  </a:lnTo>
                  <a:lnTo>
                    <a:pt x="152116" y="303456"/>
                  </a:lnTo>
                  <a:lnTo>
                    <a:pt x="192649" y="331718"/>
                  </a:lnTo>
                  <a:lnTo>
                    <a:pt x="234101" y="358423"/>
                  </a:lnTo>
                  <a:lnTo>
                    <a:pt x="276432" y="383558"/>
                  </a:lnTo>
                  <a:lnTo>
                    <a:pt x="319601" y="407110"/>
                  </a:lnTo>
                  <a:lnTo>
                    <a:pt x="363567" y="429063"/>
                  </a:lnTo>
                  <a:lnTo>
                    <a:pt x="408289" y="449405"/>
                  </a:lnTo>
                  <a:lnTo>
                    <a:pt x="453726" y="468121"/>
                  </a:lnTo>
                  <a:lnTo>
                    <a:pt x="499838" y="485196"/>
                  </a:lnTo>
                  <a:lnTo>
                    <a:pt x="546583" y="500618"/>
                  </a:lnTo>
                  <a:lnTo>
                    <a:pt x="593922" y="514372"/>
                  </a:lnTo>
                  <a:lnTo>
                    <a:pt x="641812" y="526444"/>
                  </a:lnTo>
                  <a:lnTo>
                    <a:pt x="690213" y="536820"/>
                  </a:lnTo>
                  <a:lnTo>
                    <a:pt x="739084" y="545487"/>
                  </a:lnTo>
                  <a:lnTo>
                    <a:pt x="788385" y="552429"/>
                  </a:lnTo>
                  <a:lnTo>
                    <a:pt x="838074" y="557633"/>
                  </a:lnTo>
                  <a:lnTo>
                    <a:pt x="888111" y="561085"/>
                  </a:lnTo>
                  <a:lnTo>
                    <a:pt x="958596" y="664463"/>
                  </a:lnTo>
                  <a:lnTo>
                    <a:pt x="1027557" y="561085"/>
                  </a:lnTo>
                  <a:lnTo>
                    <a:pt x="1077799" y="557633"/>
                  </a:lnTo>
                  <a:lnTo>
                    <a:pt x="1127652" y="552429"/>
                  </a:lnTo>
                  <a:lnTo>
                    <a:pt x="1177078" y="545487"/>
                  </a:lnTo>
                  <a:lnTo>
                    <a:pt x="1226039" y="536820"/>
                  </a:lnTo>
                  <a:lnTo>
                    <a:pt x="1274498" y="526444"/>
                  </a:lnTo>
                  <a:lnTo>
                    <a:pt x="1322417" y="514372"/>
                  </a:lnTo>
                  <a:lnTo>
                    <a:pt x="1369760" y="500618"/>
                  </a:lnTo>
                  <a:lnTo>
                    <a:pt x="1416487" y="485196"/>
                  </a:lnTo>
                  <a:lnTo>
                    <a:pt x="1462563" y="468121"/>
                  </a:lnTo>
                  <a:lnTo>
                    <a:pt x="1507950" y="449405"/>
                  </a:lnTo>
                  <a:lnTo>
                    <a:pt x="1552610" y="429063"/>
                  </a:lnTo>
                  <a:lnTo>
                    <a:pt x="1596505" y="407110"/>
                  </a:lnTo>
                  <a:lnTo>
                    <a:pt x="1639599" y="383558"/>
                  </a:lnTo>
                  <a:lnTo>
                    <a:pt x="1681854" y="358423"/>
                  </a:lnTo>
                  <a:lnTo>
                    <a:pt x="1723233" y="331718"/>
                  </a:lnTo>
                  <a:lnTo>
                    <a:pt x="1746136" y="315721"/>
                  </a:lnTo>
                  <a:lnTo>
                    <a:pt x="958596" y="315721"/>
                  </a:lnTo>
                  <a:lnTo>
                    <a:pt x="906706" y="314564"/>
                  </a:lnTo>
                  <a:lnTo>
                    <a:pt x="855250" y="311108"/>
                  </a:lnTo>
                  <a:lnTo>
                    <a:pt x="804291" y="305378"/>
                  </a:lnTo>
                  <a:lnTo>
                    <a:pt x="753894" y="297398"/>
                  </a:lnTo>
                  <a:lnTo>
                    <a:pt x="704123" y="287192"/>
                  </a:lnTo>
                  <a:lnTo>
                    <a:pt x="655042" y="274786"/>
                  </a:lnTo>
                  <a:lnTo>
                    <a:pt x="606715" y="260202"/>
                  </a:lnTo>
                  <a:lnTo>
                    <a:pt x="559208" y="243466"/>
                  </a:lnTo>
                  <a:lnTo>
                    <a:pt x="512583" y="224602"/>
                  </a:lnTo>
                  <a:lnTo>
                    <a:pt x="466905" y="203634"/>
                  </a:lnTo>
                  <a:lnTo>
                    <a:pt x="422238" y="180587"/>
                  </a:lnTo>
                  <a:lnTo>
                    <a:pt x="378647" y="155485"/>
                  </a:lnTo>
                  <a:lnTo>
                    <a:pt x="336195" y="128352"/>
                  </a:lnTo>
                  <a:lnTo>
                    <a:pt x="294947" y="99212"/>
                  </a:lnTo>
                  <a:lnTo>
                    <a:pt x="254968" y="68091"/>
                  </a:lnTo>
                  <a:lnTo>
                    <a:pt x="216320" y="35012"/>
                  </a:lnTo>
                  <a:lnTo>
                    <a:pt x="179070" y="0"/>
                  </a:lnTo>
                  <a:close/>
                </a:path>
                <a:path w="1915795" h="664845">
                  <a:moveTo>
                    <a:pt x="1737995" y="0"/>
                  </a:moveTo>
                  <a:lnTo>
                    <a:pt x="1700525" y="35012"/>
                  </a:lnTo>
                  <a:lnTo>
                    <a:pt x="1661713" y="68091"/>
                  </a:lnTo>
                  <a:lnTo>
                    <a:pt x="1621616" y="99212"/>
                  </a:lnTo>
                  <a:lnTo>
                    <a:pt x="1580294" y="128352"/>
                  </a:lnTo>
                  <a:lnTo>
                    <a:pt x="1537806" y="155485"/>
                  </a:lnTo>
                  <a:lnTo>
                    <a:pt x="1494212" y="180587"/>
                  </a:lnTo>
                  <a:lnTo>
                    <a:pt x="1449571" y="203634"/>
                  </a:lnTo>
                  <a:lnTo>
                    <a:pt x="1403942" y="224602"/>
                  </a:lnTo>
                  <a:lnTo>
                    <a:pt x="1357384" y="243466"/>
                  </a:lnTo>
                  <a:lnTo>
                    <a:pt x="1309956" y="260202"/>
                  </a:lnTo>
                  <a:lnTo>
                    <a:pt x="1261719" y="274786"/>
                  </a:lnTo>
                  <a:lnTo>
                    <a:pt x="1212730" y="287192"/>
                  </a:lnTo>
                  <a:lnTo>
                    <a:pt x="1163050" y="297398"/>
                  </a:lnTo>
                  <a:lnTo>
                    <a:pt x="1112737" y="305378"/>
                  </a:lnTo>
                  <a:lnTo>
                    <a:pt x="1061851" y="311108"/>
                  </a:lnTo>
                  <a:lnTo>
                    <a:pt x="1010450" y="314564"/>
                  </a:lnTo>
                  <a:lnTo>
                    <a:pt x="958596" y="315721"/>
                  </a:lnTo>
                  <a:lnTo>
                    <a:pt x="1746136" y="315721"/>
                  </a:lnTo>
                  <a:lnTo>
                    <a:pt x="1803210" y="273653"/>
                  </a:lnTo>
                  <a:lnTo>
                    <a:pt x="1841735" y="242322"/>
                  </a:lnTo>
                  <a:lnTo>
                    <a:pt x="1879233" y="209477"/>
                  </a:lnTo>
                  <a:lnTo>
                    <a:pt x="1915668" y="175132"/>
                  </a:lnTo>
                  <a:lnTo>
                    <a:pt x="1737995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03791" y="4821936"/>
              <a:ext cx="676910" cy="1877695"/>
            </a:xfrm>
            <a:custGeom>
              <a:avLst/>
              <a:gdLst/>
              <a:ahLst/>
              <a:cxnLst/>
              <a:rect l="l" t="t" r="r" b="b"/>
              <a:pathLst>
                <a:path w="676909" h="1877695">
                  <a:moveTo>
                    <a:pt x="177164" y="0"/>
                  </a:moveTo>
                  <a:lnTo>
                    <a:pt x="0" y="174116"/>
                  </a:lnTo>
                  <a:lnTo>
                    <a:pt x="33854" y="208863"/>
                  </a:lnTo>
                  <a:lnTo>
                    <a:pt x="65827" y="244707"/>
                  </a:lnTo>
                  <a:lnTo>
                    <a:pt x="95920" y="281586"/>
                  </a:lnTo>
                  <a:lnTo>
                    <a:pt x="124131" y="319437"/>
                  </a:lnTo>
                  <a:lnTo>
                    <a:pt x="150462" y="358196"/>
                  </a:lnTo>
                  <a:lnTo>
                    <a:pt x="174913" y="397802"/>
                  </a:lnTo>
                  <a:lnTo>
                    <a:pt x="197482" y="438191"/>
                  </a:lnTo>
                  <a:lnTo>
                    <a:pt x="218171" y="479300"/>
                  </a:lnTo>
                  <a:lnTo>
                    <a:pt x="236979" y="521067"/>
                  </a:lnTo>
                  <a:lnTo>
                    <a:pt x="253906" y="563428"/>
                  </a:lnTo>
                  <a:lnTo>
                    <a:pt x="268952" y="606320"/>
                  </a:lnTo>
                  <a:lnTo>
                    <a:pt x="282118" y="649681"/>
                  </a:lnTo>
                  <a:lnTo>
                    <a:pt x="293402" y="693448"/>
                  </a:lnTo>
                  <a:lnTo>
                    <a:pt x="302806" y="737558"/>
                  </a:lnTo>
                  <a:lnTo>
                    <a:pt x="310329" y="781948"/>
                  </a:lnTo>
                  <a:lnTo>
                    <a:pt x="315972" y="826555"/>
                  </a:lnTo>
                  <a:lnTo>
                    <a:pt x="319733" y="871316"/>
                  </a:lnTo>
                  <a:lnTo>
                    <a:pt x="321614" y="916168"/>
                  </a:lnTo>
                  <a:lnTo>
                    <a:pt x="321614" y="961049"/>
                  </a:lnTo>
                  <a:lnTo>
                    <a:pt x="319733" y="1005895"/>
                  </a:lnTo>
                  <a:lnTo>
                    <a:pt x="315972" y="1050644"/>
                  </a:lnTo>
                  <a:lnTo>
                    <a:pt x="310329" y="1095232"/>
                  </a:lnTo>
                  <a:lnTo>
                    <a:pt x="302806" y="1139598"/>
                  </a:lnTo>
                  <a:lnTo>
                    <a:pt x="293402" y="1183677"/>
                  </a:lnTo>
                  <a:lnTo>
                    <a:pt x="282118" y="1227407"/>
                  </a:lnTo>
                  <a:lnTo>
                    <a:pt x="268952" y="1270725"/>
                  </a:lnTo>
                  <a:lnTo>
                    <a:pt x="253906" y="1313569"/>
                  </a:lnTo>
                  <a:lnTo>
                    <a:pt x="236979" y="1355875"/>
                  </a:lnTo>
                  <a:lnTo>
                    <a:pt x="218171" y="1397580"/>
                  </a:lnTo>
                  <a:lnTo>
                    <a:pt x="197482" y="1438622"/>
                  </a:lnTo>
                  <a:lnTo>
                    <a:pt x="174913" y="1478937"/>
                  </a:lnTo>
                  <a:lnTo>
                    <a:pt x="150462" y="1518463"/>
                  </a:lnTo>
                  <a:lnTo>
                    <a:pt x="124131" y="1557137"/>
                  </a:lnTo>
                  <a:lnTo>
                    <a:pt x="95920" y="1594896"/>
                  </a:lnTo>
                  <a:lnTo>
                    <a:pt x="65827" y="1631677"/>
                  </a:lnTo>
                  <a:lnTo>
                    <a:pt x="33854" y="1667417"/>
                  </a:lnTo>
                  <a:lnTo>
                    <a:pt x="0" y="1702053"/>
                  </a:lnTo>
                  <a:lnTo>
                    <a:pt x="177164" y="1877568"/>
                  </a:lnTo>
                  <a:lnTo>
                    <a:pt x="212229" y="1841839"/>
                  </a:lnTo>
                  <a:lnTo>
                    <a:pt x="245782" y="1805052"/>
                  </a:lnTo>
                  <a:lnTo>
                    <a:pt x="277806" y="1767244"/>
                  </a:lnTo>
                  <a:lnTo>
                    <a:pt x="308284" y="1728457"/>
                  </a:lnTo>
                  <a:lnTo>
                    <a:pt x="337198" y="1688730"/>
                  </a:lnTo>
                  <a:lnTo>
                    <a:pt x="364531" y="1648103"/>
                  </a:lnTo>
                  <a:lnTo>
                    <a:pt x="390264" y="1606616"/>
                  </a:lnTo>
                  <a:lnTo>
                    <a:pt x="414380" y="1564308"/>
                  </a:lnTo>
                  <a:lnTo>
                    <a:pt x="436862" y="1521220"/>
                  </a:lnTo>
                  <a:lnTo>
                    <a:pt x="457692" y="1477390"/>
                  </a:lnTo>
                  <a:lnTo>
                    <a:pt x="476852" y="1432860"/>
                  </a:lnTo>
                  <a:lnTo>
                    <a:pt x="494324" y="1387669"/>
                  </a:lnTo>
                  <a:lnTo>
                    <a:pt x="510092" y="1341856"/>
                  </a:lnTo>
                  <a:lnTo>
                    <a:pt x="524137" y="1295461"/>
                  </a:lnTo>
                  <a:lnTo>
                    <a:pt x="536442" y="1248525"/>
                  </a:lnTo>
                  <a:lnTo>
                    <a:pt x="546988" y="1201086"/>
                  </a:lnTo>
                  <a:lnTo>
                    <a:pt x="555760" y="1153186"/>
                  </a:lnTo>
                  <a:lnTo>
                    <a:pt x="562738" y="1104863"/>
                  </a:lnTo>
                  <a:lnTo>
                    <a:pt x="567906" y="1056158"/>
                  </a:lnTo>
                  <a:lnTo>
                    <a:pt x="571246" y="1007110"/>
                  </a:lnTo>
                  <a:lnTo>
                    <a:pt x="676655" y="938022"/>
                  </a:lnTo>
                  <a:lnTo>
                    <a:pt x="571246" y="870458"/>
                  </a:lnTo>
                  <a:lnTo>
                    <a:pt x="567906" y="821220"/>
                  </a:lnTo>
                  <a:lnTo>
                    <a:pt x="562738" y="772365"/>
                  </a:lnTo>
                  <a:lnTo>
                    <a:pt x="555760" y="723927"/>
                  </a:lnTo>
                  <a:lnTo>
                    <a:pt x="546989" y="675944"/>
                  </a:lnTo>
                  <a:lnTo>
                    <a:pt x="536442" y="628453"/>
                  </a:lnTo>
                  <a:lnTo>
                    <a:pt x="524137" y="581490"/>
                  </a:lnTo>
                  <a:lnTo>
                    <a:pt x="510092" y="535092"/>
                  </a:lnTo>
                  <a:lnTo>
                    <a:pt x="494324" y="489295"/>
                  </a:lnTo>
                  <a:lnTo>
                    <a:pt x="476852" y="444136"/>
                  </a:lnTo>
                  <a:lnTo>
                    <a:pt x="457692" y="399653"/>
                  </a:lnTo>
                  <a:lnTo>
                    <a:pt x="436862" y="355880"/>
                  </a:lnTo>
                  <a:lnTo>
                    <a:pt x="414380" y="312856"/>
                  </a:lnTo>
                  <a:lnTo>
                    <a:pt x="390264" y="270617"/>
                  </a:lnTo>
                  <a:lnTo>
                    <a:pt x="364531" y="229200"/>
                  </a:lnTo>
                  <a:lnTo>
                    <a:pt x="337198" y="188640"/>
                  </a:lnTo>
                  <a:lnTo>
                    <a:pt x="308284" y="148976"/>
                  </a:lnTo>
                  <a:lnTo>
                    <a:pt x="277806" y="110243"/>
                  </a:lnTo>
                  <a:lnTo>
                    <a:pt x="245782" y="72478"/>
                  </a:lnTo>
                  <a:lnTo>
                    <a:pt x="212229" y="35718"/>
                  </a:lnTo>
                  <a:lnTo>
                    <a:pt x="17716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84847" y="4821936"/>
              <a:ext cx="680085" cy="1877695"/>
            </a:xfrm>
            <a:custGeom>
              <a:avLst/>
              <a:gdLst/>
              <a:ahLst/>
              <a:cxnLst/>
              <a:rect l="l" t="t" r="r" b="b"/>
              <a:pathLst>
                <a:path w="680084" h="1877695">
                  <a:moveTo>
                    <a:pt x="500633" y="0"/>
                  </a:moveTo>
                  <a:lnTo>
                    <a:pt x="465505" y="35718"/>
                  </a:lnTo>
                  <a:lnTo>
                    <a:pt x="431909" y="72478"/>
                  </a:lnTo>
                  <a:lnTo>
                    <a:pt x="399860" y="110243"/>
                  </a:lnTo>
                  <a:lnTo>
                    <a:pt x="369372" y="148976"/>
                  </a:lnTo>
                  <a:lnTo>
                    <a:pt x="340461" y="188640"/>
                  </a:lnTo>
                  <a:lnTo>
                    <a:pt x="313139" y="229200"/>
                  </a:lnTo>
                  <a:lnTo>
                    <a:pt x="287422" y="270617"/>
                  </a:lnTo>
                  <a:lnTo>
                    <a:pt x="263324" y="312856"/>
                  </a:lnTo>
                  <a:lnTo>
                    <a:pt x="240860" y="355880"/>
                  </a:lnTo>
                  <a:lnTo>
                    <a:pt x="220043" y="399653"/>
                  </a:lnTo>
                  <a:lnTo>
                    <a:pt x="200888" y="444136"/>
                  </a:lnTo>
                  <a:lnTo>
                    <a:pt x="183410" y="489295"/>
                  </a:lnTo>
                  <a:lnTo>
                    <a:pt x="167622" y="535092"/>
                  </a:lnTo>
                  <a:lnTo>
                    <a:pt x="153540" y="581490"/>
                  </a:lnTo>
                  <a:lnTo>
                    <a:pt x="141178" y="628453"/>
                  </a:lnTo>
                  <a:lnTo>
                    <a:pt x="130549" y="675944"/>
                  </a:lnTo>
                  <a:lnTo>
                    <a:pt x="121669" y="723927"/>
                  </a:lnTo>
                  <a:lnTo>
                    <a:pt x="114552" y="772365"/>
                  </a:lnTo>
                  <a:lnTo>
                    <a:pt x="109212" y="821220"/>
                  </a:lnTo>
                  <a:lnTo>
                    <a:pt x="105663" y="870458"/>
                  </a:lnTo>
                  <a:lnTo>
                    <a:pt x="0" y="938022"/>
                  </a:lnTo>
                  <a:lnTo>
                    <a:pt x="105663" y="1007110"/>
                  </a:lnTo>
                  <a:lnTo>
                    <a:pt x="109212" y="1056158"/>
                  </a:lnTo>
                  <a:lnTo>
                    <a:pt x="114552" y="1104863"/>
                  </a:lnTo>
                  <a:lnTo>
                    <a:pt x="121669" y="1153186"/>
                  </a:lnTo>
                  <a:lnTo>
                    <a:pt x="130549" y="1201086"/>
                  </a:lnTo>
                  <a:lnTo>
                    <a:pt x="141178" y="1248525"/>
                  </a:lnTo>
                  <a:lnTo>
                    <a:pt x="153540" y="1295461"/>
                  </a:lnTo>
                  <a:lnTo>
                    <a:pt x="167622" y="1341856"/>
                  </a:lnTo>
                  <a:lnTo>
                    <a:pt x="183410" y="1387669"/>
                  </a:lnTo>
                  <a:lnTo>
                    <a:pt x="200888" y="1432860"/>
                  </a:lnTo>
                  <a:lnTo>
                    <a:pt x="220043" y="1477391"/>
                  </a:lnTo>
                  <a:lnTo>
                    <a:pt x="240860" y="1521220"/>
                  </a:lnTo>
                  <a:lnTo>
                    <a:pt x="263324" y="1564308"/>
                  </a:lnTo>
                  <a:lnTo>
                    <a:pt x="287422" y="1606616"/>
                  </a:lnTo>
                  <a:lnTo>
                    <a:pt x="313139" y="1648103"/>
                  </a:lnTo>
                  <a:lnTo>
                    <a:pt x="340461" y="1688730"/>
                  </a:lnTo>
                  <a:lnTo>
                    <a:pt x="369372" y="1728457"/>
                  </a:lnTo>
                  <a:lnTo>
                    <a:pt x="399860" y="1767244"/>
                  </a:lnTo>
                  <a:lnTo>
                    <a:pt x="431909" y="1805052"/>
                  </a:lnTo>
                  <a:lnTo>
                    <a:pt x="465505" y="1841839"/>
                  </a:lnTo>
                  <a:lnTo>
                    <a:pt x="500633" y="1877568"/>
                  </a:lnTo>
                  <a:lnTo>
                    <a:pt x="679703" y="1702053"/>
                  </a:lnTo>
                  <a:lnTo>
                    <a:pt x="643904" y="1665554"/>
                  </a:lnTo>
                  <a:lnTo>
                    <a:pt x="610079" y="1627681"/>
                  </a:lnTo>
                  <a:lnTo>
                    <a:pt x="578252" y="1588498"/>
                  </a:lnTo>
                  <a:lnTo>
                    <a:pt x="548450" y="1548070"/>
                  </a:lnTo>
                  <a:lnTo>
                    <a:pt x="520698" y="1506458"/>
                  </a:lnTo>
                  <a:lnTo>
                    <a:pt x="495020" y="1463727"/>
                  </a:lnTo>
                  <a:lnTo>
                    <a:pt x="471443" y="1419941"/>
                  </a:lnTo>
                  <a:lnTo>
                    <a:pt x="449991" y="1375164"/>
                  </a:lnTo>
                  <a:lnTo>
                    <a:pt x="430690" y="1329457"/>
                  </a:lnTo>
                  <a:lnTo>
                    <a:pt x="413565" y="1282887"/>
                  </a:lnTo>
                  <a:lnTo>
                    <a:pt x="398641" y="1235515"/>
                  </a:lnTo>
                  <a:lnTo>
                    <a:pt x="385944" y="1187405"/>
                  </a:lnTo>
                  <a:lnTo>
                    <a:pt x="375499" y="1138622"/>
                  </a:lnTo>
                  <a:lnTo>
                    <a:pt x="367331" y="1089228"/>
                  </a:lnTo>
                  <a:lnTo>
                    <a:pt x="361465" y="1039288"/>
                  </a:lnTo>
                  <a:lnTo>
                    <a:pt x="357927" y="988865"/>
                  </a:lnTo>
                  <a:lnTo>
                    <a:pt x="356743" y="938022"/>
                  </a:lnTo>
                  <a:lnTo>
                    <a:pt x="357927" y="887193"/>
                  </a:lnTo>
                  <a:lnTo>
                    <a:pt x="361465" y="836811"/>
                  </a:lnTo>
                  <a:lnTo>
                    <a:pt x="367331" y="786933"/>
                  </a:lnTo>
                  <a:lnTo>
                    <a:pt x="375499" y="737616"/>
                  </a:lnTo>
                  <a:lnTo>
                    <a:pt x="385944" y="688920"/>
                  </a:lnTo>
                  <a:lnTo>
                    <a:pt x="398641" y="640902"/>
                  </a:lnTo>
                  <a:lnTo>
                    <a:pt x="413565" y="593621"/>
                  </a:lnTo>
                  <a:lnTo>
                    <a:pt x="430690" y="547135"/>
                  </a:lnTo>
                  <a:lnTo>
                    <a:pt x="449991" y="501501"/>
                  </a:lnTo>
                  <a:lnTo>
                    <a:pt x="471443" y="456779"/>
                  </a:lnTo>
                  <a:lnTo>
                    <a:pt x="495020" y="413026"/>
                  </a:lnTo>
                  <a:lnTo>
                    <a:pt x="520698" y="370300"/>
                  </a:lnTo>
                  <a:lnTo>
                    <a:pt x="548450" y="328659"/>
                  </a:lnTo>
                  <a:lnTo>
                    <a:pt x="578252" y="288163"/>
                  </a:lnTo>
                  <a:lnTo>
                    <a:pt x="610079" y="248868"/>
                  </a:lnTo>
                  <a:lnTo>
                    <a:pt x="643904" y="210833"/>
                  </a:lnTo>
                  <a:lnTo>
                    <a:pt x="679703" y="174116"/>
                  </a:lnTo>
                  <a:lnTo>
                    <a:pt x="500633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1815" y="5225796"/>
              <a:ext cx="1123187" cy="112471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112391" y="1846859"/>
            <a:ext cx="12030710" cy="2354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Two-step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verification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out-of-band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mechanisms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generate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token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server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send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it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resource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assumed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safely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controlled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user.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token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transmitted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device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ways:</a:t>
            </a:r>
            <a:endParaRPr sz="2200">
              <a:latin typeface="Microsoft Sans Serif"/>
              <a:cs typeface="Microsoft Sans Serif"/>
            </a:endParaRPr>
          </a:p>
          <a:p>
            <a:pPr marL="3964940" marR="3961129" indent="3175" algn="ctr">
              <a:lnSpc>
                <a:spcPct val="100099"/>
              </a:lnSpc>
              <a:spcBef>
                <a:spcPts val="1375"/>
              </a:spcBef>
            </a:pP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Short </a:t>
            </a: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Message </a:t>
            </a:r>
            <a:r>
              <a:rPr sz="2200" b="1" dirty="0">
                <a:solidFill>
                  <a:srgbClr val="3E3E3E"/>
                </a:solidFill>
                <a:latin typeface="Arial"/>
                <a:cs typeface="Arial"/>
              </a:rPr>
              <a:t>Service 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(SMS) 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code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sent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text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registered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phone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number.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58180" y="7374381"/>
            <a:ext cx="592328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15" algn="ctr">
              <a:lnSpc>
                <a:spcPts val="2635"/>
              </a:lnSpc>
              <a:spcBef>
                <a:spcPts val="95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Push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3E3E3E"/>
                </a:solidFill>
                <a:latin typeface="Arial"/>
                <a:cs typeface="Arial"/>
              </a:rPr>
              <a:t>Notification</a:t>
            </a:r>
            <a:endParaRPr sz="2200">
              <a:latin typeface="Arial"/>
              <a:cs typeface="Arial"/>
            </a:endParaRPr>
          </a:p>
          <a:p>
            <a:pPr marL="12700" marR="5080" algn="ctr">
              <a:lnSpc>
                <a:spcPts val="2650"/>
              </a:lnSpc>
              <a:spcBef>
                <a:spcPts val="7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code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sent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registered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authenticator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ap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65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3E3E3E"/>
                </a:solidFill>
                <a:latin typeface="Microsoft Sans Serif"/>
                <a:cs typeface="Microsoft Sans Serif"/>
              </a:rPr>
              <a:t>P</a:t>
            </a:r>
            <a:r>
              <a:rPr sz="2200" spc="-185" dirty="0">
                <a:solidFill>
                  <a:srgbClr val="3E3E3E"/>
                </a:solidFill>
                <a:latin typeface="Microsoft Sans Serif"/>
                <a:cs typeface="Microsoft Sans Serif"/>
              </a:rPr>
              <a:t>C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8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smartphone.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17989" y="5201792"/>
            <a:ext cx="408622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" algn="ctr">
              <a:lnSpc>
                <a:spcPts val="2635"/>
              </a:lnSpc>
              <a:spcBef>
                <a:spcPts val="95"/>
              </a:spcBef>
            </a:pP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Email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ts val="2635"/>
              </a:lnSpc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code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sent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registered</a:t>
            </a:r>
            <a:endParaRPr sz="2200">
              <a:latin typeface="Microsoft Sans Serif"/>
              <a:cs typeface="Microsoft Sans Serif"/>
            </a:endParaRPr>
          </a:p>
          <a:p>
            <a:pPr marL="2540" algn="ctr">
              <a:lnSpc>
                <a:spcPct val="100000"/>
              </a:lnSpc>
              <a:spcBef>
                <a:spcPts val="15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email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account.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66466" y="4984496"/>
            <a:ext cx="354647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75" algn="ctr">
              <a:lnSpc>
                <a:spcPts val="2635"/>
              </a:lnSpc>
              <a:spcBef>
                <a:spcPts val="95"/>
              </a:spcBef>
            </a:pP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Phone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" dirty="0">
                <a:solidFill>
                  <a:srgbClr val="3E3E3E"/>
                </a:solidFill>
                <a:latin typeface="Arial"/>
                <a:cs typeface="Arial"/>
              </a:rPr>
              <a:t>Call</a:t>
            </a:r>
            <a:endParaRPr sz="2200">
              <a:latin typeface="Arial"/>
              <a:cs typeface="Arial"/>
            </a:endParaRPr>
          </a:p>
          <a:p>
            <a:pPr marL="2540" algn="ctr">
              <a:lnSpc>
                <a:spcPts val="2635"/>
              </a:lnSpc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code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delivered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endParaRPr sz="2200">
              <a:latin typeface="Microsoft Sans Serif"/>
              <a:cs typeface="Microsoft Sans Serif"/>
            </a:endParaRPr>
          </a:p>
          <a:p>
            <a:pPr marL="12065" marR="5715" algn="ctr">
              <a:lnSpc>
                <a:spcPts val="2650"/>
              </a:lnSpc>
              <a:spcBef>
                <a:spcPts val="80"/>
              </a:spcBef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automated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voice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call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registered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phone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number.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9816" y="4258436"/>
            <a:ext cx="8517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latin typeface="Arial"/>
                <a:cs typeface="Arial"/>
              </a:rPr>
              <a:t>Summarize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55" dirty="0">
                <a:latin typeface="Arial"/>
                <a:cs typeface="Arial"/>
              </a:rPr>
              <a:t>Biometrics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Authentication</a:t>
            </a:r>
            <a:r>
              <a:rPr spc="-4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Concepts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60796" y="306451"/>
            <a:ext cx="4534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Biometric</a:t>
            </a:r>
            <a:r>
              <a:rPr spc="-1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2623" y="760476"/>
            <a:ext cx="6335268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195188" y="3897831"/>
            <a:ext cx="1336040" cy="1348740"/>
            <a:chOff x="4195188" y="3897831"/>
            <a:chExt cx="1336040" cy="1348740"/>
          </a:xfrm>
        </p:grpSpPr>
        <p:sp>
          <p:nvSpPr>
            <p:cNvPr id="5" name="object 5"/>
            <p:cNvSpPr/>
            <p:nvPr/>
          </p:nvSpPr>
          <p:spPr>
            <a:xfrm>
              <a:off x="4195188" y="3897831"/>
              <a:ext cx="1336040" cy="1348740"/>
            </a:xfrm>
            <a:custGeom>
              <a:avLst/>
              <a:gdLst/>
              <a:ahLst/>
              <a:cxnLst/>
              <a:rect l="l" t="t" r="r" b="b"/>
              <a:pathLst>
                <a:path w="1336039" h="1348739">
                  <a:moveTo>
                    <a:pt x="665310" y="0"/>
                  </a:moveTo>
                  <a:lnTo>
                    <a:pt x="618897" y="2191"/>
                  </a:lnTo>
                  <a:lnTo>
                    <a:pt x="573131" y="7539"/>
                  </a:lnTo>
                  <a:lnTo>
                    <a:pt x="528146" y="15955"/>
                  </a:lnTo>
                  <a:lnTo>
                    <a:pt x="484078" y="27348"/>
                  </a:lnTo>
                  <a:lnTo>
                    <a:pt x="441059" y="41629"/>
                  </a:lnTo>
                  <a:lnTo>
                    <a:pt x="399226" y="58709"/>
                  </a:lnTo>
                  <a:lnTo>
                    <a:pt x="358711" y="78498"/>
                  </a:lnTo>
                  <a:lnTo>
                    <a:pt x="319650" y="100908"/>
                  </a:lnTo>
                  <a:lnTo>
                    <a:pt x="282177" y="125847"/>
                  </a:lnTo>
                  <a:lnTo>
                    <a:pt x="246426" y="153227"/>
                  </a:lnTo>
                  <a:lnTo>
                    <a:pt x="212532" y="182958"/>
                  </a:lnTo>
                  <a:lnTo>
                    <a:pt x="180629" y="214952"/>
                  </a:lnTo>
                  <a:lnTo>
                    <a:pt x="150851" y="249117"/>
                  </a:lnTo>
                  <a:lnTo>
                    <a:pt x="123333" y="285365"/>
                  </a:lnTo>
                  <a:lnTo>
                    <a:pt x="98210" y="323607"/>
                  </a:lnTo>
                  <a:lnTo>
                    <a:pt x="75615" y="363752"/>
                  </a:lnTo>
                  <a:lnTo>
                    <a:pt x="55683" y="405711"/>
                  </a:lnTo>
                  <a:lnTo>
                    <a:pt x="38549" y="449395"/>
                  </a:lnTo>
                  <a:lnTo>
                    <a:pt x="24347" y="494715"/>
                  </a:lnTo>
                  <a:lnTo>
                    <a:pt x="13210" y="541580"/>
                  </a:lnTo>
                  <a:lnTo>
                    <a:pt x="5411" y="589112"/>
                  </a:lnTo>
                  <a:lnTo>
                    <a:pt x="1038" y="636399"/>
                  </a:lnTo>
                  <a:lnTo>
                    <a:pt x="0" y="683308"/>
                  </a:lnTo>
                  <a:lnTo>
                    <a:pt x="2208" y="729705"/>
                  </a:lnTo>
                  <a:lnTo>
                    <a:pt x="7573" y="775454"/>
                  </a:lnTo>
                  <a:lnTo>
                    <a:pt x="16006" y="820422"/>
                  </a:lnTo>
                  <a:lnTo>
                    <a:pt x="27417" y="864474"/>
                  </a:lnTo>
                  <a:lnTo>
                    <a:pt x="41717" y="907476"/>
                  </a:lnTo>
                  <a:lnTo>
                    <a:pt x="58816" y="949293"/>
                  </a:lnTo>
                  <a:lnTo>
                    <a:pt x="78625" y="989791"/>
                  </a:lnTo>
                  <a:lnTo>
                    <a:pt x="101054" y="1028835"/>
                  </a:lnTo>
                  <a:lnTo>
                    <a:pt x="126014" y="1066292"/>
                  </a:lnTo>
                  <a:lnTo>
                    <a:pt x="153415" y="1102026"/>
                  </a:lnTo>
                  <a:lnTo>
                    <a:pt x="183169" y="1135904"/>
                  </a:lnTo>
                  <a:lnTo>
                    <a:pt x="215185" y="1167791"/>
                  </a:lnTo>
                  <a:lnTo>
                    <a:pt x="249375" y="1197552"/>
                  </a:lnTo>
                  <a:lnTo>
                    <a:pt x="285648" y="1225053"/>
                  </a:lnTo>
                  <a:lnTo>
                    <a:pt x="323916" y="1250160"/>
                  </a:lnTo>
                  <a:lnTo>
                    <a:pt x="364088" y="1272738"/>
                  </a:lnTo>
                  <a:lnTo>
                    <a:pt x="406076" y="1292653"/>
                  </a:lnTo>
                  <a:lnTo>
                    <a:pt x="449790" y="1309771"/>
                  </a:lnTo>
                  <a:lnTo>
                    <a:pt x="495141" y="1323957"/>
                  </a:lnTo>
                  <a:lnTo>
                    <a:pt x="542038" y="1335076"/>
                  </a:lnTo>
                  <a:lnTo>
                    <a:pt x="589602" y="1342892"/>
                  </a:lnTo>
                  <a:lnTo>
                    <a:pt x="636921" y="1347283"/>
                  </a:lnTo>
                  <a:lnTo>
                    <a:pt x="683859" y="1348337"/>
                  </a:lnTo>
                  <a:lnTo>
                    <a:pt x="730284" y="1346146"/>
                  </a:lnTo>
                  <a:lnTo>
                    <a:pt x="776060" y="1340798"/>
                  </a:lnTo>
                  <a:lnTo>
                    <a:pt x="821053" y="1332382"/>
                  </a:lnTo>
                  <a:lnTo>
                    <a:pt x="865129" y="1320989"/>
                  </a:lnTo>
                  <a:lnTo>
                    <a:pt x="908153" y="1306708"/>
                  </a:lnTo>
                  <a:lnTo>
                    <a:pt x="949991" y="1289628"/>
                  </a:lnTo>
                  <a:lnTo>
                    <a:pt x="990508" y="1269838"/>
                  </a:lnTo>
                  <a:lnTo>
                    <a:pt x="1029571" y="1247429"/>
                  </a:lnTo>
                  <a:lnTo>
                    <a:pt x="1067044" y="1222490"/>
                  </a:lnTo>
                  <a:lnTo>
                    <a:pt x="1102793" y="1195110"/>
                  </a:lnTo>
                  <a:lnTo>
                    <a:pt x="1136685" y="1165378"/>
                  </a:lnTo>
                  <a:lnTo>
                    <a:pt x="1168584" y="1133385"/>
                  </a:lnTo>
                  <a:lnTo>
                    <a:pt x="1198356" y="1099220"/>
                  </a:lnTo>
                  <a:lnTo>
                    <a:pt x="1225866" y="1062972"/>
                  </a:lnTo>
                  <a:lnTo>
                    <a:pt x="1250981" y="1024730"/>
                  </a:lnTo>
                  <a:lnTo>
                    <a:pt x="1273566" y="984585"/>
                  </a:lnTo>
                  <a:lnTo>
                    <a:pt x="1293486" y="942626"/>
                  </a:lnTo>
                  <a:lnTo>
                    <a:pt x="1310607" y="898941"/>
                  </a:lnTo>
                  <a:lnTo>
                    <a:pt x="1324795" y="853622"/>
                  </a:lnTo>
                  <a:lnTo>
                    <a:pt x="1335915" y="806756"/>
                  </a:lnTo>
                  <a:lnTo>
                    <a:pt x="674626" y="674168"/>
                  </a:lnTo>
                  <a:lnTo>
                    <a:pt x="807087" y="13260"/>
                  </a:lnTo>
                  <a:lnTo>
                    <a:pt x="759540" y="5445"/>
                  </a:lnTo>
                  <a:lnTo>
                    <a:pt x="712236" y="1054"/>
                  </a:lnTo>
                  <a:lnTo>
                    <a:pt x="665310" y="0"/>
                  </a:lnTo>
                  <a:close/>
                </a:path>
              </a:pathLst>
            </a:custGeom>
            <a:solidFill>
              <a:srgbClr val="70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21241" y="4023926"/>
              <a:ext cx="1097280" cy="1096645"/>
            </a:xfrm>
            <a:custGeom>
              <a:avLst/>
              <a:gdLst/>
              <a:ahLst/>
              <a:cxnLst/>
              <a:rect l="l" t="t" r="r" b="b"/>
              <a:pathLst>
                <a:path w="1097279" h="1096645">
                  <a:moveTo>
                    <a:pt x="563110" y="0"/>
                  </a:moveTo>
                  <a:lnTo>
                    <a:pt x="517149" y="651"/>
                  </a:lnTo>
                  <a:lnTo>
                    <a:pt x="471900" y="5103"/>
                  </a:lnTo>
                  <a:lnTo>
                    <a:pt x="427558" y="13225"/>
                  </a:lnTo>
                  <a:lnTo>
                    <a:pt x="384316" y="24889"/>
                  </a:lnTo>
                  <a:lnTo>
                    <a:pt x="342369" y="39966"/>
                  </a:lnTo>
                  <a:lnTo>
                    <a:pt x="301911" y="58327"/>
                  </a:lnTo>
                  <a:lnTo>
                    <a:pt x="263136" y="79845"/>
                  </a:lnTo>
                  <a:lnTo>
                    <a:pt x="226237" y="104389"/>
                  </a:lnTo>
                  <a:lnTo>
                    <a:pt x="191409" y="131831"/>
                  </a:lnTo>
                  <a:lnTo>
                    <a:pt x="158845" y="162042"/>
                  </a:lnTo>
                  <a:lnTo>
                    <a:pt x="128740" y="194895"/>
                  </a:lnTo>
                  <a:lnTo>
                    <a:pt x="101288" y="230259"/>
                  </a:lnTo>
                  <a:lnTo>
                    <a:pt x="76681" y="268006"/>
                  </a:lnTo>
                  <a:lnTo>
                    <a:pt x="55116" y="308007"/>
                  </a:lnTo>
                  <a:lnTo>
                    <a:pt x="36785" y="350134"/>
                  </a:lnTo>
                  <a:lnTo>
                    <a:pt x="21882" y="394258"/>
                  </a:lnTo>
                  <a:lnTo>
                    <a:pt x="10601" y="440250"/>
                  </a:lnTo>
                  <a:lnTo>
                    <a:pt x="3270" y="487034"/>
                  </a:lnTo>
                  <a:lnTo>
                    <a:pt x="0" y="533492"/>
                  </a:lnTo>
                  <a:lnTo>
                    <a:pt x="661" y="579429"/>
                  </a:lnTo>
                  <a:lnTo>
                    <a:pt x="5125" y="624653"/>
                  </a:lnTo>
                  <a:lnTo>
                    <a:pt x="13263" y="668969"/>
                  </a:lnTo>
                  <a:lnTo>
                    <a:pt x="24945" y="712184"/>
                  </a:lnTo>
                  <a:lnTo>
                    <a:pt x="40042" y="754104"/>
                  </a:lnTo>
                  <a:lnTo>
                    <a:pt x="58426" y="794535"/>
                  </a:lnTo>
                  <a:lnTo>
                    <a:pt x="79967" y="833285"/>
                  </a:lnTo>
                  <a:lnTo>
                    <a:pt x="104536" y="870159"/>
                  </a:lnTo>
                  <a:lnTo>
                    <a:pt x="132004" y="904963"/>
                  </a:lnTo>
                  <a:lnTo>
                    <a:pt x="162242" y="937504"/>
                  </a:lnTo>
                  <a:lnTo>
                    <a:pt x="195121" y="967589"/>
                  </a:lnTo>
                  <a:lnTo>
                    <a:pt x="230512" y="995023"/>
                  </a:lnTo>
                  <a:lnTo>
                    <a:pt x="268285" y="1019614"/>
                  </a:lnTo>
                  <a:lnTo>
                    <a:pt x="308312" y="1041167"/>
                  </a:lnTo>
                  <a:lnTo>
                    <a:pt x="350463" y="1059489"/>
                  </a:lnTo>
                  <a:lnTo>
                    <a:pt x="394610" y="1074386"/>
                  </a:lnTo>
                  <a:lnTo>
                    <a:pt x="440623" y="1085664"/>
                  </a:lnTo>
                  <a:lnTo>
                    <a:pt x="487428" y="1093015"/>
                  </a:lnTo>
                  <a:lnTo>
                    <a:pt x="533909" y="1096306"/>
                  </a:lnTo>
                  <a:lnTo>
                    <a:pt x="579871" y="1095664"/>
                  </a:lnTo>
                  <a:lnTo>
                    <a:pt x="625120" y="1091220"/>
                  </a:lnTo>
                  <a:lnTo>
                    <a:pt x="669462" y="1083103"/>
                  </a:lnTo>
                  <a:lnTo>
                    <a:pt x="712703" y="1071441"/>
                  </a:lnTo>
                  <a:lnTo>
                    <a:pt x="754650" y="1056363"/>
                  </a:lnTo>
                  <a:lnTo>
                    <a:pt x="795108" y="1038000"/>
                  </a:lnTo>
                  <a:lnTo>
                    <a:pt x="833883" y="1016479"/>
                  </a:lnTo>
                  <a:lnTo>
                    <a:pt x="870782" y="991930"/>
                  </a:lnTo>
                  <a:lnTo>
                    <a:pt x="905610" y="964482"/>
                  </a:lnTo>
                  <a:lnTo>
                    <a:pt x="938174" y="934264"/>
                  </a:lnTo>
                  <a:lnTo>
                    <a:pt x="968279" y="901405"/>
                  </a:lnTo>
                  <a:lnTo>
                    <a:pt x="995732" y="866034"/>
                  </a:lnTo>
                  <a:lnTo>
                    <a:pt x="1020338" y="828281"/>
                  </a:lnTo>
                  <a:lnTo>
                    <a:pt x="1041903" y="788274"/>
                  </a:lnTo>
                  <a:lnTo>
                    <a:pt x="1060235" y="746143"/>
                  </a:lnTo>
                  <a:lnTo>
                    <a:pt x="1075138" y="702016"/>
                  </a:lnTo>
                  <a:lnTo>
                    <a:pt x="1086418" y="656023"/>
                  </a:lnTo>
                  <a:lnTo>
                    <a:pt x="1093749" y="609257"/>
                  </a:lnTo>
                  <a:lnTo>
                    <a:pt x="1097020" y="562813"/>
                  </a:lnTo>
                  <a:lnTo>
                    <a:pt x="1096358" y="516886"/>
                  </a:lnTo>
                  <a:lnTo>
                    <a:pt x="1091894" y="471670"/>
                  </a:lnTo>
                  <a:lnTo>
                    <a:pt x="1083757" y="427359"/>
                  </a:lnTo>
                  <a:lnTo>
                    <a:pt x="1072075" y="384146"/>
                  </a:lnTo>
                  <a:lnTo>
                    <a:pt x="1056977" y="342225"/>
                  </a:lnTo>
                  <a:lnTo>
                    <a:pt x="1038593" y="301792"/>
                  </a:lnTo>
                  <a:lnTo>
                    <a:pt x="1017052" y="263038"/>
                  </a:lnTo>
                  <a:lnTo>
                    <a:pt x="992483" y="226160"/>
                  </a:lnTo>
                  <a:lnTo>
                    <a:pt x="965015" y="191349"/>
                  </a:lnTo>
                  <a:lnTo>
                    <a:pt x="934777" y="158802"/>
                  </a:lnTo>
                  <a:lnTo>
                    <a:pt x="901898" y="128710"/>
                  </a:lnTo>
                  <a:lnTo>
                    <a:pt x="866507" y="101269"/>
                  </a:lnTo>
                  <a:lnTo>
                    <a:pt x="828734" y="76673"/>
                  </a:lnTo>
                  <a:lnTo>
                    <a:pt x="788707" y="55114"/>
                  </a:lnTo>
                  <a:lnTo>
                    <a:pt x="746556" y="36788"/>
                  </a:lnTo>
                  <a:lnTo>
                    <a:pt x="702409" y="21889"/>
                  </a:lnTo>
                  <a:lnTo>
                    <a:pt x="656396" y="10609"/>
                  </a:lnTo>
                  <a:lnTo>
                    <a:pt x="609591" y="3276"/>
                  </a:lnTo>
                  <a:lnTo>
                    <a:pt x="563110" y="0"/>
                  </a:lnTo>
                  <a:close/>
                </a:path>
              </a:pathLst>
            </a:custGeom>
            <a:solidFill>
              <a:srgbClr val="317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0451589" y="3874971"/>
            <a:ext cx="1336040" cy="1348740"/>
            <a:chOff x="10451589" y="3874971"/>
            <a:chExt cx="1336040" cy="1348740"/>
          </a:xfrm>
        </p:grpSpPr>
        <p:sp>
          <p:nvSpPr>
            <p:cNvPr id="8" name="object 8"/>
            <p:cNvSpPr/>
            <p:nvPr/>
          </p:nvSpPr>
          <p:spPr>
            <a:xfrm>
              <a:off x="10451589" y="3874971"/>
              <a:ext cx="1336040" cy="1348740"/>
            </a:xfrm>
            <a:custGeom>
              <a:avLst/>
              <a:gdLst/>
              <a:ahLst/>
              <a:cxnLst/>
              <a:rect l="l" t="t" r="r" b="b"/>
              <a:pathLst>
                <a:path w="1336040" h="1348739">
                  <a:moveTo>
                    <a:pt x="665267" y="0"/>
                  </a:moveTo>
                  <a:lnTo>
                    <a:pt x="618842" y="2191"/>
                  </a:lnTo>
                  <a:lnTo>
                    <a:pt x="573066" y="7539"/>
                  </a:lnTo>
                  <a:lnTo>
                    <a:pt x="528073" y="15955"/>
                  </a:lnTo>
                  <a:lnTo>
                    <a:pt x="483997" y="27348"/>
                  </a:lnTo>
                  <a:lnTo>
                    <a:pt x="440973" y="41629"/>
                  </a:lnTo>
                  <a:lnTo>
                    <a:pt x="399135" y="58709"/>
                  </a:lnTo>
                  <a:lnTo>
                    <a:pt x="358618" y="78498"/>
                  </a:lnTo>
                  <a:lnTo>
                    <a:pt x="319555" y="100908"/>
                  </a:lnTo>
                  <a:lnTo>
                    <a:pt x="282082" y="125847"/>
                  </a:lnTo>
                  <a:lnTo>
                    <a:pt x="246332" y="153227"/>
                  </a:lnTo>
                  <a:lnTo>
                    <a:pt x="212441" y="182958"/>
                  </a:lnTo>
                  <a:lnTo>
                    <a:pt x="180542" y="214952"/>
                  </a:lnTo>
                  <a:lnTo>
                    <a:pt x="150770" y="249117"/>
                  </a:lnTo>
                  <a:lnTo>
                    <a:pt x="123260" y="285365"/>
                  </a:lnTo>
                  <a:lnTo>
                    <a:pt x="98145" y="323607"/>
                  </a:lnTo>
                  <a:lnTo>
                    <a:pt x="75560" y="363752"/>
                  </a:lnTo>
                  <a:lnTo>
                    <a:pt x="55640" y="405711"/>
                  </a:lnTo>
                  <a:lnTo>
                    <a:pt x="38519" y="449395"/>
                  </a:lnTo>
                  <a:lnTo>
                    <a:pt x="24331" y="494715"/>
                  </a:lnTo>
                  <a:lnTo>
                    <a:pt x="13210" y="541580"/>
                  </a:lnTo>
                  <a:lnTo>
                    <a:pt x="5411" y="589112"/>
                  </a:lnTo>
                  <a:lnTo>
                    <a:pt x="1038" y="636399"/>
                  </a:lnTo>
                  <a:lnTo>
                    <a:pt x="0" y="683308"/>
                  </a:lnTo>
                  <a:lnTo>
                    <a:pt x="2208" y="729705"/>
                  </a:lnTo>
                  <a:lnTo>
                    <a:pt x="7573" y="775454"/>
                  </a:lnTo>
                  <a:lnTo>
                    <a:pt x="16006" y="820422"/>
                  </a:lnTo>
                  <a:lnTo>
                    <a:pt x="27417" y="864474"/>
                  </a:lnTo>
                  <a:lnTo>
                    <a:pt x="41717" y="907476"/>
                  </a:lnTo>
                  <a:lnTo>
                    <a:pt x="58816" y="949293"/>
                  </a:lnTo>
                  <a:lnTo>
                    <a:pt x="78625" y="989791"/>
                  </a:lnTo>
                  <a:lnTo>
                    <a:pt x="101054" y="1028835"/>
                  </a:lnTo>
                  <a:lnTo>
                    <a:pt x="126014" y="1066292"/>
                  </a:lnTo>
                  <a:lnTo>
                    <a:pt x="153415" y="1102026"/>
                  </a:lnTo>
                  <a:lnTo>
                    <a:pt x="183169" y="1135904"/>
                  </a:lnTo>
                  <a:lnTo>
                    <a:pt x="215185" y="1167791"/>
                  </a:lnTo>
                  <a:lnTo>
                    <a:pt x="249375" y="1197552"/>
                  </a:lnTo>
                  <a:lnTo>
                    <a:pt x="285648" y="1225053"/>
                  </a:lnTo>
                  <a:lnTo>
                    <a:pt x="323916" y="1250160"/>
                  </a:lnTo>
                  <a:lnTo>
                    <a:pt x="364088" y="1272738"/>
                  </a:lnTo>
                  <a:lnTo>
                    <a:pt x="406076" y="1292653"/>
                  </a:lnTo>
                  <a:lnTo>
                    <a:pt x="449790" y="1309771"/>
                  </a:lnTo>
                  <a:lnTo>
                    <a:pt x="495141" y="1323957"/>
                  </a:lnTo>
                  <a:lnTo>
                    <a:pt x="542038" y="1335076"/>
                  </a:lnTo>
                  <a:lnTo>
                    <a:pt x="589601" y="1342892"/>
                  </a:lnTo>
                  <a:lnTo>
                    <a:pt x="636918" y="1347283"/>
                  </a:lnTo>
                  <a:lnTo>
                    <a:pt x="683854" y="1348337"/>
                  </a:lnTo>
                  <a:lnTo>
                    <a:pt x="730274" y="1346146"/>
                  </a:lnTo>
                  <a:lnTo>
                    <a:pt x="776046" y="1340798"/>
                  </a:lnTo>
                  <a:lnTo>
                    <a:pt x="821034" y="1332382"/>
                  </a:lnTo>
                  <a:lnTo>
                    <a:pt x="865104" y="1320989"/>
                  </a:lnTo>
                  <a:lnTo>
                    <a:pt x="908123" y="1306708"/>
                  </a:lnTo>
                  <a:lnTo>
                    <a:pt x="949955" y="1289628"/>
                  </a:lnTo>
                  <a:lnTo>
                    <a:pt x="990468" y="1269838"/>
                  </a:lnTo>
                  <a:lnTo>
                    <a:pt x="1029525" y="1247429"/>
                  </a:lnTo>
                  <a:lnTo>
                    <a:pt x="1066994" y="1222490"/>
                  </a:lnTo>
                  <a:lnTo>
                    <a:pt x="1102741" y="1195110"/>
                  </a:lnTo>
                  <a:lnTo>
                    <a:pt x="1136630" y="1165378"/>
                  </a:lnTo>
                  <a:lnTo>
                    <a:pt x="1168527" y="1133385"/>
                  </a:lnTo>
                  <a:lnTo>
                    <a:pt x="1198299" y="1099220"/>
                  </a:lnTo>
                  <a:lnTo>
                    <a:pt x="1225812" y="1062972"/>
                  </a:lnTo>
                  <a:lnTo>
                    <a:pt x="1250930" y="1024730"/>
                  </a:lnTo>
                  <a:lnTo>
                    <a:pt x="1273521" y="984585"/>
                  </a:lnTo>
                  <a:lnTo>
                    <a:pt x="1293448" y="942626"/>
                  </a:lnTo>
                  <a:lnTo>
                    <a:pt x="1310580" y="898941"/>
                  </a:lnTo>
                  <a:lnTo>
                    <a:pt x="1324780" y="853622"/>
                  </a:lnTo>
                  <a:lnTo>
                    <a:pt x="1335915" y="806756"/>
                  </a:lnTo>
                  <a:lnTo>
                    <a:pt x="674499" y="674168"/>
                  </a:lnTo>
                  <a:lnTo>
                    <a:pt x="807087" y="13260"/>
                  </a:lnTo>
                  <a:lnTo>
                    <a:pt x="759524" y="5445"/>
                  </a:lnTo>
                  <a:lnTo>
                    <a:pt x="712205" y="1054"/>
                  </a:lnTo>
                  <a:lnTo>
                    <a:pt x="665267" y="0"/>
                  </a:lnTo>
                  <a:close/>
                </a:path>
              </a:pathLst>
            </a:custGeom>
            <a:solidFill>
              <a:srgbClr val="CF5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577638" y="4001066"/>
              <a:ext cx="1097280" cy="1096645"/>
            </a:xfrm>
            <a:custGeom>
              <a:avLst/>
              <a:gdLst/>
              <a:ahLst/>
              <a:cxnLst/>
              <a:rect l="l" t="t" r="r" b="b"/>
              <a:pathLst>
                <a:path w="1097279" h="1096645">
                  <a:moveTo>
                    <a:pt x="562991" y="0"/>
                  </a:moveTo>
                  <a:lnTo>
                    <a:pt x="517034" y="651"/>
                  </a:lnTo>
                  <a:lnTo>
                    <a:pt x="471791" y="5103"/>
                  </a:lnTo>
                  <a:lnTo>
                    <a:pt x="427456" y="13225"/>
                  </a:lnTo>
                  <a:lnTo>
                    <a:pt x="384223" y="24889"/>
                  </a:lnTo>
                  <a:lnTo>
                    <a:pt x="342285" y="39966"/>
                  </a:lnTo>
                  <a:lnTo>
                    <a:pt x="301837" y="58327"/>
                  </a:lnTo>
                  <a:lnTo>
                    <a:pt x="263071" y="79845"/>
                  </a:lnTo>
                  <a:lnTo>
                    <a:pt x="226182" y="104389"/>
                  </a:lnTo>
                  <a:lnTo>
                    <a:pt x="191364" y="131831"/>
                  </a:lnTo>
                  <a:lnTo>
                    <a:pt x="158810" y="162042"/>
                  </a:lnTo>
                  <a:lnTo>
                    <a:pt x="128714" y="194895"/>
                  </a:lnTo>
                  <a:lnTo>
                    <a:pt x="101270" y="230259"/>
                  </a:lnTo>
                  <a:lnTo>
                    <a:pt x="76671" y="268006"/>
                  </a:lnTo>
                  <a:lnTo>
                    <a:pt x="55111" y="308007"/>
                  </a:lnTo>
                  <a:lnTo>
                    <a:pt x="36784" y="350134"/>
                  </a:lnTo>
                  <a:lnTo>
                    <a:pt x="21884" y="394258"/>
                  </a:lnTo>
                  <a:lnTo>
                    <a:pt x="10605" y="440250"/>
                  </a:lnTo>
                  <a:lnTo>
                    <a:pt x="3273" y="487034"/>
                  </a:lnTo>
                  <a:lnTo>
                    <a:pt x="0" y="533492"/>
                  </a:lnTo>
                  <a:lnTo>
                    <a:pt x="657" y="579429"/>
                  </a:lnTo>
                  <a:lnTo>
                    <a:pt x="5115" y="624653"/>
                  </a:lnTo>
                  <a:lnTo>
                    <a:pt x="13247" y="668969"/>
                  </a:lnTo>
                  <a:lnTo>
                    <a:pt x="24922" y="712184"/>
                  </a:lnTo>
                  <a:lnTo>
                    <a:pt x="40013" y="754104"/>
                  </a:lnTo>
                  <a:lnTo>
                    <a:pt x="58391" y="794535"/>
                  </a:lnTo>
                  <a:lnTo>
                    <a:pt x="79926" y="833285"/>
                  </a:lnTo>
                  <a:lnTo>
                    <a:pt x="104490" y="870159"/>
                  </a:lnTo>
                  <a:lnTo>
                    <a:pt x="131954" y="904963"/>
                  </a:lnTo>
                  <a:lnTo>
                    <a:pt x="162190" y="937504"/>
                  </a:lnTo>
                  <a:lnTo>
                    <a:pt x="195069" y="967589"/>
                  </a:lnTo>
                  <a:lnTo>
                    <a:pt x="230461" y="995023"/>
                  </a:lnTo>
                  <a:lnTo>
                    <a:pt x="268239" y="1019614"/>
                  </a:lnTo>
                  <a:lnTo>
                    <a:pt x="308273" y="1041167"/>
                  </a:lnTo>
                  <a:lnTo>
                    <a:pt x="350435" y="1059489"/>
                  </a:lnTo>
                  <a:lnTo>
                    <a:pt x="394596" y="1074386"/>
                  </a:lnTo>
                  <a:lnTo>
                    <a:pt x="440627" y="1085664"/>
                  </a:lnTo>
                  <a:lnTo>
                    <a:pt x="487431" y="1093015"/>
                  </a:lnTo>
                  <a:lnTo>
                    <a:pt x="533909" y="1096306"/>
                  </a:lnTo>
                  <a:lnTo>
                    <a:pt x="579866" y="1095664"/>
                  </a:lnTo>
                  <a:lnTo>
                    <a:pt x="625109" y="1091220"/>
                  </a:lnTo>
                  <a:lnTo>
                    <a:pt x="669444" y="1083103"/>
                  </a:lnTo>
                  <a:lnTo>
                    <a:pt x="712677" y="1071441"/>
                  </a:lnTo>
                  <a:lnTo>
                    <a:pt x="754615" y="1056363"/>
                  </a:lnTo>
                  <a:lnTo>
                    <a:pt x="795063" y="1038000"/>
                  </a:lnTo>
                  <a:lnTo>
                    <a:pt x="833829" y="1016479"/>
                  </a:lnTo>
                  <a:lnTo>
                    <a:pt x="870717" y="991930"/>
                  </a:lnTo>
                  <a:lnTo>
                    <a:pt x="905536" y="964482"/>
                  </a:lnTo>
                  <a:lnTo>
                    <a:pt x="938090" y="934264"/>
                  </a:lnTo>
                  <a:lnTo>
                    <a:pt x="968186" y="901405"/>
                  </a:lnTo>
                  <a:lnTo>
                    <a:pt x="995630" y="866034"/>
                  </a:lnTo>
                  <a:lnTo>
                    <a:pt x="1020229" y="828281"/>
                  </a:lnTo>
                  <a:lnTo>
                    <a:pt x="1041789" y="788274"/>
                  </a:lnTo>
                  <a:lnTo>
                    <a:pt x="1060115" y="746143"/>
                  </a:lnTo>
                  <a:lnTo>
                    <a:pt x="1075015" y="702016"/>
                  </a:lnTo>
                  <a:lnTo>
                    <a:pt x="1086295" y="656023"/>
                  </a:lnTo>
                  <a:lnTo>
                    <a:pt x="1093626" y="609257"/>
                  </a:lnTo>
                  <a:lnTo>
                    <a:pt x="1096896" y="562813"/>
                  </a:lnTo>
                  <a:lnTo>
                    <a:pt x="1096235" y="516886"/>
                  </a:lnTo>
                  <a:lnTo>
                    <a:pt x="1091771" y="471670"/>
                  </a:lnTo>
                  <a:lnTo>
                    <a:pt x="1083633" y="427359"/>
                  </a:lnTo>
                  <a:lnTo>
                    <a:pt x="1071951" y="384146"/>
                  </a:lnTo>
                  <a:lnTo>
                    <a:pt x="1056854" y="342225"/>
                  </a:lnTo>
                  <a:lnTo>
                    <a:pt x="1038470" y="301792"/>
                  </a:lnTo>
                  <a:lnTo>
                    <a:pt x="1016929" y="263038"/>
                  </a:lnTo>
                  <a:lnTo>
                    <a:pt x="992360" y="226160"/>
                  </a:lnTo>
                  <a:lnTo>
                    <a:pt x="964892" y="191349"/>
                  </a:lnTo>
                  <a:lnTo>
                    <a:pt x="934654" y="158802"/>
                  </a:lnTo>
                  <a:lnTo>
                    <a:pt x="901775" y="128710"/>
                  </a:lnTo>
                  <a:lnTo>
                    <a:pt x="866384" y="101269"/>
                  </a:lnTo>
                  <a:lnTo>
                    <a:pt x="828611" y="76673"/>
                  </a:lnTo>
                  <a:lnTo>
                    <a:pt x="788584" y="55114"/>
                  </a:lnTo>
                  <a:lnTo>
                    <a:pt x="746433" y="36788"/>
                  </a:lnTo>
                  <a:lnTo>
                    <a:pt x="702286" y="21889"/>
                  </a:lnTo>
                  <a:lnTo>
                    <a:pt x="656273" y="10609"/>
                  </a:lnTo>
                  <a:lnTo>
                    <a:pt x="609469" y="3276"/>
                  </a:lnTo>
                  <a:lnTo>
                    <a:pt x="562991" y="0"/>
                  </a:lnTo>
                  <a:close/>
                </a:path>
              </a:pathLst>
            </a:custGeom>
            <a:solidFill>
              <a:srgbClr val="FF8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137154" y="5578221"/>
            <a:ext cx="3464560" cy="10331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0" indent="-1270" algn="ctr">
              <a:lnSpc>
                <a:spcPct val="100299"/>
              </a:lnSpc>
              <a:spcBef>
                <a:spcPts val="8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sensor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module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obtains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biometric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samples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target.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95918" y="5555361"/>
            <a:ext cx="4257675" cy="10331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37160" algn="just">
              <a:lnSpc>
                <a:spcPct val="100299"/>
              </a:lnSpc>
              <a:spcBef>
                <a:spcPts val="8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feature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extraction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module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records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features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uniquely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 identify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target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sample.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9611" y="4376673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59414" y="4353814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14397" y="1902993"/>
            <a:ext cx="11422380" cy="1299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Enrollment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first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step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setting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up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biometric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authentication.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Enrollment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done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scanning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selected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biometric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information.</a:t>
            </a:r>
            <a:endParaRPr sz="2200">
              <a:latin typeface="Microsoft Sans Serif"/>
              <a:cs typeface="Microsoft Sans Serif"/>
            </a:endParaRPr>
          </a:p>
          <a:p>
            <a:pPr marL="5080" algn="ctr">
              <a:lnSpc>
                <a:spcPct val="100000"/>
              </a:lnSpc>
              <a:spcBef>
                <a:spcPts val="136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Steps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scanning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92823" y="3928871"/>
            <a:ext cx="2502407" cy="2502408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60796" y="306451"/>
            <a:ext cx="45339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Biometric</a:t>
            </a:r>
            <a:r>
              <a:rPr spc="-1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2623" y="760476"/>
            <a:ext cx="6335268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648205" y="3775709"/>
            <a:ext cx="6339840" cy="3557270"/>
          </a:xfrm>
          <a:custGeom>
            <a:avLst/>
            <a:gdLst/>
            <a:ahLst/>
            <a:cxnLst/>
            <a:rect l="l" t="t" r="r" b="b"/>
            <a:pathLst>
              <a:path w="6339840" h="3557270">
                <a:moveTo>
                  <a:pt x="0" y="592836"/>
                </a:moveTo>
                <a:lnTo>
                  <a:pt x="1965" y="544215"/>
                </a:lnTo>
                <a:lnTo>
                  <a:pt x="7759" y="496676"/>
                </a:lnTo>
                <a:lnTo>
                  <a:pt x="17229" y="450373"/>
                </a:lnTo>
                <a:lnTo>
                  <a:pt x="30223" y="405457"/>
                </a:lnTo>
                <a:lnTo>
                  <a:pt x="46589" y="362080"/>
                </a:lnTo>
                <a:lnTo>
                  <a:pt x="66172" y="320397"/>
                </a:lnTo>
                <a:lnTo>
                  <a:pt x="88822" y="280558"/>
                </a:lnTo>
                <a:lnTo>
                  <a:pt x="114385" y="242718"/>
                </a:lnTo>
                <a:lnTo>
                  <a:pt x="142708" y="207028"/>
                </a:lnTo>
                <a:lnTo>
                  <a:pt x="173640" y="173640"/>
                </a:lnTo>
                <a:lnTo>
                  <a:pt x="207028" y="142708"/>
                </a:lnTo>
                <a:lnTo>
                  <a:pt x="242718" y="114385"/>
                </a:lnTo>
                <a:lnTo>
                  <a:pt x="280558" y="88822"/>
                </a:lnTo>
                <a:lnTo>
                  <a:pt x="320397" y="66172"/>
                </a:lnTo>
                <a:lnTo>
                  <a:pt x="362080" y="46589"/>
                </a:lnTo>
                <a:lnTo>
                  <a:pt x="405457" y="30223"/>
                </a:lnTo>
                <a:lnTo>
                  <a:pt x="450373" y="17229"/>
                </a:lnTo>
                <a:lnTo>
                  <a:pt x="496676" y="7759"/>
                </a:lnTo>
                <a:lnTo>
                  <a:pt x="544215" y="1965"/>
                </a:lnTo>
                <a:lnTo>
                  <a:pt x="592836" y="0"/>
                </a:lnTo>
                <a:lnTo>
                  <a:pt x="5747004" y="0"/>
                </a:lnTo>
                <a:lnTo>
                  <a:pt x="5795624" y="1965"/>
                </a:lnTo>
                <a:lnTo>
                  <a:pt x="5843163" y="7759"/>
                </a:lnTo>
                <a:lnTo>
                  <a:pt x="5889466" y="17229"/>
                </a:lnTo>
                <a:lnTo>
                  <a:pt x="5934382" y="30223"/>
                </a:lnTo>
                <a:lnTo>
                  <a:pt x="5977759" y="46589"/>
                </a:lnTo>
                <a:lnTo>
                  <a:pt x="6019442" y="66172"/>
                </a:lnTo>
                <a:lnTo>
                  <a:pt x="6059281" y="88822"/>
                </a:lnTo>
                <a:lnTo>
                  <a:pt x="6097121" y="114385"/>
                </a:lnTo>
                <a:lnTo>
                  <a:pt x="6132811" y="142708"/>
                </a:lnTo>
                <a:lnTo>
                  <a:pt x="6166199" y="173640"/>
                </a:lnTo>
                <a:lnTo>
                  <a:pt x="6197131" y="207028"/>
                </a:lnTo>
                <a:lnTo>
                  <a:pt x="6225454" y="242718"/>
                </a:lnTo>
                <a:lnTo>
                  <a:pt x="6251017" y="280558"/>
                </a:lnTo>
                <a:lnTo>
                  <a:pt x="6273667" y="320397"/>
                </a:lnTo>
                <a:lnTo>
                  <a:pt x="6293250" y="362080"/>
                </a:lnTo>
                <a:lnTo>
                  <a:pt x="6309616" y="405457"/>
                </a:lnTo>
                <a:lnTo>
                  <a:pt x="6322610" y="450373"/>
                </a:lnTo>
                <a:lnTo>
                  <a:pt x="6332080" y="496676"/>
                </a:lnTo>
                <a:lnTo>
                  <a:pt x="6337874" y="544215"/>
                </a:lnTo>
                <a:lnTo>
                  <a:pt x="6339840" y="592836"/>
                </a:lnTo>
                <a:lnTo>
                  <a:pt x="6339840" y="2964179"/>
                </a:lnTo>
                <a:lnTo>
                  <a:pt x="6337874" y="3012800"/>
                </a:lnTo>
                <a:lnTo>
                  <a:pt x="6332080" y="3060339"/>
                </a:lnTo>
                <a:lnTo>
                  <a:pt x="6322610" y="3106642"/>
                </a:lnTo>
                <a:lnTo>
                  <a:pt x="6309616" y="3151558"/>
                </a:lnTo>
                <a:lnTo>
                  <a:pt x="6293250" y="3194935"/>
                </a:lnTo>
                <a:lnTo>
                  <a:pt x="6273667" y="3236618"/>
                </a:lnTo>
                <a:lnTo>
                  <a:pt x="6251017" y="3276457"/>
                </a:lnTo>
                <a:lnTo>
                  <a:pt x="6225454" y="3314297"/>
                </a:lnTo>
                <a:lnTo>
                  <a:pt x="6197131" y="3349987"/>
                </a:lnTo>
                <a:lnTo>
                  <a:pt x="6166199" y="3383375"/>
                </a:lnTo>
                <a:lnTo>
                  <a:pt x="6132811" y="3414307"/>
                </a:lnTo>
                <a:lnTo>
                  <a:pt x="6097121" y="3442630"/>
                </a:lnTo>
                <a:lnTo>
                  <a:pt x="6059281" y="3468193"/>
                </a:lnTo>
                <a:lnTo>
                  <a:pt x="6019442" y="3490843"/>
                </a:lnTo>
                <a:lnTo>
                  <a:pt x="5977759" y="3510426"/>
                </a:lnTo>
                <a:lnTo>
                  <a:pt x="5934382" y="3526792"/>
                </a:lnTo>
                <a:lnTo>
                  <a:pt x="5889466" y="3539786"/>
                </a:lnTo>
                <a:lnTo>
                  <a:pt x="5843163" y="3549256"/>
                </a:lnTo>
                <a:lnTo>
                  <a:pt x="5795624" y="3555050"/>
                </a:lnTo>
                <a:lnTo>
                  <a:pt x="5747004" y="3557016"/>
                </a:lnTo>
                <a:lnTo>
                  <a:pt x="592836" y="3557016"/>
                </a:lnTo>
                <a:lnTo>
                  <a:pt x="544215" y="3555050"/>
                </a:lnTo>
                <a:lnTo>
                  <a:pt x="496676" y="3549256"/>
                </a:lnTo>
                <a:lnTo>
                  <a:pt x="450373" y="3539786"/>
                </a:lnTo>
                <a:lnTo>
                  <a:pt x="405457" y="3526792"/>
                </a:lnTo>
                <a:lnTo>
                  <a:pt x="362080" y="3510426"/>
                </a:lnTo>
                <a:lnTo>
                  <a:pt x="320397" y="3490843"/>
                </a:lnTo>
                <a:lnTo>
                  <a:pt x="280558" y="3468193"/>
                </a:lnTo>
                <a:lnTo>
                  <a:pt x="242718" y="3442630"/>
                </a:lnTo>
                <a:lnTo>
                  <a:pt x="207028" y="3414307"/>
                </a:lnTo>
                <a:lnTo>
                  <a:pt x="173640" y="3383375"/>
                </a:lnTo>
                <a:lnTo>
                  <a:pt x="142708" y="3349987"/>
                </a:lnTo>
                <a:lnTo>
                  <a:pt x="114385" y="3314297"/>
                </a:lnTo>
                <a:lnTo>
                  <a:pt x="88822" y="3276457"/>
                </a:lnTo>
                <a:lnTo>
                  <a:pt x="66172" y="3236618"/>
                </a:lnTo>
                <a:lnTo>
                  <a:pt x="46589" y="3194935"/>
                </a:lnTo>
                <a:lnTo>
                  <a:pt x="30223" y="3151558"/>
                </a:lnTo>
                <a:lnTo>
                  <a:pt x="17229" y="3106642"/>
                </a:lnTo>
                <a:lnTo>
                  <a:pt x="7759" y="3060339"/>
                </a:lnTo>
                <a:lnTo>
                  <a:pt x="1965" y="3012800"/>
                </a:lnTo>
                <a:lnTo>
                  <a:pt x="0" y="2964179"/>
                </a:lnTo>
                <a:lnTo>
                  <a:pt x="0" y="592836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50466" y="4975605"/>
            <a:ext cx="18014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20" dirty="0">
                <a:solidFill>
                  <a:srgbClr val="3E3E3E"/>
                </a:solidFill>
                <a:latin typeface="Microsoft Sans Serif"/>
                <a:cs typeface="Microsoft Sans Serif"/>
              </a:rPr>
              <a:t>F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g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print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50466" y="5741034"/>
            <a:ext cx="369760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85" dirty="0">
                <a:solidFill>
                  <a:srgbClr val="3E3E3E"/>
                </a:solidFill>
                <a:latin typeface="Microsoft Sans Serif"/>
                <a:cs typeface="Microsoft Sans Serif"/>
              </a:rPr>
              <a:t>Eye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facial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recognition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30945" y="3826002"/>
            <a:ext cx="6278880" cy="3507104"/>
          </a:xfrm>
          <a:custGeom>
            <a:avLst/>
            <a:gdLst/>
            <a:ahLst/>
            <a:cxnLst/>
            <a:rect l="l" t="t" r="r" b="b"/>
            <a:pathLst>
              <a:path w="6278880" h="3507104">
                <a:moveTo>
                  <a:pt x="0" y="584453"/>
                </a:moveTo>
                <a:lnTo>
                  <a:pt x="1937" y="536513"/>
                </a:lnTo>
                <a:lnTo>
                  <a:pt x="7648" y="489640"/>
                </a:lnTo>
                <a:lnTo>
                  <a:pt x="16982" y="443987"/>
                </a:lnTo>
                <a:lnTo>
                  <a:pt x="29791" y="399702"/>
                </a:lnTo>
                <a:lnTo>
                  <a:pt x="45922" y="356937"/>
                </a:lnTo>
                <a:lnTo>
                  <a:pt x="65226" y="315842"/>
                </a:lnTo>
                <a:lnTo>
                  <a:pt x="87552" y="276566"/>
                </a:lnTo>
                <a:lnTo>
                  <a:pt x="112751" y="239261"/>
                </a:lnTo>
                <a:lnTo>
                  <a:pt x="140672" y="204077"/>
                </a:lnTo>
                <a:lnTo>
                  <a:pt x="171164" y="171164"/>
                </a:lnTo>
                <a:lnTo>
                  <a:pt x="204077" y="140672"/>
                </a:lnTo>
                <a:lnTo>
                  <a:pt x="239261" y="112751"/>
                </a:lnTo>
                <a:lnTo>
                  <a:pt x="276566" y="87552"/>
                </a:lnTo>
                <a:lnTo>
                  <a:pt x="315842" y="65226"/>
                </a:lnTo>
                <a:lnTo>
                  <a:pt x="356937" y="45922"/>
                </a:lnTo>
                <a:lnTo>
                  <a:pt x="399702" y="29791"/>
                </a:lnTo>
                <a:lnTo>
                  <a:pt x="443987" y="16982"/>
                </a:lnTo>
                <a:lnTo>
                  <a:pt x="489640" y="7648"/>
                </a:lnTo>
                <a:lnTo>
                  <a:pt x="536513" y="1937"/>
                </a:lnTo>
                <a:lnTo>
                  <a:pt x="584453" y="0"/>
                </a:lnTo>
                <a:lnTo>
                  <a:pt x="5694425" y="0"/>
                </a:lnTo>
                <a:lnTo>
                  <a:pt x="5742366" y="1937"/>
                </a:lnTo>
                <a:lnTo>
                  <a:pt x="5789239" y="7648"/>
                </a:lnTo>
                <a:lnTo>
                  <a:pt x="5834892" y="16982"/>
                </a:lnTo>
                <a:lnTo>
                  <a:pt x="5879177" y="29791"/>
                </a:lnTo>
                <a:lnTo>
                  <a:pt x="5921942" y="45922"/>
                </a:lnTo>
                <a:lnTo>
                  <a:pt x="5963037" y="65226"/>
                </a:lnTo>
                <a:lnTo>
                  <a:pt x="6002313" y="87552"/>
                </a:lnTo>
                <a:lnTo>
                  <a:pt x="6039618" y="112751"/>
                </a:lnTo>
                <a:lnTo>
                  <a:pt x="6074802" y="140672"/>
                </a:lnTo>
                <a:lnTo>
                  <a:pt x="6107715" y="171164"/>
                </a:lnTo>
                <a:lnTo>
                  <a:pt x="6138207" y="204077"/>
                </a:lnTo>
                <a:lnTo>
                  <a:pt x="6166128" y="239261"/>
                </a:lnTo>
                <a:lnTo>
                  <a:pt x="6191327" y="276566"/>
                </a:lnTo>
                <a:lnTo>
                  <a:pt x="6213653" y="315842"/>
                </a:lnTo>
                <a:lnTo>
                  <a:pt x="6232957" y="356937"/>
                </a:lnTo>
                <a:lnTo>
                  <a:pt x="6249088" y="399702"/>
                </a:lnTo>
                <a:lnTo>
                  <a:pt x="6261897" y="443987"/>
                </a:lnTo>
                <a:lnTo>
                  <a:pt x="6271231" y="489640"/>
                </a:lnTo>
                <a:lnTo>
                  <a:pt x="6276942" y="536513"/>
                </a:lnTo>
                <a:lnTo>
                  <a:pt x="6278880" y="584453"/>
                </a:lnTo>
                <a:lnTo>
                  <a:pt x="6278880" y="2922270"/>
                </a:lnTo>
                <a:lnTo>
                  <a:pt x="6276942" y="2970210"/>
                </a:lnTo>
                <a:lnTo>
                  <a:pt x="6271231" y="3017083"/>
                </a:lnTo>
                <a:lnTo>
                  <a:pt x="6261897" y="3062736"/>
                </a:lnTo>
                <a:lnTo>
                  <a:pt x="6249088" y="3107021"/>
                </a:lnTo>
                <a:lnTo>
                  <a:pt x="6232957" y="3149786"/>
                </a:lnTo>
                <a:lnTo>
                  <a:pt x="6213653" y="3190881"/>
                </a:lnTo>
                <a:lnTo>
                  <a:pt x="6191327" y="3230157"/>
                </a:lnTo>
                <a:lnTo>
                  <a:pt x="6166128" y="3267462"/>
                </a:lnTo>
                <a:lnTo>
                  <a:pt x="6138207" y="3302646"/>
                </a:lnTo>
                <a:lnTo>
                  <a:pt x="6107715" y="3335559"/>
                </a:lnTo>
                <a:lnTo>
                  <a:pt x="6074802" y="3366051"/>
                </a:lnTo>
                <a:lnTo>
                  <a:pt x="6039618" y="3393972"/>
                </a:lnTo>
                <a:lnTo>
                  <a:pt x="6002313" y="3419171"/>
                </a:lnTo>
                <a:lnTo>
                  <a:pt x="5963037" y="3441497"/>
                </a:lnTo>
                <a:lnTo>
                  <a:pt x="5921942" y="3460801"/>
                </a:lnTo>
                <a:lnTo>
                  <a:pt x="5879177" y="3476932"/>
                </a:lnTo>
                <a:lnTo>
                  <a:pt x="5834892" y="3489741"/>
                </a:lnTo>
                <a:lnTo>
                  <a:pt x="5789239" y="3499075"/>
                </a:lnTo>
                <a:lnTo>
                  <a:pt x="5742366" y="3504786"/>
                </a:lnTo>
                <a:lnTo>
                  <a:pt x="5694425" y="3506724"/>
                </a:lnTo>
                <a:lnTo>
                  <a:pt x="584453" y="3506724"/>
                </a:lnTo>
                <a:lnTo>
                  <a:pt x="536513" y="3504786"/>
                </a:lnTo>
                <a:lnTo>
                  <a:pt x="489640" y="3499075"/>
                </a:lnTo>
                <a:lnTo>
                  <a:pt x="443987" y="3489741"/>
                </a:lnTo>
                <a:lnTo>
                  <a:pt x="399702" y="3476932"/>
                </a:lnTo>
                <a:lnTo>
                  <a:pt x="356937" y="3460801"/>
                </a:lnTo>
                <a:lnTo>
                  <a:pt x="315842" y="3441497"/>
                </a:lnTo>
                <a:lnTo>
                  <a:pt x="276566" y="3419171"/>
                </a:lnTo>
                <a:lnTo>
                  <a:pt x="239261" y="3393972"/>
                </a:lnTo>
                <a:lnTo>
                  <a:pt x="204077" y="3366051"/>
                </a:lnTo>
                <a:lnTo>
                  <a:pt x="171164" y="3335559"/>
                </a:lnTo>
                <a:lnTo>
                  <a:pt x="140672" y="3302646"/>
                </a:lnTo>
                <a:lnTo>
                  <a:pt x="112751" y="3267462"/>
                </a:lnTo>
                <a:lnTo>
                  <a:pt x="87552" y="3230157"/>
                </a:lnTo>
                <a:lnTo>
                  <a:pt x="65226" y="3190881"/>
                </a:lnTo>
                <a:lnTo>
                  <a:pt x="45922" y="3149786"/>
                </a:lnTo>
                <a:lnTo>
                  <a:pt x="29791" y="3107021"/>
                </a:lnTo>
                <a:lnTo>
                  <a:pt x="16982" y="3062736"/>
                </a:lnTo>
                <a:lnTo>
                  <a:pt x="7648" y="3017083"/>
                </a:lnTo>
                <a:lnTo>
                  <a:pt x="1937" y="2970210"/>
                </a:lnTo>
                <a:lnTo>
                  <a:pt x="0" y="2922270"/>
                </a:lnTo>
                <a:lnTo>
                  <a:pt x="0" y="584453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80246" y="5192343"/>
            <a:ext cx="23590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Voice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signature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80246" y="5956553"/>
            <a:ext cx="35534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Typing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pattern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matching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97340" y="3293364"/>
            <a:ext cx="4642485" cy="1010919"/>
          </a:xfrm>
          <a:custGeom>
            <a:avLst/>
            <a:gdLst/>
            <a:ahLst/>
            <a:cxnLst/>
            <a:rect l="l" t="t" r="r" b="b"/>
            <a:pathLst>
              <a:path w="4642484" h="1010920">
                <a:moveTo>
                  <a:pt x="4473702" y="0"/>
                </a:moveTo>
                <a:lnTo>
                  <a:pt x="168401" y="0"/>
                </a:lnTo>
                <a:lnTo>
                  <a:pt x="123648" y="6018"/>
                </a:lnTo>
                <a:lnTo>
                  <a:pt x="83424" y="23001"/>
                </a:lnTo>
                <a:lnTo>
                  <a:pt x="49339" y="49339"/>
                </a:lnTo>
                <a:lnTo>
                  <a:pt x="23001" y="83424"/>
                </a:lnTo>
                <a:lnTo>
                  <a:pt x="6018" y="123648"/>
                </a:lnTo>
                <a:lnTo>
                  <a:pt x="0" y="168401"/>
                </a:lnTo>
                <a:lnTo>
                  <a:pt x="0" y="842010"/>
                </a:lnTo>
                <a:lnTo>
                  <a:pt x="6018" y="886763"/>
                </a:lnTo>
                <a:lnTo>
                  <a:pt x="23001" y="926987"/>
                </a:lnTo>
                <a:lnTo>
                  <a:pt x="49339" y="961072"/>
                </a:lnTo>
                <a:lnTo>
                  <a:pt x="83424" y="987410"/>
                </a:lnTo>
                <a:lnTo>
                  <a:pt x="123648" y="1004393"/>
                </a:lnTo>
                <a:lnTo>
                  <a:pt x="168401" y="1010412"/>
                </a:lnTo>
                <a:lnTo>
                  <a:pt x="4473702" y="1010412"/>
                </a:lnTo>
                <a:lnTo>
                  <a:pt x="4518455" y="1004393"/>
                </a:lnTo>
                <a:lnTo>
                  <a:pt x="4558679" y="987410"/>
                </a:lnTo>
                <a:lnTo>
                  <a:pt x="4592764" y="961072"/>
                </a:lnTo>
                <a:lnTo>
                  <a:pt x="4619102" y="926987"/>
                </a:lnTo>
                <a:lnTo>
                  <a:pt x="4636085" y="886763"/>
                </a:lnTo>
                <a:lnTo>
                  <a:pt x="4642104" y="842010"/>
                </a:lnTo>
                <a:lnTo>
                  <a:pt x="4642104" y="168401"/>
                </a:lnTo>
                <a:lnTo>
                  <a:pt x="4636085" y="123648"/>
                </a:lnTo>
                <a:lnTo>
                  <a:pt x="4619102" y="83424"/>
                </a:lnTo>
                <a:lnTo>
                  <a:pt x="4592764" y="49339"/>
                </a:lnTo>
                <a:lnTo>
                  <a:pt x="4558679" y="23001"/>
                </a:lnTo>
                <a:lnTo>
                  <a:pt x="4518455" y="6018"/>
                </a:lnTo>
                <a:lnTo>
                  <a:pt x="4473702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755248" y="3603117"/>
            <a:ext cx="15265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Behavioral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55748" y="3224783"/>
            <a:ext cx="4651375" cy="1079500"/>
          </a:xfrm>
          <a:custGeom>
            <a:avLst/>
            <a:gdLst/>
            <a:ahLst/>
            <a:cxnLst/>
            <a:rect l="l" t="t" r="r" b="b"/>
            <a:pathLst>
              <a:path w="4651375" h="1079500">
                <a:moveTo>
                  <a:pt x="4471416" y="0"/>
                </a:moveTo>
                <a:lnTo>
                  <a:pt x="179831" y="0"/>
                </a:ln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0" y="899160"/>
                </a:lnTo>
                <a:lnTo>
                  <a:pt x="6424" y="946964"/>
                </a:lnTo>
                <a:lnTo>
                  <a:pt x="24553" y="989922"/>
                </a:lnTo>
                <a:lnTo>
                  <a:pt x="52673" y="1026318"/>
                </a:lnTo>
                <a:lnTo>
                  <a:pt x="89069" y="1054438"/>
                </a:lnTo>
                <a:lnTo>
                  <a:pt x="132027" y="1072567"/>
                </a:lnTo>
                <a:lnTo>
                  <a:pt x="179831" y="1078991"/>
                </a:lnTo>
                <a:lnTo>
                  <a:pt x="4471416" y="1078991"/>
                </a:lnTo>
                <a:lnTo>
                  <a:pt x="4519220" y="1072567"/>
                </a:lnTo>
                <a:lnTo>
                  <a:pt x="4562178" y="1054438"/>
                </a:lnTo>
                <a:lnTo>
                  <a:pt x="4598574" y="1026318"/>
                </a:lnTo>
                <a:lnTo>
                  <a:pt x="4626694" y="989922"/>
                </a:lnTo>
                <a:lnTo>
                  <a:pt x="4644823" y="946964"/>
                </a:lnTo>
                <a:lnTo>
                  <a:pt x="4651248" y="899160"/>
                </a:lnTo>
                <a:lnTo>
                  <a:pt x="4651248" y="179831"/>
                </a:lnTo>
                <a:lnTo>
                  <a:pt x="4644823" y="132027"/>
                </a:lnTo>
                <a:lnTo>
                  <a:pt x="4626694" y="89069"/>
                </a:lnTo>
                <a:lnTo>
                  <a:pt x="4598574" y="52673"/>
                </a:lnTo>
                <a:lnTo>
                  <a:pt x="4562178" y="24553"/>
                </a:lnTo>
                <a:lnTo>
                  <a:pt x="4519220" y="6424"/>
                </a:lnTo>
                <a:lnTo>
                  <a:pt x="4471416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299965" y="3569335"/>
            <a:ext cx="11633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Physical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29936" y="1950847"/>
            <a:ext cx="65944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Patterns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people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biometrically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5559" y="306451"/>
            <a:ext cx="60242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3E3E3E"/>
                </a:solidFill>
                <a:latin typeface="Arial"/>
                <a:cs typeface="Arial"/>
              </a:rPr>
              <a:t>Efficacy</a:t>
            </a:r>
            <a:r>
              <a:rPr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5" dirty="0">
                <a:solidFill>
                  <a:srgbClr val="3E3E3E"/>
                </a:solidFill>
                <a:latin typeface="Arial"/>
                <a:cs typeface="Arial"/>
              </a:rPr>
              <a:t>Rates</a:t>
            </a:r>
            <a:r>
              <a:rPr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0" dirty="0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Considerations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4111" y="760476"/>
            <a:ext cx="8432292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665476" y="2887472"/>
            <a:ext cx="3758565" cy="4314190"/>
            <a:chOff x="2665476" y="2887472"/>
            <a:chExt cx="3758565" cy="4314190"/>
          </a:xfrm>
        </p:grpSpPr>
        <p:sp>
          <p:nvSpPr>
            <p:cNvPr id="5" name="object 5"/>
            <p:cNvSpPr/>
            <p:nvPr/>
          </p:nvSpPr>
          <p:spPr>
            <a:xfrm>
              <a:off x="4035806" y="2887472"/>
              <a:ext cx="2290445" cy="4314190"/>
            </a:xfrm>
            <a:custGeom>
              <a:avLst/>
              <a:gdLst/>
              <a:ahLst/>
              <a:cxnLst/>
              <a:rect l="l" t="t" r="r" b="b"/>
              <a:pathLst>
                <a:path w="2290445" h="4314190">
                  <a:moveTo>
                    <a:pt x="72136" y="4171188"/>
                  </a:moveTo>
                  <a:lnTo>
                    <a:pt x="44509" y="4177456"/>
                  </a:lnTo>
                  <a:lnTo>
                    <a:pt x="22193" y="4193333"/>
                  </a:lnTo>
                  <a:lnTo>
                    <a:pt x="7449" y="4216425"/>
                  </a:lnTo>
                  <a:lnTo>
                    <a:pt x="2540" y="4244340"/>
                  </a:lnTo>
                  <a:lnTo>
                    <a:pt x="8862" y="4272020"/>
                  </a:lnTo>
                  <a:lnTo>
                    <a:pt x="24733" y="4294330"/>
                  </a:lnTo>
                  <a:lnTo>
                    <a:pt x="47795" y="4309044"/>
                  </a:lnTo>
                  <a:lnTo>
                    <a:pt x="75692" y="4313935"/>
                  </a:lnTo>
                  <a:lnTo>
                    <a:pt x="103374" y="4307613"/>
                  </a:lnTo>
                  <a:lnTo>
                    <a:pt x="125698" y="4291742"/>
                  </a:lnTo>
                  <a:lnTo>
                    <a:pt x="140450" y="4268680"/>
                  </a:lnTo>
                  <a:lnTo>
                    <a:pt x="142567" y="4256785"/>
                  </a:lnTo>
                  <a:lnTo>
                    <a:pt x="74295" y="4256785"/>
                  </a:lnTo>
                  <a:lnTo>
                    <a:pt x="73533" y="4228338"/>
                  </a:lnTo>
                  <a:lnTo>
                    <a:pt x="142165" y="4226560"/>
                  </a:lnTo>
                  <a:lnTo>
                    <a:pt x="139090" y="4213103"/>
                  </a:lnTo>
                  <a:lnTo>
                    <a:pt x="123205" y="4190793"/>
                  </a:lnTo>
                  <a:lnTo>
                    <a:pt x="100105" y="4176079"/>
                  </a:lnTo>
                  <a:lnTo>
                    <a:pt x="72136" y="4171188"/>
                  </a:lnTo>
                  <a:close/>
                </a:path>
                <a:path w="2290445" h="4314190">
                  <a:moveTo>
                    <a:pt x="142165" y="4226560"/>
                  </a:moveTo>
                  <a:lnTo>
                    <a:pt x="73533" y="4228338"/>
                  </a:lnTo>
                  <a:lnTo>
                    <a:pt x="74295" y="4256785"/>
                  </a:lnTo>
                  <a:lnTo>
                    <a:pt x="142865" y="4255106"/>
                  </a:lnTo>
                  <a:lnTo>
                    <a:pt x="145415" y="4240783"/>
                  </a:lnTo>
                  <a:lnTo>
                    <a:pt x="142165" y="4226560"/>
                  </a:lnTo>
                  <a:close/>
                </a:path>
                <a:path w="2290445" h="4314190">
                  <a:moveTo>
                    <a:pt x="142865" y="4255106"/>
                  </a:moveTo>
                  <a:lnTo>
                    <a:pt x="74295" y="4256785"/>
                  </a:lnTo>
                  <a:lnTo>
                    <a:pt x="142567" y="4256785"/>
                  </a:lnTo>
                  <a:lnTo>
                    <a:pt x="142865" y="4255106"/>
                  </a:lnTo>
                  <a:close/>
                </a:path>
                <a:path w="2290445" h="4314190">
                  <a:moveTo>
                    <a:pt x="140236" y="58760"/>
                  </a:moveTo>
                  <a:lnTo>
                    <a:pt x="142748" y="73025"/>
                  </a:lnTo>
                  <a:lnTo>
                    <a:pt x="139548" y="87208"/>
                  </a:lnTo>
                  <a:lnTo>
                    <a:pt x="184531" y="88264"/>
                  </a:lnTo>
                  <a:lnTo>
                    <a:pt x="295656" y="96392"/>
                  </a:lnTo>
                  <a:lnTo>
                    <a:pt x="405384" y="109600"/>
                  </a:lnTo>
                  <a:lnTo>
                    <a:pt x="513334" y="127888"/>
                  </a:lnTo>
                  <a:lnTo>
                    <a:pt x="619252" y="151002"/>
                  </a:lnTo>
                  <a:lnTo>
                    <a:pt x="723265" y="178942"/>
                  </a:lnTo>
                  <a:lnTo>
                    <a:pt x="824992" y="211581"/>
                  </a:lnTo>
                  <a:lnTo>
                    <a:pt x="924433" y="248665"/>
                  </a:lnTo>
                  <a:lnTo>
                    <a:pt x="1021461" y="290194"/>
                  </a:lnTo>
                  <a:lnTo>
                    <a:pt x="1115949" y="335914"/>
                  </a:lnTo>
                  <a:lnTo>
                    <a:pt x="1207643" y="385825"/>
                  </a:lnTo>
                  <a:lnTo>
                    <a:pt x="1296543" y="439800"/>
                  </a:lnTo>
                  <a:lnTo>
                    <a:pt x="1382395" y="497586"/>
                  </a:lnTo>
                  <a:lnTo>
                    <a:pt x="1465072" y="559053"/>
                  </a:lnTo>
                  <a:lnTo>
                    <a:pt x="1544574" y="624204"/>
                  </a:lnTo>
                  <a:lnTo>
                    <a:pt x="1620647" y="692912"/>
                  </a:lnTo>
                  <a:lnTo>
                    <a:pt x="1693164" y="764793"/>
                  </a:lnTo>
                  <a:lnTo>
                    <a:pt x="1761871" y="839977"/>
                  </a:lnTo>
                  <a:lnTo>
                    <a:pt x="1826895" y="918337"/>
                  </a:lnTo>
                  <a:lnTo>
                    <a:pt x="1887982" y="999489"/>
                  </a:lnTo>
                  <a:lnTo>
                    <a:pt x="1944878" y="1083564"/>
                  </a:lnTo>
                  <a:lnTo>
                    <a:pt x="1997583" y="1170304"/>
                  </a:lnTo>
                  <a:lnTo>
                    <a:pt x="2045970" y="1259713"/>
                  </a:lnTo>
                  <a:lnTo>
                    <a:pt x="2089658" y="1351279"/>
                  </a:lnTo>
                  <a:lnTo>
                    <a:pt x="2128901" y="1445387"/>
                  </a:lnTo>
                  <a:lnTo>
                    <a:pt x="2163318" y="1541652"/>
                  </a:lnTo>
                  <a:lnTo>
                    <a:pt x="2192655" y="1639824"/>
                  </a:lnTo>
                  <a:lnTo>
                    <a:pt x="2217166" y="1740027"/>
                  </a:lnTo>
                  <a:lnTo>
                    <a:pt x="2236343" y="1842007"/>
                  </a:lnTo>
                  <a:lnTo>
                    <a:pt x="2250313" y="1945639"/>
                  </a:lnTo>
                  <a:lnTo>
                    <a:pt x="2258695" y="2050795"/>
                  </a:lnTo>
                  <a:lnTo>
                    <a:pt x="2261616" y="2157349"/>
                  </a:lnTo>
                  <a:lnTo>
                    <a:pt x="2258695" y="2263775"/>
                  </a:lnTo>
                  <a:lnTo>
                    <a:pt x="2250313" y="2368930"/>
                  </a:lnTo>
                  <a:lnTo>
                    <a:pt x="2236343" y="2472436"/>
                  </a:lnTo>
                  <a:lnTo>
                    <a:pt x="2217166" y="2574416"/>
                  </a:lnTo>
                  <a:lnTo>
                    <a:pt x="2192655" y="2674366"/>
                  </a:lnTo>
                  <a:lnTo>
                    <a:pt x="2163191" y="2772664"/>
                  </a:lnTo>
                  <a:lnTo>
                    <a:pt x="2128901" y="2868803"/>
                  </a:lnTo>
                  <a:lnTo>
                    <a:pt x="2089658" y="2962655"/>
                  </a:lnTo>
                  <a:lnTo>
                    <a:pt x="2045843" y="3054477"/>
                  </a:lnTo>
                  <a:lnTo>
                    <a:pt x="1997583" y="3143630"/>
                  </a:lnTo>
                  <a:lnTo>
                    <a:pt x="1944878" y="3230372"/>
                  </a:lnTo>
                  <a:lnTo>
                    <a:pt x="1888109" y="3314319"/>
                  </a:lnTo>
                  <a:lnTo>
                    <a:pt x="1827149" y="3395472"/>
                  </a:lnTo>
                  <a:lnTo>
                    <a:pt x="1762252" y="3473704"/>
                  </a:lnTo>
                  <a:lnTo>
                    <a:pt x="1693418" y="3548888"/>
                  </a:lnTo>
                  <a:lnTo>
                    <a:pt x="1621028" y="3620770"/>
                  </a:lnTo>
                  <a:lnTo>
                    <a:pt x="1545082" y="3689350"/>
                  </a:lnTo>
                  <a:lnTo>
                    <a:pt x="1465707" y="3754501"/>
                  </a:lnTo>
                  <a:lnTo>
                    <a:pt x="1383030" y="3815969"/>
                  </a:lnTo>
                  <a:lnTo>
                    <a:pt x="1297305" y="3873754"/>
                  </a:lnTo>
                  <a:lnTo>
                    <a:pt x="1208532" y="3927602"/>
                  </a:lnTo>
                  <a:lnTo>
                    <a:pt x="1116838" y="3977640"/>
                  </a:lnTo>
                  <a:lnTo>
                    <a:pt x="1022477" y="4023359"/>
                  </a:lnTo>
                  <a:lnTo>
                    <a:pt x="925576" y="4064889"/>
                  </a:lnTo>
                  <a:lnTo>
                    <a:pt x="826135" y="4101973"/>
                  </a:lnTo>
                  <a:lnTo>
                    <a:pt x="724535" y="4134611"/>
                  </a:lnTo>
                  <a:lnTo>
                    <a:pt x="620649" y="4162679"/>
                  </a:lnTo>
                  <a:lnTo>
                    <a:pt x="514731" y="4185792"/>
                  </a:lnTo>
                  <a:lnTo>
                    <a:pt x="407035" y="4204081"/>
                  </a:lnTo>
                  <a:lnTo>
                    <a:pt x="297434" y="4217416"/>
                  </a:lnTo>
                  <a:lnTo>
                    <a:pt x="186309" y="4225417"/>
                  </a:lnTo>
                  <a:lnTo>
                    <a:pt x="142165" y="4226560"/>
                  </a:lnTo>
                  <a:lnTo>
                    <a:pt x="145415" y="4240783"/>
                  </a:lnTo>
                  <a:lnTo>
                    <a:pt x="142865" y="4255106"/>
                  </a:lnTo>
                  <a:lnTo>
                    <a:pt x="188341" y="4253992"/>
                  </a:lnTo>
                  <a:lnTo>
                    <a:pt x="300863" y="4245736"/>
                  </a:lnTo>
                  <a:lnTo>
                    <a:pt x="411861" y="4232275"/>
                  </a:lnTo>
                  <a:lnTo>
                    <a:pt x="520827" y="4213733"/>
                  </a:lnTo>
                  <a:lnTo>
                    <a:pt x="628142" y="4190238"/>
                  </a:lnTo>
                  <a:lnTo>
                    <a:pt x="733298" y="4161916"/>
                  </a:lnTo>
                  <a:lnTo>
                    <a:pt x="836168" y="4128770"/>
                  </a:lnTo>
                  <a:lnTo>
                    <a:pt x="936879" y="4091178"/>
                  </a:lnTo>
                  <a:lnTo>
                    <a:pt x="1034923" y="4049141"/>
                  </a:lnTo>
                  <a:lnTo>
                    <a:pt x="1130554" y="4002658"/>
                  </a:lnTo>
                  <a:lnTo>
                    <a:pt x="1223264" y="3952113"/>
                  </a:lnTo>
                  <a:lnTo>
                    <a:pt x="1313180" y="3897376"/>
                  </a:lnTo>
                  <a:lnTo>
                    <a:pt x="1400048" y="3838955"/>
                  </a:lnTo>
                  <a:lnTo>
                    <a:pt x="1483868" y="3776599"/>
                  </a:lnTo>
                  <a:lnTo>
                    <a:pt x="1564132" y="3710558"/>
                  </a:lnTo>
                  <a:lnTo>
                    <a:pt x="1641221" y="3641090"/>
                  </a:lnTo>
                  <a:lnTo>
                    <a:pt x="1714500" y="3568065"/>
                  </a:lnTo>
                  <a:lnTo>
                    <a:pt x="1784223" y="3491991"/>
                  </a:lnTo>
                  <a:lnTo>
                    <a:pt x="1850009" y="3412616"/>
                  </a:lnTo>
                  <a:lnTo>
                    <a:pt x="1911731" y="3330321"/>
                  </a:lnTo>
                  <a:lnTo>
                    <a:pt x="1969389" y="3245230"/>
                  </a:lnTo>
                  <a:lnTo>
                    <a:pt x="2022729" y="3157220"/>
                  </a:lnTo>
                  <a:lnTo>
                    <a:pt x="2071624" y="3066796"/>
                  </a:lnTo>
                  <a:lnTo>
                    <a:pt x="2116074" y="2973704"/>
                  </a:lnTo>
                  <a:lnTo>
                    <a:pt x="2155698" y="2878454"/>
                  </a:lnTo>
                  <a:lnTo>
                    <a:pt x="2190496" y="2780918"/>
                  </a:lnTo>
                  <a:lnTo>
                    <a:pt x="2220468" y="2681224"/>
                  </a:lnTo>
                  <a:lnTo>
                    <a:pt x="2245233" y="2579624"/>
                  </a:lnTo>
                  <a:lnTo>
                    <a:pt x="2264664" y="2476245"/>
                  </a:lnTo>
                  <a:lnTo>
                    <a:pt x="2278761" y="2371216"/>
                  </a:lnTo>
                  <a:lnTo>
                    <a:pt x="2287270" y="2264537"/>
                  </a:lnTo>
                  <a:lnTo>
                    <a:pt x="2290064" y="2156587"/>
                  </a:lnTo>
                  <a:lnTo>
                    <a:pt x="2287270" y="2048510"/>
                  </a:lnTo>
                  <a:lnTo>
                    <a:pt x="2278634" y="1941829"/>
                  </a:lnTo>
                  <a:lnTo>
                    <a:pt x="2264410" y="1836801"/>
                  </a:lnTo>
                  <a:lnTo>
                    <a:pt x="2244979" y="1733295"/>
                  </a:lnTo>
                  <a:lnTo>
                    <a:pt x="2220087" y="1631695"/>
                  </a:lnTo>
                  <a:lnTo>
                    <a:pt x="2190242" y="1532001"/>
                  </a:lnTo>
                  <a:lnTo>
                    <a:pt x="2155317" y="1434464"/>
                  </a:lnTo>
                  <a:lnTo>
                    <a:pt x="2115439" y="1338961"/>
                  </a:lnTo>
                  <a:lnTo>
                    <a:pt x="2070989" y="1245997"/>
                  </a:lnTo>
                  <a:lnTo>
                    <a:pt x="2021967" y="1155445"/>
                  </a:lnTo>
                  <a:lnTo>
                    <a:pt x="1968627" y="1067435"/>
                  </a:lnTo>
                  <a:lnTo>
                    <a:pt x="1910842" y="982344"/>
                  </a:lnTo>
                  <a:lnTo>
                    <a:pt x="1848866" y="900049"/>
                  </a:lnTo>
                  <a:lnTo>
                    <a:pt x="1782953" y="820674"/>
                  </a:lnTo>
                  <a:lnTo>
                    <a:pt x="1713230" y="744601"/>
                  </a:lnTo>
                  <a:lnTo>
                    <a:pt x="1639824" y="671702"/>
                  </a:lnTo>
                  <a:lnTo>
                    <a:pt x="1562735" y="602106"/>
                  </a:lnTo>
                  <a:lnTo>
                    <a:pt x="1482217" y="536193"/>
                  </a:lnTo>
                  <a:lnTo>
                    <a:pt x="1398397" y="473837"/>
                  </a:lnTo>
                  <a:lnTo>
                    <a:pt x="1311275" y="415416"/>
                  </a:lnTo>
                  <a:lnTo>
                    <a:pt x="1221232" y="360806"/>
                  </a:lnTo>
                  <a:lnTo>
                    <a:pt x="1128395" y="310261"/>
                  </a:lnTo>
                  <a:lnTo>
                    <a:pt x="1032764" y="263905"/>
                  </a:lnTo>
                  <a:lnTo>
                    <a:pt x="934466" y="221868"/>
                  </a:lnTo>
                  <a:lnTo>
                    <a:pt x="833755" y="184403"/>
                  </a:lnTo>
                  <a:lnTo>
                    <a:pt x="730631" y="151256"/>
                  </a:lnTo>
                  <a:lnTo>
                    <a:pt x="625348" y="123062"/>
                  </a:lnTo>
                  <a:lnTo>
                    <a:pt x="518160" y="99694"/>
                  </a:lnTo>
                  <a:lnTo>
                    <a:pt x="408813" y="81152"/>
                  </a:lnTo>
                  <a:lnTo>
                    <a:pt x="297815" y="67944"/>
                  </a:lnTo>
                  <a:lnTo>
                    <a:pt x="185166" y="59816"/>
                  </a:lnTo>
                  <a:lnTo>
                    <a:pt x="140236" y="58760"/>
                  </a:lnTo>
                  <a:close/>
                </a:path>
                <a:path w="2290445" h="4314190">
                  <a:moveTo>
                    <a:pt x="73025" y="0"/>
                  </a:moveTo>
                  <a:lnTo>
                    <a:pt x="45130" y="4911"/>
                  </a:lnTo>
                  <a:lnTo>
                    <a:pt x="22082" y="19669"/>
                  </a:lnTo>
                  <a:lnTo>
                    <a:pt x="6248" y="42023"/>
                  </a:lnTo>
                  <a:lnTo>
                    <a:pt x="0" y="69723"/>
                  </a:lnTo>
                  <a:lnTo>
                    <a:pt x="4911" y="97617"/>
                  </a:lnTo>
                  <a:lnTo>
                    <a:pt x="19669" y="120665"/>
                  </a:lnTo>
                  <a:lnTo>
                    <a:pt x="42023" y="136499"/>
                  </a:lnTo>
                  <a:lnTo>
                    <a:pt x="69723" y="142748"/>
                  </a:lnTo>
                  <a:lnTo>
                    <a:pt x="97617" y="137836"/>
                  </a:lnTo>
                  <a:lnTo>
                    <a:pt x="120677" y="123062"/>
                  </a:lnTo>
                  <a:lnTo>
                    <a:pt x="136499" y="100724"/>
                  </a:lnTo>
                  <a:lnTo>
                    <a:pt x="139548" y="87208"/>
                  </a:lnTo>
                  <a:lnTo>
                    <a:pt x="70993" y="85598"/>
                  </a:lnTo>
                  <a:lnTo>
                    <a:pt x="71755" y="57150"/>
                  </a:lnTo>
                  <a:lnTo>
                    <a:pt x="139952" y="57150"/>
                  </a:lnTo>
                  <a:lnTo>
                    <a:pt x="137836" y="45130"/>
                  </a:lnTo>
                  <a:lnTo>
                    <a:pt x="123078" y="22082"/>
                  </a:lnTo>
                  <a:lnTo>
                    <a:pt x="100724" y="6248"/>
                  </a:lnTo>
                  <a:lnTo>
                    <a:pt x="73025" y="0"/>
                  </a:lnTo>
                  <a:close/>
                </a:path>
                <a:path w="2290445" h="4314190">
                  <a:moveTo>
                    <a:pt x="71755" y="57150"/>
                  </a:moveTo>
                  <a:lnTo>
                    <a:pt x="70993" y="85598"/>
                  </a:lnTo>
                  <a:lnTo>
                    <a:pt x="139548" y="87208"/>
                  </a:lnTo>
                  <a:lnTo>
                    <a:pt x="142748" y="73025"/>
                  </a:lnTo>
                  <a:lnTo>
                    <a:pt x="140236" y="58760"/>
                  </a:lnTo>
                  <a:lnTo>
                    <a:pt x="71755" y="57150"/>
                  </a:lnTo>
                  <a:close/>
                </a:path>
                <a:path w="2290445" h="4314190">
                  <a:moveTo>
                    <a:pt x="139952" y="57150"/>
                  </a:moveTo>
                  <a:lnTo>
                    <a:pt x="71755" y="57150"/>
                  </a:lnTo>
                  <a:lnTo>
                    <a:pt x="140236" y="58760"/>
                  </a:lnTo>
                  <a:lnTo>
                    <a:pt x="139952" y="5715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36058" y="3080766"/>
              <a:ext cx="457200" cy="433070"/>
            </a:xfrm>
            <a:custGeom>
              <a:avLst/>
              <a:gdLst/>
              <a:ahLst/>
              <a:cxnLst/>
              <a:rect l="l" t="t" r="r" b="b"/>
              <a:pathLst>
                <a:path w="457200" h="433070">
                  <a:moveTo>
                    <a:pt x="228600" y="0"/>
                  </a:moveTo>
                  <a:lnTo>
                    <a:pt x="182533" y="4397"/>
                  </a:lnTo>
                  <a:lnTo>
                    <a:pt x="139624" y="17008"/>
                  </a:lnTo>
                  <a:lnTo>
                    <a:pt x="100793" y="36962"/>
                  </a:lnTo>
                  <a:lnTo>
                    <a:pt x="66960" y="63388"/>
                  </a:lnTo>
                  <a:lnTo>
                    <a:pt x="39045" y="95417"/>
                  </a:lnTo>
                  <a:lnTo>
                    <a:pt x="17966" y="132177"/>
                  </a:lnTo>
                  <a:lnTo>
                    <a:pt x="4644" y="172797"/>
                  </a:lnTo>
                  <a:lnTo>
                    <a:pt x="0" y="216408"/>
                  </a:lnTo>
                  <a:lnTo>
                    <a:pt x="4644" y="260018"/>
                  </a:lnTo>
                  <a:lnTo>
                    <a:pt x="17966" y="300638"/>
                  </a:lnTo>
                  <a:lnTo>
                    <a:pt x="39045" y="337398"/>
                  </a:lnTo>
                  <a:lnTo>
                    <a:pt x="66960" y="369427"/>
                  </a:lnTo>
                  <a:lnTo>
                    <a:pt x="100793" y="395853"/>
                  </a:lnTo>
                  <a:lnTo>
                    <a:pt x="139624" y="415807"/>
                  </a:lnTo>
                  <a:lnTo>
                    <a:pt x="182533" y="428418"/>
                  </a:lnTo>
                  <a:lnTo>
                    <a:pt x="228600" y="432816"/>
                  </a:lnTo>
                  <a:lnTo>
                    <a:pt x="274666" y="428418"/>
                  </a:lnTo>
                  <a:lnTo>
                    <a:pt x="317575" y="415807"/>
                  </a:lnTo>
                  <a:lnTo>
                    <a:pt x="356406" y="395853"/>
                  </a:lnTo>
                  <a:lnTo>
                    <a:pt x="390239" y="369427"/>
                  </a:lnTo>
                  <a:lnTo>
                    <a:pt x="418154" y="337398"/>
                  </a:lnTo>
                  <a:lnTo>
                    <a:pt x="439233" y="300638"/>
                  </a:lnTo>
                  <a:lnTo>
                    <a:pt x="452555" y="260018"/>
                  </a:lnTo>
                  <a:lnTo>
                    <a:pt x="457200" y="216408"/>
                  </a:lnTo>
                  <a:lnTo>
                    <a:pt x="452555" y="172797"/>
                  </a:lnTo>
                  <a:lnTo>
                    <a:pt x="439233" y="132177"/>
                  </a:lnTo>
                  <a:lnTo>
                    <a:pt x="418154" y="95417"/>
                  </a:lnTo>
                  <a:lnTo>
                    <a:pt x="390239" y="63388"/>
                  </a:lnTo>
                  <a:lnTo>
                    <a:pt x="356406" y="36962"/>
                  </a:lnTo>
                  <a:lnTo>
                    <a:pt x="317575" y="17008"/>
                  </a:lnTo>
                  <a:lnTo>
                    <a:pt x="274666" y="4397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36058" y="3080766"/>
              <a:ext cx="457200" cy="433070"/>
            </a:xfrm>
            <a:custGeom>
              <a:avLst/>
              <a:gdLst/>
              <a:ahLst/>
              <a:cxnLst/>
              <a:rect l="l" t="t" r="r" b="b"/>
              <a:pathLst>
                <a:path w="457200" h="433070">
                  <a:moveTo>
                    <a:pt x="0" y="216408"/>
                  </a:moveTo>
                  <a:lnTo>
                    <a:pt x="4644" y="172797"/>
                  </a:lnTo>
                  <a:lnTo>
                    <a:pt x="17966" y="132177"/>
                  </a:lnTo>
                  <a:lnTo>
                    <a:pt x="39045" y="95417"/>
                  </a:lnTo>
                  <a:lnTo>
                    <a:pt x="66960" y="63388"/>
                  </a:lnTo>
                  <a:lnTo>
                    <a:pt x="100793" y="36962"/>
                  </a:lnTo>
                  <a:lnTo>
                    <a:pt x="139624" y="17008"/>
                  </a:lnTo>
                  <a:lnTo>
                    <a:pt x="182533" y="4397"/>
                  </a:lnTo>
                  <a:lnTo>
                    <a:pt x="228600" y="0"/>
                  </a:lnTo>
                  <a:lnTo>
                    <a:pt x="274666" y="4397"/>
                  </a:lnTo>
                  <a:lnTo>
                    <a:pt x="317575" y="17008"/>
                  </a:lnTo>
                  <a:lnTo>
                    <a:pt x="356406" y="36962"/>
                  </a:lnTo>
                  <a:lnTo>
                    <a:pt x="390239" y="63388"/>
                  </a:lnTo>
                  <a:lnTo>
                    <a:pt x="418154" y="95417"/>
                  </a:lnTo>
                  <a:lnTo>
                    <a:pt x="439233" y="132177"/>
                  </a:lnTo>
                  <a:lnTo>
                    <a:pt x="452555" y="172797"/>
                  </a:lnTo>
                  <a:lnTo>
                    <a:pt x="457200" y="216408"/>
                  </a:lnTo>
                  <a:lnTo>
                    <a:pt x="452555" y="260018"/>
                  </a:lnTo>
                  <a:lnTo>
                    <a:pt x="439233" y="300638"/>
                  </a:lnTo>
                  <a:lnTo>
                    <a:pt x="418154" y="337398"/>
                  </a:lnTo>
                  <a:lnTo>
                    <a:pt x="390239" y="369427"/>
                  </a:lnTo>
                  <a:lnTo>
                    <a:pt x="356406" y="395853"/>
                  </a:lnTo>
                  <a:lnTo>
                    <a:pt x="317575" y="415807"/>
                  </a:lnTo>
                  <a:lnTo>
                    <a:pt x="274666" y="428418"/>
                  </a:lnTo>
                  <a:lnTo>
                    <a:pt x="228600" y="432816"/>
                  </a:lnTo>
                  <a:lnTo>
                    <a:pt x="182533" y="428418"/>
                  </a:lnTo>
                  <a:lnTo>
                    <a:pt x="139624" y="415807"/>
                  </a:lnTo>
                  <a:lnTo>
                    <a:pt x="100793" y="395853"/>
                  </a:lnTo>
                  <a:lnTo>
                    <a:pt x="66960" y="369427"/>
                  </a:lnTo>
                  <a:lnTo>
                    <a:pt x="39045" y="337398"/>
                  </a:lnTo>
                  <a:lnTo>
                    <a:pt x="17966" y="300638"/>
                  </a:lnTo>
                  <a:lnTo>
                    <a:pt x="4644" y="260018"/>
                  </a:lnTo>
                  <a:lnTo>
                    <a:pt x="0" y="21640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36058" y="6584442"/>
              <a:ext cx="457200" cy="433070"/>
            </a:xfrm>
            <a:custGeom>
              <a:avLst/>
              <a:gdLst/>
              <a:ahLst/>
              <a:cxnLst/>
              <a:rect l="l" t="t" r="r" b="b"/>
              <a:pathLst>
                <a:path w="457200" h="433070">
                  <a:moveTo>
                    <a:pt x="228600" y="0"/>
                  </a:moveTo>
                  <a:lnTo>
                    <a:pt x="182533" y="4397"/>
                  </a:lnTo>
                  <a:lnTo>
                    <a:pt x="139624" y="17008"/>
                  </a:lnTo>
                  <a:lnTo>
                    <a:pt x="100793" y="36962"/>
                  </a:lnTo>
                  <a:lnTo>
                    <a:pt x="66960" y="63388"/>
                  </a:lnTo>
                  <a:lnTo>
                    <a:pt x="39045" y="95417"/>
                  </a:lnTo>
                  <a:lnTo>
                    <a:pt x="17966" y="132177"/>
                  </a:lnTo>
                  <a:lnTo>
                    <a:pt x="4644" y="172797"/>
                  </a:lnTo>
                  <a:lnTo>
                    <a:pt x="0" y="216407"/>
                  </a:lnTo>
                  <a:lnTo>
                    <a:pt x="4644" y="260018"/>
                  </a:lnTo>
                  <a:lnTo>
                    <a:pt x="17966" y="300638"/>
                  </a:lnTo>
                  <a:lnTo>
                    <a:pt x="39045" y="337398"/>
                  </a:lnTo>
                  <a:lnTo>
                    <a:pt x="66960" y="369427"/>
                  </a:lnTo>
                  <a:lnTo>
                    <a:pt x="100793" y="395853"/>
                  </a:lnTo>
                  <a:lnTo>
                    <a:pt x="139624" y="415807"/>
                  </a:lnTo>
                  <a:lnTo>
                    <a:pt x="182533" y="428418"/>
                  </a:lnTo>
                  <a:lnTo>
                    <a:pt x="228600" y="432815"/>
                  </a:lnTo>
                  <a:lnTo>
                    <a:pt x="274666" y="428418"/>
                  </a:lnTo>
                  <a:lnTo>
                    <a:pt x="317575" y="415807"/>
                  </a:lnTo>
                  <a:lnTo>
                    <a:pt x="356406" y="395853"/>
                  </a:lnTo>
                  <a:lnTo>
                    <a:pt x="390239" y="369427"/>
                  </a:lnTo>
                  <a:lnTo>
                    <a:pt x="418154" y="337398"/>
                  </a:lnTo>
                  <a:lnTo>
                    <a:pt x="439233" y="300638"/>
                  </a:lnTo>
                  <a:lnTo>
                    <a:pt x="452555" y="260018"/>
                  </a:lnTo>
                  <a:lnTo>
                    <a:pt x="457200" y="216407"/>
                  </a:lnTo>
                  <a:lnTo>
                    <a:pt x="452555" y="172797"/>
                  </a:lnTo>
                  <a:lnTo>
                    <a:pt x="439233" y="132177"/>
                  </a:lnTo>
                  <a:lnTo>
                    <a:pt x="418154" y="95417"/>
                  </a:lnTo>
                  <a:lnTo>
                    <a:pt x="390239" y="63388"/>
                  </a:lnTo>
                  <a:lnTo>
                    <a:pt x="356406" y="36962"/>
                  </a:lnTo>
                  <a:lnTo>
                    <a:pt x="317575" y="17008"/>
                  </a:lnTo>
                  <a:lnTo>
                    <a:pt x="274666" y="4397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36058" y="6584442"/>
              <a:ext cx="457200" cy="433070"/>
            </a:xfrm>
            <a:custGeom>
              <a:avLst/>
              <a:gdLst/>
              <a:ahLst/>
              <a:cxnLst/>
              <a:rect l="l" t="t" r="r" b="b"/>
              <a:pathLst>
                <a:path w="457200" h="433070">
                  <a:moveTo>
                    <a:pt x="0" y="216407"/>
                  </a:moveTo>
                  <a:lnTo>
                    <a:pt x="4644" y="172797"/>
                  </a:lnTo>
                  <a:lnTo>
                    <a:pt x="17966" y="132177"/>
                  </a:lnTo>
                  <a:lnTo>
                    <a:pt x="39045" y="95417"/>
                  </a:lnTo>
                  <a:lnTo>
                    <a:pt x="66960" y="63388"/>
                  </a:lnTo>
                  <a:lnTo>
                    <a:pt x="100793" y="36962"/>
                  </a:lnTo>
                  <a:lnTo>
                    <a:pt x="139624" y="17008"/>
                  </a:lnTo>
                  <a:lnTo>
                    <a:pt x="182533" y="4397"/>
                  </a:lnTo>
                  <a:lnTo>
                    <a:pt x="228600" y="0"/>
                  </a:lnTo>
                  <a:lnTo>
                    <a:pt x="274666" y="4397"/>
                  </a:lnTo>
                  <a:lnTo>
                    <a:pt x="317575" y="17008"/>
                  </a:lnTo>
                  <a:lnTo>
                    <a:pt x="356406" y="36962"/>
                  </a:lnTo>
                  <a:lnTo>
                    <a:pt x="390239" y="63388"/>
                  </a:lnTo>
                  <a:lnTo>
                    <a:pt x="418154" y="95417"/>
                  </a:lnTo>
                  <a:lnTo>
                    <a:pt x="439233" y="132177"/>
                  </a:lnTo>
                  <a:lnTo>
                    <a:pt x="452555" y="172797"/>
                  </a:lnTo>
                  <a:lnTo>
                    <a:pt x="457200" y="216407"/>
                  </a:lnTo>
                  <a:lnTo>
                    <a:pt x="452555" y="260018"/>
                  </a:lnTo>
                  <a:lnTo>
                    <a:pt x="439233" y="300638"/>
                  </a:lnTo>
                  <a:lnTo>
                    <a:pt x="418154" y="337398"/>
                  </a:lnTo>
                  <a:lnTo>
                    <a:pt x="390239" y="369427"/>
                  </a:lnTo>
                  <a:lnTo>
                    <a:pt x="356406" y="395853"/>
                  </a:lnTo>
                  <a:lnTo>
                    <a:pt x="317575" y="415807"/>
                  </a:lnTo>
                  <a:lnTo>
                    <a:pt x="274666" y="428418"/>
                  </a:lnTo>
                  <a:lnTo>
                    <a:pt x="228600" y="432815"/>
                  </a:lnTo>
                  <a:lnTo>
                    <a:pt x="182533" y="428418"/>
                  </a:lnTo>
                  <a:lnTo>
                    <a:pt x="139624" y="415807"/>
                  </a:lnTo>
                  <a:lnTo>
                    <a:pt x="100793" y="395853"/>
                  </a:lnTo>
                  <a:lnTo>
                    <a:pt x="66960" y="369427"/>
                  </a:lnTo>
                  <a:lnTo>
                    <a:pt x="39045" y="337398"/>
                  </a:lnTo>
                  <a:lnTo>
                    <a:pt x="17966" y="300638"/>
                  </a:lnTo>
                  <a:lnTo>
                    <a:pt x="4644" y="260018"/>
                  </a:lnTo>
                  <a:lnTo>
                    <a:pt x="0" y="216407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47410" y="4104894"/>
              <a:ext cx="457200" cy="433070"/>
            </a:xfrm>
            <a:custGeom>
              <a:avLst/>
              <a:gdLst/>
              <a:ahLst/>
              <a:cxnLst/>
              <a:rect l="l" t="t" r="r" b="b"/>
              <a:pathLst>
                <a:path w="457200" h="433070">
                  <a:moveTo>
                    <a:pt x="228600" y="0"/>
                  </a:moveTo>
                  <a:lnTo>
                    <a:pt x="182533" y="4397"/>
                  </a:lnTo>
                  <a:lnTo>
                    <a:pt x="139624" y="17008"/>
                  </a:lnTo>
                  <a:lnTo>
                    <a:pt x="100793" y="36962"/>
                  </a:lnTo>
                  <a:lnTo>
                    <a:pt x="66960" y="63388"/>
                  </a:lnTo>
                  <a:lnTo>
                    <a:pt x="39045" y="95417"/>
                  </a:lnTo>
                  <a:lnTo>
                    <a:pt x="17966" y="132177"/>
                  </a:lnTo>
                  <a:lnTo>
                    <a:pt x="4644" y="172797"/>
                  </a:lnTo>
                  <a:lnTo>
                    <a:pt x="0" y="216407"/>
                  </a:lnTo>
                  <a:lnTo>
                    <a:pt x="4644" y="260018"/>
                  </a:lnTo>
                  <a:lnTo>
                    <a:pt x="17966" y="300638"/>
                  </a:lnTo>
                  <a:lnTo>
                    <a:pt x="39045" y="337398"/>
                  </a:lnTo>
                  <a:lnTo>
                    <a:pt x="66960" y="369427"/>
                  </a:lnTo>
                  <a:lnTo>
                    <a:pt x="100793" y="395853"/>
                  </a:lnTo>
                  <a:lnTo>
                    <a:pt x="139624" y="415807"/>
                  </a:lnTo>
                  <a:lnTo>
                    <a:pt x="182533" y="428418"/>
                  </a:lnTo>
                  <a:lnTo>
                    <a:pt x="228600" y="432815"/>
                  </a:lnTo>
                  <a:lnTo>
                    <a:pt x="274666" y="428418"/>
                  </a:lnTo>
                  <a:lnTo>
                    <a:pt x="317575" y="415807"/>
                  </a:lnTo>
                  <a:lnTo>
                    <a:pt x="356406" y="395853"/>
                  </a:lnTo>
                  <a:lnTo>
                    <a:pt x="390239" y="369427"/>
                  </a:lnTo>
                  <a:lnTo>
                    <a:pt x="418154" y="337398"/>
                  </a:lnTo>
                  <a:lnTo>
                    <a:pt x="439233" y="300638"/>
                  </a:lnTo>
                  <a:lnTo>
                    <a:pt x="452555" y="260018"/>
                  </a:lnTo>
                  <a:lnTo>
                    <a:pt x="457200" y="216407"/>
                  </a:lnTo>
                  <a:lnTo>
                    <a:pt x="452555" y="172797"/>
                  </a:lnTo>
                  <a:lnTo>
                    <a:pt x="439233" y="132177"/>
                  </a:lnTo>
                  <a:lnTo>
                    <a:pt x="418154" y="95417"/>
                  </a:lnTo>
                  <a:lnTo>
                    <a:pt x="390239" y="63388"/>
                  </a:lnTo>
                  <a:lnTo>
                    <a:pt x="356406" y="36962"/>
                  </a:lnTo>
                  <a:lnTo>
                    <a:pt x="317575" y="17008"/>
                  </a:lnTo>
                  <a:lnTo>
                    <a:pt x="274666" y="4397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47410" y="4104894"/>
              <a:ext cx="457200" cy="433070"/>
            </a:xfrm>
            <a:custGeom>
              <a:avLst/>
              <a:gdLst/>
              <a:ahLst/>
              <a:cxnLst/>
              <a:rect l="l" t="t" r="r" b="b"/>
              <a:pathLst>
                <a:path w="457200" h="433070">
                  <a:moveTo>
                    <a:pt x="0" y="216407"/>
                  </a:moveTo>
                  <a:lnTo>
                    <a:pt x="4644" y="172797"/>
                  </a:lnTo>
                  <a:lnTo>
                    <a:pt x="17966" y="132177"/>
                  </a:lnTo>
                  <a:lnTo>
                    <a:pt x="39045" y="95417"/>
                  </a:lnTo>
                  <a:lnTo>
                    <a:pt x="66960" y="63388"/>
                  </a:lnTo>
                  <a:lnTo>
                    <a:pt x="100793" y="36962"/>
                  </a:lnTo>
                  <a:lnTo>
                    <a:pt x="139624" y="17008"/>
                  </a:lnTo>
                  <a:lnTo>
                    <a:pt x="182533" y="4397"/>
                  </a:lnTo>
                  <a:lnTo>
                    <a:pt x="228600" y="0"/>
                  </a:lnTo>
                  <a:lnTo>
                    <a:pt x="274666" y="4397"/>
                  </a:lnTo>
                  <a:lnTo>
                    <a:pt x="317575" y="17008"/>
                  </a:lnTo>
                  <a:lnTo>
                    <a:pt x="356406" y="36962"/>
                  </a:lnTo>
                  <a:lnTo>
                    <a:pt x="390239" y="63388"/>
                  </a:lnTo>
                  <a:lnTo>
                    <a:pt x="418154" y="95417"/>
                  </a:lnTo>
                  <a:lnTo>
                    <a:pt x="439233" y="132177"/>
                  </a:lnTo>
                  <a:lnTo>
                    <a:pt x="452555" y="172797"/>
                  </a:lnTo>
                  <a:lnTo>
                    <a:pt x="457200" y="216407"/>
                  </a:lnTo>
                  <a:lnTo>
                    <a:pt x="452555" y="260018"/>
                  </a:lnTo>
                  <a:lnTo>
                    <a:pt x="439233" y="300638"/>
                  </a:lnTo>
                  <a:lnTo>
                    <a:pt x="418154" y="337398"/>
                  </a:lnTo>
                  <a:lnTo>
                    <a:pt x="390239" y="369427"/>
                  </a:lnTo>
                  <a:lnTo>
                    <a:pt x="356406" y="395853"/>
                  </a:lnTo>
                  <a:lnTo>
                    <a:pt x="317575" y="415807"/>
                  </a:lnTo>
                  <a:lnTo>
                    <a:pt x="274666" y="428418"/>
                  </a:lnTo>
                  <a:lnTo>
                    <a:pt x="228600" y="432815"/>
                  </a:lnTo>
                  <a:lnTo>
                    <a:pt x="182533" y="428418"/>
                  </a:lnTo>
                  <a:lnTo>
                    <a:pt x="139624" y="415807"/>
                  </a:lnTo>
                  <a:lnTo>
                    <a:pt x="100793" y="395853"/>
                  </a:lnTo>
                  <a:lnTo>
                    <a:pt x="66960" y="369427"/>
                  </a:lnTo>
                  <a:lnTo>
                    <a:pt x="39045" y="337398"/>
                  </a:lnTo>
                  <a:lnTo>
                    <a:pt x="17966" y="300638"/>
                  </a:lnTo>
                  <a:lnTo>
                    <a:pt x="4644" y="260018"/>
                  </a:lnTo>
                  <a:lnTo>
                    <a:pt x="0" y="216407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29122" y="5542026"/>
              <a:ext cx="457200" cy="433070"/>
            </a:xfrm>
            <a:custGeom>
              <a:avLst/>
              <a:gdLst/>
              <a:ahLst/>
              <a:cxnLst/>
              <a:rect l="l" t="t" r="r" b="b"/>
              <a:pathLst>
                <a:path w="457200" h="433070">
                  <a:moveTo>
                    <a:pt x="228600" y="0"/>
                  </a:moveTo>
                  <a:lnTo>
                    <a:pt x="182533" y="4397"/>
                  </a:lnTo>
                  <a:lnTo>
                    <a:pt x="139624" y="17008"/>
                  </a:lnTo>
                  <a:lnTo>
                    <a:pt x="100793" y="36962"/>
                  </a:lnTo>
                  <a:lnTo>
                    <a:pt x="66960" y="63388"/>
                  </a:lnTo>
                  <a:lnTo>
                    <a:pt x="39045" y="95417"/>
                  </a:lnTo>
                  <a:lnTo>
                    <a:pt x="17966" y="132177"/>
                  </a:lnTo>
                  <a:lnTo>
                    <a:pt x="4644" y="172797"/>
                  </a:lnTo>
                  <a:lnTo>
                    <a:pt x="0" y="216408"/>
                  </a:lnTo>
                  <a:lnTo>
                    <a:pt x="4644" y="260018"/>
                  </a:lnTo>
                  <a:lnTo>
                    <a:pt x="17966" y="300638"/>
                  </a:lnTo>
                  <a:lnTo>
                    <a:pt x="39045" y="337398"/>
                  </a:lnTo>
                  <a:lnTo>
                    <a:pt x="66960" y="369427"/>
                  </a:lnTo>
                  <a:lnTo>
                    <a:pt x="100793" y="395853"/>
                  </a:lnTo>
                  <a:lnTo>
                    <a:pt x="139624" y="415807"/>
                  </a:lnTo>
                  <a:lnTo>
                    <a:pt x="182533" y="428418"/>
                  </a:lnTo>
                  <a:lnTo>
                    <a:pt x="228600" y="432816"/>
                  </a:lnTo>
                  <a:lnTo>
                    <a:pt x="274666" y="428418"/>
                  </a:lnTo>
                  <a:lnTo>
                    <a:pt x="317575" y="415807"/>
                  </a:lnTo>
                  <a:lnTo>
                    <a:pt x="356406" y="395853"/>
                  </a:lnTo>
                  <a:lnTo>
                    <a:pt x="390239" y="369427"/>
                  </a:lnTo>
                  <a:lnTo>
                    <a:pt x="418154" y="337398"/>
                  </a:lnTo>
                  <a:lnTo>
                    <a:pt x="439233" y="300638"/>
                  </a:lnTo>
                  <a:lnTo>
                    <a:pt x="452555" y="260018"/>
                  </a:lnTo>
                  <a:lnTo>
                    <a:pt x="457200" y="216408"/>
                  </a:lnTo>
                  <a:lnTo>
                    <a:pt x="452555" y="172797"/>
                  </a:lnTo>
                  <a:lnTo>
                    <a:pt x="439233" y="132177"/>
                  </a:lnTo>
                  <a:lnTo>
                    <a:pt x="418154" y="95417"/>
                  </a:lnTo>
                  <a:lnTo>
                    <a:pt x="390239" y="63388"/>
                  </a:lnTo>
                  <a:lnTo>
                    <a:pt x="356406" y="36962"/>
                  </a:lnTo>
                  <a:lnTo>
                    <a:pt x="317575" y="17008"/>
                  </a:lnTo>
                  <a:lnTo>
                    <a:pt x="274666" y="4397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17BE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29122" y="5542026"/>
              <a:ext cx="457200" cy="433070"/>
            </a:xfrm>
            <a:custGeom>
              <a:avLst/>
              <a:gdLst/>
              <a:ahLst/>
              <a:cxnLst/>
              <a:rect l="l" t="t" r="r" b="b"/>
              <a:pathLst>
                <a:path w="457200" h="433070">
                  <a:moveTo>
                    <a:pt x="0" y="216408"/>
                  </a:moveTo>
                  <a:lnTo>
                    <a:pt x="4644" y="172797"/>
                  </a:lnTo>
                  <a:lnTo>
                    <a:pt x="17966" y="132177"/>
                  </a:lnTo>
                  <a:lnTo>
                    <a:pt x="39045" y="95417"/>
                  </a:lnTo>
                  <a:lnTo>
                    <a:pt x="66960" y="63388"/>
                  </a:lnTo>
                  <a:lnTo>
                    <a:pt x="100793" y="36962"/>
                  </a:lnTo>
                  <a:lnTo>
                    <a:pt x="139624" y="17008"/>
                  </a:lnTo>
                  <a:lnTo>
                    <a:pt x="182533" y="4397"/>
                  </a:lnTo>
                  <a:lnTo>
                    <a:pt x="228600" y="0"/>
                  </a:lnTo>
                  <a:lnTo>
                    <a:pt x="274666" y="4397"/>
                  </a:lnTo>
                  <a:lnTo>
                    <a:pt x="317575" y="17008"/>
                  </a:lnTo>
                  <a:lnTo>
                    <a:pt x="356406" y="36962"/>
                  </a:lnTo>
                  <a:lnTo>
                    <a:pt x="390239" y="63388"/>
                  </a:lnTo>
                  <a:lnTo>
                    <a:pt x="418154" y="95417"/>
                  </a:lnTo>
                  <a:lnTo>
                    <a:pt x="439233" y="132177"/>
                  </a:lnTo>
                  <a:lnTo>
                    <a:pt x="452555" y="172797"/>
                  </a:lnTo>
                  <a:lnTo>
                    <a:pt x="457200" y="216408"/>
                  </a:lnTo>
                  <a:lnTo>
                    <a:pt x="452555" y="260018"/>
                  </a:lnTo>
                  <a:lnTo>
                    <a:pt x="439233" y="300638"/>
                  </a:lnTo>
                  <a:lnTo>
                    <a:pt x="418154" y="337398"/>
                  </a:lnTo>
                  <a:lnTo>
                    <a:pt x="390239" y="369427"/>
                  </a:lnTo>
                  <a:lnTo>
                    <a:pt x="356406" y="395853"/>
                  </a:lnTo>
                  <a:lnTo>
                    <a:pt x="317575" y="415807"/>
                  </a:lnTo>
                  <a:lnTo>
                    <a:pt x="274666" y="428418"/>
                  </a:lnTo>
                  <a:lnTo>
                    <a:pt x="228600" y="432816"/>
                  </a:lnTo>
                  <a:lnTo>
                    <a:pt x="182533" y="428418"/>
                  </a:lnTo>
                  <a:lnTo>
                    <a:pt x="139624" y="415807"/>
                  </a:lnTo>
                  <a:lnTo>
                    <a:pt x="100793" y="395853"/>
                  </a:lnTo>
                  <a:lnTo>
                    <a:pt x="66960" y="369427"/>
                  </a:lnTo>
                  <a:lnTo>
                    <a:pt x="39045" y="337398"/>
                  </a:lnTo>
                  <a:lnTo>
                    <a:pt x="17966" y="300638"/>
                  </a:lnTo>
                  <a:lnTo>
                    <a:pt x="4644" y="260018"/>
                  </a:lnTo>
                  <a:lnTo>
                    <a:pt x="0" y="21640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65476" y="3607307"/>
              <a:ext cx="3008630" cy="3009900"/>
            </a:xfrm>
            <a:custGeom>
              <a:avLst/>
              <a:gdLst/>
              <a:ahLst/>
              <a:cxnLst/>
              <a:rect l="l" t="t" r="r" b="b"/>
              <a:pathLst>
                <a:path w="3008629" h="3009900">
                  <a:moveTo>
                    <a:pt x="3008376" y="1504950"/>
                  </a:moveTo>
                  <a:lnTo>
                    <a:pt x="3007601" y="1456245"/>
                  </a:lnTo>
                  <a:lnTo>
                    <a:pt x="3005290" y="1407922"/>
                  </a:lnTo>
                  <a:lnTo>
                    <a:pt x="3001480" y="1360004"/>
                  </a:lnTo>
                  <a:lnTo>
                    <a:pt x="2996184" y="1312532"/>
                  </a:lnTo>
                  <a:lnTo>
                    <a:pt x="2989440" y="1265504"/>
                  </a:lnTo>
                  <a:lnTo>
                    <a:pt x="2981248" y="1218971"/>
                  </a:lnTo>
                  <a:lnTo>
                    <a:pt x="2971647" y="1172921"/>
                  </a:lnTo>
                  <a:lnTo>
                    <a:pt x="2960649" y="1127417"/>
                  </a:lnTo>
                  <a:lnTo>
                    <a:pt x="2948292" y="1082446"/>
                  </a:lnTo>
                  <a:lnTo>
                    <a:pt x="2934576" y="1038059"/>
                  </a:lnTo>
                  <a:lnTo>
                    <a:pt x="2919552" y="994270"/>
                  </a:lnTo>
                  <a:lnTo>
                    <a:pt x="2903232" y="951103"/>
                  </a:lnTo>
                  <a:lnTo>
                    <a:pt x="2885643" y="908570"/>
                  </a:lnTo>
                  <a:lnTo>
                    <a:pt x="2866796" y="866711"/>
                  </a:lnTo>
                  <a:lnTo>
                    <a:pt x="2846730" y="825538"/>
                  </a:lnTo>
                  <a:lnTo>
                    <a:pt x="2825445" y="785075"/>
                  </a:lnTo>
                  <a:lnTo>
                    <a:pt x="2802991" y="745350"/>
                  </a:lnTo>
                  <a:lnTo>
                    <a:pt x="2779382" y="706399"/>
                  </a:lnTo>
                  <a:lnTo>
                    <a:pt x="2754642" y="668210"/>
                  </a:lnTo>
                  <a:lnTo>
                    <a:pt x="2728785" y="630847"/>
                  </a:lnTo>
                  <a:lnTo>
                    <a:pt x="2701848" y="594309"/>
                  </a:lnTo>
                  <a:lnTo>
                    <a:pt x="2673845" y="558622"/>
                  </a:lnTo>
                  <a:lnTo>
                    <a:pt x="2644800" y="523811"/>
                  </a:lnTo>
                  <a:lnTo>
                    <a:pt x="2614739" y="489902"/>
                  </a:lnTo>
                  <a:lnTo>
                    <a:pt x="2583688" y="456920"/>
                  </a:lnTo>
                  <a:lnTo>
                    <a:pt x="2551658" y="424878"/>
                  </a:lnTo>
                  <a:lnTo>
                    <a:pt x="2518689" y="393814"/>
                  </a:lnTo>
                  <a:lnTo>
                    <a:pt x="2484793" y="363728"/>
                  </a:lnTo>
                  <a:lnTo>
                    <a:pt x="2450007" y="334670"/>
                  </a:lnTo>
                  <a:lnTo>
                    <a:pt x="2414333" y="306654"/>
                  </a:lnTo>
                  <a:lnTo>
                    <a:pt x="2377808" y="279704"/>
                  </a:lnTo>
                  <a:lnTo>
                    <a:pt x="2340457" y="253834"/>
                  </a:lnTo>
                  <a:lnTo>
                    <a:pt x="2302306" y="229082"/>
                  </a:lnTo>
                  <a:lnTo>
                    <a:pt x="2263356" y="205460"/>
                  </a:lnTo>
                  <a:lnTo>
                    <a:pt x="2223655" y="182994"/>
                  </a:lnTo>
                  <a:lnTo>
                    <a:pt x="2183219" y="161721"/>
                  </a:lnTo>
                  <a:lnTo>
                    <a:pt x="2142071" y="141630"/>
                  </a:lnTo>
                  <a:lnTo>
                    <a:pt x="2100224" y="122783"/>
                  </a:lnTo>
                  <a:lnTo>
                    <a:pt x="2057730" y="105181"/>
                  </a:lnTo>
                  <a:lnTo>
                    <a:pt x="2014575" y="88849"/>
                  </a:lnTo>
                  <a:lnTo>
                    <a:pt x="1970811" y="73825"/>
                  </a:lnTo>
                  <a:lnTo>
                    <a:pt x="1926437" y="60109"/>
                  </a:lnTo>
                  <a:lnTo>
                    <a:pt x="1881505" y="47752"/>
                  </a:lnTo>
                  <a:lnTo>
                    <a:pt x="1836013" y="36753"/>
                  </a:lnTo>
                  <a:lnTo>
                    <a:pt x="1790001" y="27139"/>
                  </a:lnTo>
                  <a:lnTo>
                    <a:pt x="1743481" y="18948"/>
                  </a:lnTo>
                  <a:lnTo>
                    <a:pt x="1696491" y="12192"/>
                  </a:lnTo>
                  <a:lnTo>
                    <a:pt x="1649044" y="6896"/>
                  </a:lnTo>
                  <a:lnTo>
                    <a:pt x="1601152" y="3086"/>
                  </a:lnTo>
                  <a:lnTo>
                    <a:pt x="1552867" y="774"/>
                  </a:lnTo>
                  <a:lnTo>
                    <a:pt x="1504188" y="0"/>
                  </a:lnTo>
                  <a:lnTo>
                    <a:pt x="1455496" y="774"/>
                  </a:lnTo>
                  <a:lnTo>
                    <a:pt x="1407210" y="3086"/>
                  </a:lnTo>
                  <a:lnTo>
                    <a:pt x="1359319" y="6896"/>
                  </a:lnTo>
                  <a:lnTo>
                    <a:pt x="1311871" y="12192"/>
                  </a:lnTo>
                  <a:lnTo>
                    <a:pt x="1264881" y="18948"/>
                  </a:lnTo>
                  <a:lnTo>
                    <a:pt x="1218361" y="27139"/>
                  </a:lnTo>
                  <a:lnTo>
                    <a:pt x="1172349" y="36753"/>
                  </a:lnTo>
                  <a:lnTo>
                    <a:pt x="1126858" y="47752"/>
                  </a:lnTo>
                  <a:lnTo>
                    <a:pt x="1081925" y="60109"/>
                  </a:lnTo>
                  <a:lnTo>
                    <a:pt x="1037551" y="73825"/>
                  </a:lnTo>
                  <a:lnTo>
                    <a:pt x="993787" y="88849"/>
                  </a:lnTo>
                  <a:lnTo>
                    <a:pt x="950633" y="105181"/>
                  </a:lnTo>
                  <a:lnTo>
                    <a:pt x="908138" y="122783"/>
                  </a:lnTo>
                  <a:lnTo>
                    <a:pt x="866292" y="141630"/>
                  </a:lnTo>
                  <a:lnTo>
                    <a:pt x="825144" y="161721"/>
                  </a:lnTo>
                  <a:lnTo>
                    <a:pt x="784707" y="182994"/>
                  </a:lnTo>
                  <a:lnTo>
                    <a:pt x="745007" y="205460"/>
                  </a:lnTo>
                  <a:lnTo>
                    <a:pt x="706056" y="229082"/>
                  </a:lnTo>
                  <a:lnTo>
                    <a:pt x="667905" y="253834"/>
                  </a:lnTo>
                  <a:lnTo>
                    <a:pt x="630555" y="279704"/>
                  </a:lnTo>
                  <a:lnTo>
                    <a:pt x="594029" y="306654"/>
                  </a:lnTo>
                  <a:lnTo>
                    <a:pt x="558355" y="334670"/>
                  </a:lnTo>
                  <a:lnTo>
                    <a:pt x="523570" y="363728"/>
                  </a:lnTo>
                  <a:lnTo>
                    <a:pt x="489673" y="393814"/>
                  </a:lnTo>
                  <a:lnTo>
                    <a:pt x="456704" y="424878"/>
                  </a:lnTo>
                  <a:lnTo>
                    <a:pt x="424675" y="456920"/>
                  </a:lnTo>
                  <a:lnTo>
                    <a:pt x="393623" y="489902"/>
                  </a:lnTo>
                  <a:lnTo>
                    <a:pt x="363562" y="523811"/>
                  </a:lnTo>
                  <a:lnTo>
                    <a:pt x="334518" y="558622"/>
                  </a:lnTo>
                  <a:lnTo>
                    <a:pt x="306514" y="594309"/>
                  </a:lnTo>
                  <a:lnTo>
                    <a:pt x="279577" y="630847"/>
                  </a:lnTo>
                  <a:lnTo>
                    <a:pt x="253720" y="668210"/>
                  </a:lnTo>
                  <a:lnTo>
                    <a:pt x="228981" y="706399"/>
                  </a:lnTo>
                  <a:lnTo>
                    <a:pt x="205371" y="745350"/>
                  </a:lnTo>
                  <a:lnTo>
                    <a:pt x="182918" y="785075"/>
                  </a:lnTo>
                  <a:lnTo>
                    <a:pt x="161632" y="825538"/>
                  </a:lnTo>
                  <a:lnTo>
                    <a:pt x="141566" y="866711"/>
                  </a:lnTo>
                  <a:lnTo>
                    <a:pt x="122720" y="908570"/>
                  </a:lnTo>
                  <a:lnTo>
                    <a:pt x="105130" y="951103"/>
                  </a:lnTo>
                  <a:lnTo>
                    <a:pt x="88811" y="994270"/>
                  </a:lnTo>
                  <a:lnTo>
                    <a:pt x="73787" y="1038059"/>
                  </a:lnTo>
                  <a:lnTo>
                    <a:pt x="60071" y="1082446"/>
                  </a:lnTo>
                  <a:lnTo>
                    <a:pt x="47713" y="1127417"/>
                  </a:lnTo>
                  <a:lnTo>
                    <a:pt x="36715" y="1172921"/>
                  </a:lnTo>
                  <a:lnTo>
                    <a:pt x="27114" y="1218971"/>
                  </a:lnTo>
                  <a:lnTo>
                    <a:pt x="18923" y="1265504"/>
                  </a:lnTo>
                  <a:lnTo>
                    <a:pt x="12179" y="1312532"/>
                  </a:lnTo>
                  <a:lnTo>
                    <a:pt x="6883" y="1360004"/>
                  </a:lnTo>
                  <a:lnTo>
                    <a:pt x="3073" y="1407922"/>
                  </a:lnTo>
                  <a:lnTo>
                    <a:pt x="762" y="1456245"/>
                  </a:lnTo>
                  <a:lnTo>
                    <a:pt x="0" y="1504950"/>
                  </a:lnTo>
                  <a:lnTo>
                    <a:pt x="762" y="1553667"/>
                  </a:lnTo>
                  <a:lnTo>
                    <a:pt x="3073" y="1601990"/>
                  </a:lnTo>
                  <a:lnTo>
                    <a:pt x="6883" y="1649907"/>
                  </a:lnTo>
                  <a:lnTo>
                    <a:pt x="12179" y="1697380"/>
                  </a:lnTo>
                  <a:lnTo>
                    <a:pt x="18923" y="1744408"/>
                  </a:lnTo>
                  <a:lnTo>
                    <a:pt x="27114" y="1790941"/>
                  </a:lnTo>
                  <a:lnTo>
                    <a:pt x="36715" y="1836991"/>
                  </a:lnTo>
                  <a:lnTo>
                    <a:pt x="47713" y="1882495"/>
                  </a:lnTo>
                  <a:lnTo>
                    <a:pt x="60071" y="1927466"/>
                  </a:lnTo>
                  <a:lnTo>
                    <a:pt x="73787" y="1971852"/>
                  </a:lnTo>
                  <a:lnTo>
                    <a:pt x="88811" y="2015642"/>
                  </a:lnTo>
                  <a:lnTo>
                    <a:pt x="105130" y="2058809"/>
                  </a:lnTo>
                  <a:lnTo>
                    <a:pt x="122720" y="2101342"/>
                  </a:lnTo>
                  <a:lnTo>
                    <a:pt x="141566" y="2143201"/>
                  </a:lnTo>
                  <a:lnTo>
                    <a:pt x="161632" y="2184374"/>
                  </a:lnTo>
                  <a:lnTo>
                    <a:pt x="182918" y="2224836"/>
                  </a:lnTo>
                  <a:lnTo>
                    <a:pt x="205371" y="2264562"/>
                  </a:lnTo>
                  <a:lnTo>
                    <a:pt x="228981" y="2303513"/>
                  </a:lnTo>
                  <a:lnTo>
                    <a:pt x="253720" y="2341702"/>
                  </a:lnTo>
                  <a:lnTo>
                    <a:pt x="279577" y="2379065"/>
                  </a:lnTo>
                  <a:lnTo>
                    <a:pt x="306514" y="2415603"/>
                  </a:lnTo>
                  <a:lnTo>
                    <a:pt x="334518" y="2451290"/>
                  </a:lnTo>
                  <a:lnTo>
                    <a:pt x="363562" y="2486101"/>
                  </a:lnTo>
                  <a:lnTo>
                    <a:pt x="393623" y="2520010"/>
                  </a:lnTo>
                  <a:lnTo>
                    <a:pt x="424675" y="2552992"/>
                  </a:lnTo>
                  <a:lnTo>
                    <a:pt x="456704" y="2585034"/>
                  </a:lnTo>
                  <a:lnTo>
                    <a:pt x="489673" y="2616098"/>
                  </a:lnTo>
                  <a:lnTo>
                    <a:pt x="523570" y="2646184"/>
                  </a:lnTo>
                  <a:lnTo>
                    <a:pt x="558355" y="2675242"/>
                  </a:lnTo>
                  <a:lnTo>
                    <a:pt x="594029" y="2703258"/>
                  </a:lnTo>
                  <a:lnTo>
                    <a:pt x="630555" y="2730208"/>
                  </a:lnTo>
                  <a:lnTo>
                    <a:pt x="667905" y="2756077"/>
                  </a:lnTo>
                  <a:lnTo>
                    <a:pt x="706056" y="2780830"/>
                  </a:lnTo>
                  <a:lnTo>
                    <a:pt x="745007" y="2804452"/>
                  </a:lnTo>
                  <a:lnTo>
                    <a:pt x="784707" y="2826918"/>
                  </a:lnTo>
                  <a:lnTo>
                    <a:pt x="825144" y="2848191"/>
                  </a:lnTo>
                  <a:lnTo>
                    <a:pt x="866292" y="2868282"/>
                  </a:lnTo>
                  <a:lnTo>
                    <a:pt x="908138" y="2887129"/>
                  </a:lnTo>
                  <a:lnTo>
                    <a:pt x="950633" y="2904731"/>
                  </a:lnTo>
                  <a:lnTo>
                    <a:pt x="993787" y="2921063"/>
                  </a:lnTo>
                  <a:lnTo>
                    <a:pt x="1037551" y="2936087"/>
                  </a:lnTo>
                  <a:lnTo>
                    <a:pt x="1081925" y="2949803"/>
                  </a:lnTo>
                  <a:lnTo>
                    <a:pt x="1126858" y="2962160"/>
                  </a:lnTo>
                  <a:lnTo>
                    <a:pt x="1172349" y="2973159"/>
                  </a:lnTo>
                  <a:lnTo>
                    <a:pt x="1218361" y="2982772"/>
                  </a:lnTo>
                  <a:lnTo>
                    <a:pt x="1264881" y="2990964"/>
                  </a:lnTo>
                  <a:lnTo>
                    <a:pt x="1311871" y="2997720"/>
                  </a:lnTo>
                  <a:lnTo>
                    <a:pt x="1359319" y="3003016"/>
                  </a:lnTo>
                  <a:lnTo>
                    <a:pt x="1407210" y="3006826"/>
                  </a:lnTo>
                  <a:lnTo>
                    <a:pt x="1455496" y="3009138"/>
                  </a:lnTo>
                  <a:lnTo>
                    <a:pt x="1504188" y="3009900"/>
                  </a:lnTo>
                  <a:lnTo>
                    <a:pt x="1552867" y="3009138"/>
                  </a:lnTo>
                  <a:lnTo>
                    <a:pt x="1601152" y="3006826"/>
                  </a:lnTo>
                  <a:lnTo>
                    <a:pt x="1649044" y="3003016"/>
                  </a:lnTo>
                  <a:lnTo>
                    <a:pt x="1696491" y="2997720"/>
                  </a:lnTo>
                  <a:lnTo>
                    <a:pt x="1743481" y="2990964"/>
                  </a:lnTo>
                  <a:lnTo>
                    <a:pt x="1790001" y="2982772"/>
                  </a:lnTo>
                  <a:lnTo>
                    <a:pt x="1836013" y="2973159"/>
                  </a:lnTo>
                  <a:lnTo>
                    <a:pt x="1881505" y="2962160"/>
                  </a:lnTo>
                  <a:lnTo>
                    <a:pt x="1926437" y="2949803"/>
                  </a:lnTo>
                  <a:lnTo>
                    <a:pt x="1970811" y="2936087"/>
                  </a:lnTo>
                  <a:lnTo>
                    <a:pt x="2014575" y="2921063"/>
                  </a:lnTo>
                  <a:lnTo>
                    <a:pt x="2057730" y="2904731"/>
                  </a:lnTo>
                  <a:lnTo>
                    <a:pt x="2100224" y="2887129"/>
                  </a:lnTo>
                  <a:lnTo>
                    <a:pt x="2142071" y="2868282"/>
                  </a:lnTo>
                  <a:lnTo>
                    <a:pt x="2183219" y="2848191"/>
                  </a:lnTo>
                  <a:lnTo>
                    <a:pt x="2223655" y="2826918"/>
                  </a:lnTo>
                  <a:lnTo>
                    <a:pt x="2263356" y="2804452"/>
                  </a:lnTo>
                  <a:lnTo>
                    <a:pt x="2302306" y="2780830"/>
                  </a:lnTo>
                  <a:lnTo>
                    <a:pt x="2340457" y="2756077"/>
                  </a:lnTo>
                  <a:lnTo>
                    <a:pt x="2377808" y="2730208"/>
                  </a:lnTo>
                  <a:lnTo>
                    <a:pt x="2414333" y="2703258"/>
                  </a:lnTo>
                  <a:lnTo>
                    <a:pt x="2450007" y="2675242"/>
                  </a:lnTo>
                  <a:lnTo>
                    <a:pt x="2484793" y="2646184"/>
                  </a:lnTo>
                  <a:lnTo>
                    <a:pt x="2518689" y="2616098"/>
                  </a:lnTo>
                  <a:lnTo>
                    <a:pt x="2551658" y="2585034"/>
                  </a:lnTo>
                  <a:lnTo>
                    <a:pt x="2583688" y="2552992"/>
                  </a:lnTo>
                  <a:lnTo>
                    <a:pt x="2614739" y="2520010"/>
                  </a:lnTo>
                  <a:lnTo>
                    <a:pt x="2644800" y="2486101"/>
                  </a:lnTo>
                  <a:lnTo>
                    <a:pt x="2673845" y="2451290"/>
                  </a:lnTo>
                  <a:lnTo>
                    <a:pt x="2701848" y="2415603"/>
                  </a:lnTo>
                  <a:lnTo>
                    <a:pt x="2728785" y="2379065"/>
                  </a:lnTo>
                  <a:lnTo>
                    <a:pt x="2754642" y="2341702"/>
                  </a:lnTo>
                  <a:lnTo>
                    <a:pt x="2779382" y="2303513"/>
                  </a:lnTo>
                  <a:lnTo>
                    <a:pt x="2802991" y="2264562"/>
                  </a:lnTo>
                  <a:lnTo>
                    <a:pt x="2825445" y="2224836"/>
                  </a:lnTo>
                  <a:lnTo>
                    <a:pt x="2846730" y="2184374"/>
                  </a:lnTo>
                  <a:lnTo>
                    <a:pt x="2866796" y="2143201"/>
                  </a:lnTo>
                  <a:lnTo>
                    <a:pt x="2885643" y="2101342"/>
                  </a:lnTo>
                  <a:lnTo>
                    <a:pt x="2903232" y="2058809"/>
                  </a:lnTo>
                  <a:lnTo>
                    <a:pt x="2919552" y="2015642"/>
                  </a:lnTo>
                  <a:lnTo>
                    <a:pt x="2934576" y="1971852"/>
                  </a:lnTo>
                  <a:lnTo>
                    <a:pt x="2948292" y="1927466"/>
                  </a:lnTo>
                  <a:lnTo>
                    <a:pt x="2960649" y="1882495"/>
                  </a:lnTo>
                  <a:lnTo>
                    <a:pt x="2971647" y="1836991"/>
                  </a:lnTo>
                  <a:lnTo>
                    <a:pt x="2981248" y="1790941"/>
                  </a:lnTo>
                  <a:lnTo>
                    <a:pt x="2989440" y="1744408"/>
                  </a:lnTo>
                  <a:lnTo>
                    <a:pt x="2996184" y="1697380"/>
                  </a:lnTo>
                  <a:lnTo>
                    <a:pt x="3001480" y="1649907"/>
                  </a:lnTo>
                  <a:lnTo>
                    <a:pt x="3005290" y="1601990"/>
                  </a:lnTo>
                  <a:lnTo>
                    <a:pt x="3007601" y="1553667"/>
                  </a:lnTo>
                  <a:lnTo>
                    <a:pt x="3008376" y="150495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190113" y="1950847"/>
            <a:ext cx="9869170" cy="5086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Mechanisms used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evaluate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efficacy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rates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biometric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2698750">
              <a:lnSpc>
                <a:spcPct val="100000"/>
              </a:lnSpc>
              <a:spcBef>
                <a:spcPts val="2655"/>
              </a:spcBef>
            </a:pPr>
            <a:r>
              <a:rPr sz="2200" b="1" spc="-10" dirty="0">
                <a:solidFill>
                  <a:srgbClr val="44484E"/>
                </a:solidFill>
                <a:latin typeface="Arial"/>
                <a:cs typeface="Arial"/>
              </a:rPr>
              <a:t>False</a:t>
            </a:r>
            <a:r>
              <a:rPr sz="2200" b="1" spc="-30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44484E"/>
                </a:solidFill>
                <a:latin typeface="Arial"/>
                <a:cs typeface="Arial"/>
              </a:rPr>
              <a:t>Rejection</a:t>
            </a:r>
            <a:r>
              <a:rPr sz="2200" b="1" spc="-30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44484E"/>
                </a:solidFill>
                <a:latin typeface="Arial"/>
                <a:cs typeface="Arial"/>
              </a:rPr>
              <a:t>Rate</a:t>
            </a:r>
            <a:r>
              <a:rPr sz="2200" b="1" spc="-60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spc="-80" dirty="0">
                <a:solidFill>
                  <a:srgbClr val="44484E"/>
                </a:solidFill>
                <a:latin typeface="Arial"/>
                <a:cs typeface="Arial"/>
              </a:rPr>
              <a:t>(FRR)</a:t>
            </a:r>
            <a:r>
              <a:rPr sz="2200" b="1" spc="-15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spc="75" dirty="0">
                <a:solidFill>
                  <a:srgbClr val="44484E"/>
                </a:solidFill>
                <a:latin typeface="Arial"/>
                <a:cs typeface="Arial"/>
              </a:rPr>
              <a:t>or</a:t>
            </a:r>
            <a:r>
              <a:rPr sz="2200" b="1" spc="-35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44484E"/>
                </a:solidFill>
                <a:latin typeface="Arial"/>
                <a:cs typeface="Arial"/>
              </a:rPr>
              <a:t>Type</a:t>
            </a:r>
            <a:r>
              <a:rPr sz="2200" b="1" spc="-50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44484E"/>
                </a:solidFill>
                <a:latin typeface="Arial"/>
                <a:cs typeface="Arial"/>
              </a:rPr>
              <a:t>I</a:t>
            </a:r>
            <a:r>
              <a:rPr sz="2200" b="1" spc="-40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44484E"/>
                </a:solidFill>
                <a:latin typeface="Arial"/>
                <a:cs typeface="Arial"/>
              </a:rPr>
              <a:t>Error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0">
              <a:latin typeface="Arial"/>
              <a:cs typeface="Arial"/>
            </a:endParaRPr>
          </a:p>
          <a:p>
            <a:pPr marL="3514725">
              <a:lnSpc>
                <a:spcPct val="100000"/>
              </a:lnSpc>
              <a:spcBef>
                <a:spcPts val="2065"/>
              </a:spcBef>
            </a:pPr>
            <a:r>
              <a:rPr sz="2200" b="1" spc="-10" dirty="0">
                <a:solidFill>
                  <a:srgbClr val="44484E"/>
                </a:solidFill>
                <a:latin typeface="Arial"/>
                <a:cs typeface="Arial"/>
              </a:rPr>
              <a:t>False</a:t>
            </a:r>
            <a:r>
              <a:rPr sz="2200" b="1" spc="-30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44484E"/>
                </a:solidFill>
                <a:latin typeface="Arial"/>
                <a:cs typeface="Arial"/>
              </a:rPr>
              <a:t>Acceptance</a:t>
            </a:r>
            <a:r>
              <a:rPr sz="2200" b="1" spc="-50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solidFill>
                  <a:srgbClr val="44484E"/>
                </a:solidFill>
                <a:latin typeface="Arial"/>
                <a:cs typeface="Arial"/>
              </a:rPr>
              <a:t>Rate</a:t>
            </a:r>
            <a:r>
              <a:rPr sz="2200" b="1" spc="-50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spc="-70" dirty="0">
                <a:solidFill>
                  <a:srgbClr val="44484E"/>
                </a:solidFill>
                <a:latin typeface="Arial"/>
                <a:cs typeface="Arial"/>
              </a:rPr>
              <a:t>(FAR)</a:t>
            </a:r>
            <a:r>
              <a:rPr sz="2200" b="1" spc="-20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spc="75" dirty="0">
                <a:solidFill>
                  <a:srgbClr val="44484E"/>
                </a:solidFill>
                <a:latin typeface="Arial"/>
                <a:cs typeface="Arial"/>
              </a:rPr>
              <a:t>or</a:t>
            </a:r>
            <a:r>
              <a:rPr sz="2200" b="1" spc="-35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44484E"/>
                </a:solidFill>
                <a:latin typeface="Arial"/>
                <a:cs typeface="Arial"/>
              </a:rPr>
              <a:t>Type</a:t>
            </a:r>
            <a:r>
              <a:rPr sz="2200" b="1" spc="-45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44484E"/>
                </a:solidFill>
                <a:latin typeface="Arial"/>
                <a:cs typeface="Arial"/>
              </a:rPr>
              <a:t>II</a:t>
            </a:r>
            <a:r>
              <a:rPr sz="2200" b="1" spc="-50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spc="30" dirty="0">
                <a:solidFill>
                  <a:srgbClr val="44484E"/>
                </a:solidFill>
                <a:latin typeface="Arial"/>
                <a:cs typeface="Arial"/>
              </a:rPr>
              <a:t>Error</a:t>
            </a:r>
            <a:endParaRPr sz="2200">
              <a:latin typeface="Arial"/>
              <a:cs typeface="Arial"/>
            </a:endParaRPr>
          </a:p>
          <a:p>
            <a:pPr marL="588645" marR="8349615" indent="-143510">
              <a:lnSpc>
                <a:spcPts val="2860"/>
              </a:lnSpc>
              <a:spcBef>
                <a:spcPts val="2365"/>
              </a:spcBef>
            </a:pPr>
            <a:r>
              <a:rPr sz="2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Eff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ca</a:t>
            </a:r>
            <a:r>
              <a:rPr sz="2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y  </a:t>
            </a:r>
            <a:r>
              <a:rPr sz="2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</a:t>
            </a:r>
            <a:endParaRPr sz="2400">
              <a:latin typeface="Microsoft Sans Serif"/>
              <a:cs typeface="Microsoft Sans Serif"/>
            </a:endParaRPr>
          </a:p>
          <a:p>
            <a:pPr marL="3496310">
              <a:lnSpc>
                <a:spcPct val="100000"/>
              </a:lnSpc>
              <a:spcBef>
                <a:spcPts val="1200"/>
              </a:spcBef>
            </a:pPr>
            <a:r>
              <a:rPr sz="2200" b="1" spc="-10" dirty="0">
                <a:solidFill>
                  <a:srgbClr val="44484E"/>
                </a:solidFill>
                <a:latin typeface="Arial"/>
                <a:cs typeface="Arial"/>
              </a:rPr>
              <a:t>Crossover</a:t>
            </a:r>
            <a:r>
              <a:rPr sz="2200" b="1" spc="-55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44484E"/>
                </a:solidFill>
                <a:latin typeface="Arial"/>
                <a:cs typeface="Arial"/>
              </a:rPr>
              <a:t>Error</a:t>
            </a:r>
            <a:r>
              <a:rPr sz="2200" b="1" spc="-25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44484E"/>
                </a:solidFill>
                <a:latin typeface="Arial"/>
                <a:cs typeface="Arial"/>
              </a:rPr>
              <a:t>Rate</a:t>
            </a:r>
            <a:r>
              <a:rPr sz="2200" b="1" spc="-70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spc="-110" dirty="0">
                <a:solidFill>
                  <a:srgbClr val="44484E"/>
                </a:solidFill>
                <a:latin typeface="Arial"/>
                <a:cs typeface="Arial"/>
              </a:rPr>
              <a:t>(CER)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0">
              <a:latin typeface="Arial"/>
              <a:cs typeface="Arial"/>
            </a:endParaRPr>
          </a:p>
          <a:p>
            <a:pPr marL="2490470">
              <a:lnSpc>
                <a:spcPct val="100000"/>
              </a:lnSpc>
              <a:spcBef>
                <a:spcPts val="2355"/>
              </a:spcBef>
            </a:pPr>
            <a:r>
              <a:rPr sz="2200" b="1" spc="60" dirty="0">
                <a:solidFill>
                  <a:srgbClr val="44484E"/>
                </a:solidFill>
                <a:latin typeface="Arial"/>
                <a:cs typeface="Arial"/>
              </a:rPr>
              <a:t>Throughput</a:t>
            </a:r>
            <a:r>
              <a:rPr sz="2200" b="1" spc="-35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spc="15" dirty="0">
                <a:solidFill>
                  <a:srgbClr val="44484E"/>
                </a:solidFill>
                <a:latin typeface="Arial"/>
                <a:cs typeface="Arial"/>
              </a:rPr>
              <a:t>(speed)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5559" y="306451"/>
            <a:ext cx="60236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3E3E3E"/>
                </a:solidFill>
                <a:latin typeface="Arial"/>
                <a:cs typeface="Arial"/>
              </a:rPr>
              <a:t>Efficacy</a:t>
            </a:r>
            <a:r>
              <a:rPr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5" dirty="0">
                <a:solidFill>
                  <a:srgbClr val="3E3E3E"/>
                </a:solidFill>
                <a:latin typeface="Arial"/>
                <a:cs typeface="Arial"/>
              </a:rPr>
              <a:t>Rates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0" dirty="0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Considerations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4111" y="760476"/>
            <a:ext cx="8432292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665476" y="2887472"/>
            <a:ext cx="3889375" cy="4314190"/>
            <a:chOff x="2665476" y="2887472"/>
            <a:chExt cx="3889375" cy="4314190"/>
          </a:xfrm>
        </p:grpSpPr>
        <p:sp>
          <p:nvSpPr>
            <p:cNvPr id="5" name="object 5"/>
            <p:cNvSpPr/>
            <p:nvPr/>
          </p:nvSpPr>
          <p:spPr>
            <a:xfrm>
              <a:off x="4035806" y="2887472"/>
              <a:ext cx="2290445" cy="4314190"/>
            </a:xfrm>
            <a:custGeom>
              <a:avLst/>
              <a:gdLst/>
              <a:ahLst/>
              <a:cxnLst/>
              <a:rect l="l" t="t" r="r" b="b"/>
              <a:pathLst>
                <a:path w="2290445" h="4314190">
                  <a:moveTo>
                    <a:pt x="72136" y="4171188"/>
                  </a:moveTo>
                  <a:lnTo>
                    <a:pt x="44509" y="4177456"/>
                  </a:lnTo>
                  <a:lnTo>
                    <a:pt x="22193" y="4193333"/>
                  </a:lnTo>
                  <a:lnTo>
                    <a:pt x="7449" y="4216425"/>
                  </a:lnTo>
                  <a:lnTo>
                    <a:pt x="2540" y="4244340"/>
                  </a:lnTo>
                  <a:lnTo>
                    <a:pt x="8862" y="4272020"/>
                  </a:lnTo>
                  <a:lnTo>
                    <a:pt x="24733" y="4294330"/>
                  </a:lnTo>
                  <a:lnTo>
                    <a:pt x="47795" y="4309044"/>
                  </a:lnTo>
                  <a:lnTo>
                    <a:pt x="75692" y="4313935"/>
                  </a:lnTo>
                  <a:lnTo>
                    <a:pt x="103374" y="4307613"/>
                  </a:lnTo>
                  <a:lnTo>
                    <a:pt x="125698" y="4291742"/>
                  </a:lnTo>
                  <a:lnTo>
                    <a:pt x="140450" y="4268680"/>
                  </a:lnTo>
                  <a:lnTo>
                    <a:pt x="142567" y="4256785"/>
                  </a:lnTo>
                  <a:lnTo>
                    <a:pt x="74295" y="4256785"/>
                  </a:lnTo>
                  <a:lnTo>
                    <a:pt x="73533" y="4228338"/>
                  </a:lnTo>
                  <a:lnTo>
                    <a:pt x="142165" y="4226560"/>
                  </a:lnTo>
                  <a:lnTo>
                    <a:pt x="139090" y="4213103"/>
                  </a:lnTo>
                  <a:lnTo>
                    <a:pt x="123205" y="4190793"/>
                  </a:lnTo>
                  <a:lnTo>
                    <a:pt x="100105" y="4176079"/>
                  </a:lnTo>
                  <a:lnTo>
                    <a:pt x="72136" y="4171188"/>
                  </a:lnTo>
                  <a:close/>
                </a:path>
                <a:path w="2290445" h="4314190">
                  <a:moveTo>
                    <a:pt x="142165" y="4226560"/>
                  </a:moveTo>
                  <a:lnTo>
                    <a:pt x="73533" y="4228338"/>
                  </a:lnTo>
                  <a:lnTo>
                    <a:pt x="74295" y="4256785"/>
                  </a:lnTo>
                  <a:lnTo>
                    <a:pt x="142865" y="4255106"/>
                  </a:lnTo>
                  <a:lnTo>
                    <a:pt x="145415" y="4240783"/>
                  </a:lnTo>
                  <a:lnTo>
                    <a:pt x="142165" y="4226560"/>
                  </a:lnTo>
                  <a:close/>
                </a:path>
                <a:path w="2290445" h="4314190">
                  <a:moveTo>
                    <a:pt x="142865" y="4255106"/>
                  </a:moveTo>
                  <a:lnTo>
                    <a:pt x="74295" y="4256785"/>
                  </a:lnTo>
                  <a:lnTo>
                    <a:pt x="142567" y="4256785"/>
                  </a:lnTo>
                  <a:lnTo>
                    <a:pt x="142865" y="4255106"/>
                  </a:lnTo>
                  <a:close/>
                </a:path>
                <a:path w="2290445" h="4314190">
                  <a:moveTo>
                    <a:pt x="140236" y="58760"/>
                  </a:moveTo>
                  <a:lnTo>
                    <a:pt x="142748" y="73025"/>
                  </a:lnTo>
                  <a:lnTo>
                    <a:pt x="139548" y="87208"/>
                  </a:lnTo>
                  <a:lnTo>
                    <a:pt x="184531" y="88264"/>
                  </a:lnTo>
                  <a:lnTo>
                    <a:pt x="295656" y="96392"/>
                  </a:lnTo>
                  <a:lnTo>
                    <a:pt x="405384" y="109600"/>
                  </a:lnTo>
                  <a:lnTo>
                    <a:pt x="513334" y="127888"/>
                  </a:lnTo>
                  <a:lnTo>
                    <a:pt x="619252" y="151002"/>
                  </a:lnTo>
                  <a:lnTo>
                    <a:pt x="723265" y="178942"/>
                  </a:lnTo>
                  <a:lnTo>
                    <a:pt x="824992" y="211581"/>
                  </a:lnTo>
                  <a:lnTo>
                    <a:pt x="924433" y="248665"/>
                  </a:lnTo>
                  <a:lnTo>
                    <a:pt x="1021461" y="290194"/>
                  </a:lnTo>
                  <a:lnTo>
                    <a:pt x="1115949" y="335914"/>
                  </a:lnTo>
                  <a:lnTo>
                    <a:pt x="1207643" y="385825"/>
                  </a:lnTo>
                  <a:lnTo>
                    <a:pt x="1296543" y="439800"/>
                  </a:lnTo>
                  <a:lnTo>
                    <a:pt x="1382395" y="497586"/>
                  </a:lnTo>
                  <a:lnTo>
                    <a:pt x="1465072" y="559053"/>
                  </a:lnTo>
                  <a:lnTo>
                    <a:pt x="1544574" y="624204"/>
                  </a:lnTo>
                  <a:lnTo>
                    <a:pt x="1620647" y="692912"/>
                  </a:lnTo>
                  <a:lnTo>
                    <a:pt x="1693164" y="764793"/>
                  </a:lnTo>
                  <a:lnTo>
                    <a:pt x="1761871" y="839977"/>
                  </a:lnTo>
                  <a:lnTo>
                    <a:pt x="1826895" y="918337"/>
                  </a:lnTo>
                  <a:lnTo>
                    <a:pt x="1887982" y="999489"/>
                  </a:lnTo>
                  <a:lnTo>
                    <a:pt x="1944878" y="1083564"/>
                  </a:lnTo>
                  <a:lnTo>
                    <a:pt x="1997583" y="1170304"/>
                  </a:lnTo>
                  <a:lnTo>
                    <a:pt x="2045970" y="1259713"/>
                  </a:lnTo>
                  <a:lnTo>
                    <a:pt x="2089658" y="1351279"/>
                  </a:lnTo>
                  <a:lnTo>
                    <a:pt x="2128901" y="1445387"/>
                  </a:lnTo>
                  <a:lnTo>
                    <a:pt x="2163318" y="1541652"/>
                  </a:lnTo>
                  <a:lnTo>
                    <a:pt x="2192655" y="1639824"/>
                  </a:lnTo>
                  <a:lnTo>
                    <a:pt x="2217166" y="1740027"/>
                  </a:lnTo>
                  <a:lnTo>
                    <a:pt x="2236343" y="1842007"/>
                  </a:lnTo>
                  <a:lnTo>
                    <a:pt x="2250313" y="1945639"/>
                  </a:lnTo>
                  <a:lnTo>
                    <a:pt x="2258695" y="2050795"/>
                  </a:lnTo>
                  <a:lnTo>
                    <a:pt x="2261616" y="2157349"/>
                  </a:lnTo>
                  <a:lnTo>
                    <a:pt x="2258695" y="2263775"/>
                  </a:lnTo>
                  <a:lnTo>
                    <a:pt x="2250313" y="2368930"/>
                  </a:lnTo>
                  <a:lnTo>
                    <a:pt x="2236343" y="2472436"/>
                  </a:lnTo>
                  <a:lnTo>
                    <a:pt x="2217166" y="2574416"/>
                  </a:lnTo>
                  <a:lnTo>
                    <a:pt x="2192655" y="2674366"/>
                  </a:lnTo>
                  <a:lnTo>
                    <a:pt x="2163191" y="2772664"/>
                  </a:lnTo>
                  <a:lnTo>
                    <a:pt x="2128901" y="2868803"/>
                  </a:lnTo>
                  <a:lnTo>
                    <a:pt x="2089658" y="2962655"/>
                  </a:lnTo>
                  <a:lnTo>
                    <a:pt x="2045843" y="3054477"/>
                  </a:lnTo>
                  <a:lnTo>
                    <a:pt x="1997583" y="3143630"/>
                  </a:lnTo>
                  <a:lnTo>
                    <a:pt x="1944878" y="3230372"/>
                  </a:lnTo>
                  <a:lnTo>
                    <a:pt x="1888109" y="3314319"/>
                  </a:lnTo>
                  <a:lnTo>
                    <a:pt x="1827149" y="3395472"/>
                  </a:lnTo>
                  <a:lnTo>
                    <a:pt x="1762252" y="3473704"/>
                  </a:lnTo>
                  <a:lnTo>
                    <a:pt x="1693418" y="3548888"/>
                  </a:lnTo>
                  <a:lnTo>
                    <a:pt x="1621028" y="3620770"/>
                  </a:lnTo>
                  <a:lnTo>
                    <a:pt x="1545082" y="3689350"/>
                  </a:lnTo>
                  <a:lnTo>
                    <a:pt x="1465707" y="3754501"/>
                  </a:lnTo>
                  <a:lnTo>
                    <a:pt x="1383030" y="3815969"/>
                  </a:lnTo>
                  <a:lnTo>
                    <a:pt x="1297305" y="3873754"/>
                  </a:lnTo>
                  <a:lnTo>
                    <a:pt x="1208532" y="3927602"/>
                  </a:lnTo>
                  <a:lnTo>
                    <a:pt x="1116838" y="3977640"/>
                  </a:lnTo>
                  <a:lnTo>
                    <a:pt x="1022477" y="4023359"/>
                  </a:lnTo>
                  <a:lnTo>
                    <a:pt x="925576" y="4064889"/>
                  </a:lnTo>
                  <a:lnTo>
                    <a:pt x="826135" y="4101973"/>
                  </a:lnTo>
                  <a:lnTo>
                    <a:pt x="724535" y="4134611"/>
                  </a:lnTo>
                  <a:lnTo>
                    <a:pt x="620649" y="4162679"/>
                  </a:lnTo>
                  <a:lnTo>
                    <a:pt x="514731" y="4185792"/>
                  </a:lnTo>
                  <a:lnTo>
                    <a:pt x="407035" y="4204081"/>
                  </a:lnTo>
                  <a:lnTo>
                    <a:pt x="297434" y="4217416"/>
                  </a:lnTo>
                  <a:lnTo>
                    <a:pt x="186309" y="4225417"/>
                  </a:lnTo>
                  <a:lnTo>
                    <a:pt x="142165" y="4226560"/>
                  </a:lnTo>
                  <a:lnTo>
                    <a:pt x="145415" y="4240783"/>
                  </a:lnTo>
                  <a:lnTo>
                    <a:pt x="142865" y="4255106"/>
                  </a:lnTo>
                  <a:lnTo>
                    <a:pt x="188341" y="4253992"/>
                  </a:lnTo>
                  <a:lnTo>
                    <a:pt x="300863" y="4245736"/>
                  </a:lnTo>
                  <a:lnTo>
                    <a:pt x="411861" y="4232275"/>
                  </a:lnTo>
                  <a:lnTo>
                    <a:pt x="520827" y="4213733"/>
                  </a:lnTo>
                  <a:lnTo>
                    <a:pt x="628142" y="4190238"/>
                  </a:lnTo>
                  <a:lnTo>
                    <a:pt x="733298" y="4161916"/>
                  </a:lnTo>
                  <a:lnTo>
                    <a:pt x="836168" y="4128770"/>
                  </a:lnTo>
                  <a:lnTo>
                    <a:pt x="936879" y="4091178"/>
                  </a:lnTo>
                  <a:lnTo>
                    <a:pt x="1034923" y="4049141"/>
                  </a:lnTo>
                  <a:lnTo>
                    <a:pt x="1130554" y="4002658"/>
                  </a:lnTo>
                  <a:lnTo>
                    <a:pt x="1223264" y="3952113"/>
                  </a:lnTo>
                  <a:lnTo>
                    <a:pt x="1313180" y="3897376"/>
                  </a:lnTo>
                  <a:lnTo>
                    <a:pt x="1400048" y="3838955"/>
                  </a:lnTo>
                  <a:lnTo>
                    <a:pt x="1483868" y="3776599"/>
                  </a:lnTo>
                  <a:lnTo>
                    <a:pt x="1564132" y="3710558"/>
                  </a:lnTo>
                  <a:lnTo>
                    <a:pt x="1641221" y="3641090"/>
                  </a:lnTo>
                  <a:lnTo>
                    <a:pt x="1714500" y="3568065"/>
                  </a:lnTo>
                  <a:lnTo>
                    <a:pt x="1784223" y="3491991"/>
                  </a:lnTo>
                  <a:lnTo>
                    <a:pt x="1850009" y="3412616"/>
                  </a:lnTo>
                  <a:lnTo>
                    <a:pt x="1911731" y="3330321"/>
                  </a:lnTo>
                  <a:lnTo>
                    <a:pt x="1969389" y="3245230"/>
                  </a:lnTo>
                  <a:lnTo>
                    <a:pt x="2022729" y="3157220"/>
                  </a:lnTo>
                  <a:lnTo>
                    <a:pt x="2071624" y="3066796"/>
                  </a:lnTo>
                  <a:lnTo>
                    <a:pt x="2116074" y="2973704"/>
                  </a:lnTo>
                  <a:lnTo>
                    <a:pt x="2155698" y="2878454"/>
                  </a:lnTo>
                  <a:lnTo>
                    <a:pt x="2190496" y="2780918"/>
                  </a:lnTo>
                  <a:lnTo>
                    <a:pt x="2220468" y="2681224"/>
                  </a:lnTo>
                  <a:lnTo>
                    <a:pt x="2245233" y="2579624"/>
                  </a:lnTo>
                  <a:lnTo>
                    <a:pt x="2264664" y="2476245"/>
                  </a:lnTo>
                  <a:lnTo>
                    <a:pt x="2278761" y="2371216"/>
                  </a:lnTo>
                  <a:lnTo>
                    <a:pt x="2287270" y="2264537"/>
                  </a:lnTo>
                  <a:lnTo>
                    <a:pt x="2290064" y="2156587"/>
                  </a:lnTo>
                  <a:lnTo>
                    <a:pt x="2287270" y="2048510"/>
                  </a:lnTo>
                  <a:lnTo>
                    <a:pt x="2278634" y="1941829"/>
                  </a:lnTo>
                  <a:lnTo>
                    <a:pt x="2264410" y="1836801"/>
                  </a:lnTo>
                  <a:lnTo>
                    <a:pt x="2244979" y="1733295"/>
                  </a:lnTo>
                  <a:lnTo>
                    <a:pt x="2220087" y="1631695"/>
                  </a:lnTo>
                  <a:lnTo>
                    <a:pt x="2190242" y="1532001"/>
                  </a:lnTo>
                  <a:lnTo>
                    <a:pt x="2155317" y="1434464"/>
                  </a:lnTo>
                  <a:lnTo>
                    <a:pt x="2115439" y="1338961"/>
                  </a:lnTo>
                  <a:lnTo>
                    <a:pt x="2070989" y="1245997"/>
                  </a:lnTo>
                  <a:lnTo>
                    <a:pt x="2021967" y="1155445"/>
                  </a:lnTo>
                  <a:lnTo>
                    <a:pt x="1968627" y="1067435"/>
                  </a:lnTo>
                  <a:lnTo>
                    <a:pt x="1910842" y="982344"/>
                  </a:lnTo>
                  <a:lnTo>
                    <a:pt x="1848866" y="900049"/>
                  </a:lnTo>
                  <a:lnTo>
                    <a:pt x="1782953" y="820674"/>
                  </a:lnTo>
                  <a:lnTo>
                    <a:pt x="1713230" y="744601"/>
                  </a:lnTo>
                  <a:lnTo>
                    <a:pt x="1639824" y="671702"/>
                  </a:lnTo>
                  <a:lnTo>
                    <a:pt x="1562735" y="602106"/>
                  </a:lnTo>
                  <a:lnTo>
                    <a:pt x="1482217" y="536193"/>
                  </a:lnTo>
                  <a:lnTo>
                    <a:pt x="1398397" y="473837"/>
                  </a:lnTo>
                  <a:lnTo>
                    <a:pt x="1311275" y="415416"/>
                  </a:lnTo>
                  <a:lnTo>
                    <a:pt x="1221232" y="360806"/>
                  </a:lnTo>
                  <a:lnTo>
                    <a:pt x="1128395" y="310261"/>
                  </a:lnTo>
                  <a:lnTo>
                    <a:pt x="1032764" y="263905"/>
                  </a:lnTo>
                  <a:lnTo>
                    <a:pt x="934466" y="221868"/>
                  </a:lnTo>
                  <a:lnTo>
                    <a:pt x="833755" y="184403"/>
                  </a:lnTo>
                  <a:lnTo>
                    <a:pt x="730631" y="151256"/>
                  </a:lnTo>
                  <a:lnTo>
                    <a:pt x="625348" y="123062"/>
                  </a:lnTo>
                  <a:lnTo>
                    <a:pt x="518160" y="99694"/>
                  </a:lnTo>
                  <a:lnTo>
                    <a:pt x="408813" y="81152"/>
                  </a:lnTo>
                  <a:lnTo>
                    <a:pt x="297815" y="67944"/>
                  </a:lnTo>
                  <a:lnTo>
                    <a:pt x="185166" y="59816"/>
                  </a:lnTo>
                  <a:lnTo>
                    <a:pt x="140236" y="58760"/>
                  </a:lnTo>
                  <a:close/>
                </a:path>
                <a:path w="2290445" h="4314190">
                  <a:moveTo>
                    <a:pt x="73025" y="0"/>
                  </a:moveTo>
                  <a:lnTo>
                    <a:pt x="45130" y="4911"/>
                  </a:lnTo>
                  <a:lnTo>
                    <a:pt x="22082" y="19669"/>
                  </a:lnTo>
                  <a:lnTo>
                    <a:pt x="6248" y="42023"/>
                  </a:lnTo>
                  <a:lnTo>
                    <a:pt x="0" y="69723"/>
                  </a:lnTo>
                  <a:lnTo>
                    <a:pt x="4911" y="97617"/>
                  </a:lnTo>
                  <a:lnTo>
                    <a:pt x="19669" y="120665"/>
                  </a:lnTo>
                  <a:lnTo>
                    <a:pt x="42023" y="136499"/>
                  </a:lnTo>
                  <a:lnTo>
                    <a:pt x="69723" y="142748"/>
                  </a:lnTo>
                  <a:lnTo>
                    <a:pt x="97617" y="137836"/>
                  </a:lnTo>
                  <a:lnTo>
                    <a:pt x="120677" y="123062"/>
                  </a:lnTo>
                  <a:lnTo>
                    <a:pt x="136499" y="100724"/>
                  </a:lnTo>
                  <a:lnTo>
                    <a:pt x="139548" y="87208"/>
                  </a:lnTo>
                  <a:lnTo>
                    <a:pt x="70993" y="85598"/>
                  </a:lnTo>
                  <a:lnTo>
                    <a:pt x="71755" y="57150"/>
                  </a:lnTo>
                  <a:lnTo>
                    <a:pt x="139952" y="57150"/>
                  </a:lnTo>
                  <a:lnTo>
                    <a:pt x="137836" y="45130"/>
                  </a:lnTo>
                  <a:lnTo>
                    <a:pt x="123078" y="22082"/>
                  </a:lnTo>
                  <a:lnTo>
                    <a:pt x="100724" y="6248"/>
                  </a:lnTo>
                  <a:lnTo>
                    <a:pt x="73025" y="0"/>
                  </a:lnTo>
                  <a:close/>
                </a:path>
                <a:path w="2290445" h="4314190">
                  <a:moveTo>
                    <a:pt x="71755" y="57150"/>
                  </a:moveTo>
                  <a:lnTo>
                    <a:pt x="70993" y="85598"/>
                  </a:lnTo>
                  <a:lnTo>
                    <a:pt x="139548" y="87208"/>
                  </a:lnTo>
                  <a:lnTo>
                    <a:pt x="142748" y="73025"/>
                  </a:lnTo>
                  <a:lnTo>
                    <a:pt x="140236" y="58760"/>
                  </a:lnTo>
                  <a:lnTo>
                    <a:pt x="71755" y="57150"/>
                  </a:lnTo>
                  <a:close/>
                </a:path>
                <a:path w="2290445" h="4314190">
                  <a:moveTo>
                    <a:pt x="139952" y="57150"/>
                  </a:moveTo>
                  <a:lnTo>
                    <a:pt x="71755" y="57150"/>
                  </a:lnTo>
                  <a:lnTo>
                    <a:pt x="140236" y="58760"/>
                  </a:lnTo>
                  <a:lnTo>
                    <a:pt x="139952" y="5715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37098" y="3684270"/>
              <a:ext cx="457200" cy="433070"/>
            </a:xfrm>
            <a:custGeom>
              <a:avLst/>
              <a:gdLst/>
              <a:ahLst/>
              <a:cxnLst/>
              <a:rect l="l" t="t" r="r" b="b"/>
              <a:pathLst>
                <a:path w="457200" h="433070">
                  <a:moveTo>
                    <a:pt x="228600" y="0"/>
                  </a:moveTo>
                  <a:lnTo>
                    <a:pt x="182533" y="4397"/>
                  </a:lnTo>
                  <a:lnTo>
                    <a:pt x="139624" y="17008"/>
                  </a:lnTo>
                  <a:lnTo>
                    <a:pt x="100793" y="36962"/>
                  </a:lnTo>
                  <a:lnTo>
                    <a:pt x="66960" y="63388"/>
                  </a:lnTo>
                  <a:lnTo>
                    <a:pt x="39045" y="95417"/>
                  </a:lnTo>
                  <a:lnTo>
                    <a:pt x="17966" y="132177"/>
                  </a:lnTo>
                  <a:lnTo>
                    <a:pt x="4644" y="172797"/>
                  </a:lnTo>
                  <a:lnTo>
                    <a:pt x="0" y="216407"/>
                  </a:lnTo>
                  <a:lnTo>
                    <a:pt x="4644" y="260018"/>
                  </a:lnTo>
                  <a:lnTo>
                    <a:pt x="17966" y="300638"/>
                  </a:lnTo>
                  <a:lnTo>
                    <a:pt x="39045" y="337398"/>
                  </a:lnTo>
                  <a:lnTo>
                    <a:pt x="66960" y="369427"/>
                  </a:lnTo>
                  <a:lnTo>
                    <a:pt x="100793" y="395853"/>
                  </a:lnTo>
                  <a:lnTo>
                    <a:pt x="139624" y="415807"/>
                  </a:lnTo>
                  <a:lnTo>
                    <a:pt x="182533" y="428418"/>
                  </a:lnTo>
                  <a:lnTo>
                    <a:pt x="228600" y="432815"/>
                  </a:lnTo>
                  <a:lnTo>
                    <a:pt x="274666" y="428418"/>
                  </a:lnTo>
                  <a:lnTo>
                    <a:pt x="317575" y="415807"/>
                  </a:lnTo>
                  <a:lnTo>
                    <a:pt x="356406" y="395853"/>
                  </a:lnTo>
                  <a:lnTo>
                    <a:pt x="390239" y="369427"/>
                  </a:lnTo>
                  <a:lnTo>
                    <a:pt x="418154" y="337398"/>
                  </a:lnTo>
                  <a:lnTo>
                    <a:pt x="439233" y="300638"/>
                  </a:lnTo>
                  <a:lnTo>
                    <a:pt x="452555" y="260018"/>
                  </a:lnTo>
                  <a:lnTo>
                    <a:pt x="457200" y="216407"/>
                  </a:lnTo>
                  <a:lnTo>
                    <a:pt x="452555" y="172797"/>
                  </a:lnTo>
                  <a:lnTo>
                    <a:pt x="439233" y="132177"/>
                  </a:lnTo>
                  <a:lnTo>
                    <a:pt x="418154" y="95417"/>
                  </a:lnTo>
                  <a:lnTo>
                    <a:pt x="390239" y="63388"/>
                  </a:lnTo>
                  <a:lnTo>
                    <a:pt x="356406" y="36962"/>
                  </a:lnTo>
                  <a:lnTo>
                    <a:pt x="317575" y="17008"/>
                  </a:lnTo>
                  <a:lnTo>
                    <a:pt x="274666" y="4397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37098" y="3684270"/>
              <a:ext cx="457200" cy="433070"/>
            </a:xfrm>
            <a:custGeom>
              <a:avLst/>
              <a:gdLst/>
              <a:ahLst/>
              <a:cxnLst/>
              <a:rect l="l" t="t" r="r" b="b"/>
              <a:pathLst>
                <a:path w="457200" h="433070">
                  <a:moveTo>
                    <a:pt x="0" y="216407"/>
                  </a:moveTo>
                  <a:lnTo>
                    <a:pt x="4644" y="172797"/>
                  </a:lnTo>
                  <a:lnTo>
                    <a:pt x="17966" y="132177"/>
                  </a:lnTo>
                  <a:lnTo>
                    <a:pt x="39045" y="95417"/>
                  </a:lnTo>
                  <a:lnTo>
                    <a:pt x="66960" y="63388"/>
                  </a:lnTo>
                  <a:lnTo>
                    <a:pt x="100793" y="36962"/>
                  </a:lnTo>
                  <a:lnTo>
                    <a:pt x="139624" y="17008"/>
                  </a:lnTo>
                  <a:lnTo>
                    <a:pt x="182533" y="4397"/>
                  </a:lnTo>
                  <a:lnTo>
                    <a:pt x="228600" y="0"/>
                  </a:lnTo>
                  <a:lnTo>
                    <a:pt x="274666" y="4397"/>
                  </a:lnTo>
                  <a:lnTo>
                    <a:pt x="317575" y="17008"/>
                  </a:lnTo>
                  <a:lnTo>
                    <a:pt x="356406" y="36962"/>
                  </a:lnTo>
                  <a:lnTo>
                    <a:pt x="390239" y="63388"/>
                  </a:lnTo>
                  <a:lnTo>
                    <a:pt x="418154" y="95417"/>
                  </a:lnTo>
                  <a:lnTo>
                    <a:pt x="439233" y="132177"/>
                  </a:lnTo>
                  <a:lnTo>
                    <a:pt x="452555" y="172797"/>
                  </a:lnTo>
                  <a:lnTo>
                    <a:pt x="457200" y="216407"/>
                  </a:lnTo>
                  <a:lnTo>
                    <a:pt x="452555" y="260018"/>
                  </a:lnTo>
                  <a:lnTo>
                    <a:pt x="439233" y="300638"/>
                  </a:lnTo>
                  <a:lnTo>
                    <a:pt x="418154" y="337398"/>
                  </a:lnTo>
                  <a:lnTo>
                    <a:pt x="390239" y="369427"/>
                  </a:lnTo>
                  <a:lnTo>
                    <a:pt x="356406" y="395853"/>
                  </a:lnTo>
                  <a:lnTo>
                    <a:pt x="317575" y="415807"/>
                  </a:lnTo>
                  <a:lnTo>
                    <a:pt x="274666" y="428418"/>
                  </a:lnTo>
                  <a:lnTo>
                    <a:pt x="228600" y="432815"/>
                  </a:lnTo>
                  <a:lnTo>
                    <a:pt x="182533" y="428418"/>
                  </a:lnTo>
                  <a:lnTo>
                    <a:pt x="139624" y="415807"/>
                  </a:lnTo>
                  <a:lnTo>
                    <a:pt x="100793" y="395853"/>
                  </a:lnTo>
                  <a:lnTo>
                    <a:pt x="66960" y="369427"/>
                  </a:lnTo>
                  <a:lnTo>
                    <a:pt x="39045" y="337398"/>
                  </a:lnTo>
                  <a:lnTo>
                    <a:pt x="17966" y="300638"/>
                  </a:lnTo>
                  <a:lnTo>
                    <a:pt x="4644" y="260018"/>
                  </a:lnTo>
                  <a:lnTo>
                    <a:pt x="0" y="216407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76950" y="4961382"/>
              <a:ext cx="459105" cy="433070"/>
            </a:xfrm>
            <a:custGeom>
              <a:avLst/>
              <a:gdLst/>
              <a:ahLst/>
              <a:cxnLst/>
              <a:rect l="l" t="t" r="r" b="b"/>
              <a:pathLst>
                <a:path w="459104" h="433070">
                  <a:moveTo>
                    <a:pt x="229362" y="0"/>
                  </a:moveTo>
                  <a:lnTo>
                    <a:pt x="183153" y="4397"/>
                  </a:lnTo>
                  <a:lnTo>
                    <a:pt x="140106" y="17008"/>
                  </a:lnTo>
                  <a:lnTo>
                    <a:pt x="101147" y="36962"/>
                  </a:lnTo>
                  <a:lnTo>
                    <a:pt x="67198" y="63388"/>
                  </a:lnTo>
                  <a:lnTo>
                    <a:pt x="39185" y="95417"/>
                  </a:lnTo>
                  <a:lnTo>
                    <a:pt x="18032" y="132177"/>
                  </a:lnTo>
                  <a:lnTo>
                    <a:pt x="4662" y="172797"/>
                  </a:lnTo>
                  <a:lnTo>
                    <a:pt x="0" y="216407"/>
                  </a:lnTo>
                  <a:lnTo>
                    <a:pt x="4662" y="260018"/>
                  </a:lnTo>
                  <a:lnTo>
                    <a:pt x="18032" y="300638"/>
                  </a:lnTo>
                  <a:lnTo>
                    <a:pt x="39185" y="337398"/>
                  </a:lnTo>
                  <a:lnTo>
                    <a:pt x="67198" y="369427"/>
                  </a:lnTo>
                  <a:lnTo>
                    <a:pt x="101147" y="395853"/>
                  </a:lnTo>
                  <a:lnTo>
                    <a:pt x="140106" y="415807"/>
                  </a:lnTo>
                  <a:lnTo>
                    <a:pt x="183153" y="428418"/>
                  </a:lnTo>
                  <a:lnTo>
                    <a:pt x="229362" y="432815"/>
                  </a:lnTo>
                  <a:lnTo>
                    <a:pt x="275570" y="428418"/>
                  </a:lnTo>
                  <a:lnTo>
                    <a:pt x="318617" y="415807"/>
                  </a:lnTo>
                  <a:lnTo>
                    <a:pt x="357576" y="395853"/>
                  </a:lnTo>
                  <a:lnTo>
                    <a:pt x="391525" y="369427"/>
                  </a:lnTo>
                  <a:lnTo>
                    <a:pt x="419538" y="337398"/>
                  </a:lnTo>
                  <a:lnTo>
                    <a:pt x="440691" y="300638"/>
                  </a:lnTo>
                  <a:lnTo>
                    <a:pt x="454061" y="260018"/>
                  </a:lnTo>
                  <a:lnTo>
                    <a:pt x="458724" y="216407"/>
                  </a:lnTo>
                  <a:lnTo>
                    <a:pt x="454061" y="172797"/>
                  </a:lnTo>
                  <a:lnTo>
                    <a:pt x="440691" y="132177"/>
                  </a:lnTo>
                  <a:lnTo>
                    <a:pt x="419538" y="95417"/>
                  </a:lnTo>
                  <a:lnTo>
                    <a:pt x="391525" y="63388"/>
                  </a:lnTo>
                  <a:lnTo>
                    <a:pt x="357576" y="36962"/>
                  </a:lnTo>
                  <a:lnTo>
                    <a:pt x="318617" y="17008"/>
                  </a:lnTo>
                  <a:lnTo>
                    <a:pt x="275570" y="4397"/>
                  </a:lnTo>
                  <a:lnTo>
                    <a:pt x="22936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76950" y="4961382"/>
              <a:ext cx="459105" cy="433070"/>
            </a:xfrm>
            <a:custGeom>
              <a:avLst/>
              <a:gdLst/>
              <a:ahLst/>
              <a:cxnLst/>
              <a:rect l="l" t="t" r="r" b="b"/>
              <a:pathLst>
                <a:path w="459104" h="433070">
                  <a:moveTo>
                    <a:pt x="0" y="216407"/>
                  </a:moveTo>
                  <a:lnTo>
                    <a:pt x="4662" y="172797"/>
                  </a:lnTo>
                  <a:lnTo>
                    <a:pt x="18032" y="132177"/>
                  </a:lnTo>
                  <a:lnTo>
                    <a:pt x="39185" y="95417"/>
                  </a:lnTo>
                  <a:lnTo>
                    <a:pt x="67198" y="63388"/>
                  </a:lnTo>
                  <a:lnTo>
                    <a:pt x="101147" y="36962"/>
                  </a:lnTo>
                  <a:lnTo>
                    <a:pt x="140106" y="17008"/>
                  </a:lnTo>
                  <a:lnTo>
                    <a:pt x="183153" y="4397"/>
                  </a:lnTo>
                  <a:lnTo>
                    <a:pt x="229362" y="0"/>
                  </a:lnTo>
                  <a:lnTo>
                    <a:pt x="275570" y="4397"/>
                  </a:lnTo>
                  <a:lnTo>
                    <a:pt x="318617" y="17008"/>
                  </a:lnTo>
                  <a:lnTo>
                    <a:pt x="357576" y="36962"/>
                  </a:lnTo>
                  <a:lnTo>
                    <a:pt x="391525" y="63388"/>
                  </a:lnTo>
                  <a:lnTo>
                    <a:pt x="419538" y="95417"/>
                  </a:lnTo>
                  <a:lnTo>
                    <a:pt x="440691" y="132177"/>
                  </a:lnTo>
                  <a:lnTo>
                    <a:pt x="454061" y="172797"/>
                  </a:lnTo>
                  <a:lnTo>
                    <a:pt x="458724" y="216407"/>
                  </a:lnTo>
                  <a:lnTo>
                    <a:pt x="454061" y="260018"/>
                  </a:lnTo>
                  <a:lnTo>
                    <a:pt x="440691" y="300638"/>
                  </a:lnTo>
                  <a:lnTo>
                    <a:pt x="419538" y="337398"/>
                  </a:lnTo>
                  <a:lnTo>
                    <a:pt x="391525" y="369427"/>
                  </a:lnTo>
                  <a:lnTo>
                    <a:pt x="357576" y="395853"/>
                  </a:lnTo>
                  <a:lnTo>
                    <a:pt x="318617" y="415807"/>
                  </a:lnTo>
                  <a:lnTo>
                    <a:pt x="275570" y="428418"/>
                  </a:lnTo>
                  <a:lnTo>
                    <a:pt x="229362" y="432815"/>
                  </a:lnTo>
                  <a:lnTo>
                    <a:pt x="183153" y="428418"/>
                  </a:lnTo>
                  <a:lnTo>
                    <a:pt x="140106" y="415807"/>
                  </a:lnTo>
                  <a:lnTo>
                    <a:pt x="101147" y="395853"/>
                  </a:lnTo>
                  <a:lnTo>
                    <a:pt x="67198" y="369427"/>
                  </a:lnTo>
                  <a:lnTo>
                    <a:pt x="39185" y="337398"/>
                  </a:lnTo>
                  <a:lnTo>
                    <a:pt x="18032" y="300638"/>
                  </a:lnTo>
                  <a:lnTo>
                    <a:pt x="4662" y="260018"/>
                  </a:lnTo>
                  <a:lnTo>
                    <a:pt x="0" y="216407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37098" y="5999226"/>
              <a:ext cx="457200" cy="433070"/>
            </a:xfrm>
            <a:custGeom>
              <a:avLst/>
              <a:gdLst/>
              <a:ahLst/>
              <a:cxnLst/>
              <a:rect l="l" t="t" r="r" b="b"/>
              <a:pathLst>
                <a:path w="457200" h="433070">
                  <a:moveTo>
                    <a:pt x="228600" y="0"/>
                  </a:moveTo>
                  <a:lnTo>
                    <a:pt x="182533" y="4397"/>
                  </a:lnTo>
                  <a:lnTo>
                    <a:pt x="139624" y="17008"/>
                  </a:lnTo>
                  <a:lnTo>
                    <a:pt x="100793" y="36962"/>
                  </a:lnTo>
                  <a:lnTo>
                    <a:pt x="66960" y="63388"/>
                  </a:lnTo>
                  <a:lnTo>
                    <a:pt x="39045" y="95417"/>
                  </a:lnTo>
                  <a:lnTo>
                    <a:pt x="17966" y="132177"/>
                  </a:lnTo>
                  <a:lnTo>
                    <a:pt x="4644" y="172797"/>
                  </a:lnTo>
                  <a:lnTo>
                    <a:pt x="0" y="216407"/>
                  </a:lnTo>
                  <a:lnTo>
                    <a:pt x="4644" y="260018"/>
                  </a:lnTo>
                  <a:lnTo>
                    <a:pt x="17966" y="300638"/>
                  </a:lnTo>
                  <a:lnTo>
                    <a:pt x="39045" y="337398"/>
                  </a:lnTo>
                  <a:lnTo>
                    <a:pt x="66960" y="369427"/>
                  </a:lnTo>
                  <a:lnTo>
                    <a:pt x="100793" y="395853"/>
                  </a:lnTo>
                  <a:lnTo>
                    <a:pt x="139624" y="415807"/>
                  </a:lnTo>
                  <a:lnTo>
                    <a:pt x="182533" y="428418"/>
                  </a:lnTo>
                  <a:lnTo>
                    <a:pt x="228600" y="432816"/>
                  </a:lnTo>
                  <a:lnTo>
                    <a:pt x="274666" y="428418"/>
                  </a:lnTo>
                  <a:lnTo>
                    <a:pt x="317575" y="415807"/>
                  </a:lnTo>
                  <a:lnTo>
                    <a:pt x="356406" y="395853"/>
                  </a:lnTo>
                  <a:lnTo>
                    <a:pt x="390239" y="369427"/>
                  </a:lnTo>
                  <a:lnTo>
                    <a:pt x="418154" y="337398"/>
                  </a:lnTo>
                  <a:lnTo>
                    <a:pt x="439233" y="300638"/>
                  </a:lnTo>
                  <a:lnTo>
                    <a:pt x="452555" y="260018"/>
                  </a:lnTo>
                  <a:lnTo>
                    <a:pt x="457200" y="216407"/>
                  </a:lnTo>
                  <a:lnTo>
                    <a:pt x="452555" y="172797"/>
                  </a:lnTo>
                  <a:lnTo>
                    <a:pt x="439233" y="132177"/>
                  </a:lnTo>
                  <a:lnTo>
                    <a:pt x="418154" y="95417"/>
                  </a:lnTo>
                  <a:lnTo>
                    <a:pt x="390239" y="63388"/>
                  </a:lnTo>
                  <a:lnTo>
                    <a:pt x="356406" y="36962"/>
                  </a:lnTo>
                  <a:lnTo>
                    <a:pt x="317575" y="17008"/>
                  </a:lnTo>
                  <a:lnTo>
                    <a:pt x="274666" y="4397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17BE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37098" y="5999226"/>
              <a:ext cx="457200" cy="433070"/>
            </a:xfrm>
            <a:custGeom>
              <a:avLst/>
              <a:gdLst/>
              <a:ahLst/>
              <a:cxnLst/>
              <a:rect l="l" t="t" r="r" b="b"/>
              <a:pathLst>
                <a:path w="457200" h="433070">
                  <a:moveTo>
                    <a:pt x="0" y="216407"/>
                  </a:moveTo>
                  <a:lnTo>
                    <a:pt x="4644" y="172797"/>
                  </a:lnTo>
                  <a:lnTo>
                    <a:pt x="17966" y="132177"/>
                  </a:lnTo>
                  <a:lnTo>
                    <a:pt x="39045" y="95417"/>
                  </a:lnTo>
                  <a:lnTo>
                    <a:pt x="66960" y="63388"/>
                  </a:lnTo>
                  <a:lnTo>
                    <a:pt x="100793" y="36962"/>
                  </a:lnTo>
                  <a:lnTo>
                    <a:pt x="139624" y="17008"/>
                  </a:lnTo>
                  <a:lnTo>
                    <a:pt x="182533" y="4397"/>
                  </a:lnTo>
                  <a:lnTo>
                    <a:pt x="228600" y="0"/>
                  </a:lnTo>
                  <a:lnTo>
                    <a:pt x="274666" y="4397"/>
                  </a:lnTo>
                  <a:lnTo>
                    <a:pt x="317575" y="17008"/>
                  </a:lnTo>
                  <a:lnTo>
                    <a:pt x="356406" y="36962"/>
                  </a:lnTo>
                  <a:lnTo>
                    <a:pt x="390239" y="63388"/>
                  </a:lnTo>
                  <a:lnTo>
                    <a:pt x="418154" y="95417"/>
                  </a:lnTo>
                  <a:lnTo>
                    <a:pt x="439233" y="132177"/>
                  </a:lnTo>
                  <a:lnTo>
                    <a:pt x="452555" y="172797"/>
                  </a:lnTo>
                  <a:lnTo>
                    <a:pt x="457200" y="216407"/>
                  </a:lnTo>
                  <a:lnTo>
                    <a:pt x="452555" y="260018"/>
                  </a:lnTo>
                  <a:lnTo>
                    <a:pt x="439233" y="300638"/>
                  </a:lnTo>
                  <a:lnTo>
                    <a:pt x="418154" y="337398"/>
                  </a:lnTo>
                  <a:lnTo>
                    <a:pt x="390239" y="369427"/>
                  </a:lnTo>
                  <a:lnTo>
                    <a:pt x="356406" y="395853"/>
                  </a:lnTo>
                  <a:lnTo>
                    <a:pt x="317575" y="415807"/>
                  </a:lnTo>
                  <a:lnTo>
                    <a:pt x="274666" y="428418"/>
                  </a:lnTo>
                  <a:lnTo>
                    <a:pt x="228600" y="432816"/>
                  </a:lnTo>
                  <a:lnTo>
                    <a:pt x="182533" y="428418"/>
                  </a:lnTo>
                  <a:lnTo>
                    <a:pt x="139624" y="415807"/>
                  </a:lnTo>
                  <a:lnTo>
                    <a:pt x="100793" y="395853"/>
                  </a:lnTo>
                  <a:lnTo>
                    <a:pt x="66960" y="369427"/>
                  </a:lnTo>
                  <a:lnTo>
                    <a:pt x="39045" y="337398"/>
                  </a:lnTo>
                  <a:lnTo>
                    <a:pt x="17966" y="300638"/>
                  </a:lnTo>
                  <a:lnTo>
                    <a:pt x="4644" y="260018"/>
                  </a:lnTo>
                  <a:lnTo>
                    <a:pt x="0" y="216407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65476" y="3607308"/>
              <a:ext cx="3008630" cy="3009900"/>
            </a:xfrm>
            <a:custGeom>
              <a:avLst/>
              <a:gdLst/>
              <a:ahLst/>
              <a:cxnLst/>
              <a:rect l="l" t="t" r="r" b="b"/>
              <a:pathLst>
                <a:path w="3008629" h="3009900">
                  <a:moveTo>
                    <a:pt x="1504188" y="0"/>
                  </a:moveTo>
                  <a:lnTo>
                    <a:pt x="1455508" y="773"/>
                  </a:lnTo>
                  <a:lnTo>
                    <a:pt x="1407214" y="3077"/>
                  </a:lnTo>
                  <a:lnTo>
                    <a:pt x="1359329" y="6888"/>
                  </a:lnTo>
                  <a:lnTo>
                    <a:pt x="1311878" y="12184"/>
                  </a:lnTo>
                  <a:lnTo>
                    <a:pt x="1264882" y="18940"/>
                  </a:lnTo>
                  <a:lnTo>
                    <a:pt x="1218366" y="27134"/>
                  </a:lnTo>
                  <a:lnTo>
                    <a:pt x="1172352" y="36742"/>
                  </a:lnTo>
                  <a:lnTo>
                    <a:pt x="1126865" y="47740"/>
                  </a:lnTo>
                  <a:lnTo>
                    <a:pt x="1081928" y="60106"/>
                  </a:lnTo>
                  <a:lnTo>
                    <a:pt x="1037563" y="73816"/>
                  </a:lnTo>
                  <a:lnTo>
                    <a:pt x="993794" y="88847"/>
                  </a:lnTo>
                  <a:lnTo>
                    <a:pt x="950645" y="105175"/>
                  </a:lnTo>
                  <a:lnTo>
                    <a:pt x="908139" y="122777"/>
                  </a:lnTo>
                  <a:lnTo>
                    <a:pt x="866299" y="141630"/>
                  </a:lnTo>
                  <a:lnTo>
                    <a:pt x="825148" y="161709"/>
                  </a:lnTo>
                  <a:lnTo>
                    <a:pt x="784711" y="182993"/>
                  </a:lnTo>
                  <a:lnTo>
                    <a:pt x="745010" y="205457"/>
                  </a:lnTo>
                  <a:lnTo>
                    <a:pt x="706068" y="229079"/>
                  </a:lnTo>
                  <a:lnTo>
                    <a:pt x="667910" y="253834"/>
                  </a:lnTo>
                  <a:lnTo>
                    <a:pt x="630558" y="279700"/>
                  </a:lnTo>
                  <a:lnTo>
                    <a:pt x="594035" y="306653"/>
                  </a:lnTo>
                  <a:lnTo>
                    <a:pt x="558366" y="334670"/>
                  </a:lnTo>
                  <a:lnTo>
                    <a:pt x="523573" y="363727"/>
                  </a:lnTo>
                  <a:lnTo>
                    <a:pt x="489680" y="393801"/>
                  </a:lnTo>
                  <a:lnTo>
                    <a:pt x="456710" y="424869"/>
                  </a:lnTo>
                  <a:lnTo>
                    <a:pt x="424686" y="456908"/>
                  </a:lnTo>
                  <a:lnTo>
                    <a:pt x="393633" y="489894"/>
                  </a:lnTo>
                  <a:lnTo>
                    <a:pt x="363572" y="523803"/>
                  </a:lnTo>
                  <a:lnTo>
                    <a:pt x="334528" y="558612"/>
                  </a:lnTo>
                  <a:lnTo>
                    <a:pt x="306524" y="594299"/>
                  </a:lnTo>
                  <a:lnTo>
                    <a:pt x="279583" y="630839"/>
                  </a:lnTo>
                  <a:lnTo>
                    <a:pt x="253728" y="668210"/>
                  </a:lnTo>
                  <a:lnTo>
                    <a:pt x="228984" y="706387"/>
                  </a:lnTo>
                  <a:lnTo>
                    <a:pt x="205373" y="745348"/>
                  </a:lnTo>
                  <a:lnTo>
                    <a:pt x="182918" y="785070"/>
                  </a:lnTo>
                  <a:lnTo>
                    <a:pt x="161643" y="825528"/>
                  </a:lnTo>
                  <a:lnTo>
                    <a:pt x="141572" y="866700"/>
                  </a:lnTo>
                  <a:lnTo>
                    <a:pt x="122727" y="908562"/>
                  </a:lnTo>
                  <a:lnTo>
                    <a:pt x="105133" y="951090"/>
                  </a:lnTo>
                  <a:lnTo>
                    <a:pt x="88812" y="994263"/>
                  </a:lnTo>
                  <a:lnTo>
                    <a:pt x="73787" y="1038055"/>
                  </a:lnTo>
                  <a:lnTo>
                    <a:pt x="60083" y="1082444"/>
                  </a:lnTo>
                  <a:lnTo>
                    <a:pt x="47722" y="1127407"/>
                  </a:lnTo>
                  <a:lnTo>
                    <a:pt x="36728" y="1172920"/>
                  </a:lnTo>
                  <a:lnTo>
                    <a:pt x="27123" y="1218959"/>
                  </a:lnTo>
                  <a:lnTo>
                    <a:pt x="18933" y="1265502"/>
                  </a:lnTo>
                  <a:lnTo>
                    <a:pt x="12179" y="1312525"/>
                  </a:lnTo>
                  <a:lnTo>
                    <a:pt x="6886" y="1360004"/>
                  </a:lnTo>
                  <a:lnTo>
                    <a:pt x="3076" y="1407917"/>
                  </a:lnTo>
                  <a:lnTo>
                    <a:pt x="772" y="1456240"/>
                  </a:lnTo>
                  <a:lnTo>
                    <a:pt x="0" y="1504950"/>
                  </a:lnTo>
                  <a:lnTo>
                    <a:pt x="772" y="1553659"/>
                  </a:lnTo>
                  <a:lnTo>
                    <a:pt x="3076" y="1601982"/>
                  </a:lnTo>
                  <a:lnTo>
                    <a:pt x="6886" y="1649895"/>
                  </a:lnTo>
                  <a:lnTo>
                    <a:pt x="12179" y="1697374"/>
                  </a:lnTo>
                  <a:lnTo>
                    <a:pt x="18933" y="1744397"/>
                  </a:lnTo>
                  <a:lnTo>
                    <a:pt x="27123" y="1790940"/>
                  </a:lnTo>
                  <a:lnTo>
                    <a:pt x="36728" y="1836979"/>
                  </a:lnTo>
                  <a:lnTo>
                    <a:pt x="47722" y="1882492"/>
                  </a:lnTo>
                  <a:lnTo>
                    <a:pt x="60083" y="1927455"/>
                  </a:lnTo>
                  <a:lnTo>
                    <a:pt x="73787" y="1971844"/>
                  </a:lnTo>
                  <a:lnTo>
                    <a:pt x="88812" y="2015636"/>
                  </a:lnTo>
                  <a:lnTo>
                    <a:pt x="105133" y="2058809"/>
                  </a:lnTo>
                  <a:lnTo>
                    <a:pt x="122727" y="2101337"/>
                  </a:lnTo>
                  <a:lnTo>
                    <a:pt x="141572" y="2143199"/>
                  </a:lnTo>
                  <a:lnTo>
                    <a:pt x="161643" y="2184371"/>
                  </a:lnTo>
                  <a:lnTo>
                    <a:pt x="182918" y="2224829"/>
                  </a:lnTo>
                  <a:lnTo>
                    <a:pt x="205373" y="2264551"/>
                  </a:lnTo>
                  <a:lnTo>
                    <a:pt x="228984" y="2303512"/>
                  </a:lnTo>
                  <a:lnTo>
                    <a:pt x="253728" y="2341689"/>
                  </a:lnTo>
                  <a:lnTo>
                    <a:pt x="279583" y="2379060"/>
                  </a:lnTo>
                  <a:lnTo>
                    <a:pt x="306524" y="2415600"/>
                  </a:lnTo>
                  <a:lnTo>
                    <a:pt x="334528" y="2451287"/>
                  </a:lnTo>
                  <a:lnTo>
                    <a:pt x="363572" y="2486096"/>
                  </a:lnTo>
                  <a:lnTo>
                    <a:pt x="393633" y="2520005"/>
                  </a:lnTo>
                  <a:lnTo>
                    <a:pt x="424686" y="2552991"/>
                  </a:lnTo>
                  <a:lnTo>
                    <a:pt x="456710" y="2585030"/>
                  </a:lnTo>
                  <a:lnTo>
                    <a:pt x="489680" y="2616098"/>
                  </a:lnTo>
                  <a:lnTo>
                    <a:pt x="523573" y="2646172"/>
                  </a:lnTo>
                  <a:lnTo>
                    <a:pt x="558366" y="2675229"/>
                  </a:lnTo>
                  <a:lnTo>
                    <a:pt x="594035" y="2703246"/>
                  </a:lnTo>
                  <a:lnTo>
                    <a:pt x="630558" y="2730199"/>
                  </a:lnTo>
                  <a:lnTo>
                    <a:pt x="667910" y="2756065"/>
                  </a:lnTo>
                  <a:lnTo>
                    <a:pt x="706068" y="2780820"/>
                  </a:lnTo>
                  <a:lnTo>
                    <a:pt x="745010" y="2804442"/>
                  </a:lnTo>
                  <a:lnTo>
                    <a:pt x="784711" y="2826906"/>
                  </a:lnTo>
                  <a:lnTo>
                    <a:pt x="825148" y="2848190"/>
                  </a:lnTo>
                  <a:lnTo>
                    <a:pt x="866299" y="2868269"/>
                  </a:lnTo>
                  <a:lnTo>
                    <a:pt x="908139" y="2887122"/>
                  </a:lnTo>
                  <a:lnTo>
                    <a:pt x="950645" y="2904724"/>
                  </a:lnTo>
                  <a:lnTo>
                    <a:pt x="993794" y="2921052"/>
                  </a:lnTo>
                  <a:lnTo>
                    <a:pt x="1037563" y="2936083"/>
                  </a:lnTo>
                  <a:lnTo>
                    <a:pt x="1081928" y="2949793"/>
                  </a:lnTo>
                  <a:lnTo>
                    <a:pt x="1126865" y="2962159"/>
                  </a:lnTo>
                  <a:lnTo>
                    <a:pt x="1172352" y="2973157"/>
                  </a:lnTo>
                  <a:lnTo>
                    <a:pt x="1218366" y="2982765"/>
                  </a:lnTo>
                  <a:lnTo>
                    <a:pt x="1264882" y="2990959"/>
                  </a:lnTo>
                  <a:lnTo>
                    <a:pt x="1311878" y="2997715"/>
                  </a:lnTo>
                  <a:lnTo>
                    <a:pt x="1359329" y="3003011"/>
                  </a:lnTo>
                  <a:lnTo>
                    <a:pt x="1407214" y="3006822"/>
                  </a:lnTo>
                  <a:lnTo>
                    <a:pt x="1455508" y="3009126"/>
                  </a:lnTo>
                  <a:lnTo>
                    <a:pt x="1504188" y="3009899"/>
                  </a:lnTo>
                  <a:lnTo>
                    <a:pt x="1552867" y="3009126"/>
                  </a:lnTo>
                  <a:lnTo>
                    <a:pt x="1601161" y="3006822"/>
                  </a:lnTo>
                  <a:lnTo>
                    <a:pt x="1649046" y="3003011"/>
                  </a:lnTo>
                  <a:lnTo>
                    <a:pt x="1696497" y="2997715"/>
                  </a:lnTo>
                  <a:lnTo>
                    <a:pt x="1743493" y="2990959"/>
                  </a:lnTo>
                  <a:lnTo>
                    <a:pt x="1790009" y="2982765"/>
                  </a:lnTo>
                  <a:lnTo>
                    <a:pt x="1836023" y="2973157"/>
                  </a:lnTo>
                  <a:lnTo>
                    <a:pt x="1881510" y="2962159"/>
                  </a:lnTo>
                  <a:lnTo>
                    <a:pt x="1926447" y="2949793"/>
                  </a:lnTo>
                  <a:lnTo>
                    <a:pt x="1970812" y="2936083"/>
                  </a:lnTo>
                  <a:lnTo>
                    <a:pt x="2014581" y="2921052"/>
                  </a:lnTo>
                  <a:lnTo>
                    <a:pt x="2057730" y="2904724"/>
                  </a:lnTo>
                  <a:lnTo>
                    <a:pt x="2100236" y="2887122"/>
                  </a:lnTo>
                  <a:lnTo>
                    <a:pt x="2142076" y="2868269"/>
                  </a:lnTo>
                  <a:lnTo>
                    <a:pt x="2183227" y="2848190"/>
                  </a:lnTo>
                  <a:lnTo>
                    <a:pt x="2223664" y="2826906"/>
                  </a:lnTo>
                  <a:lnTo>
                    <a:pt x="2263365" y="2804442"/>
                  </a:lnTo>
                  <a:lnTo>
                    <a:pt x="2302307" y="2780820"/>
                  </a:lnTo>
                  <a:lnTo>
                    <a:pt x="2340465" y="2756065"/>
                  </a:lnTo>
                  <a:lnTo>
                    <a:pt x="2377817" y="2730199"/>
                  </a:lnTo>
                  <a:lnTo>
                    <a:pt x="2414340" y="2703246"/>
                  </a:lnTo>
                  <a:lnTo>
                    <a:pt x="2450009" y="2675229"/>
                  </a:lnTo>
                  <a:lnTo>
                    <a:pt x="2484802" y="2646172"/>
                  </a:lnTo>
                  <a:lnTo>
                    <a:pt x="2518695" y="2616098"/>
                  </a:lnTo>
                  <a:lnTo>
                    <a:pt x="2551665" y="2585030"/>
                  </a:lnTo>
                  <a:lnTo>
                    <a:pt x="2583689" y="2552991"/>
                  </a:lnTo>
                  <a:lnTo>
                    <a:pt x="2614742" y="2520005"/>
                  </a:lnTo>
                  <a:lnTo>
                    <a:pt x="2644803" y="2486096"/>
                  </a:lnTo>
                  <a:lnTo>
                    <a:pt x="2673847" y="2451287"/>
                  </a:lnTo>
                  <a:lnTo>
                    <a:pt x="2701851" y="2415600"/>
                  </a:lnTo>
                  <a:lnTo>
                    <a:pt x="2728792" y="2379060"/>
                  </a:lnTo>
                  <a:lnTo>
                    <a:pt x="2754647" y="2341689"/>
                  </a:lnTo>
                  <a:lnTo>
                    <a:pt x="2779391" y="2303512"/>
                  </a:lnTo>
                  <a:lnTo>
                    <a:pt x="2803002" y="2264551"/>
                  </a:lnTo>
                  <a:lnTo>
                    <a:pt x="2825457" y="2224829"/>
                  </a:lnTo>
                  <a:lnTo>
                    <a:pt x="2846732" y="2184371"/>
                  </a:lnTo>
                  <a:lnTo>
                    <a:pt x="2866803" y="2143199"/>
                  </a:lnTo>
                  <a:lnTo>
                    <a:pt x="2885648" y="2101337"/>
                  </a:lnTo>
                  <a:lnTo>
                    <a:pt x="2903242" y="2058809"/>
                  </a:lnTo>
                  <a:lnTo>
                    <a:pt x="2919563" y="2015636"/>
                  </a:lnTo>
                  <a:lnTo>
                    <a:pt x="2934588" y="1971844"/>
                  </a:lnTo>
                  <a:lnTo>
                    <a:pt x="2948292" y="1927455"/>
                  </a:lnTo>
                  <a:lnTo>
                    <a:pt x="2960653" y="1882492"/>
                  </a:lnTo>
                  <a:lnTo>
                    <a:pt x="2971647" y="1836979"/>
                  </a:lnTo>
                  <a:lnTo>
                    <a:pt x="2981252" y="1790940"/>
                  </a:lnTo>
                  <a:lnTo>
                    <a:pt x="2989442" y="1744397"/>
                  </a:lnTo>
                  <a:lnTo>
                    <a:pt x="2996196" y="1697374"/>
                  </a:lnTo>
                  <a:lnTo>
                    <a:pt x="3001489" y="1649895"/>
                  </a:lnTo>
                  <a:lnTo>
                    <a:pt x="3005299" y="1601982"/>
                  </a:lnTo>
                  <a:lnTo>
                    <a:pt x="3007603" y="1553659"/>
                  </a:lnTo>
                  <a:lnTo>
                    <a:pt x="3008376" y="1504950"/>
                  </a:lnTo>
                  <a:lnTo>
                    <a:pt x="3007603" y="1456240"/>
                  </a:lnTo>
                  <a:lnTo>
                    <a:pt x="3005299" y="1407917"/>
                  </a:lnTo>
                  <a:lnTo>
                    <a:pt x="3001489" y="1360004"/>
                  </a:lnTo>
                  <a:lnTo>
                    <a:pt x="2996196" y="1312525"/>
                  </a:lnTo>
                  <a:lnTo>
                    <a:pt x="2989442" y="1265502"/>
                  </a:lnTo>
                  <a:lnTo>
                    <a:pt x="2981252" y="1218959"/>
                  </a:lnTo>
                  <a:lnTo>
                    <a:pt x="2971647" y="1172920"/>
                  </a:lnTo>
                  <a:lnTo>
                    <a:pt x="2960653" y="1127407"/>
                  </a:lnTo>
                  <a:lnTo>
                    <a:pt x="2948292" y="1082444"/>
                  </a:lnTo>
                  <a:lnTo>
                    <a:pt x="2934588" y="1038055"/>
                  </a:lnTo>
                  <a:lnTo>
                    <a:pt x="2919563" y="994263"/>
                  </a:lnTo>
                  <a:lnTo>
                    <a:pt x="2903242" y="951090"/>
                  </a:lnTo>
                  <a:lnTo>
                    <a:pt x="2885648" y="908562"/>
                  </a:lnTo>
                  <a:lnTo>
                    <a:pt x="2866803" y="866700"/>
                  </a:lnTo>
                  <a:lnTo>
                    <a:pt x="2846732" y="825528"/>
                  </a:lnTo>
                  <a:lnTo>
                    <a:pt x="2825457" y="785070"/>
                  </a:lnTo>
                  <a:lnTo>
                    <a:pt x="2803002" y="745348"/>
                  </a:lnTo>
                  <a:lnTo>
                    <a:pt x="2779391" y="706387"/>
                  </a:lnTo>
                  <a:lnTo>
                    <a:pt x="2754647" y="668210"/>
                  </a:lnTo>
                  <a:lnTo>
                    <a:pt x="2728792" y="630839"/>
                  </a:lnTo>
                  <a:lnTo>
                    <a:pt x="2701851" y="594299"/>
                  </a:lnTo>
                  <a:lnTo>
                    <a:pt x="2673847" y="558612"/>
                  </a:lnTo>
                  <a:lnTo>
                    <a:pt x="2644803" y="523803"/>
                  </a:lnTo>
                  <a:lnTo>
                    <a:pt x="2614742" y="489894"/>
                  </a:lnTo>
                  <a:lnTo>
                    <a:pt x="2583689" y="456908"/>
                  </a:lnTo>
                  <a:lnTo>
                    <a:pt x="2551665" y="424869"/>
                  </a:lnTo>
                  <a:lnTo>
                    <a:pt x="2518695" y="393801"/>
                  </a:lnTo>
                  <a:lnTo>
                    <a:pt x="2484802" y="363727"/>
                  </a:lnTo>
                  <a:lnTo>
                    <a:pt x="2450009" y="334670"/>
                  </a:lnTo>
                  <a:lnTo>
                    <a:pt x="2414340" y="306653"/>
                  </a:lnTo>
                  <a:lnTo>
                    <a:pt x="2377817" y="279700"/>
                  </a:lnTo>
                  <a:lnTo>
                    <a:pt x="2340465" y="253834"/>
                  </a:lnTo>
                  <a:lnTo>
                    <a:pt x="2302307" y="229079"/>
                  </a:lnTo>
                  <a:lnTo>
                    <a:pt x="2263365" y="205457"/>
                  </a:lnTo>
                  <a:lnTo>
                    <a:pt x="2223664" y="182993"/>
                  </a:lnTo>
                  <a:lnTo>
                    <a:pt x="2183227" y="161709"/>
                  </a:lnTo>
                  <a:lnTo>
                    <a:pt x="2142076" y="141630"/>
                  </a:lnTo>
                  <a:lnTo>
                    <a:pt x="2100236" y="122777"/>
                  </a:lnTo>
                  <a:lnTo>
                    <a:pt x="2057730" y="105175"/>
                  </a:lnTo>
                  <a:lnTo>
                    <a:pt x="2014581" y="88847"/>
                  </a:lnTo>
                  <a:lnTo>
                    <a:pt x="1970812" y="73816"/>
                  </a:lnTo>
                  <a:lnTo>
                    <a:pt x="1926447" y="60106"/>
                  </a:lnTo>
                  <a:lnTo>
                    <a:pt x="1881510" y="47740"/>
                  </a:lnTo>
                  <a:lnTo>
                    <a:pt x="1836023" y="36742"/>
                  </a:lnTo>
                  <a:lnTo>
                    <a:pt x="1790009" y="27134"/>
                  </a:lnTo>
                  <a:lnTo>
                    <a:pt x="1743493" y="18940"/>
                  </a:lnTo>
                  <a:lnTo>
                    <a:pt x="1696497" y="12184"/>
                  </a:lnTo>
                  <a:lnTo>
                    <a:pt x="1649046" y="6888"/>
                  </a:lnTo>
                  <a:lnTo>
                    <a:pt x="1601161" y="3077"/>
                  </a:lnTo>
                  <a:lnTo>
                    <a:pt x="1552867" y="773"/>
                  </a:lnTo>
                  <a:lnTo>
                    <a:pt x="1504188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76600" y="4204716"/>
              <a:ext cx="1788160" cy="1788160"/>
            </a:xfrm>
            <a:custGeom>
              <a:avLst/>
              <a:gdLst/>
              <a:ahLst/>
              <a:cxnLst/>
              <a:rect l="l" t="t" r="r" b="b"/>
              <a:pathLst>
                <a:path w="1788160" h="1788160">
                  <a:moveTo>
                    <a:pt x="893826" y="0"/>
                  </a:moveTo>
                  <a:lnTo>
                    <a:pt x="846355" y="1238"/>
                  </a:lnTo>
                  <a:lnTo>
                    <a:pt x="799530" y="4914"/>
                  </a:lnTo>
                  <a:lnTo>
                    <a:pt x="753412" y="10965"/>
                  </a:lnTo>
                  <a:lnTo>
                    <a:pt x="708063" y="19329"/>
                  </a:lnTo>
                  <a:lnTo>
                    <a:pt x="663545" y="29944"/>
                  </a:lnTo>
                  <a:lnTo>
                    <a:pt x="619919" y="42749"/>
                  </a:lnTo>
                  <a:lnTo>
                    <a:pt x="577247" y="57682"/>
                  </a:lnTo>
                  <a:lnTo>
                    <a:pt x="535592" y="74680"/>
                  </a:lnTo>
                  <a:lnTo>
                    <a:pt x="495014" y="93684"/>
                  </a:lnTo>
                  <a:lnTo>
                    <a:pt x="455575" y="114629"/>
                  </a:lnTo>
                  <a:lnTo>
                    <a:pt x="417338" y="137456"/>
                  </a:lnTo>
                  <a:lnTo>
                    <a:pt x="380364" y="162102"/>
                  </a:lnTo>
                  <a:lnTo>
                    <a:pt x="344715" y="188504"/>
                  </a:lnTo>
                  <a:lnTo>
                    <a:pt x="310453" y="216603"/>
                  </a:lnTo>
                  <a:lnTo>
                    <a:pt x="277639" y="246335"/>
                  </a:lnTo>
                  <a:lnTo>
                    <a:pt x="246335" y="277639"/>
                  </a:lnTo>
                  <a:lnTo>
                    <a:pt x="216603" y="310453"/>
                  </a:lnTo>
                  <a:lnTo>
                    <a:pt x="188504" y="344715"/>
                  </a:lnTo>
                  <a:lnTo>
                    <a:pt x="162102" y="380364"/>
                  </a:lnTo>
                  <a:lnTo>
                    <a:pt x="137456" y="417338"/>
                  </a:lnTo>
                  <a:lnTo>
                    <a:pt x="114629" y="455575"/>
                  </a:lnTo>
                  <a:lnTo>
                    <a:pt x="93684" y="495014"/>
                  </a:lnTo>
                  <a:lnTo>
                    <a:pt x="74680" y="535592"/>
                  </a:lnTo>
                  <a:lnTo>
                    <a:pt x="57682" y="577247"/>
                  </a:lnTo>
                  <a:lnTo>
                    <a:pt x="42749" y="619919"/>
                  </a:lnTo>
                  <a:lnTo>
                    <a:pt x="29944" y="663545"/>
                  </a:lnTo>
                  <a:lnTo>
                    <a:pt x="19329" y="708063"/>
                  </a:lnTo>
                  <a:lnTo>
                    <a:pt x="10965" y="753412"/>
                  </a:lnTo>
                  <a:lnTo>
                    <a:pt x="4914" y="799530"/>
                  </a:lnTo>
                  <a:lnTo>
                    <a:pt x="1238" y="846355"/>
                  </a:lnTo>
                  <a:lnTo>
                    <a:pt x="0" y="893826"/>
                  </a:lnTo>
                  <a:lnTo>
                    <a:pt x="1238" y="941296"/>
                  </a:lnTo>
                  <a:lnTo>
                    <a:pt x="4914" y="988121"/>
                  </a:lnTo>
                  <a:lnTo>
                    <a:pt x="10965" y="1034239"/>
                  </a:lnTo>
                  <a:lnTo>
                    <a:pt x="19329" y="1079588"/>
                  </a:lnTo>
                  <a:lnTo>
                    <a:pt x="29944" y="1124106"/>
                  </a:lnTo>
                  <a:lnTo>
                    <a:pt x="42749" y="1167732"/>
                  </a:lnTo>
                  <a:lnTo>
                    <a:pt x="57682" y="1210404"/>
                  </a:lnTo>
                  <a:lnTo>
                    <a:pt x="74680" y="1252059"/>
                  </a:lnTo>
                  <a:lnTo>
                    <a:pt x="93684" y="1292637"/>
                  </a:lnTo>
                  <a:lnTo>
                    <a:pt x="114629" y="1332076"/>
                  </a:lnTo>
                  <a:lnTo>
                    <a:pt x="137456" y="1370313"/>
                  </a:lnTo>
                  <a:lnTo>
                    <a:pt x="162102" y="1407287"/>
                  </a:lnTo>
                  <a:lnTo>
                    <a:pt x="188504" y="1442936"/>
                  </a:lnTo>
                  <a:lnTo>
                    <a:pt x="216603" y="1477198"/>
                  </a:lnTo>
                  <a:lnTo>
                    <a:pt x="246335" y="1510012"/>
                  </a:lnTo>
                  <a:lnTo>
                    <a:pt x="277639" y="1541316"/>
                  </a:lnTo>
                  <a:lnTo>
                    <a:pt x="310453" y="1571048"/>
                  </a:lnTo>
                  <a:lnTo>
                    <a:pt x="344715" y="1599147"/>
                  </a:lnTo>
                  <a:lnTo>
                    <a:pt x="380364" y="1625549"/>
                  </a:lnTo>
                  <a:lnTo>
                    <a:pt x="417338" y="1650195"/>
                  </a:lnTo>
                  <a:lnTo>
                    <a:pt x="455575" y="1673022"/>
                  </a:lnTo>
                  <a:lnTo>
                    <a:pt x="495014" y="1693967"/>
                  </a:lnTo>
                  <a:lnTo>
                    <a:pt x="535592" y="1712971"/>
                  </a:lnTo>
                  <a:lnTo>
                    <a:pt x="577247" y="1729969"/>
                  </a:lnTo>
                  <a:lnTo>
                    <a:pt x="619919" y="1744902"/>
                  </a:lnTo>
                  <a:lnTo>
                    <a:pt x="663545" y="1757707"/>
                  </a:lnTo>
                  <a:lnTo>
                    <a:pt x="708063" y="1768322"/>
                  </a:lnTo>
                  <a:lnTo>
                    <a:pt x="753412" y="1776686"/>
                  </a:lnTo>
                  <a:lnTo>
                    <a:pt x="799530" y="1782737"/>
                  </a:lnTo>
                  <a:lnTo>
                    <a:pt x="846355" y="1786413"/>
                  </a:lnTo>
                  <a:lnTo>
                    <a:pt x="893826" y="1787652"/>
                  </a:lnTo>
                  <a:lnTo>
                    <a:pt x="941296" y="1786413"/>
                  </a:lnTo>
                  <a:lnTo>
                    <a:pt x="988121" y="1782737"/>
                  </a:lnTo>
                  <a:lnTo>
                    <a:pt x="1034239" y="1776686"/>
                  </a:lnTo>
                  <a:lnTo>
                    <a:pt x="1079588" y="1768322"/>
                  </a:lnTo>
                  <a:lnTo>
                    <a:pt x="1124106" y="1757707"/>
                  </a:lnTo>
                  <a:lnTo>
                    <a:pt x="1167732" y="1744902"/>
                  </a:lnTo>
                  <a:lnTo>
                    <a:pt x="1210404" y="1729969"/>
                  </a:lnTo>
                  <a:lnTo>
                    <a:pt x="1252059" y="1712971"/>
                  </a:lnTo>
                  <a:lnTo>
                    <a:pt x="1292637" y="1693967"/>
                  </a:lnTo>
                  <a:lnTo>
                    <a:pt x="1332076" y="1673022"/>
                  </a:lnTo>
                  <a:lnTo>
                    <a:pt x="1370313" y="1650195"/>
                  </a:lnTo>
                  <a:lnTo>
                    <a:pt x="1407287" y="1625549"/>
                  </a:lnTo>
                  <a:lnTo>
                    <a:pt x="1442936" y="1599147"/>
                  </a:lnTo>
                  <a:lnTo>
                    <a:pt x="1477198" y="1571048"/>
                  </a:lnTo>
                  <a:lnTo>
                    <a:pt x="1510012" y="1541316"/>
                  </a:lnTo>
                  <a:lnTo>
                    <a:pt x="1541316" y="1510012"/>
                  </a:lnTo>
                  <a:lnTo>
                    <a:pt x="1571048" y="1477198"/>
                  </a:lnTo>
                  <a:lnTo>
                    <a:pt x="1599147" y="1442936"/>
                  </a:lnTo>
                  <a:lnTo>
                    <a:pt x="1625549" y="1407287"/>
                  </a:lnTo>
                  <a:lnTo>
                    <a:pt x="1650195" y="1370313"/>
                  </a:lnTo>
                  <a:lnTo>
                    <a:pt x="1673022" y="1332076"/>
                  </a:lnTo>
                  <a:lnTo>
                    <a:pt x="1693967" y="1292637"/>
                  </a:lnTo>
                  <a:lnTo>
                    <a:pt x="1712971" y="1252059"/>
                  </a:lnTo>
                  <a:lnTo>
                    <a:pt x="1729969" y="1210404"/>
                  </a:lnTo>
                  <a:lnTo>
                    <a:pt x="1744902" y="1167732"/>
                  </a:lnTo>
                  <a:lnTo>
                    <a:pt x="1757707" y="1124106"/>
                  </a:lnTo>
                  <a:lnTo>
                    <a:pt x="1768322" y="1079588"/>
                  </a:lnTo>
                  <a:lnTo>
                    <a:pt x="1776686" y="1034239"/>
                  </a:lnTo>
                  <a:lnTo>
                    <a:pt x="1782737" y="988121"/>
                  </a:lnTo>
                  <a:lnTo>
                    <a:pt x="1786413" y="941296"/>
                  </a:lnTo>
                  <a:lnTo>
                    <a:pt x="1787652" y="893826"/>
                  </a:lnTo>
                  <a:lnTo>
                    <a:pt x="1786413" y="846355"/>
                  </a:lnTo>
                  <a:lnTo>
                    <a:pt x="1782737" y="799530"/>
                  </a:lnTo>
                  <a:lnTo>
                    <a:pt x="1776686" y="753412"/>
                  </a:lnTo>
                  <a:lnTo>
                    <a:pt x="1768322" y="708063"/>
                  </a:lnTo>
                  <a:lnTo>
                    <a:pt x="1757707" y="663545"/>
                  </a:lnTo>
                  <a:lnTo>
                    <a:pt x="1744902" y="619919"/>
                  </a:lnTo>
                  <a:lnTo>
                    <a:pt x="1729969" y="577247"/>
                  </a:lnTo>
                  <a:lnTo>
                    <a:pt x="1712971" y="535592"/>
                  </a:lnTo>
                  <a:lnTo>
                    <a:pt x="1693967" y="495014"/>
                  </a:lnTo>
                  <a:lnTo>
                    <a:pt x="1673022" y="455575"/>
                  </a:lnTo>
                  <a:lnTo>
                    <a:pt x="1650195" y="417338"/>
                  </a:lnTo>
                  <a:lnTo>
                    <a:pt x="1625549" y="380364"/>
                  </a:lnTo>
                  <a:lnTo>
                    <a:pt x="1599147" y="344715"/>
                  </a:lnTo>
                  <a:lnTo>
                    <a:pt x="1571048" y="310453"/>
                  </a:lnTo>
                  <a:lnTo>
                    <a:pt x="1541316" y="277639"/>
                  </a:lnTo>
                  <a:lnTo>
                    <a:pt x="1510012" y="246335"/>
                  </a:lnTo>
                  <a:lnTo>
                    <a:pt x="1477198" y="216603"/>
                  </a:lnTo>
                  <a:lnTo>
                    <a:pt x="1442936" y="188504"/>
                  </a:lnTo>
                  <a:lnTo>
                    <a:pt x="1407287" y="162102"/>
                  </a:lnTo>
                  <a:lnTo>
                    <a:pt x="1370313" y="137456"/>
                  </a:lnTo>
                  <a:lnTo>
                    <a:pt x="1332076" y="114629"/>
                  </a:lnTo>
                  <a:lnTo>
                    <a:pt x="1292637" y="93684"/>
                  </a:lnTo>
                  <a:lnTo>
                    <a:pt x="1252059" y="74680"/>
                  </a:lnTo>
                  <a:lnTo>
                    <a:pt x="1210404" y="57682"/>
                  </a:lnTo>
                  <a:lnTo>
                    <a:pt x="1167732" y="42749"/>
                  </a:lnTo>
                  <a:lnTo>
                    <a:pt x="1124106" y="29944"/>
                  </a:lnTo>
                  <a:lnTo>
                    <a:pt x="1079588" y="19329"/>
                  </a:lnTo>
                  <a:lnTo>
                    <a:pt x="1034239" y="10965"/>
                  </a:lnTo>
                  <a:lnTo>
                    <a:pt x="988121" y="4914"/>
                  </a:lnTo>
                  <a:lnTo>
                    <a:pt x="941296" y="1238"/>
                  </a:lnTo>
                  <a:lnTo>
                    <a:pt x="8938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531991" y="3636391"/>
            <a:ext cx="30886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Cost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implementation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60844" y="4907661"/>
            <a:ext cx="22021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Privacy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concerns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31991" y="6186042"/>
            <a:ext cx="28435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Accessibility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concerns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40404" y="1950847"/>
            <a:ext cx="97720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Factors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considered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when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implementing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biometric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20815" y="306451"/>
            <a:ext cx="42157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Fingerprint</a:t>
            </a:r>
            <a:r>
              <a:rPr spc="-9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0" dirty="0">
                <a:solidFill>
                  <a:srgbClr val="3E3E3E"/>
                </a:solidFill>
                <a:latin typeface="Arial"/>
                <a:cs typeface="Arial"/>
              </a:rPr>
              <a:t>Recognition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75503" y="760476"/>
            <a:ext cx="5939028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113785" y="3279140"/>
            <a:ext cx="2388235" cy="4551680"/>
            <a:chOff x="3113785" y="3279140"/>
            <a:chExt cx="2388235" cy="4551680"/>
          </a:xfrm>
        </p:grpSpPr>
        <p:sp>
          <p:nvSpPr>
            <p:cNvPr id="5" name="object 5"/>
            <p:cNvSpPr/>
            <p:nvPr/>
          </p:nvSpPr>
          <p:spPr>
            <a:xfrm>
              <a:off x="3113785" y="3279140"/>
              <a:ext cx="2290445" cy="4551680"/>
            </a:xfrm>
            <a:custGeom>
              <a:avLst/>
              <a:gdLst/>
              <a:ahLst/>
              <a:cxnLst/>
              <a:rect l="l" t="t" r="r" b="b"/>
              <a:pathLst>
                <a:path w="2290445" h="4551680">
                  <a:moveTo>
                    <a:pt x="72136" y="4408932"/>
                  </a:moveTo>
                  <a:lnTo>
                    <a:pt x="44529" y="4415256"/>
                  </a:lnTo>
                  <a:lnTo>
                    <a:pt x="22256" y="4431141"/>
                  </a:lnTo>
                  <a:lnTo>
                    <a:pt x="7556" y="4454241"/>
                  </a:lnTo>
                  <a:lnTo>
                    <a:pt x="2666" y="4482211"/>
                  </a:lnTo>
                  <a:lnTo>
                    <a:pt x="8991" y="4509817"/>
                  </a:lnTo>
                  <a:lnTo>
                    <a:pt x="24876" y="4532090"/>
                  </a:lnTo>
                  <a:lnTo>
                    <a:pt x="47976" y="4546790"/>
                  </a:lnTo>
                  <a:lnTo>
                    <a:pt x="75945" y="4551680"/>
                  </a:lnTo>
                  <a:lnTo>
                    <a:pt x="103552" y="4545355"/>
                  </a:lnTo>
                  <a:lnTo>
                    <a:pt x="125825" y="4529470"/>
                  </a:lnTo>
                  <a:lnTo>
                    <a:pt x="140525" y="4506370"/>
                  </a:lnTo>
                  <a:lnTo>
                    <a:pt x="142595" y="4494530"/>
                  </a:lnTo>
                  <a:lnTo>
                    <a:pt x="74421" y="4494530"/>
                  </a:lnTo>
                  <a:lnTo>
                    <a:pt x="73659" y="4466082"/>
                  </a:lnTo>
                  <a:lnTo>
                    <a:pt x="142185" y="4464305"/>
                  </a:lnTo>
                  <a:lnTo>
                    <a:pt x="139090" y="4450794"/>
                  </a:lnTo>
                  <a:lnTo>
                    <a:pt x="123205" y="4428521"/>
                  </a:lnTo>
                  <a:lnTo>
                    <a:pt x="100105" y="4413821"/>
                  </a:lnTo>
                  <a:lnTo>
                    <a:pt x="72136" y="4408932"/>
                  </a:lnTo>
                  <a:close/>
                </a:path>
                <a:path w="2290445" h="4551680">
                  <a:moveTo>
                    <a:pt x="142185" y="4464305"/>
                  </a:moveTo>
                  <a:lnTo>
                    <a:pt x="73659" y="4466082"/>
                  </a:lnTo>
                  <a:lnTo>
                    <a:pt x="74421" y="4494530"/>
                  </a:lnTo>
                  <a:lnTo>
                    <a:pt x="142902" y="4492776"/>
                  </a:lnTo>
                  <a:lnTo>
                    <a:pt x="145414" y="4478401"/>
                  </a:lnTo>
                  <a:lnTo>
                    <a:pt x="142185" y="4464305"/>
                  </a:lnTo>
                  <a:close/>
                </a:path>
                <a:path w="2290445" h="4551680">
                  <a:moveTo>
                    <a:pt x="142902" y="4492776"/>
                  </a:moveTo>
                  <a:lnTo>
                    <a:pt x="74421" y="4494530"/>
                  </a:lnTo>
                  <a:lnTo>
                    <a:pt x="142595" y="4494530"/>
                  </a:lnTo>
                  <a:lnTo>
                    <a:pt x="142902" y="4492776"/>
                  </a:lnTo>
                  <a:close/>
                </a:path>
                <a:path w="2290445" h="4551680">
                  <a:moveTo>
                    <a:pt x="140239" y="58837"/>
                  </a:moveTo>
                  <a:lnTo>
                    <a:pt x="142748" y="73151"/>
                  </a:lnTo>
                  <a:lnTo>
                    <a:pt x="139502" y="87362"/>
                  </a:lnTo>
                  <a:lnTo>
                    <a:pt x="184403" y="88519"/>
                  </a:lnTo>
                  <a:lnTo>
                    <a:pt x="295655" y="96900"/>
                  </a:lnTo>
                  <a:lnTo>
                    <a:pt x="405256" y="110998"/>
                  </a:lnTo>
                  <a:lnTo>
                    <a:pt x="513206" y="130175"/>
                  </a:lnTo>
                  <a:lnTo>
                    <a:pt x="619125" y="154686"/>
                  </a:lnTo>
                  <a:lnTo>
                    <a:pt x="723138" y="184276"/>
                  </a:lnTo>
                  <a:lnTo>
                    <a:pt x="824864" y="218694"/>
                  </a:lnTo>
                  <a:lnTo>
                    <a:pt x="924178" y="257937"/>
                  </a:lnTo>
                  <a:lnTo>
                    <a:pt x="1021206" y="301751"/>
                  </a:lnTo>
                  <a:lnTo>
                    <a:pt x="1115694" y="350138"/>
                  </a:lnTo>
                  <a:lnTo>
                    <a:pt x="1207389" y="402971"/>
                  </a:lnTo>
                  <a:lnTo>
                    <a:pt x="1296162" y="459867"/>
                  </a:lnTo>
                  <a:lnTo>
                    <a:pt x="1382140" y="520954"/>
                  </a:lnTo>
                  <a:lnTo>
                    <a:pt x="1464817" y="585977"/>
                  </a:lnTo>
                  <a:lnTo>
                    <a:pt x="1544319" y="654812"/>
                  </a:lnTo>
                  <a:lnTo>
                    <a:pt x="1620392" y="727456"/>
                  </a:lnTo>
                  <a:lnTo>
                    <a:pt x="1692910" y="803529"/>
                  </a:lnTo>
                  <a:lnTo>
                    <a:pt x="1761616" y="882904"/>
                  </a:lnTo>
                  <a:lnTo>
                    <a:pt x="1826640" y="965708"/>
                  </a:lnTo>
                  <a:lnTo>
                    <a:pt x="1887727" y="1051560"/>
                  </a:lnTo>
                  <a:lnTo>
                    <a:pt x="1944751" y="1140460"/>
                  </a:lnTo>
                  <a:lnTo>
                    <a:pt x="1997455" y="1232154"/>
                  </a:lnTo>
                  <a:lnTo>
                    <a:pt x="2045715" y="1326642"/>
                  </a:lnTo>
                  <a:lnTo>
                    <a:pt x="2089530" y="1423670"/>
                  </a:lnTo>
                  <a:lnTo>
                    <a:pt x="2128774" y="1523111"/>
                  </a:lnTo>
                  <a:lnTo>
                    <a:pt x="2163191" y="1624964"/>
                  </a:lnTo>
                  <a:lnTo>
                    <a:pt x="2192654" y="1728851"/>
                  </a:lnTo>
                  <a:lnTo>
                    <a:pt x="2217166" y="1834769"/>
                  </a:lnTo>
                  <a:lnTo>
                    <a:pt x="2236342" y="1942592"/>
                  </a:lnTo>
                  <a:lnTo>
                    <a:pt x="2250313" y="2052320"/>
                  </a:lnTo>
                  <a:lnTo>
                    <a:pt x="2258694" y="2163445"/>
                  </a:lnTo>
                  <a:lnTo>
                    <a:pt x="2261616" y="2276221"/>
                  </a:lnTo>
                  <a:lnTo>
                    <a:pt x="2258694" y="2388870"/>
                  </a:lnTo>
                  <a:lnTo>
                    <a:pt x="2250313" y="2499995"/>
                  </a:lnTo>
                  <a:lnTo>
                    <a:pt x="2236342" y="2609469"/>
                  </a:lnTo>
                  <a:lnTo>
                    <a:pt x="2217039" y="2717292"/>
                  </a:lnTo>
                  <a:lnTo>
                    <a:pt x="2192654" y="2823210"/>
                  </a:lnTo>
                  <a:lnTo>
                    <a:pt x="2163191" y="2926969"/>
                  </a:lnTo>
                  <a:lnTo>
                    <a:pt x="2128774" y="3028696"/>
                  </a:lnTo>
                  <a:lnTo>
                    <a:pt x="2089530" y="3128010"/>
                  </a:lnTo>
                  <a:lnTo>
                    <a:pt x="2045715" y="3225038"/>
                  </a:lnTo>
                  <a:lnTo>
                    <a:pt x="1997455" y="3319399"/>
                  </a:lnTo>
                  <a:lnTo>
                    <a:pt x="1944877" y="3411093"/>
                  </a:lnTo>
                  <a:lnTo>
                    <a:pt x="1887981" y="3499866"/>
                  </a:lnTo>
                  <a:lnTo>
                    <a:pt x="1826894" y="3585718"/>
                  </a:lnTo>
                  <a:lnTo>
                    <a:pt x="1761998" y="3668395"/>
                  </a:lnTo>
                  <a:lnTo>
                    <a:pt x="1693290" y="3747770"/>
                  </a:lnTo>
                  <a:lnTo>
                    <a:pt x="1620774" y="3823843"/>
                  </a:lnTo>
                  <a:lnTo>
                    <a:pt x="1544827" y="3896360"/>
                  </a:lnTo>
                  <a:lnTo>
                    <a:pt x="1465452" y="3965321"/>
                  </a:lnTo>
                  <a:lnTo>
                    <a:pt x="1382776" y="4030218"/>
                  </a:lnTo>
                  <a:lnTo>
                    <a:pt x="1297051" y="4091304"/>
                  </a:lnTo>
                  <a:lnTo>
                    <a:pt x="1208277" y="4148201"/>
                  </a:lnTo>
                  <a:lnTo>
                    <a:pt x="1116711" y="4201033"/>
                  </a:lnTo>
                  <a:lnTo>
                    <a:pt x="1022350" y="4249420"/>
                  </a:lnTo>
                  <a:lnTo>
                    <a:pt x="925449" y="4293235"/>
                  </a:lnTo>
                  <a:lnTo>
                    <a:pt x="826008" y="4332478"/>
                  </a:lnTo>
                  <a:lnTo>
                    <a:pt x="724408" y="4367022"/>
                  </a:lnTo>
                  <a:lnTo>
                    <a:pt x="620522" y="4396613"/>
                  </a:lnTo>
                  <a:lnTo>
                    <a:pt x="514730" y="4421124"/>
                  </a:lnTo>
                  <a:lnTo>
                    <a:pt x="407035" y="4440555"/>
                  </a:lnTo>
                  <a:lnTo>
                    <a:pt x="297434" y="4454525"/>
                  </a:lnTo>
                  <a:lnTo>
                    <a:pt x="186309" y="4463161"/>
                  </a:lnTo>
                  <a:lnTo>
                    <a:pt x="142185" y="4464305"/>
                  </a:lnTo>
                  <a:lnTo>
                    <a:pt x="145414" y="4478401"/>
                  </a:lnTo>
                  <a:lnTo>
                    <a:pt x="142902" y="4492776"/>
                  </a:lnTo>
                  <a:lnTo>
                    <a:pt x="188467" y="4491609"/>
                  </a:lnTo>
                  <a:lnTo>
                    <a:pt x="300989" y="4482846"/>
                  </a:lnTo>
                  <a:lnTo>
                    <a:pt x="411988" y="4468622"/>
                  </a:lnTo>
                  <a:lnTo>
                    <a:pt x="521080" y="4448937"/>
                  </a:lnTo>
                  <a:lnTo>
                    <a:pt x="628396" y="4424172"/>
                  </a:lnTo>
                  <a:lnTo>
                    <a:pt x="733551" y="4394073"/>
                  </a:lnTo>
                  <a:lnTo>
                    <a:pt x="836549" y="4359148"/>
                  </a:lnTo>
                  <a:lnTo>
                    <a:pt x="937133" y="4319270"/>
                  </a:lnTo>
                  <a:lnTo>
                    <a:pt x="1035303" y="4274820"/>
                  </a:lnTo>
                  <a:lnTo>
                    <a:pt x="1130935" y="4225798"/>
                  </a:lnTo>
                  <a:lnTo>
                    <a:pt x="1223772" y="4172330"/>
                  </a:lnTo>
                  <a:lnTo>
                    <a:pt x="1313561" y="4114546"/>
                  </a:lnTo>
                  <a:lnTo>
                    <a:pt x="1400428" y="4052697"/>
                  </a:lnTo>
                  <a:lnTo>
                    <a:pt x="1484122" y="3986784"/>
                  </a:lnTo>
                  <a:lnTo>
                    <a:pt x="1564513" y="3917061"/>
                  </a:lnTo>
                  <a:lnTo>
                    <a:pt x="1641475" y="3843654"/>
                  </a:lnTo>
                  <a:lnTo>
                    <a:pt x="1714880" y="3766566"/>
                  </a:lnTo>
                  <a:lnTo>
                    <a:pt x="1784477" y="3686048"/>
                  </a:lnTo>
                  <a:lnTo>
                    <a:pt x="1850136" y="3602228"/>
                  </a:lnTo>
                  <a:lnTo>
                    <a:pt x="1911985" y="3515360"/>
                  </a:lnTo>
                  <a:lnTo>
                    <a:pt x="1969642" y="3425317"/>
                  </a:lnTo>
                  <a:lnTo>
                    <a:pt x="2022855" y="3332353"/>
                  </a:lnTo>
                  <a:lnTo>
                    <a:pt x="2071751" y="3236849"/>
                  </a:lnTo>
                  <a:lnTo>
                    <a:pt x="2116201" y="3138551"/>
                  </a:lnTo>
                  <a:lnTo>
                    <a:pt x="2155825" y="3037840"/>
                  </a:lnTo>
                  <a:lnTo>
                    <a:pt x="2190623" y="2934843"/>
                  </a:lnTo>
                  <a:lnTo>
                    <a:pt x="2220467" y="2829560"/>
                  </a:lnTo>
                  <a:lnTo>
                    <a:pt x="2245233" y="2722245"/>
                  </a:lnTo>
                  <a:lnTo>
                    <a:pt x="2264664" y="2613152"/>
                  </a:lnTo>
                  <a:lnTo>
                    <a:pt x="2278761" y="2502154"/>
                  </a:lnTo>
                  <a:lnTo>
                    <a:pt x="2287269" y="2389505"/>
                  </a:lnTo>
                  <a:lnTo>
                    <a:pt x="2290064" y="2275459"/>
                  </a:lnTo>
                  <a:lnTo>
                    <a:pt x="2287269" y="2161286"/>
                  </a:lnTo>
                  <a:lnTo>
                    <a:pt x="2278634" y="2048637"/>
                  </a:lnTo>
                  <a:lnTo>
                    <a:pt x="2264410" y="1937639"/>
                  </a:lnTo>
                  <a:lnTo>
                    <a:pt x="2244979" y="1828419"/>
                  </a:lnTo>
                  <a:lnTo>
                    <a:pt x="2220087" y="1720977"/>
                  </a:lnTo>
                  <a:lnTo>
                    <a:pt x="2190368" y="1615694"/>
                  </a:lnTo>
                  <a:lnTo>
                    <a:pt x="2155443" y="1512570"/>
                  </a:lnTo>
                  <a:lnTo>
                    <a:pt x="2115566" y="1411859"/>
                  </a:lnTo>
                  <a:lnTo>
                    <a:pt x="2071242" y="1313561"/>
                  </a:lnTo>
                  <a:lnTo>
                    <a:pt x="2022221" y="1217930"/>
                  </a:lnTo>
                  <a:lnTo>
                    <a:pt x="1968753" y="1125093"/>
                  </a:lnTo>
                  <a:lnTo>
                    <a:pt x="1911096" y="1035050"/>
                  </a:lnTo>
                  <a:lnTo>
                    <a:pt x="1849119" y="948055"/>
                  </a:lnTo>
                  <a:lnTo>
                    <a:pt x="1783206" y="864235"/>
                  </a:lnTo>
                  <a:lnTo>
                    <a:pt x="1713484" y="783844"/>
                  </a:lnTo>
                  <a:lnTo>
                    <a:pt x="1640077" y="706755"/>
                  </a:lnTo>
                  <a:lnTo>
                    <a:pt x="1562989" y="633222"/>
                  </a:lnTo>
                  <a:lnTo>
                    <a:pt x="1482471" y="563499"/>
                  </a:lnTo>
                  <a:lnTo>
                    <a:pt x="1398651" y="497713"/>
                  </a:lnTo>
                  <a:lnTo>
                    <a:pt x="1311655" y="435863"/>
                  </a:lnTo>
                  <a:lnTo>
                    <a:pt x="1221613" y="378206"/>
                  </a:lnTo>
                  <a:lnTo>
                    <a:pt x="1128649" y="324738"/>
                  </a:lnTo>
                  <a:lnTo>
                    <a:pt x="1033017" y="275717"/>
                  </a:lnTo>
                  <a:lnTo>
                    <a:pt x="934719" y="231394"/>
                  </a:lnTo>
                  <a:lnTo>
                    <a:pt x="833881" y="191515"/>
                  </a:lnTo>
                  <a:lnTo>
                    <a:pt x="730885" y="156845"/>
                  </a:lnTo>
                  <a:lnTo>
                    <a:pt x="625475" y="126873"/>
                  </a:lnTo>
                  <a:lnTo>
                    <a:pt x="518160" y="102108"/>
                  </a:lnTo>
                  <a:lnTo>
                    <a:pt x="408939" y="82676"/>
                  </a:lnTo>
                  <a:lnTo>
                    <a:pt x="297814" y="68452"/>
                  </a:lnTo>
                  <a:lnTo>
                    <a:pt x="185165" y="59944"/>
                  </a:lnTo>
                  <a:lnTo>
                    <a:pt x="140239" y="58837"/>
                  </a:lnTo>
                  <a:close/>
                </a:path>
                <a:path w="2290445" h="4551680">
                  <a:moveTo>
                    <a:pt x="73151" y="0"/>
                  </a:moveTo>
                  <a:lnTo>
                    <a:pt x="45237" y="4891"/>
                  </a:lnTo>
                  <a:lnTo>
                    <a:pt x="22145" y="19605"/>
                  </a:lnTo>
                  <a:lnTo>
                    <a:pt x="6268" y="41915"/>
                  </a:lnTo>
                  <a:lnTo>
                    <a:pt x="0" y="69596"/>
                  </a:lnTo>
                  <a:lnTo>
                    <a:pt x="4891" y="97492"/>
                  </a:lnTo>
                  <a:lnTo>
                    <a:pt x="19605" y="120554"/>
                  </a:lnTo>
                  <a:lnTo>
                    <a:pt x="41915" y="136425"/>
                  </a:lnTo>
                  <a:lnTo>
                    <a:pt x="69595" y="142748"/>
                  </a:lnTo>
                  <a:lnTo>
                    <a:pt x="97492" y="137856"/>
                  </a:lnTo>
                  <a:lnTo>
                    <a:pt x="120554" y="123142"/>
                  </a:lnTo>
                  <a:lnTo>
                    <a:pt x="136425" y="100832"/>
                  </a:lnTo>
                  <a:lnTo>
                    <a:pt x="139502" y="87362"/>
                  </a:lnTo>
                  <a:lnTo>
                    <a:pt x="70993" y="85598"/>
                  </a:lnTo>
                  <a:lnTo>
                    <a:pt x="71755" y="57150"/>
                  </a:lnTo>
                  <a:lnTo>
                    <a:pt x="139943" y="57150"/>
                  </a:lnTo>
                  <a:lnTo>
                    <a:pt x="137856" y="45237"/>
                  </a:lnTo>
                  <a:lnTo>
                    <a:pt x="123142" y="22145"/>
                  </a:lnTo>
                  <a:lnTo>
                    <a:pt x="100832" y="6268"/>
                  </a:lnTo>
                  <a:lnTo>
                    <a:pt x="73151" y="0"/>
                  </a:lnTo>
                  <a:close/>
                </a:path>
                <a:path w="2290445" h="4551680">
                  <a:moveTo>
                    <a:pt x="71755" y="57150"/>
                  </a:moveTo>
                  <a:lnTo>
                    <a:pt x="70993" y="85598"/>
                  </a:lnTo>
                  <a:lnTo>
                    <a:pt x="139502" y="87362"/>
                  </a:lnTo>
                  <a:lnTo>
                    <a:pt x="142748" y="73151"/>
                  </a:lnTo>
                  <a:lnTo>
                    <a:pt x="140239" y="58837"/>
                  </a:lnTo>
                  <a:lnTo>
                    <a:pt x="71755" y="57150"/>
                  </a:lnTo>
                  <a:close/>
                </a:path>
                <a:path w="2290445" h="4551680">
                  <a:moveTo>
                    <a:pt x="139943" y="57150"/>
                  </a:moveTo>
                  <a:lnTo>
                    <a:pt x="71755" y="57150"/>
                  </a:lnTo>
                  <a:lnTo>
                    <a:pt x="140239" y="58837"/>
                  </a:lnTo>
                  <a:lnTo>
                    <a:pt x="139943" y="5715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14037" y="347853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14037" y="347853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14037" y="718337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14037" y="718337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23865" y="4560570"/>
              <a:ext cx="459105" cy="457200"/>
            </a:xfrm>
            <a:custGeom>
              <a:avLst/>
              <a:gdLst/>
              <a:ahLst/>
              <a:cxnLst/>
              <a:rect l="l" t="t" r="r" b="b"/>
              <a:pathLst>
                <a:path w="459104" h="457200">
                  <a:moveTo>
                    <a:pt x="229362" y="0"/>
                  </a:moveTo>
                  <a:lnTo>
                    <a:pt x="183153" y="4644"/>
                  </a:lnTo>
                  <a:lnTo>
                    <a:pt x="140106" y="17966"/>
                  </a:lnTo>
                  <a:lnTo>
                    <a:pt x="101147" y="39045"/>
                  </a:lnTo>
                  <a:lnTo>
                    <a:pt x="67198" y="66960"/>
                  </a:lnTo>
                  <a:lnTo>
                    <a:pt x="39185" y="100793"/>
                  </a:lnTo>
                  <a:lnTo>
                    <a:pt x="18032" y="139624"/>
                  </a:lnTo>
                  <a:lnTo>
                    <a:pt x="4662" y="182533"/>
                  </a:lnTo>
                  <a:lnTo>
                    <a:pt x="0" y="228600"/>
                  </a:lnTo>
                  <a:lnTo>
                    <a:pt x="4662" y="274666"/>
                  </a:lnTo>
                  <a:lnTo>
                    <a:pt x="18032" y="317575"/>
                  </a:lnTo>
                  <a:lnTo>
                    <a:pt x="39185" y="356406"/>
                  </a:lnTo>
                  <a:lnTo>
                    <a:pt x="67198" y="390239"/>
                  </a:lnTo>
                  <a:lnTo>
                    <a:pt x="101147" y="418154"/>
                  </a:lnTo>
                  <a:lnTo>
                    <a:pt x="140106" y="439233"/>
                  </a:lnTo>
                  <a:lnTo>
                    <a:pt x="183153" y="452555"/>
                  </a:lnTo>
                  <a:lnTo>
                    <a:pt x="229362" y="457200"/>
                  </a:lnTo>
                  <a:lnTo>
                    <a:pt x="275570" y="452555"/>
                  </a:lnTo>
                  <a:lnTo>
                    <a:pt x="318617" y="439233"/>
                  </a:lnTo>
                  <a:lnTo>
                    <a:pt x="357576" y="418154"/>
                  </a:lnTo>
                  <a:lnTo>
                    <a:pt x="391525" y="390239"/>
                  </a:lnTo>
                  <a:lnTo>
                    <a:pt x="419538" y="356406"/>
                  </a:lnTo>
                  <a:lnTo>
                    <a:pt x="440691" y="317575"/>
                  </a:lnTo>
                  <a:lnTo>
                    <a:pt x="454061" y="274666"/>
                  </a:lnTo>
                  <a:lnTo>
                    <a:pt x="458724" y="228600"/>
                  </a:lnTo>
                  <a:lnTo>
                    <a:pt x="454061" y="182533"/>
                  </a:lnTo>
                  <a:lnTo>
                    <a:pt x="440691" y="139624"/>
                  </a:lnTo>
                  <a:lnTo>
                    <a:pt x="419538" y="100793"/>
                  </a:lnTo>
                  <a:lnTo>
                    <a:pt x="391525" y="66960"/>
                  </a:lnTo>
                  <a:lnTo>
                    <a:pt x="357576" y="39045"/>
                  </a:lnTo>
                  <a:lnTo>
                    <a:pt x="318617" y="17966"/>
                  </a:lnTo>
                  <a:lnTo>
                    <a:pt x="275570" y="4644"/>
                  </a:lnTo>
                  <a:lnTo>
                    <a:pt x="22936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23865" y="4560570"/>
              <a:ext cx="459105" cy="457200"/>
            </a:xfrm>
            <a:custGeom>
              <a:avLst/>
              <a:gdLst/>
              <a:ahLst/>
              <a:cxnLst/>
              <a:rect l="l" t="t" r="r" b="b"/>
              <a:pathLst>
                <a:path w="459104" h="457200">
                  <a:moveTo>
                    <a:pt x="0" y="228600"/>
                  </a:moveTo>
                  <a:lnTo>
                    <a:pt x="4662" y="182533"/>
                  </a:lnTo>
                  <a:lnTo>
                    <a:pt x="18032" y="139624"/>
                  </a:lnTo>
                  <a:lnTo>
                    <a:pt x="39185" y="100793"/>
                  </a:lnTo>
                  <a:lnTo>
                    <a:pt x="67198" y="66960"/>
                  </a:lnTo>
                  <a:lnTo>
                    <a:pt x="101147" y="39045"/>
                  </a:lnTo>
                  <a:lnTo>
                    <a:pt x="140106" y="17966"/>
                  </a:lnTo>
                  <a:lnTo>
                    <a:pt x="183153" y="4644"/>
                  </a:lnTo>
                  <a:lnTo>
                    <a:pt x="229362" y="0"/>
                  </a:lnTo>
                  <a:lnTo>
                    <a:pt x="275570" y="4644"/>
                  </a:lnTo>
                  <a:lnTo>
                    <a:pt x="318617" y="17966"/>
                  </a:lnTo>
                  <a:lnTo>
                    <a:pt x="357576" y="39045"/>
                  </a:lnTo>
                  <a:lnTo>
                    <a:pt x="391525" y="66960"/>
                  </a:lnTo>
                  <a:lnTo>
                    <a:pt x="419538" y="100793"/>
                  </a:lnTo>
                  <a:lnTo>
                    <a:pt x="440691" y="139624"/>
                  </a:lnTo>
                  <a:lnTo>
                    <a:pt x="454061" y="182533"/>
                  </a:lnTo>
                  <a:lnTo>
                    <a:pt x="458724" y="228600"/>
                  </a:lnTo>
                  <a:lnTo>
                    <a:pt x="454061" y="274666"/>
                  </a:lnTo>
                  <a:lnTo>
                    <a:pt x="440691" y="317575"/>
                  </a:lnTo>
                  <a:lnTo>
                    <a:pt x="419538" y="356406"/>
                  </a:lnTo>
                  <a:lnTo>
                    <a:pt x="391525" y="390239"/>
                  </a:lnTo>
                  <a:lnTo>
                    <a:pt x="357576" y="418154"/>
                  </a:lnTo>
                  <a:lnTo>
                    <a:pt x="318617" y="439233"/>
                  </a:lnTo>
                  <a:lnTo>
                    <a:pt x="275570" y="452555"/>
                  </a:lnTo>
                  <a:lnTo>
                    <a:pt x="229362" y="457200"/>
                  </a:lnTo>
                  <a:lnTo>
                    <a:pt x="183153" y="452555"/>
                  </a:lnTo>
                  <a:lnTo>
                    <a:pt x="140106" y="439233"/>
                  </a:lnTo>
                  <a:lnTo>
                    <a:pt x="101147" y="418154"/>
                  </a:lnTo>
                  <a:lnTo>
                    <a:pt x="67198" y="390239"/>
                  </a:lnTo>
                  <a:lnTo>
                    <a:pt x="39185" y="356406"/>
                  </a:lnTo>
                  <a:lnTo>
                    <a:pt x="18032" y="317575"/>
                  </a:lnTo>
                  <a:lnTo>
                    <a:pt x="4662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07101" y="607999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17BE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07101" y="607999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034788" y="3269944"/>
            <a:ext cx="9612630" cy="1890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The </a:t>
            </a:r>
            <a:r>
              <a:rPr sz="2200" spc="60" dirty="0">
                <a:solidFill>
                  <a:srgbClr val="44484E"/>
                </a:solidFill>
                <a:latin typeface="Microsoft Sans Serif"/>
                <a:cs typeface="Microsoft Sans Serif"/>
              </a:rPr>
              <a:t>technology</a:t>
            </a:r>
            <a:r>
              <a:rPr sz="2200" spc="-2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44484E"/>
                </a:solidFill>
                <a:latin typeface="Microsoft Sans Serif"/>
                <a:cs typeface="Microsoft Sans Serif"/>
              </a:rPr>
              <a:t>required</a:t>
            </a:r>
            <a:r>
              <a:rPr sz="2200" spc="2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44484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scan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4484E"/>
                </a:solidFill>
                <a:latin typeface="Microsoft Sans Serif"/>
                <a:cs typeface="Microsoft Sans Serif"/>
              </a:rPr>
              <a:t>and</a:t>
            </a:r>
            <a:r>
              <a:rPr sz="2200" spc="-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44484E"/>
                </a:solidFill>
                <a:latin typeface="Microsoft Sans Serif"/>
                <a:cs typeface="Microsoft Sans Serif"/>
              </a:rPr>
              <a:t>register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44484E"/>
                </a:solidFill>
                <a:latin typeface="Microsoft Sans Serif"/>
                <a:cs typeface="Microsoft Sans Serif"/>
              </a:rPr>
              <a:t>fingerprints</a:t>
            </a:r>
            <a:r>
              <a:rPr sz="2200" spc="3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is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200" spc="50" dirty="0">
                <a:solidFill>
                  <a:srgbClr val="44484E"/>
                </a:solidFill>
                <a:latin typeface="Microsoft Sans Serif"/>
                <a:cs typeface="Microsoft Sans Serif"/>
              </a:rPr>
              <a:t>relatively</a:t>
            </a:r>
            <a:r>
              <a:rPr sz="2200" spc="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44484E"/>
                </a:solidFill>
                <a:latin typeface="Microsoft Sans Serif"/>
                <a:cs typeface="Microsoft Sans Serif"/>
              </a:rPr>
              <a:t>inexpensive</a:t>
            </a:r>
            <a:r>
              <a:rPr sz="2200" spc="3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4484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4484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44484E"/>
                </a:solidFill>
                <a:latin typeface="Microsoft Sans Serif"/>
                <a:cs typeface="Microsoft Sans Serif"/>
              </a:rPr>
              <a:t>process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44484E"/>
                </a:solidFill>
                <a:latin typeface="Microsoft Sans Serif"/>
                <a:cs typeface="Microsoft Sans Serif"/>
              </a:rPr>
              <a:t>very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4484E"/>
                </a:solidFill>
                <a:latin typeface="Microsoft Sans Serif"/>
                <a:cs typeface="Microsoft Sans Serif"/>
              </a:rPr>
              <a:t>simple.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600">
              <a:latin typeface="Microsoft Sans Serif"/>
              <a:cs typeface="Microsoft Sans Serif"/>
            </a:endParaRPr>
          </a:p>
          <a:p>
            <a:pPr marL="711200">
              <a:lnSpc>
                <a:spcPct val="100000"/>
              </a:lnSpc>
              <a:tabLst>
                <a:tab pos="9075420" algn="l"/>
              </a:tabLst>
            </a:pP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h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fi</a:t>
            </a:r>
            <a:r>
              <a:rPr sz="22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gerpri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200" spc="16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so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is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195" dirty="0">
                <a:solidFill>
                  <a:srgbClr val="3E3E3E"/>
                </a:solidFill>
                <a:latin typeface="Microsoft Sans Serif"/>
                <a:cs typeface="Microsoft Sans Serif"/>
              </a:rPr>
              <a:t>m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p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l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emente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d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a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smal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l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capac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tiv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cel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l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	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endParaRPr sz="2200">
              <a:latin typeface="Microsoft Sans Serif"/>
              <a:cs typeface="Microsoft Sans Serif"/>
            </a:endParaRPr>
          </a:p>
          <a:p>
            <a:pPr marL="711200">
              <a:lnSpc>
                <a:spcPct val="100000"/>
              </a:lnSpc>
              <a:spcBef>
                <a:spcPts val="5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detect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fingerprint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33594" y="6214109"/>
            <a:ext cx="8256270" cy="1699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6755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This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technology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non-intrusive.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600"/>
              </a:lnSpc>
              <a:spcBef>
                <a:spcPts val="1839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technology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is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relatively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simple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use,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although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moisture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dust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prevent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readings.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30448" y="1950847"/>
            <a:ext cx="105918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Fingerprint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recognition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is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most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widely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biometric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method.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90700" y="4113276"/>
            <a:ext cx="2880360" cy="2880360"/>
            <a:chOff x="1790700" y="4113276"/>
            <a:chExt cx="2880360" cy="2880360"/>
          </a:xfrm>
        </p:grpSpPr>
        <p:sp>
          <p:nvSpPr>
            <p:cNvPr id="18" name="object 18"/>
            <p:cNvSpPr/>
            <p:nvPr/>
          </p:nvSpPr>
          <p:spPr>
            <a:xfrm>
              <a:off x="1790700" y="4113276"/>
              <a:ext cx="2880360" cy="2880360"/>
            </a:xfrm>
            <a:custGeom>
              <a:avLst/>
              <a:gdLst/>
              <a:ahLst/>
              <a:cxnLst/>
              <a:rect l="l" t="t" r="r" b="b"/>
              <a:pathLst>
                <a:path w="2880360" h="2880359">
                  <a:moveTo>
                    <a:pt x="1440180" y="0"/>
                  </a:moveTo>
                  <a:lnTo>
                    <a:pt x="1391674" y="801"/>
                  </a:lnTo>
                  <a:lnTo>
                    <a:pt x="1343570" y="3188"/>
                  </a:lnTo>
                  <a:lnTo>
                    <a:pt x="1295893" y="7137"/>
                  </a:lnTo>
                  <a:lnTo>
                    <a:pt x="1248667" y="12621"/>
                  </a:lnTo>
                  <a:lnTo>
                    <a:pt x="1201919" y="19615"/>
                  </a:lnTo>
                  <a:lnTo>
                    <a:pt x="1155674" y="28095"/>
                  </a:lnTo>
                  <a:lnTo>
                    <a:pt x="1109956" y="38035"/>
                  </a:lnTo>
                  <a:lnTo>
                    <a:pt x="1064791" y="49410"/>
                  </a:lnTo>
                  <a:lnTo>
                    <a:pt x="1020203" y="62194"/>
                  </a:lnTo>
                  <a:lnTo>
                    <a:pt x="976219" y="76363"/>
                  </a:lnTo>
                  <a:lnTo>
                    <a:pt x="932864" y="91891"/>
                  </a:lnTo>
                  <a:lnTo>
                    <a:pt x="890162" y="108753"/>
                  </a:lnTo>
                  <a:lnTo>
                    <a:pt x="848139" y="126924"/>
                  </a:lnTo>
                  <a:lnTo>
                    <a:pt x="806820" y="146379"/>
                  </a:lnTo>
                  <a:lnTo>
                    <a:pt x="766230" y="167092"/>
                  </a:lnTo>
                  <a:lnTo>
                    <a:pt x="726394" y="189039"/>
                  </a:lnTo>
                  <a:lnTo>
                    <a:pt x="687339" y="212193"/>
                  </a:lnTo>
                  <a:lnTo>
                    <a:pt x="649088" y="236530"/>
                  </a:lnTo>
                  <a:lnTo>
                    <a:pt x="611667" y="262025"/>
                  </a:lnTo>
                  <a:lnTo>
                    <a:pt x="575101" y="288653"/>
                  </a:lnTo>
                  <a:lnTo>
                    <a:pt x="539416" y="316387"/>
                  </a:lnTo>
                  <a:lnTo>
                    <a:pt x="504636" y="345204"/>
                  </a:lnTo>
                  <a:lnTo>
                    <a:pt x="470787" y="375077"/>
                  </a:lnTo>
                  <a:lnTo>
                    <a:pt x="437894" y="405983"/>
                  </a:lnTo>
                  <a:lnTo>
                    <a:pt x="405983" y="437894"/>
                  </a:lnTo>
                  <a:lnTo>
                    <a:pt x="375077" y="470787"/>
                  </a:lnTo>
                  <a:lnTo>
                    <a:pt x="345204" y="504636"/>
                  </a:lnTo>
                  <a:lnTo>
                    <a:pt x="316387" y="539416"/>
                  </a:lnTo>
                  <a:lnTo>
                    <a:pt x="288653" y="575101"/>
                  </a:lnTo>
                  <a:lnTo>
                    <a:pt x="262025" y="611667"/>
                  </a:lnTo>
                  <a:lnTo>
                    <a:pt x="236530" y="649088"/>
                  </a:lnTo>
                  <a:lnTo>
                    <a:pt x="212193" y="687339"/>
                  </a:lnTo>
                  <a:lnTo>
                    <a:pt x="189039" y="726394"/>
                  </a:lnTo>
                  <a:lnTo>
                    <a:pt x="167092" y="766230"/>
                  </a:lnTo>
                  <a:lnTo>
                    <a:pt x="146379" y="806820"/>
                  </a:lnTo>
                  <a:lnTo>
                    <a:pt x="126924" y="848139"/>
                  </a:lnTo>
                  <a:lnTo>
                    <a:pt x="108753" y="890162"/>
                  </a:lnTo>
                  <a:lnTo>
                    <a:pt x="91891" y="932864"/>
                  </a:lnTo>
                  <a:lnTo>
                    <a:pt x="76363" y="976219"/>
                  </a:lnTo>
                  <a:lnTo>
                    <a:pt x="62194" y="1020203"/>
                  </a:lnTo>
                  <a:lnTo>
                    <a:pt x="49410" y="1064791"/>
                  </a:lnTo>
                  <a:lnTo>
                    <a:pt x="38035" y="1109956"/>
                  </a:lnTo>
                  <a:lnTo>
                    <a:pt x="28095" y="1155674"/>
                  </a:lnTo>
                  <a:lnTo>
                    <a:pt x="19615" y="1201919"/>
                  </a:lnTo>
                  <a:lnTo>
                    <a:pt x="12621" y="1248667"/>
                  </a:lnTo>
                  <a:lnTo>
                    <a:pt x="7137" y="1295893"/>
                  </a:lnTo>
                  <a:lnTo>
                    <a:pt x="3188" y="1343570"/>
                  </a:lnTo>
                  <a:lnTo>
                    <a:pt x="801" y="1391674"/>
                  </a:lnTo>
                  <a:lnTo>
                    <a:pt x="0" y="1440179"/>
                  </a:lnTo>
                  <a:lnTo>
                    <a:pt x="801" y="1488685"/>
                  </a:lnTo>
                  <a:lnTo>
                    <a:pt x="3188" y="1536789"/>
                  </a:lnTo>
                  <a:lnTo>
                    <a:pt x="7137" y="1584466"/>
                  </a:lnTo>
                  <a:lnTo>
                    <a:pt x="12621" y="1631692"/>
                  </a:lnTo>
                  <a:lnTo>
                    <a:pt x="19615" y="1678440"/>
                  </a:lnTo>
                  <a:lnTo>
                    <a:pt x="28095" y="1724685"/>
                  </a:lnTo>
                  <a:lnTo>
                    <a:pt x="38035" y="1770403"/>
                  </a:lnTo>
                  <a:lnTo>
                    <a:pt x="49410" y="1815568"/>
                  </a:lnTo>
                  <a:lnTo>
                    <a:pt x="62194" y="1860156"/>
                  </a:lnTo>
                  <a:lnTo>
                    <a:pt x="76363" y="1904140"/>
                  </a:lnTo>
                  <a:lnTo>
                    <a:pt x="91891" y="1947495"/>
                  </a:lnTo>
                  <a:lnTo>
                    <a:pt x="108753" y="1990197"/>
                  </a:lnTo>
                  <a:lnTo>
                    <a:pt x="126924" y="2032220"/>
                  </a:lnTo>
                  <a:lnTo>
                    <a:pt x="146379" y="2073539"/>
                  </a:lnTo>
                  <a:lnTo>
                    <a:pt x="167092" y="2114129"/>
                  </a:lnTo>
                  <a:lnTo>
                    <a:pt x="189039" y="2153965"/>
                  </a:lnTo>
                  <a:lnTo>
                    <a:pt x="212193" y="2193020"/>
                  </a:lnTo>
                  <a:lnTo>
                    <a:pt x="236530" y="2231271"/>
                  </a:lnTo>
                  <a:lnTo>
                    <a:pt x="262025" y="2268692"/>
                  </a:lnTo>
                  <a:lnTo>
                    <a:pt x="288653" y="2305258"/>
                  </a:lnTo>
                  <a:lnTo>
                    <a:pt x="316387" y="2340943"/>
                  </a:lnTo>
                  <a:lnTo>
                    <a:pt x="345204" y="2375723"/>
                  </a:lnTo>
                  <a:lnTo>
                    <a:pt x="375077" y="2409572"/>
                  </a:lnTo>
                  <a:lnTo>
                    <a:pt x="405983" y="2442465"/>
                  </a:lnTo>
                  <a:lnTo>
                    <a:pt x="437894" y="2474376"/>
                  </a:lnTo>
                  <a:lnTo>
                    <a:pt x="470787" y="2505282"/>
                  </a:lnTo>
                  <a:lnTo>
                    <a:pt x="504636" y="2535155"/>
                  </a:lnTo>
                  <a:lnTo>
                    <a:pt x="539416" y="2563972"/>
                  </a:lnTo>
                  <a:lnTo>
                    <a:pt x="575101" y="2591706"/>
                  </a:lnTo>
                  <a:lnTo>
                    <a:pt x="611667" y="2618334"/>
                  </a:lnTo>
                  <a:lnTo>
                    <a:pt x="649088" y="2643829"/>
                  </a:lnTo>
                  <a:lnTo>
                    <a:pt x="687339" y="2668166"/>
                  </a:lnTo>
                  <a:lnTo>
                    <a:pt x="726394" y="2691320"/>
                  </a:lnTo>
                  <a:lnTo>
                    <a:pt x="766230" y="2713267"/>
                  </a:lnTo>
                  <a:lnTo>
                    <a:pt x="806820" y="2733980"/>
                  </a:lnTo>
                  <a:lnTo>
                    <a:pt x="848139" y="2753435"/>
                  </a:lnTo>
                  <a:lnTo>
                    <a:pt x="890162" y="2771606"/>
                  </a:lnTo>
                  <a:lnTo>
                    <a:pt x="932864" y="2788468"/>
                  </a:lnTo>
                  <a:lnTo>
                    <a:pt x="976219" y="2803996"/>
                  </a:lnTo>
                  <a:lnTo>
                    <a:pt x="1020203" y="2818165"/>
                  </a:lnTo>
                  <a:lnTo>
                    <a:pt x="1064791" y="2830949"/>
                  </a:lnTo>
                  <a:lnTo>
                    <a:pt x="1109956" y="2842324"/>
                  </a:lnTo>
                  <a:lnTo>
                    <a:pt x="1155674" y="2852264"/>
                  </a:lnTo>
                  <a:lnTo>
                    <a:pt x="1201919" y="2860744"/>
                  </a:lnTo>
                  <a:lnTo>
                    <a:pt x="1248667" y="2867738"/>
                  </a:lnTo>
                  <a:lnTo>
                    <a:pt x="1295893" y="2873222"/>
                  </a:lnTo>
                  <a:lnTo>
                    <a:pt x="1343570" y="2877171"/>
                  </a:lnTo>
                  <a:lnTo>
                    <a:pt x="1391674" y="2879558"/>
                  </a:lnTo>
                  <a:lnTo>
                    <a:pt x="1440180" y="2880360"/>
                  </a:lnTo>
                  <a:lnTo>
                    <a:pt x="1488685" y="2879558"/>
                  </a:lnTo>
                  <a:lnTo>
                    <a:pt x="1536789" y="2877171"/>
                  </a:lnTo>
                  <a:lnTo>
                    <a:pt x="1584466" y="2873222"/>
                  </a:lnTo>
                  <a:lnTo>
                    <a:pt x="1631692" y="2867738"/>
                  </a:lnTo>
                  <a:lnTo>
                    <a:pt x="1678440" y="2860744"/>
                  </a:lnTo>
                  <a:lnTo>
                    <a:pt x="1724685" y="2852264"/>
                  </a:lnTo>
                  <a:lnTo>
                    <a:pt x="1770403" y="2842324"/>
                  </a:lnTo>
                  <a:lnTo>
                    <a:pt x="1815568" y="2830949"/>
                  </a:lnTo>
                  <a:lnTo>
                    <a:pt x="1860156" y="2818165"/>
                  </a:lnTo>
                  <a:lnTo>
                    <a:pt x="1904140" y="2803996"/>
                  </a:lnTo>
                  <a:lnTo>
                    <a:pt x="1947495" y="2788468"/>
                  </a:lnTo>
                  <a:lnTo>
                    <a:pt x="1990197" y="2771606"/>
                  </a:lnTo>
                  <a:lnTo>
                    <a:pt x="2032220" y="2753435"/>
                  </a:lnTo>
                  <a:lnTo>
                    <a:pt x="2073539" y="2733980"/>
                  </a:lnTo>
                  <a:lnTo>
                    <a:pt x="2114129" y="2713267"/>
                  </a:lnTo>
                  <a:lnTo>
                    <a:pt x="2153965" y="2691320"/>
                  </a:lnTo>
                  <a:lnTo>
                    <a:pt x="2193020" y="2668166"/>
                  </a:lnTo>
                  <a:lnTo>
                    <a:pt x="2231271" y="2643829"/>
                  </a:lnTo>
                  <a:lnTo>
                    <a:pt x="2268692" y="2618334"/>
                  </a:lnTo>
                  <a:lnTo>
                    <a:pt x="2305258" y="2591706"/>
                  </a:lnTo>
                  <a:lnTo>
                    <a:pt x="2340943" y="2563972"/>
                  </a:lnTo>
                  <a:lnTo>
                    <a:pt x="2375723" y="2535155"/>
                  </a:lnTo>
                  <a:lnTo>
                    <a:pt x="2409572" y="2505282"/>
                  </a:lnTo>
                  <a:lnTo>
                    <a:pt x="2442465" y="2474376"/>
                  </a:lnTo>
                  <a:lnTo>
                    <a:pt x="2474376" y="2442465"/>
                  </a:lnTo>
                  <a:lnTo>
                    <a:pt x="2505282" y="2409572"/>
                  </a:lnTo>
                  <a:lnTo>
                    <a:pt x="2535155" y="2375723"/>
                  </a:lnTo>
                  <a:lnTo>
                    <a:pt x="2563972" y="2340943"/>
                  </a:lnTo>
                  <a:lnTo>
                    <a:pt x="2591706" y="2305258"/>
                  </a:lnTo>
                  <a:lnTo>
                    <a:pt x="2618334" y="2268692"/>
                  </a:lnTo>
                  <a:lnTo>
                    <a:pt x="2643829" y="2231271"/>
                  </a:lnTo>
                  <a:lnTo>
                    <a:pt x="2668166" y="2193020"/>
                  </a:lnTo>
                  <a:lnTo>
                    <a:pt x="2691320" y="2153965"/>
                  </a:lnTo>
                  <a:lnTo>
                    <a:pt x="2713267" y="2114129"/>
                  </a:lnTo>
                  <a:lnTo>
                    <a:pt x="2733980" y="2073539"/>
                  </a:lnTo>
                  <a:lnTo>
                    <a:pt x="2753435" y="2032220"/>
                  </a:lnTo>
                  <a:lnTo>
                    <a:pt x="2771606" y="1990197"/>
                  </a:lnTo>
                  <a:lnTo>
                    <a:pt x="2788468" y="1947495"/>
                  </a:lnTo>
                  <a:lnTo>
                    <a:pt x="2803996" y="1904140"/>
                  </a:lnTo>
                  <a:lnTo>
                    <a:pt x="2818165" y="1860156"/>
                  </a:lnTo>
                  <a:lnTo>
                    <a:pt x="2830949" y="1815568"/>
                  </a:lnTo>
                  <a:lnTo>
                    <a:pt x="2842324" y="1770403"/>
                  </a:lnTo>
                  <a:lnTo>
                    <a:pt x="2852264" y="1724685"/>
                  </a:lnTo>
                  <a:lnTo>
                    <a:pt x="2860744" y="1678440"/>
                  </a:lnTo>
                  <a:lnTo>
                    <a:pt x="2867738" y="1631692"/>
                  </a:lnTo>
                  <a:lnTo>
                    <a:pt x="2873222" y="1584466"/>
                  </a:lnTo>
                  <a:lnTo>
                    <a:pt x="2877171" y="1536789"/>
                  </a:lnTo>
                  <a:lnTo>
                    <a:pt x="2879558" y="1488685"/>
                  </a:lnTo>
                  <a:lnTo>
                    <a:pt x="2880360" y="1440179"/>
                  </a:lnTo>
                  <a:lnTo>
                    <a:pt x="2879558" y="1391674"/>
                  </a:lnTo>
                  <a:lnTo>
                    <a:pt x="2877171" y="1343570"/>
                  </a:lnTo>
                  <a:lnTo>
                    <a:pt x="2873222" y="1295893"/>
                  </a:lnTo>
                  <a:lnTo>
                    <a:pt x="2867738" y="1248667"/>
                  </a:lnTo>
                  <a:lnTo>
                    <a:pt x="2860744" y="1201919"/>
                  </a:lnTo>
                  <a:lnTo>
                    <a:pt x="2852264" y="1155674"/>
                  </a:lnTo>
                  <a:lnTo>
                    <a:pt x="2842324" y="1109956"/>
                  </a:lnTo>
                  <a:lnTo>
                    <a:pt x="2830949" y="1064791"/>
                  </a:lnTo>
                  <a:lnTo>
                    <a:pt x="2818165" y="1020203"/>
                  </a:lnTo>
                  <a:lnTo>
                    <a:pt x="2803996" y="976219"/>
                  </a:lnTo>
                  <a:lnTo>
                    <a:pt x="2788468" y="932864"/>
                  </a:lnTo>
                  <a:lnTo>
                    <a:pt x="2771606" y="890162"/>
                  </a:lnTo>
                  <a:lnTo>
                    <a:pt x="2753435" y="848139"/>
                  </a:lnTo>
                  <a:lnTo>
                    <a:pt x="2733980" y="806820"/>
                  </a:lnTo>
                  <a:lnTo>
                    <a:pt x="2713267" y="766230"/>
                  </a:lnTo>
                  <a:lnTo>
                    <a:pt x="2691320" y="726394"/>
                  </a:lnTo>
                  <a:lnTo>
                    <a:pt x="2668166" y="687339"/>
                  </a:lnTo>
                  <a:lnTo>
                    <a:pt x="2643829" y="649088"/>
                  </a:lnTo>
                  <a:lnTo>
                    <a:pt x="2618334" y="611667"/>
                  </a:lnTo>
                  <a:lnTo>
                    <a:pt x="2591706" y="575101"/>
                  </a:lnTo>
                  <a:lnTo>
                    <a:pt x="2563972" y="539416"/>
                  </a:lnTo>
                  <a:lnTo>
                    <a:pt x="2535155" y="504636"/>
                  </a:lnTo>
                  <a:lnTo>
                    <a:pt x="2505282" y="470787"/>
                  </a:lnTo>
                  <a:lnTo>
                    <a:pt x="2474376" y="437894"/>
                  </a:lnTo>
                  <a:lnTo>
                    <a:pt x="2442465" y="405983"/>
                  </a:lnTo>
                  <a:lnTo>
                    <a:pt x="2409572" y="375077"/>
                  </a:lnTo>
                  <a:lnTo>
                    <a:pt x="2375723" y="345204"/>
                  </a:lnTo>
                  <a:lnTo>
                    <a:pt x="2340943" y="316387"/>
                  </a:lnTo>
                  <a:lnTo>
                    <a:pt x="2305258" y="288653"/>
                  </a:lnTo>
                  <a:lnTo>
                    <a:pt x="2268692" y="262025"/>
                  </a:lnTo>
                  <a:lnTo>
                    <a:pt x="2231271" y="236530"/>
                  </a:lnTo>
                  <a:lnTo>
                    <a:pt x="2193020" y="212193"/>
                  </a:lnTo>
                  <a:lnTo>
                    <a:pt x="2153965" y="189039"/>
                  </a:lnTo>
                  <a:lnTo>
                    <a:pt x="2114129" y="167092"/>
                  </a:lnTo>
                  <a:lnTo>
                    <a:pt x="2073539" y="146379"/>
                  </a:lnTo>
                  <a:lnTo>
                    <a:pt x="2032220" y="126924"/>
                  </a:lnTo>
                  <a:lnTo>
                    <a:pt x="1990197" y="108753"/>
                  </a:lnTo>
                  <a:lnTo>
                    <a:pt x="1947495" y="91891"/>
                  </a:lnTo>
                  <a:lnTo>
                    <a:pt x="1904140" y="76363"/>
                  </a:lnTo>
                  <a:lnTo>
                    <a:pt x="1860156" y="62194"/>
                  </a:lnTo>
                  <a:lnTo>
                    <a:pt x="1815568" y="49410"/>
                  </a:lnTo>
                  <a:lnTo>
                    <a:pt x="1770403" y="38035"/>
                  </a:lnTo>
                  <a:lnTo>
                    <a:pt x="1724685" y="28095"/>
                  </a:lnTo>
                  <a:lnTo>
                    <a:pt x="1678440" y="19615"/>
                  </a:lnTo>
                  <a:lnTo>
                    <a:pt x="1631692" y="12621"/>
                  </a:lnTo>
                  <a:lnTo>
                    <a:pt x="1584466" y="7137"/>
                  </a:lnTo>
                  <a:lnTo>
                    <a:pt x="1536789" y="3188"/>
                  </a:lnTo>
                  <a:lnTo>
                    <a:pt x="1488685" y="801"/>
                  </a:lnTo>
                  <a:lnTo>
                    <a:pt x="144018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3744" y="4873752"/>
              <a:ext cx="1412747" cy="14127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05447" y="306451"/>
            <a:ext cx="3244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Facial</a:t>
            </a:r>
            <a:r>
              <a:rPr spc="-1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0" dirty="0">
                <a:solidFill>
                  <a:srgbClr val="3E3E3E"/>
                </a:solidFill>
                <a:latin typeface="Arial"/>
                <a:cs typeface="Arial"/>
              </a:rPr>
              <a:t>Recognition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5959" y="760476"/>
            <a:ext cx="4645151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610104" y="2949803"/>
            <a:ext cx="2058670" cy="5283200"/>
            <a:chOff x="3610104" y="2949803"/>
            <a:chExt cx="2058670" cy="5283200"/>
          </a:xfrm>
        </p:grpSpPr>
        <p:sp>
          <p:nvSpPr>
            <p:cNvPr id="5" name="object 5"/>
            <p:cNvSpPr/>
            <p:nvPr/>
          </p:nvSpPr>
          <p:spPr>
            <a:xfrm>
              <a:off x="3610104" y="2949803"/>
              <a:ext cx="2058670" cy="5283200"/>
            </a:xfrm>
            <a:custGeom>
              <a:avLst/>
              <a:gdLst/>
              <a:ahLst/>
              <a:cxnLst/>
              <a:rect l="l" t="t" r="r" b="b"/>
              <a:pathLst>
                <a:path w="2058670" h="5283200">
                  <a:moveTo>
                    <a:pt x="92835" y="5219700"/>
                  </a:moveTo>
                  <a:lnTo>
                    <a:pt x="29716" y="5270500"/>
                  </a:lnTo>
                  <a:lnTo>
                    <a:pt x="113409" y="5283200"/>
                  </a:lnTo>
                  <a:lnTo>
                    <a:pt x="105179" y="5257800"/>
                  </a:lnTo>
                  <a:lnTo>
                    <a:pt x="92581" y="5257800"/>
                  </a:lnTo>
                  <a:lnTo>
                    <a:pt x="89152" y="5245100"/>
                  </a:lnTo>
                  <a:lnTo>
                    <a:pt x="101064" y="5245100"/>
                  </a:lnTo>
                  <a:lnTo>
                    <a:pt x="92835" y="5219700"/>
                  </a:lnTo>
                  <a:close/>
                </a:path>
                <a:path w="2058670" h="5283200">
                  <a:moveTo>
                    <a:pt x="101064" y="5245100"/>
                  </a:moveTo>
                  <a:lnTo>
                    <a:pt x="89152" y="5245100"/>
                  </a:lnTo>
                  <a:lnTo>
                    <a:pt x="92581" y="5257800"/>
                  </a:lnTo>
                  <a:lnTo>
                    <a:pt x="105179" y="5257800"/>
                  </a:lnTo>
                  <a:lnTo>
                    <a:pt x="101064" y="5245100"/>
                  </a:lnTo>
                  <a:close/>
                </a:path>
                <a:path w="2058670" h="5283200">
                  <a:moveTo>
                    <a:pt x="74216" y="38477"/>
                  </a:moveTo>
                  <a:lnTo>
                    <a:pt x="67941" y="50128"/>
                  </a:lnTo>
                  <a:lnTo>
                    <a:pt x="103376" y="63500"/>
                  </a:lnTo>
                  <a:lnTo>
                    <a:pt x="169797" y="76200"/>
                  </a:lnTo>
                  <a:lnTo>
                    <a:pt x="235202" y="101600"/>
                  </a:lnTo>
                  <a:lnTo>
                    <a:pt x="299845" y="127000"/>
                  </a:lnTo>
                  <a:lnTo>
                    <a:pt x="299591" y="127000"/>
                  </a:lnTo>
                  <a:lnTo>
                    <a:pt x="426337" y="177800"/>
                  </a:lnTo>
                  <a:lnTo>
                    <a:pt x="425956" y="177800"/>
                  </a:lnTo>
                  <a:lnTo>
                    <a:pt x="548765" y="228600"/>
                  </a:lnTo>
                  <a:lnTo>
                    <a:pt x="548511" y="228600"/>
                  </a:lnTo>
                  <a:lnTo>
                    <a:pt x="667510" y="292100"/>
                  </a:lnTo>
                  <a:lnTo>
                    <a:pt x="667129" y="292100"/>
                  </a:lnTo>
                  <a:lnTo>
                    <a:pt x="782191" y="368300"/>
                  </a:lnTo>
                  <a:lnTo>
                    <a:pt x="781937" y="368300"/>
                  </a:lnTo>
                  <a:lnTo>
                    <a:pt x="892554" y="431800"/>
                  </a:lnTo>
                  <a:lnTo>
                    <a:pt x="892300" y="431800"/>
                  </a:lnTo>
                  <a:lnTo>
                    <a:pt x="998853" y="520700"/>
                  </a:lnTo>
                  <a:lnTo>
                    <a:pt x="998599" y="520700"/>
                  </a:lnTo>
                  <a:lnTo>
                    <a:pt x="1100707" y="596900"/>
                  </a:lnTo>
                  <a:lnTo>
                    <a:pt x="1100453" y="596900"/>
                  </a:lnTo>
                  <a:lnTo>
                    <a:pt x="1197989" y="685800"/>
                  </a:lnTo>
                  <a:lnTo>
                    <a:pt x="1197735" y="685800"/>
                  </a:lnTo>
                  <a:lnTo>
                    <a:pt x="1290699" y="774700"/>
                  </a:lnTo>
                  <a:lnTo>
                    <a:pt x="1290445" y="774700"/>
                  </a:lnTo>
                  <a:lnTo>
                    <a:pt x="1378583" y="876300"/>
                  </a:lnTo>
                  <a:lnTo>
                    <a:pt x="1461768" y="977900"/>
                  </a:lnTo>
                  <a:lnTo>
                    <a:pt x="1461514" y="977900"/>
                  </a:lnTo>
                  <a:lnTo>
                    <a:pt x="1539746" y="1079500"/>
                  </a:lnTo>
                  <a:lnTo>
                    <a:pt x="1612771" y="1181100"/>
                  </a:lnTo>
                  <a:lnTo>
                    <a:pt x="1612517" y="1181100"/>
                  </a:lnTo>
                  <a:lnTo>
                    <a:pt x="1680462" y="1295400"/>
                  </a:lnTo>
                  <a:lnTo>
                    <a:pt x="1742946" y="1409700"/>
                  </a:lnTo>
                  <a:lnTo>
                    <a:pt x="1799842" y="1524000"/>
                  </a:lnTo>
                  <a:lnTo>
                    <a:pt x="1851150" y="1651000"/>
                  </a:lnTo>
                  <a:lnTo>
                    <a:pt x="1896743" y="1765300"/>
                  </a:lnTo>
                  <a:lnTo>
                    <a:pt x="1936494" y="1892300"/>
                  </a:lnTo>
                  <a:lnTo>
                    <a:pt x="1970403" y="2019300"/>
                  </a:lnTo>
                  <a:lnTo>
                    <a:pt x="1970276" y="2019300"/>
                  </a:lnTo>
                  <a:lnTo>
                    <a:pt x="1985008" y="2082800"/>
                  </a:lnTo>
                  <a:lnTo>
                    <a:pt x="1998089" y="2146300"/>
                  </a:lnTo>
                  <a:lnTo>
                    <a:pt x="2009646" y="2209800"/>
                  </a:lnTo>
                  <a:lnTo>
                    <a:pt x="2019552" y="2273300"/>
                  </a:lnTo>
                  <a:lnTo>
                    <a:pt x="2028061" y="2336800"/>
                  </a:lnTo>
                  <a:lnTo>
                    <a:pt x="2034919" y="2400300"/>
                  </a:lnTo>
                  <a:lnTo>
                    <a:pt x="2040126" y="2476500"/>
                  </a:lnTo>
                  <a:lnTo>
                    <a:pt x="2043555" y="2540000"/>
                  </a:lnTo>
                  <a:lnTo>
                    <a:pt x="2045587" y="2603500"/>
                  </a:lnTo>
                  <a:lnTo>
                    <a:pt x="2045841" y="2667000"/>
                  </a:lnTo>
                  <a:lnTo>
                    <a:pt x="2044444" y="2743200"/>
                  </a:lnTo>
                  <a:lnTo>
                    <a:pt x="2041396" y="2806700"/>
                  </a:lnTo>
                  <a:lnTo>
                    <a:pt x="2036697" y="2870200"/>
                  </a:lnTo>
                  <a:lnTo>
                    <a:pt x="2030220" y="2946399"/>
                  </a:lnTo>
                  <a:lnTo>
                    <a:pt x="2021965" y="3009899"/>
                  </a:lnTo>
                  <a:lnTo>
                    <a:pt x="2012059" y="3073399"/>
                  </a:lnTo>
                  <a:lnTo>
                    <a:pt x="2000248" y="3149599"/>
                  </a:lnTo>
                  <a:lnTo>
                    <a:pt x="1986786" y="3213099"/>
                  </a:lnTo>
                  <a:lnTo>
                    <a:pt x="1971546" y="3276600"/>
                  </a:lnTo>
                  <a:lnTo>
                    <a:pt x="1954401" y="3352800"/>
                  </a:lnTo>
                  <a:lnTo>
                    <a:pt x="1954528" y="3352800"/>
                  </a:lnTo>
                  <a:lnTo>
                    <a:pt x="1929509" y="3429000"/>
                  </a:lnTo>
                  <a:lnTo>
                    <a:pt x="1901950" y="3517900"/>
                  </a:lnTo>
                  <a:lnTo>
                    <a:pt x="1871597" y="3606800"/>
                  </a:lnTo>
                  <a:lnTo>
                    <a:pt x="1838450" y="3683000"/>
                  </a:lnTo>
                  <a:lnTo>
                    <a:pt x="1802763" y="3771900"/>
                  </a:lnTo>
                  <a:lnTo>
                    <a:pt x="1802890" y="3771900"/>
                  </a:lnTo>
                  <a:lnTo>
                    <a:pt x="1764409" y="3848100"/>
                  </a:lnTo>
                  <a:lnTo>
                    <a:pt x="1723642" y="3937000"/>
                  </a:lnTo>
                  <a:lnTo>
                    <a:pt x="1680208" y="4013200"/>
                  </a:lnTo>
                  <a:lnTo>
                    <a:pt x="1634488" y="4089400"/>
                  </a:lnTo>
                  <a:lnTo>
                    <a:pt x="1634615" y="4089400"/>
                  </a:lnTo>
                  <a:lnTo>
                    <a:pt x="1586355" y="4152900"/>
                  </a:lnTo>
                  <a:lnTo>
                    <a:pt x="1535809" y="4229100"/>
                  </a:lnTo>
                  <a:lnTo>
                    <a:pt x="1483104" y="4305300"/>
                  </a:lnTo>
                  <a:lnTo>
                    <a:pt x="1428113" y="4368800"/>
                  </a:lnTo>
                  <a:lnTo>
                    <a:pt x="1428240" y="4368800"/>
                  </a:lnTo>
                  <a:lnTo>
                    <a:pt x="1370963" y="4432300"/>
                  </a:lnTo>
                  <a:lnTo>
                    <a:pt x="1371090" y="4432300"/>
                  </a:lnTo>
                  <a:lnTo>
                    <a:pt x="1311654" y="4508500"/>
                  </a:lnTo>
                  <a:lnTo>
                    <a:pt x="1250186" y="4572000"/>
                  </a:lnTo>
                  <a:lnTo>
                    <a:pt x="1250440" y="4572000"/>
                  </a:lnTo>
                  <a:lnTo>
                    <a:pt x="1186813" y="4622800"/>
                  </a:lnTo>
                  <a:lnTo>
                    <a:pt x="1186940" y="4622800"/>
                  </a:lnTo>
                  <a:lnTo>
                    <a:pt x="1121408" y="4686300"/>
                  </a:lnTo>
                  <a:lnTo>
                    <a:pt x="1121662" y="4686300"/>
                  </a:lnTo>
                  <a:lnTo>
                    <a:pt x="1054225" y="4749800"/>
                  </a:lnTo>
                  <a:lnTo>
                    <a:pt x="985137" y="4800600"/>
                  </a:lnTo>
                  <a:lnTo>
                    <a:pt x="914144" y="4851400"/>
                  </a:lnTo>
                  <a:lnTo>
                    <a:pt x="841373" y="4902200"/>
                  </a:lnTo>
                  <a:lnTo>
                    <a:pt x="766951" y="4953000"/>
                  </a:lnTo>
                  <a:lnTo>
                    <a:pt x="767078" y="4953000"/>
                  </a:lnTo>
                  <a:lnTo>
                    <a:pt x="690751" y="4991100"/>
                  </a:lnTo>
                  <a:lnTo>
                    <a:pt x="691005" y="4991100"/>
                  </a:lnTo>
                  <a:lnTo>
                    <a:pt x="613027" y="5041900"/>
                  </a:lnTo>
                  <a:lnTo>
                    <a:pt x="613281" y="5041900"/>
                  </a:lnTo>
                  <a:lnTo>
                    <a:pt x="533652" y="5080000"/>
                  </a:lnTo>
                  <a:lnTo>
                    <a:pt x="533906" y="5080000"/>
                  </a:lnTo>
                  <a:lnTo>
                    <a:pt x="452880" y="5118100"/>
                  </a:lnTo>
                  <a:lnTo>
                    <a:pt x="453134" y="5118100"/>
                  </a:lnTo>
                  <a:lnTo>
                    <a:pt x="370584" y="5156200"/>
                  </a:lnTo>
                  <a:lnTo>
                    <a:pt x="370838" y="5156200"/>
                  </a:lnTo>
                  <a:lnTo>
                    <a:pt x="287018" y="5181600"/>
                  </a:lnTo>
                  <a:lnTo>
                    <a:pt x="287272" y="5181600"/>
                  </a:lnTo>
                  <a:lnTo>
                    <a:pt x="201928" y="5219700"/>
                  </a:lnTo>
                  <a:lnTo>
                    <a:pt x="202182" y="5219700"/>
                  </a:lnTo>
                  <a:lnTo>
                    <a:pt x="115695" y="5245100"/>
                  </a:lnTo>
                  <a:lnTo>
                    <a:pt x="101064" y="5245100"/>
                  </a:lnTo>
                  <a:lnTo>
                    <a:pt x="105179" y="5257800"/>
                  </a:lnTo>
                  <a:lnTo>
                    <a:pt x="119378" y="5257800"/>
                  </a:lnTo>
                  <a:lnTo>
                    <a:pt x="206119" y="5232400"/>
                  </a:lnTo>
                  <a:lnTo>
                    <a:pt x="291590" y="5194300"/>
                  </a:lnTo>
                  <a:lnTo>
                    <a:pt x="375537" y="5168900"/>
                  </a:lnTo>
                  <a:lnTo>
                    <a:pt x="539367" y="5092700"/>
                  </a:lnTo>
                  <a:lnTo>
                    <a:pt x="619123" y="5054600"/>
                  </a:lnTo>
                  <a:lnTo>
                    <a:pt x="697228" y="5003800"/>
                  </a:lnTo>
                  <a:lnTo>
                    <a:pt x="773682" y="4965700"/>
                  </a:lnTo>
                  <a:lnTo>
                    <a:pt x="848485" y="4914900"/>
                  </a:lnTo>
                  <a:lnTo>
                    <a:pt x="921637" y="4864100"/>
                  </a:lnTo>
                  <a:lnTo>
                    <a:pt x="992884" y="4813300"/>
                  </a:lnTo>
                  <a:lnTo>
                    <a:pt x="1062353" y="4749800"/>
                  </a:lnTo>
                  <a:lnTo>
                    <a:pt x="1129917" y="4699000"/>
                  </a:lnTo>
                  <a:lnTo>
                    <a:pt x="1195576" y="4635500"/>
                  </a:lnTo>
                  <a:lnTo>
                    <a:pt x="1259330" y="4572000"/>
                  </a:lnTo>
                  <a:lnTo>
                    <a:pt x="1320925" y="4508500"/>
                  </a:lnTo>
                  <a:lnTo>
                    <a:pt x="1380488" y="4445000"/>
                  </a:lnTo>
                  <a:lnTo>
                    <a:pt x="1438019" y="4381500"/>
                  </a:lnTo>
                  <a:lnTo>
                    <a:pt x="1493137" y="4305300"/>
                  </a:lnTo>
                  <a:lnTo>
                    <a:pt x="1546223" y="4241800"/>
                  </a:lnTo>
                  <a:lnTo>
                    <a:pt x="1597023" y="4165600"/>
                  </a:lnTo>
                  <a:lnTo>
                    <a:pt x="1645283" y="4089400"/>
                  </a:lnTo>
                  <a:lnTo>
                    <a:pt x="1691257" y="4013200"/>
                  </a:lnTo>
                  <a:lnTo>
                    <a:pt x="1734818" y="3937000"/>
                  </a:lnTo>
                  <a:lnTo>
                    <a:pt x="1775839" y="3860800"/>
                  </a:lnTo>
                  <a:lnTo>
                    <a:pt x="1814320" y="3771900"/>
                  </a:lnTo>
                  <a:lnTo>
                    <a:pt x="1850261" y="3695700"/>
                  </a:lnTo>
                  <a:lnTo>
                    <a:pt x="1883535" y="3606800"/>
                  </a:lnTo>
                  <a:lnTo>
                    <a:pt x="1914015" y="3530600"/>
                  </a:lnTo>
                  <a:lnTo>
                    <a:pt x="1941701" y="3441700"/>
                  </a:lnTo>
                  <a:lnTo>
                    <a:pt x="1966720" y="3352800"/>
                  </a:lnTo>
                  <a:lnTo>
                    <a:pt x="1983865" y="3276600"/>
                  </a:lnTo>
                  <a:lnTo>
                    <a:pt x="1999232" y="3213099"/>
                  </a:lnTo>
                  <a:lnTo>
                    <a:pt x="2012694" y="3149599"/>
                  </a:lnTo>
                  <a:lnTo>
                    <a:pt x="2024632" y="3073399"/>
                  </a:lnTo>
                  <a:lnTo>
                    <a:pt x="2034538" y="3009899"/>
                  </a:lnTo>
                  <a:lnTo>
                    <a:pt x="2042793" y="2946399"/>
                  </a:lnTo>
                  <a:lnTo>
                    <a:pt x="2049270" y="2870200"/>
                  </a:lnTo>
                  <a:lnTo>
                    <a:pt x="2054096" y="2806700"/>
                  </a:lnTo>
                  <a:lnTo>
                    <a:pt x="2057144" y="2743200"/>
                  </a:lnTo>
                  <a:lnTo>
                    <a:pt x="2058541" y="2667000"/>
                  </a:lnTo>
                  <a:lnTo>
                    <a:pt x="2058287" y="2603500"/>
                  </a:lnTo>
                  <a:lnTo>
                    <a:pt x="2056255" y="2540000"/>
                  </a:lnTo>
                  <a:lnTo>
                    <a:pt x="2052699" y="2476500"/>
                  </a:lnTo>
                  <a:lnTo>
                    <a:pt x="2047492" y="2400300"/>
                  </a:lnTo>
                  <a:lnTo>
                    <a:pt x="2040634" y="2336800"/>
                  </a:lnTo>
                  <a:lnTo>
                    <a:pt x="2032125" y="2273300"/>
                  </a:lnTo>
                  <a:lnTo>
                    <a:pt x="2022092" y="2209800"/>
                  </a:lnTo>
                  <a:lnTo>
                    <a:pt x="2010535" y="2146300"/>
                  </a:lnTo>
                  <a:lnTo>
                    <a:pt x="1997327" y="2082800"/>
                  </a:lnTo>
                  <a:lnTo>
                    <a:pt x="1982722" y="2019300"/>
                  </a:lnTo>
                  <a:lnTo>
                    <a:pt x="1948686" y="1892300"/>
                  </a:lnTo>
                  <a:lnTo>
                    <a:pt x="1908681" y="1765300"/>
                  </a:lnTo>
                  <a:lnTo>
                    <a:pt x="1862834" y="1638300"/>
                  </a:lnTo>
                  <a:lnTo>
                    <a:pt x="1811272" y="1524000"/>
                  </a:lnTo>
                  <a:lnTo>
                    <a:pt x="1754122" y="1409700"/>
                  </a:lnTo>
                  <a:lnTo>
                    <a:pt x="1691384" y="1295400"/>
                  </a:lnTo>
                  <a:lnTo>
                    <a:pt x="1623312" y="1181100"/>
                  </a:lnTo>
                  <a:lnTo>
                    <a:pt x="1550033" y="1066800"/>
                  </a:lnTo>
                  <a:lnTo>
                    <a:pt x="1471547" y="965200"/>
                  </a:lnTo>
                  <a:lnTo>
                    <a:pt x="1388108" y="863600"/>
                  </a:lnTo>
                  <a:lnTo>
                    <a:pt x="1299716" y="774700"/>
                  </a:lnTo>
                  <a:lnTo>
                    <a:pt x="1206625" y="673100"/>
                  </a:lnTo>
                  <a:lnTo>
                    <a:pt x="1108835" y="584200"/>
                  </a:lnTo>
                  <a:lnTo>
                    <a:pt x="1006473" y="508000"/>
                  </a:lnTo>
                  <a:lnTo>
                    <a:pt x="899666" y="431800"/>
                  </a:lnTo>
                  <a:lnTo>
                    <a:pt x="788795" y="355600"/>
                  </a:lnTo>
                  <a:lnTo>
                    <a:pt x="673479" y="279400"/>
                  </a:lnTo>
                  <a:lnTo>
                    <a:pt x="554353" y="215900"/>
                  </a:lnTo>
                  <a:lnTo>
                    <a:pt x="431290" y="165100"/>
                  </a:lnTo>
                  <a:lnTo>
                    <a:pt x="173607" y="63500"/>
                  </a:lnTo>
                  <a:lnTo>
                    <a:pt x="106932" y="50800"/>
                  </a:lnTo>
                  <a:lnTo>
                    <a:pt x="74216" y="38477"/>
                  </a:lnTo>
                  <a:close/>
                </a:path>
                <a:path w="2058670" h="5283200">
                  <a:moveTo>
                    <a:pt x="61507" y="0"/>
                  </a:moveTo>
                  <a:lnTo>
                    <a:pt x="19095" y="0"/>
                  </a:lnTo>
                  <a:lnTo>
                    <a:pt x="7981" y="12700"/>
                  </a:lnTo>
                  <a:lnTo>
                    <a:pt x="1141" y="25400"/>
                  </a:lnTo>
                  <a:lnTo>
                    <a:pt x="0" y="38100"/>
                  </a:lnTo>
                  <a:lnTo>
                    <a:pt x="4585" y="50800"/>
                  </a:lnTo>
                  <a:lnTo>
                    <a:pt x="14053" y="63500"/>
                  </a:lnTo>
                  <a:lnTo>
                    <a:pt x="27557" y="63500"/>
                  </a:lnTo>
                  <a:lnTo>
                    <a:pt x="42612" y="76200"/>
                  </a:lnTo>
                  <a:lnTo>
                    <a:pt x="56465" y="63500"/>
                  </a:lnTo>
                  <a:lnTo>
                    <a:pt x="67579" y="50800"/>
                  </a:lnTo>
                  <a:lnTo>
                    <a:pt x="67941" y="50128"/>
                  </a:lnTo>
                  <a:lnTo>
                    <a:pt x="36066" y="38100"/>
                  </a:lnTo>
                  <a:lnTo>
                    <a:pt x="39495" y="25400"/>
                  </a:lnTo>
                  <a:lnTo>
                    <a:pt x="75561" y="25400"/>
                  </a:lnTo>
                  <a:lnTo>
                    <a:pt x="70975" y="12700"/>
                  </a:lnTo>
                  <a:lnTo>
                    <a:pt x="61507" y="0"/>
                  </a:lnTo>
                  <a:close/>
                </a:path>
                <a:path w="2058670" h="5283200">
                  <a:moveTo>
                    <a:pt x="39495" y="25400"/>
                  </a:moveTo>
                  <a:lnTo>
                    <a:pt x="36066" y="38100"/>
                  </a:lnTo>
                  <a:lnTo>
                    <a:pt x="67941" y="50128"/>
                  </a:lnTo>
                  <a:lnTo>
                    <a:pt x="74216" y="38477"/>
                  </a:lnTo>
                  <a:lnTo>
                    <a:pt x="39495" y="25400"/>
                  </a:lnTo>
                  <a:close/>
                </a:path>
                <a:path w="2058670" h="5283200">
                  <a:moveTo>
                    <a:pt x="75561" y="25400"/>
                  </a:moveTo>
                  <a:lnTo>
                    <a:pt x="39495" y="25400"/>
                  </a:lnTo>
                  <a:lnTo>
                    <a:pt x="74216" y="38477"/>
                  </a:lnTo>
                  <a:lnTo>
                    <a:pt x="74420" y="38100"/>
                  </a:lnTo>
                  <a:lnTo>
                    <a:pt x="75561" y="2540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30040" y="7142988"/>
              <a:ext cx="1201420" cy="780415"/>
            </a:xfrm>
            <a:custGeom>
              <a:avLst/>
              <a:gdLst/>
              <a:ahLst/>
              <a:cxnLst/>
              <a:rect l="l" t="t" r="r" b="b"/>
              <a:pathLst>
                <a:path w="1201420" h="780415">
                  <a:moveTo>
                    <a:pt x="1070864" y="0"/>
                  </a:moveTo>
                  <a:lnTo>
                    <a:pt x="130048" y="0"/>
                  </a:lnTo>
                  <a:lnTo>
                    <a:pt x="79456" y="10211"/>
                  </a:lnTo>
                  <a:lnTo>
                    <a:pt x="38115" y="38068"/>
                  </a:lnTo>
                  <a:lnTo>
                    <a:pt x="10229" y="79402"/>
                  </a:lnTo>
                  <a:lnTo>
                    <a:pt x="0" y="130047"/>
                  </a:lnTo>
                  <a:lnTo>
                    <a:pt x="0" y="650239"/>
                  </a:lnTo>
                  <a:lnTo>
                    <a:pt x="10229" y="700885"/>
                  </a:lnTo>
                  <a:lnTo>
                    <a:pt x="38115" y="742219"/>
                  </a:lnTo>
                  <a:lnTo>
                    <a:pt x="79456" y="770076"/>
                  </a:lnTo>
                  <a:lnTo>
                    <a:pt x="130048" y="780287"/>
                  </a:lnTo>
                  <a:lnTo>
                    <a:pt x="1070864" y="780287"/>
                  </a:lnTo>
                  <a:lnTo>
                    <a:pt x="1121455" y="770076"/>
                  </a:lnTo>
                  <a:lnTo>
                    <a:pt x="1162796" y="742219"/>
                  </a:lnTo>
                  <a:lnTo>
                    <a:pt x="1190682" y="700885"/>
                  </a:lnTo>
                  <a:lnTo>
                    <a:pt x="1200912" y="650239"/>
                  </a:lnTo>
                  <a:lnTo>
                    <a:pt x="1200912" y="130047"/>
                  </a:lnTo>
                  <a:lnTo>
                    <a:pt x="1190682" y="79402"/>
                  </a:lnTo>
                  <a:lnTo>
                    <a:pt x="1162796" y="38068"/>
                  </a:lnTo>
                  <a:lnTo>
                    <a:pt x="1121455" y="10211"/>
                  </a:lnTo>
                  <a:lnTo>
                    <a:pt x="1070864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30040" y="7142988"/>
              <a:ext cx="1201420" cy="780415"/>
            </a:xfrm>
            <a:custGeom>
              <a:avLst/>
              <a:gdLst/>
              <a:ahLst/>
              <a:cxnLst/>
              <a:rect l="l" t="t" r="r" b="b"/>
              <a:pathLst>
                <a:path w="1201420" h="780415">
                  <a:moveTo>
                    <a:pt x="0" y="130047"/>
                  </a:moveTo>
                  <a:lnTo>
                    <a:pt x="10229" y="79402"/>
                  </a:lnTo>
                  <a:lnTo>
                    <a:pt x="38115" y="38068"/>
                  </a:lnTo>
                  <a:lnTo>
                    <a:pt x="79456" y="10211"/>
                  </a:lnTo>
                  <a:lnTo>
                    <a:pt x="130048" y="0"/>
                  </a:lnTo>
                  <a:lnTo>
                    <a:pt x="1070864" y="0"/>
                  </a:lnTo>
                  <a:lnTo>
                    <a:pt x="1121455" y="10211"/>
                  </a:lnTo>
                  <a:lnTo>
                    <a:pt x="1162796" y="38068"/>
                  </a:lnTo>
                  <a:lnTo>
                    <a:pt x="1190682" y="79402"/>
                  </a:lnTo>
                  <a:lnTo>
                    <a:pt x="1200912" y="130047"/>
                  </a:lnTo>
                  <a:lnTo>
                    <a:pt x="1200912" y="650239"/>
                  </a:lnTo>
                  <a:lnTo>
                    <a:pt x="1190682" y="700885"/>
                  </a:lnTo>
                  <a:lnTo>
                    <a:pt x="1162796" y="742219"/>
                  </a:lnTo>
                  <a:lnTo>
                    <a:pt x="1121455" y="770076"/>
                  </a:lnTo>
                  <a:lnTo>
                    <a:pt x="1070864" y="780287"/>
                  </a:lnTo>
                  <a:lnTo>
                    <a:pt x="130048" y="780287"/>
                  </a:lnTo>
                  <a:lnTo>
                    <a:pt x="79456" y="770076"/>
                  </a:lnTo>
                  <a:lnTo>
                    <a:pt x="38115" y="742219"/>
                  </a:lnTo>
                  <a:lnTo>
                    <a:pt x="10229" y="700885"/>
                  </a:lnTo>
                  <a:lnTo>
                    <a:pt x="0" y="650239"/>
                  </a:lnTo>
                  <a:lnTo>
                    <a:pt x="0" y="13004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637278" y="7321677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992370" y="5155438"/>
            <a:ext cx="1214120" cy="793115"/>
            <a:chOff x="4992370" y="5155438"/>
            <a:chExt cx="1214120" cy="793115"/>
          </a:xfrm>
        </p:grpSpPr>
        <p:sp>
          <p:nvSpPr>
            <p:cNvPr id="10" name="object 10"/>
            <p:cNvSpPr/>
            <p:nvPr/>
          </p:nvSpPr>
          <p:spPr>
            <a:xfrm>
              <a:off x="4998720" y="5161788"/>
              <a:ext cx="1201420" cy="780415"/>
            </a:xfrm>
            <a:custGeom>
              <a:avLst/>
              <a:gdLst/>
              <a:ahLst/>
              <a:cxnLst/>
              <a:rect l="l" t="t" r="r" b="b"/>
              <a:pathLst>
                <a:path w="1201420" h="780414">
                  <a:moveTo>
                    <a:pt x="1070864" y="0"/>
                  </a:moveTo>
                  <a:lnTo>
                    <a:pt x="130047" y="0"/>
                  </a:lnTo>
                  <a:lnTo>
                    <a:pt x="79456" y="10211"/>
                  </a:lnTo>
                  <a:lnTo>
                    <a:pt x="38115" y="38068"/>
                  </a:lnTo>
                  <a:lnTo>
                    <a:pt x="10229" y="79402"/>
                  </a:lnTo>
                  <a:lnTo>
                    <a:pt x="0" y="130048"/>
                  </a:lnTo>
                  <a:lnTo>
                    <a:pt x="0" y="650239"/>
                  </a:lnTo>
                  <a:lnTo>
                    <a:pt x="10229" y="700885"/>
                  </a:lnTo>
                  <a:lnTo>
                    <a:pt x="38115" y="742219"/>
                  </a:lnTo>
                  <a:lnTo>
                    <a:pt x="79456" y="770076"/>
                  </a:lnTo>
                  <a:lnTo>
                    <a:pt x="130047" y="780288"/>
                  </a:lnTo>
                  <a:lnTo>
                    <a:pt x="1070864" y="780288"/>
                  </a:lnTo>
                  <a:lnTo>
                    <a:pt x="1121455" y="770076"/>
                  </a:lnTo>
                  <a:lnTo>
                    <a:pt x="1162796" y="742219"/>
                  </a:lnTo>
                  <a:lnTo>
                    <a:pt x="1190682" y="700885"/>
                  </a:lnTo>
                  <a:lnTo>
                    <a:pt x="1200912" y="650239"/>
                  </a:lnTo>
                  <a:lnTo>
                    <a:pt x="1200912" y="130048"/>
                  </a:lnTo>
                  <a:lnTo>
                    <a:pt x="1190682" y="79402"/>
                  </a:lnTo>
                  <a:lnTo>
                    <a:pt x="1162796" y="38068"/>
                  </a:lnTo>
                  <a:lnTo>
                    <a:pt x="1121455" y="10211"/>
                  </a:lnTo>
                  <a:lnTo>
                    <a:pt x="1070864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98720" y="5161788"/>
              <a:ext cx="1201420" cy="780415"/>
            </a:xfrm>
            <a:custGeom>
              <a:avLst/>
              <a:gdLst/>
              <a:ahLst/>
              <a:cxnLst/>
              <a:rect l="l" t="t" r="r" b="b"/>
              <a:pathLst>
                <a:path w="1201420" h="780414">
                  <a:moveTo>
                    <a:pt x="0" y="130048"/>
                  </a:moveTo>
                  <a:lnTo>
                    <a:pt x="10229" y="79402"/>
                  </a:lnTo>
                  <a:lnTo>
                    <a:pt x="38115" y="38068"/>
                  </a:lnTo>
                  <a:lnTo>
                    <a:pt x="79456" y="10211"/>
                  </a:lnTo>
                  <a:lnTo>
                    <a:pt x="130047" y="0"/>
                  </a:lnTo>
                  <a:lnTo>
                    <a:pt x="1070864" y="0"/>
                  </a:lnTo>
                  <a:lnTo>
                    <a:pt x="1121455" y="10211"/>
                  </a:lnTo>
                  <a:lnTo>
                    <a:pt x="1162796" y="38068"/>
                  </a:lnTo>
                  <a:lnTo>
                    <a:pt x="1190682" y="79402"/>
                  </a:lnTo>
                  <a:lnTo>
                    <a:pt x="1200912" y="130048"/>
                  </a:lnTo>
                  <a:lnTo>
                    <a:pt x="1200912" y="650239"/>
                  </a:lnTo>
                  <a:lnTo>
                    <a:pt x="1190682" y="700885"/>
                  </a:lnTo>
                  <a:lnTo>
                    <a:pt x="1162796" y="742219"/>
                  </a:lnTo>
                  <a:lnTo>
                    <a:pt x="1121455" y="770076"/>
                  </a:lnTo>
                  <a:lnTo>
                    <a:pt x="1070864" y="780288"/>
                  </a:lnTo>
                  <a:lnTo>
                    <a:pt x="130047" y="780288"/>
                  </a:lnTo>
                  <a:lnTo>
                    <a:pt x="79456" y="770076"/>
                  </a:lnTo>
                  <a:lnTo>
                    <a:pt x="38115" y="742219"/>
                  </a:lnTo>
                  <a:lnTo>
                    <a:pt x="10229" y="700885"/>
                  </a:lnTo>
                  <a:lnTo>
                    <a:pt x="0" y="650239"/>
                  </a:lnTo>
                  <a:lnTo>
                    <a:pt x="0" y="13004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505958" y="5340223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978909" y="3090417"/>
            <a:ext cx="1214120" cy="793115"/>
            <a:chOff x="3978909" y="3090417"/>
            <a:chExt cx="1214120" cy="793115"/>
          </a:xfrm>
        </p:grpSpPr>
        <p:sp>
          <p:nvSpPr>
            <p:cNvPr id="14" name="object 14"/>
            <p:cNvSpPr/>
            <p:nvPr/>
          </p:nvSpPr>
          <p:spPr>
            <a:xfrm>
              <a:off x="3985259" y="3096767"/>
              <a:ext cx="1201420" cy="780415"/>
            </a:xfrm>
            <a:custGeom>
              <a:avLst/>
              <a:gdLst/>
              <a:ahLst/>
              <a:cxnLst/>
              <a:rect l="l" t="t" r="r" b="b"/>
              <a:pathLst>
                <a:path w="1201420" h="780414">
                  <a:moveTo>
                    <a:pt x="1070864" y="0"/>
                  </a:moveTo>
                  <a:lnTo>
                    <a:pt x="130048" y="0"/>
                  </a:lnTo>
                  <a:lnTo>
                    <a:pt x="79456" y="10211"/>
                  </a:lnTo>
                  <a:lnTo>
                    <a:pt x="38115" y="38068"/>
                  </a:lnTo>
                  <a:lnTo>
                    <a:pt x="10229" y="79402"/>
                  </a:lnTo>
                  <a:lnTo>
                    <a:pt x="0" y="130048"/>
                  </a:lnTo>
                  <a:lnTo>
                    <a:pt x="0" y="650240"/>
                  </a:lnTo>
                  <a:lnTo>
                    <a:pt x="10229" y="700885"/>
                  </a:lnTo>
                  <a:lnTo>
                    <a:pt x="38115" y="742219"/>
                  </a:lnTo>
                  <a:lnTo>
                    <a:pt x="79456" y="770076"/>
                  </a:lnTo>
                  <a:lnTo>
                    <a:pt x="130048" y="780288"/>
                  </a:lnTo>
                  <a:lnTo>
                    <a:pt x="1070864" y="780288"/>
                  </a:lnTo>
                  <a:lnTo>
                    <a:pt x="1121455" y="770076"/>
                  </a:lnTo>
                  <a:lnTo>
                    <a:pt x="1162796" y="742219"/>
                  </a:lnTo>
                  <a:lnTo>
                    <a:pt x="1190682" y="700885"/>
                  </a:lnTo>
                  <a:lnTo>
                    <a:pt x="1200912" y="650240"/>
                  </a:lnTo>
                  <a:lnTo>
                    <a:pt x="1200912" y="130048"/>
                  </a:lnTo>
                  <a:lnTo>
                    <a:pt x="1190682" y="79402"/>
                  </a:lnTo>
                  <a:lnTo>
                    <a:pt x="1162796" y="38068"/>
                  </a:lnTo>
                  <a:lnTo>
                    <a:pt x="1121455" y="10211"/>
                  </a:lnTo>
                  <a:lnTo>
                    <a:pt x="107086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85259" y="3096767"/>
              <a:ext cx="1201420" cy="780415"/>
            </a:xfrm>
            <a:custGeom>
              <a:avLst/>
              <a:gdLst/>
              <a:ahLst/>
              <a:cxnLst/>
              <a:rect l="l" t="t" r="r" b="b"/>
              <a:pathLst>
                <a:path w="1201420" h="780414">
                  <a:moveTo>
                    <a:pt x="0" y="130048"/>
                  </a:moveTo>
                  <a:lnTo>
                    <a:pt x="10229" y="79402"/>
                  </a:lnTo>
                  <a:lnTo>
                    <a:pt x="38115" y="38068"/>
                  </a:lnTo>
                  <a:lnTo>
                    <a:pt x="79456" y="10211"/>
                  </a:lnTo>
                  <a:lnTo>
                    <a:pt x="130048" y="0"/>
                  </a:lnTo>
                  <a:lnTo>
                    <a:pt x="1070864" y="0"/>
                  </a:lnTo>
                  <a:lnTo>
                    <a:pt x="1121455" y="10211"/>
                  </a:lnTo>
                  <a:lnTo>
                    <a:pt x="1162796" y="38068"/>
                  </a:lnTo>
                  <a:lnTo>
                    <a:pt x="1190682" y="79402"/>
                  </a:lnTo>
                  <a:lnTo>
                    <a:pt x="1200912" y="130048"/>
                  </a:lnTo>
                  <a:lnTo>
                    <a:pt x="1200912" y="650240"/>
                  </a:lnTo>
                  <a:lnTo>
                    <a:pt x="1190682" y="700885"/>
                  </a:lnTo>
                  <a:lnTo>
                    <a:pt x="1162796" y="742219"/>
                  </a:lnTo>
                  <a:lnTo>
                    <a:pt x="1121455" y="770076"/>
                  </a:lnTo>
                  <a:lnTo>
                    <a:pt x="1070864" y="780288"/>
                  </a:lnTo>
                  <a:lnTo>
                    <a:pt x="130048" y="780288"/>
                  </a:lnTo>
                  <a:lnTo>
                    <a:pt x="79456" y="770076"/>
                  </a:lnTo>
                  <a:lnTo>
                    <a:pt x="38115" y="742219"/>
                  </a:lnTo>
                  <a:lnTo>
                    <a:pt x="10229" y="700885"/>
                  </a:lnTo>
                  <a:lnTo>
                    <a:pt x="0" y="650240"/>
                  </a:lnTo>
                  <a:lnTo>
                    <a:pt x="0" y="13004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493133" y="3275838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11546" y="3064891"/>
            <a:ext cx="68802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initial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pattern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should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recorded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under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optimal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lighting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conditions.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68617" y="5018913"/>
            <a:ext cx="774509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This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44484E"/>
                </a:solidFill>
                <a:latin typeface="Microsoft Sans Serif"/>
                <a:cs typeface="Microsoft Sans Serif"/>
              </a:rPr>
              <a:t>technology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 is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44484E"/>
                </a:solidFill>
                <a:latin typeface="Microsoft Sans Serif"/>
                <a:cs typeface="Microsoft Sans Serif"/>
              </a:rPr>
              <a:t>closely</a:t>
            </a:r>
            <a:r>
              <a:rPr sz="2200" spc="2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44484E"/>
                </a:solidFill>
                <a:latin typeface="Microsoft Sans Serif"/>
                <a:cs typeface="Microsoft Sans Serif"/>
              </a:rPr>
              <a:t>related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44484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44484E"/>
                </a:solidFill>
                <a:latin typeface="Microsoft Sans Serif"/>
                <a:cs typeface="Microsoft Sans Serif"/>
              </a:rPr>
              <a:t>law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44484E"/>
                </a:solidFill>
                <a:latin typeface="Microsoft Sans Serif"/>
                <a:cs typeface="Microsoft Sans Serif"/>
              </a:rPr>
              <a:t>enforcement</a:t>
            </a:r>
            <a:r>
              <a:rPr sz="2200" spc="2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4484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is </a:t>
            </a:r>
            <a:r>
              <a:rPr sz="2200" spc="-57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44484E"/>
                </a:solidFill>
                <a:latin typeface="Microsoft Sans Serif"/>
                <a:cs typeface="Microsoft Sans Serif"/>
              </a:rPr>
              <a:t>more </a:t>
            </a:r>
            <a:r>
              <a:rPr sz="2200" spc="35" dirty="0">
                <a:solidFill>
                  <a:srgbClr val="44484E"/>
                </a:solidFill>
                <a:latin typeface="Microsoft Sans Serif"/>
                <a:cs typeface="Microsoft Sans Serif"/>
              </a:rPr>
              <a:t>likely </a:t>
            </a:r>
            <a:r>
              <a:rPr sz="2200" spc="130" dirty="0">
                <a:solidFill>
                  <a:srgbClr val="44484E"/>
                </a:solidFill>
                <a:latin typeface="Microsoft Sans Serif"/>
                <a:cs typeface="Microsoft Sans Serif"/>
              </a:rPr>
              <a:t>to 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cause </a:t>
            </a:r>
            <a:r>
              <a:rPr sz="2200" spc="40" dirty="0">
                <a:solidFill>
                  <a:srgbClr val="44484E"/>
                </a:solidFill>
                <a:latin typeface="Microsoft Sans Serif"/>
                <a:cs typeface="Microsoft Sans Serif"/>
              </a:rPr>
              <a:t>inconvenience </a:t>
            </a:r>
            <a:r>
              <a:rPr sz="2200" spc="130" dirty="0">
                <a:solidFill>
                  <a:srgbClr val="44484E"/>
                </a:solidFill>
                <a:latin typeface="Microsoft Sans Serif"/>
                <a:cs typeface="Microsoft Sans Serif"/>
              </a:rPr>
              <a:t>to </a:t>
            </a:r>
            <a:r>
              <a:rPr sz="2200" spc="35" dirty="0">
                <a:solidFill>
                  <a:srgbClr val="44484E"/>
                </a:solidFill>
                <a:latin typeface="Microsoft Sans Serif"/>
                <a:cs typeface="Microsoft Sans Serif"/>
              </a:rPr>
              <a:t>users </a:t>
            </a:r>
            <a:r>
              <a:rPr sz="2200" spc="110" dirty="0">
                <a:solidFill>
                  <a:srgbClr val="44484E"/>
                </a:solidFill>
                <a:latin typeface="Microsoft Sans Serif"/>
                <a:cs typeface="Microsoft Sans Serif"/>
              </a:rPr>
              <a:t>with </a:t>
            </a:r>
            <a:r>
              <a:rPr sz="2200" spc="65" dirty="0">
                <a:solidFill>
                  <a:srgbClr val="44484E"/>
                </a:solidFill>
                <a:latin typeface="Microsoft Sans Serif"/>
                <a:cs typeface="Microsoft Sans Serif"/>
              </a:rPr>
              <a:t>personal </a:t>
            </a:r>
            <a:r>
              <a:rPr sz="2200" spc="7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44484E"/>
                </a:solidFill>
                <a:latin typeface="Microsoft Sans Serif"/>
                <a:cs typeface="Microsoft Sans Serif"/>
              </a:rPr>
              <a:t>privacy</a:t>
            </a:r>
            <a:r>
              <a:rPr sz="2200" spc="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44484E"/>
                </a:solidFill>
                <a:latin typeface="Microsoft Sans Serif"/>
                <a:cs typeface="Microsoft Sans Serif"/>
              </a:rPr>
              <a:t>concerns.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90742" y="7140016"/>
            <a:ext cx="7141209" cy="696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44484E"/>
                </a:solidFill>
                <a:latin typeface="Microsoft Sans Serif"/>
                <a:cs typeface="Microsoft Sans Serif"/>
              </a:rPr>
              <a:t>Facial</a:t>
            </a:r>
            <a:r>
              <a:rPr sz="2200" spc="2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44484E"/>
                </a:solidFill>
                <a:latin typeface="Microsoft Sans Serif"/>
                <a:cs typeface="Microsoft Sans Serif"/>
              </a:rPr>
              <a:t>recognition</a:t>
            </a:r>
            <a:r>
              <a:rPr sz="2200" spc="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44484E"/>
                </a:solidFill>
                <a:latin typeface="Microsoft Sans Serif"/>
                <a:cs typeface="Microsoft Sans Serif"/>
              </a:rPr>
              <a:t>suffers</a:t>
            </a:r>
            <a:r>
              <a:rPr sz="2200" spc="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44484E"/>
                </a:solidFill>
                <a:latin typeface="Microsoft Sans Serif"/>
                <a:cs typeface="Microsoft Sans Serif"/>
              </a:rPr>
              <a:t>from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4484E"/>
                </a:solidFill>
                <a:latin typeface="Microsoft Sans Serif"/>
                <a:cs typeface="Microsoft Sans Serif"/>
              </a:rPr>
              <a:t>relatively</a:t>
            </a:r>
            <a:r>
              <a:rPr sz="2200" spc="3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44484E"/>
                </a:solidFill>
                <a:latin typeface="Microsoft Sans Serif"/>
                <a:cs typeface="Microsoft Sans Serif"/>
              </a:rPr>
              <a:t>high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44484E"/>
                </a:solidFill>
                <a:latin typeface="Microsoft Sans Serif"/>
                <a:cs typeface="Microsoft Sans Serif"/>
              </a:rPr>
              <a:t>rate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44484E"/>
                </a:solidFill>
                <a:latin typeface="Microsoft Sans Serif"/>
                <a:cs typeface="Microsoft Sans Serif"/>
              </a:rPr>
              <a:t>of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25" dirty="0">
                <a:solidFill>
                  <a:srgbClr val="44484E"/>
                </a:solidFill>
                <a:latin typeface="Microsoft Sans Serif"/>
                <a:cs typeface="Microsoft Sans Serif"/>
              </a:rPr>
              <a:t>false</a:t>
            </a:r>
            <a:r>
              <a:rPr sz="2200" spc="10" dirty="0">
                <a:solidFill>
                  <a:srgbClr val="44484E"/>
                </a:solidFill>
                <a:latin typeface="Microsoft Sans Serif"/>
                <a:cs typeface="Microsoft Sans Serif"/>
              </a:rPr>
              <a:t> acceptance,</a:t>
            </a:r>
            <a:r>
              <a:rPr sz="2200" spc="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44484E"/>
                </a:solidFill>
                <a:latin typeface="Microsoft Sans Serif"/>
                <a:cs typeface="Microsoft Sans Serif"/>
              </a:rPr>
              <a:t>rejection,</a:t>
            </a:r>
            <a:r>
              <a:rPr sz="2200" spc="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4484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44484E"/>
                </a:solidFill>
                <a:latin typeface="Microsoft Sans Serif"/>
                <a:cs typeface="Microsoft Sans Serif"/>
              </a:rPr>
              <a:t>can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44484E"/>
                </a:solidFill>
                <a:latin typeface="Microsoft Sans Serif"/>
                <a:cs typeface="Microsoft Sans Serif"/>
              </a:rPr>
              <a:t>be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easily</a:t>
            </a:r>
            <a:r>
              <a:rPr sz="2200" spc="3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44484E"/>
                </a:solidFill>
                <a:latin typeface="Microsoft Sans Serif"/>
                <a:cs typeface="Microsoft Sans Serif"/>
              </a:rPr>
              <a:t>deceived.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24553" y="1950847"/>
            <a:ext cx="740155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Facial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recognition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records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multiple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indicators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face.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676654" y="4188205"/>
            <a:ext cx="2905760" cy="2905760"/>
            <a:chOff x="1676654" y="4188205"/>
            <a:chExt cx="2905760" cy="2905760"/>
          </a:xfrm>
        </p:grpSpPr>
        <p:sp>
          <p:nvSpPr>
            <p:cNvPr id="22" name="object 22"/>
            <p:cNvSpPr/>
            <p:nvPr/>
          </p:nvSpPr>
          <p:spPr>
            <a:xfrm>
              <a:off x="1689354" y="4200905"/>
              <a:ext cx="2880360" cy="2880360"/>
            </a:xfrm>
            <a:custGeom>
              <a:avLst/>
              <a:gdLst/>
              <a:ahLst/>
              <a:cxnLst/>
              <a:rect l="l" t="t" r="r" b="b"/>
              <a:pathLst>
                <a:path w="2880360" h="2880359">
                  <a:moveTo>
                    <a:pt x="1440179" y="0"/>
                  </a:moveTo>
                  <a:lnTo>
                    <a:pt x="1391674" y="801"/>
                  </a:lnTo>
                  <a:lnTo>
                    <a:pt x="1343570" y="3188"/>
                  </a:lnTo>
                  <a:lnTo>
                    <a:pt x="1295893" y="7137"/>
                  </a:lnTo>
                  <a:lnTo>
                    <a:pt x="1248667" y="12621"/>
                  </a:lnTo>
                  <a:lnTo>
                    <a:pt x="1201919" y="19615"/>
                  </a:lnTo>
                  <a:lnTo>
                    <a:pt x="1155674" y="28095"/>
                  </a:lnTo>
                  <a:lnTo>
                    <a:pt x="1109956" y="38035"/>
                  </a:lnTo>
                  <a:lnTo>
                    <a:pt x="1064791" y="49410"/>
                  </a:lnTo>
                  <a:lnTo>
                    <a:pt x="1020203" y="62194"/>
                  </a:lnTo>
                  <a:lnTo>
                    <a:pt x="976219" y="76363"/>
                  </a:lnTo>
                  <a:lnTo>
                    <a:pt x="932864" y="91891"/>
                  </a:lnTo>
                  <a:lnTo>
                    <a:pt x="890162" y="108753"/>
                  </a:lnTo>
                  <a:lnTo>
                    <a:pt x="848139" y="126924"/>
                  </a:lnTo>
                  <a:lnTo>
                    <a:pt x="806820" y="146379"/>
                  </a:lnTo>
                  <a:lnTo>
                    <a:pt x="766230" y="167092"/>
                  </a:lnTo>
                  <a:lnTo>
                    <a:pt x="726394" y="189039"/>
                  </a:lnTo>
                  <a:lnTo>
                    <a:pt x="687339" y="212193"/>
                  </a:lnTo>
                  <a:lnTo>
                    <a:pt x="649088" y="236530"/>
                  </a:lnTo>
                  <a:lnTo>
                    <a:pt x="611667" y="262025"/>
                  </a:lnTo>
                  <a:lnTo>
                    <a:pt x="575101" y="288653"/>
                  </a:lnTo>
                  <a:lnTo>
                    <a:pt x="539416" y="316387"/>
                  </a:lnTo>
                  <a:lnTo>
                    <a:pt x="504636" y="345204"/>
                  </a:lnTo>
                  <a:lnTo>
                    <a:pt x="470787" y="375077"/>
                  </a:lnTo>
                  <a:lnTo>
                    <a:pt x="437894" y="405983"/>
                  </a:lnTo>
                  <a:lnTo>
                    <a:pt x="405983" y="437894"/>
                  </a:lnTo>
                  <a:lnTo>
                    <a:pt x="375077" y="470787"/>
                  </a:lnTo>
                  <a:lnTo>
                    <a:pt x="345204" y="504636"/>
                  </a:lnTo>
                  <a:lnTo>
                    <a:pt x="316387" y="539416"/>
                  </a:lnTo>
                  <a:lnTo>
                    <a:pt x="288653" y="575101"/>
                  </a:lnTo>
                  <a:lnTo>
                    <a:pt x="262025" y="611667"/>
                  </a:lnTo>
                  <a:lnTo>
                    <a:pt x="236530" y="649088"/>
                  </a:lnTo>
                  <a:lnTo>
                    <a:pt x="212193" y="687339"/>
                  </a:lnTo>
                  <a:lnTo>
                    <a:pt x="189039" y="726394"/>
                  </a:lnTo>
                  <a:lnTo>
                    <a:pt x="167092" y="766230"/>
                  </a:lnTo>
                  <a:lnTo>
                    <a:pt x="146379" y="806820"/>
                  </a:lnTo>
                  <a:lnTo>
                    <a:pt x="126924" y="848139"/>
                  </a:lnTo>
                  <a:lnTo>
                    <a:pt x="108753" y="890162"/>
                  </a:lnTo>
                  <a:lnTo>
                    <a:pt x="91891" y="932864"/>
                  </a:lnTo>
                  <a:lnTo>
                    <a:pt x="76363" y="976219"/>
                  </a:lnTo>
                  <a:lnTo>
                    <a:pt x="62194" y="1020203"/>
                  </a:lnTo>
                  <a:lnTo>
                    <a:pt x="49410" y="1064791"/>
                  </a:lnTo>
                  <a:lnTo>
                    <a:pt x="38035" y="1109956"/>
                  </a:lnTo>
                  <a:lnTo>
                    <a:pt x="28095" y="1155674"/>
                  </a:lnTo>
                  <a:lnTo>
                    <a:pt x="19615" y="1201919"/>
                  </a:lnTo>
                  <a:lnTo>
                    <a:pt x="12621" y="1248667"/>
                  </a:lnTo>
                  <a:lnTo>
                    <a:pt x="7137" y="1295893"/>
                  </a:lnTo>
                  <a:lnTo>
                    <a:pt x="3188" y="1343570"/>
                  </a:lnTo>
                  <a:lnTo>
                    <a:pt x="801" y="1391674"/>
                  </a:lnTo>
                  <a:lnTo>
                    <a:pt x="0" y="1440180"/>
                  </a:lnTo>
                  <a:lnTo>
                    <a:pt x="801" y="1488685"/>
                  </a:lnTo>
                  <a:lnTo>
                    <a:pt x="3188" y="1536789"/>
                  </a:lnTo>
                  <a:lnTo>
                    <a:pt x="7137" y="1584466"/>
                  </a:lnTo>
                  <a:lnTo>
                    <a:pt x="12621" y="1631692"/>
                  </a:lnTo>
                  <a:lnTo>
                    <a:pt x="19615" y="1678440"/>
                  </a:lnTo>
                  <a:lnTo>
                    <a:pt x="28095" y="1724685"/>
                  </a:lnTo>
                  <a:lnTo>
                    <a:pt x="38035" y="1770403"/>
                  </a:lnTo>
                  <a:lnTo>
                    <a:pt x="49410" y="1815568"/>
                  </a:lnTo>
                  <a:lnTo>
                    <a:pt x="62194" y="1860156"/>
                  </a:lnTo>
                  <a:lnTo>
                    <a:pt x="76363" y="1904140"/>
                  </a:lnTo>
                  <a:lnTo>
                    <a:pt x="91891" y="1947495"/>
                  </a:lnTo>
                  <a:lnTo>
                    <a:pt x="108753" y="1990197"/>
                  </a:lnTo>
                  <a:lnTo>
                    <a:pt x="126924" y="2032220"/>
                  </a:lnTo>
                  <a:lnTo>
                    <a:pt x="146379" y="2073539"/>
                  </a:lnTo>
                  <a:lnTo>
                    <a:pt x="167092" y="2114129"/>
                  </a:lnTo>
                  <a:lnTo>
                    <a:pt x="189039" y="2153965"/>
                  </a:lnTo>
                  <a:lnTo>
                    <a:pt x="212193" y="2193020"/>
                  </a:lnTo>
                  <a:lnTo>
                    <a:pt x="236530" y="2231271"/>
                  </a:lnTo>
                  <a:lnTo>
                    <a:pt x="262025" y="2268692"/>
                  </a:lnTo>
                  <a:lnTo>
                    <a:pt x="288653" y="2305258"/>
                  </a:lnTo>
                  <a:lnTo>
                    <a:pt x="316387" y="2340943"/>
                  </a:lnTo>
                  <a:lnTo>
                    <a:pt x="345204" y="2375723"/>
                  </a:lnTo>
                  <a:lnTo>
                    <a:pt x="375077" y="2409572"/>
                  </a:lnTo>
                  <a:lnTo>
                    <a:pt x="405983" y="2442465"/>
                  </a:lnTo>
                  <a:lnTo>
                    <a:pt x="437894" y="2474376"/>
                  </a:lnTo>
                  <a:lnTo>
                    <a:pt x="470787" y="2505282"/>
                  </a:lnTo>
                  <a:lnTo>
                    <a:pt x="504636" y="2535155"/>
                  </a:lnTo>
                  <a:lnTo>
                    <a:pt x="539416" y="2563972"/>
                  </a:lnTo>
                  <a:lnTo>
                    <a:pt x="575101" y="2591706"/>
                  </a:lnTo>
                  <a:lnTo>
                    <a:pt x="611667" y="2618334"/>
                  </a:lnTo>
                  <a:lnTo>
                    <a:pt x="649088" y="2643829"/>
                  </a:lnTo>
                  <a:lnTo>
                    <a:pt x="687339" y="2668166"/>
                  </a:lnTo>
                  <a:lnTo>
                    <a:pt x="726394" y="2691320"/>
                  </a:lnTo>
                  <a:lnTo>
                    <a:pt x="766230" y="2713267"/>
                  </a:lnTo>
                  <a:lnTo>
                    <a:pt x="806820" y="2733980"/>
                  </a:lnTo>
                  <a:lnTo>
                    <a:pt x="848139" y="2753435"/>
                  </a:lnTo>
                  <a:lnTo>
                    <a:pt x="890162" y="2771606"/>
                  </a:lnTo>
                  <a:lnTo>
                    <a:pt x="932864" y="2788468"/>
                  </a:lnTo>
                  <a:lnTo>
                    <a:pt x="976219" y="2803996"/>
                  </a:lnTo>
                  <a:lnTo>
                    <a:pt x="1020203" y="2818165"/>
                  </a:lnTo>
                  <a:lnTo>
                    <a:pt x="1064791" y="2830949"/>
                  </a:lnTo>
                  <a:lnTo>
                    <a:pt x="1109956" y="2842324"/>
                  </a:lnTo>
                  <a:lnTo>
                    <a:pt x="1155674" y="2852264"/>
                  </a:lnTo>
                  <a:lnTo>
                    <a:pt x="1201919" y="2860744"/>
                  </a:lnTo>
                  <a:lnTo>
                    <a:pt x="1248667" y="2867738"/>
                  </a:lnTo>
                  <a:lnTo>
                    <a:pt x="1295893" y="2873222"/>
                  </a:lnTo>
                  <a:lnTo>
                    <a:pt x="1343570" y="2877171"/>
                  </a:lnTo>
                  <a:lnTo>
                    <a:pt x="1391674" y="2879558"/>
                  </a:lnTo>
                  <a:lnTo>
                    <a:pt x="1440179" y="2880360"/>
                  </a:lnTo>
                  <a:lnTo>
                    <a:pt x="1488685" y="2879558"/>
                  </a:lnTo>
                  <a:lnTo>
                    <a:pt x="1536789" y="2877171"/>
                  </a:lnTo>
                  <a:lnTo>
                    <a:pt x="1584466" y="2873222"/>
                  </a:lnTo>
                  <a:lnTo>
                    <a:pt x="1631692" y="2867738"/>
                  </a:lnTo>
                  <a:lnTo>
                    <a:pt x="1678440" y="2860744"/>
                  </a:lnTo>
                  <a:lnTo>
                    <a:pt x="1724685" y="2852264"/>
                  </a:lnTo>
                  <a:lnTo>
                    <a:pt x="1770403" y="2842324"/>
                  </a:lnTo>
                  <a:lnTo>
                    <a:pt x="1815568" y="2830949"/>
                  </a:lnTo>
                  <a:lnTo>
                    <a:pt x="1860156" y="2818165"/>
                  </a:lnTo>
                  <a:lnTo>
                    <a:pt x="1904140" y="2803996"/>
                  </a:lnTo>
                  <a:lnTo>
                    <a:pt x="1947495" y="2788468"/>
                  </a:lnTo>
                  <a:lnTo>
                    <a:pt x="1990197" y="2771606"/>
                  </a:lnTo>
                  <a:lnTo>
                    <a:pt x="2032220" y="2753435"/>
                  </a:lnTo>
                  <a:lnTo>
                    <a:pt x="2073539" y="2733980"/>
                  </a:lnTo>
                  <a:lnTo>
                    <a:pt x="2114129" y="2713267"/>
                  </a:lnTo>
                  <a:lnTo>
                    <a:pt x="2153965" y="2691320"/>
                  </a:lnTo>
                  <a:lnTo>
                    <a:pt x="2193020" y="2668166"/>
                  </a:lnTo>
                  <a:lnTo>
                    <a:pt x="2231271" y="2643829"/>
                  </a:lnTo>
                  <a:lnTo>
                    <a:pt x="2268692" y="2618334"/>
                  </a:lnTo>
                  <a:lnTo>
                    <a:pt x="2305258" y="2591706"/>
                  </a:lnTo>
                  <a:lnTo>
                    <a:pt x="2340943" y="2563972"/>
                  </a:lnTo>
                  <a:lnTo>
                    <a:pt x="2375723" y="2535155"/>
                  </a:lnTo>
                  <a:lnTo>
                    <a:pt x="2409572" y="2505282"/>
                  </a:lnTo>
                  <a:lnTo>
                    <a:pt x="2442465" y="2474376"/>
                  </a:lnTo>
                  <a:lnTo>
                    <a:pt x="2474376" y="2442465"/>
                  </a:lnTo>
                  <a:lnTo>
                    <a:pt x="2505282" y="2409572"/>
                  </a:lnTo>
                  <a:lnTo>
                    <a:pt x="2535155" y="2375723"/>
                  </a:lnTo>
                  <a:lnTo>
                    <a:pt x="2563972" y="2340943"/>
                  </a:lnTo>
                  <a:lnTo>
                    <a:pt x="2591706" y="2305258"/>
                  </a:lnTo>
                  <a:lnTo>
                    <a:pt x="2618334" y="2268692"/>
                  </a:lnTo>
                  <a:lnTo>
                    <a:pt x="2643829" y="2231271"/>
                  </a:lnTo>
                  <a:lnTo>
                    <a:pt x="2668166" y="2193020"/>
                  </a:lnTo>
                  <a:lnTo>
                    <a:pt x="2691320" y="2153965"/>
                  </a:lnTo>
                  <a:lnTo>
                    <a:pt x="2713267" y="2114129"/>
                  </a:lnTo>
                  <a:lnTo>
                    <a:pt x="2733980" y="2073539"/>
                  </a:lnTo>
                  <a:lnTo>
                    <a:pt x="2753435" y="2032220"/>
                  </a:lnTo>
                  <a:lnTo>
                    <a:pt x="2771606" y="1990197"/>
                  </a:lnTo>
                  <a:lnTo>
                    <a:pt x="2788468" y="1947495"/>
                  </a:lnTo>
                  <a:lnTo>
                    <a:pt x="2803996" y="1904140"/>
                  </a:lnTo>
                  <a:lnTo>
                    <a:pt x="2818165" y="1860156"/>
                  </a:lnTo>
                  <a:lnTo>
                    <a:pt x="2830949" y="1815568"/>
                  </a:lnTo>
                  <a:lnTo>
                    <a:pt x="2842324" y="1770403"/>
                  </a:lnTo>
                  <a:lnTo>
                    <a:pt x="2852264" y="1724685"/>
                  </a:lnTo>
                  <a:lnTo>
                    <a:pt x="2860744" y="1678440"/>
                  </a:lnTo>
                  <a:lnTo>
                    <a:pt x="2867738" y="1631692"/>
                  </a:lnTo>
                  <a:lnTo>
                    <a:pt x="2873222" y="1584466"/>
                  </a:lnTo>
                  <a:lnTo>
                    <a:pt x="2877171" y="1536789"/>
                  </a:lnTo>
                  <a:lnTo>
                    <a:pt x="2879558" y="1488685"/>
                  </a:lnTo>
                  <a:lnTo>
                    <a:pt x="2880360" y="1440180"/>
                  </a:lnTo>
                  <a:lnTo>
                    <a:pt x="2879558" y="1391674"/>
                  </a:lnTo>
                  <a:lnTo>
                    <a:pt x="2877171" y="1343570"/>
                  </a:lnTo>
                  <a:lnTo>
                    <a:pt x="2873222" y="1295893"/>
                  </a:lnTo>
                  <a:lnTo>
                    <a:pt x="2867738" y="1248667"/>
                  </a:lnTo>
                  <a:lnTo>
                    <a:pt x="2860744" y="1201919"/>
                  </a:lnTo>
                  <a:lnTo>
                    <a:pt x="2852264" y="1155674"/>
                  </a:lnTo>
                  <a:lnTo>
                    <a:pt x="2842324" y="1109956"/>
                  </a:lnTo>
                  <a:lnTo>
                    <a:pt x="2830949" y="1064791"/>
                  </a:lnTo>
                  <a:lnTo>
                    <a:pt x="2818165" y="1020203"/>
                  </a:lnTo>
                  <a:lnTo>
                    <a:pt x="2803996" y="976219"/>
                  </a:lnTo>
                  <a:lnTo>
                    <a:pt x="2788468" y="932864"/>
                  </a:lnTo>
                  <a:lnTo>
                    <a:pt x="2771606" y="890162"/>
                  </a:lnTo>
                  <a:lnTo>
                    <a:pt x="2753435" y="848139"/>
                  </a:lnTo>
                  <a:lnTo>
                    <a:pt x="2733980" y="806820"/>
                  </a:lnTo>
                  <a:lnTo>
                    <a:pt x="2713267" y="766230"/>
                  </a:lnTo>
                  <a:lnTo>
                    <a:pt x="2691320" y="726394"/>
                  </a:lnTo>
                  <a:lnTo>
                    <a:pt x="2668166" y="687339"/>
                  </a:lnTo>
                  <a:lnTo>
                    <a:pt x="2643829" y="649088"/>
                  </a:lnTo>
                  <a:lnTo>
                    <a:pt x="2618334" y="611667"/>
                  </a:lnTo>
                  <a:lnTo>
                    <a:pt x="2591706" y="575101"/>
                  </a:lnTo>
                  <a:lnTo>
                    <a:pt x="2563972" y="539416"/>
                  </a:lnTo>
                  <a:lnTo>
                    <a:pt x="2535155" y="504636"/>
                  </a:lnTo>
                  <a:lnTo>
                    <a:pt x="2505282" y="470787"/>
                  </a:lnTo>
                  <a:lnTo>
                    <a:pt x="2474376" y="437894"/>
                  </a:lnTo>
                  <a:lnTo>
                    <a:pt x="2442465" y="405983"/>
                  </a:lnTo>
                  <a:lnTo>
                    <a:pt x="2409572" y="375077"/>
                  </a:lnTo>
                  <a:lnTo>
                    <a:pt x="2375723" y="345204"/>
                  </a:lnTo>
                  <a:lnTo>
                    <a:pt x="2340943" y="316387"/>
                  </a:lnTo>
                  <a:lnTo>
                    <a:pt x="2305258" y="288653"/>
                  </a:lnTo>
                  <a:lnTo>
                    <a:pt x="2268692" y="262025"/>
                  </a:lnTo>
                  <a:lnTo>
                    <a:pt x="2231271" y="236530"/>
                  </a:lnTo>
                  <a:lnTo>
                    <a:pt x="2193020" y="212193"/>
                  </a:lnTo>
                  <a:lnTo>
                    <a:pt x="2153965" y="189039"/>
                  </a:lnTo>
                  <a:lnTo>
                    <a:pt x="2114129" y="167092"/>
                  </a:lnTo>
                  <a:lnTo>
                    <a:pt x="2073539" y="146379"/>
                  </a:lnTo>
                  <a:lnTo>
                    <a:pt x="2032220" y="126924"/>
                  </a:lnTo>
                  <a:lnTo>
                    <a:pt x="1990197" y="108753"/>
                  </a:lnTo>
                  <a:lnTo>
                    <a:pt x="1947495" y="91891"/>
                  </a:lnTo>
                  <a:lnTo>
                    <a:pt x="1904140" y="76363"/>
                  </a:lnTo>
                  <a:lnTo>
                    <a:pt x="1860156" y="62194"/>
                  </a:lnTo>
                  <a:lnTo>
                    <a:pt x="1815568" y="49410"/>
                  </a:lnTo>
                  <a:lnTo>
                    <a:pt x="1770403" y="38035"/>
                  </a:lnTo>
                  <a:lnTo>
                    <a:pt x="1724685" y="28095"/>
                  </a:lnTo>
                  <a:lnTo>
                    <a:pt x="1678440" y="19615"/>
                  </a:lnTo>
                  <a:lnTo>
                    <a:pt x="1631692" y="12621"/>
                  </a:lnTo>
                  <a:lnTo>
                    <a:pt x="1584466" y="7137"/>
                  </a:lnTo>
                  <a:lnTo>
                    <a:pt x="1536789" y="3188"/>
                  </a:lnTo>
                  <a:lnTo>
                    <a:pt x="1488685" y="801"/>
                  </a:lnTo>
                  <a:lnTo>
                    <a:pt x="1440179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89354" y="4200905"/>
              <a:ext cx="2880360" cy="2880360"/>
            </a:xfrm>
            <a:custGeom>
              <a:avLst/>
              <a:gdLst/>
              <a:ahLst/>
              <a:cxnLst/>
              <a:rect l="l" t="t" r="r" b="b"/>
              <a:pathLst>
                <a:path w="2880360" h="2880359">
                  <a:moveTo>
                    <a:pt x="0" y="1440180"/>
                  </a:moveTo>
                  <a:lnTo>
                    <a:pt x="801" y="1391674"/>
                  </a:lnTo>
                  <a:lnTo>
                    <a:pt x="3188" y="1343570"/>
                  </a:lnTo>
                  <a:lnTo>
                    <a:pt x="7137" y="1295893"/>
                  </a:lnTo>
                  <a:lnTo>
                    <a:pt x="12621" y="1248667"/>
                  </a:lnTo>
                  <a:lnTo>
                    <a:pt x="19615" y="1201919"/>
                  </a:lnTo>
                  <a:lnTo>
                    <a:pt x="28095" y="1155674"/>
                  </a:lnTo>
                  <a:lnTo>
                    <a:pt x="38035" y="1109956"/>
                  </a:lnTo>
                  <a:lnTo>
                    <a:pt x="49410" y="1064791"/>
                  </a:lnTo>
                  <a:lnTo>
                    <a:pt x="62194" y="1020203"/>
                  </a:lnTo>
                  <a:lnTo>
                    <a:pt x="76363" y="976219"/>
                  </a:lnTo>
                  <a:lnTo>
                    <a:pt x="91891" y="932864"/>
                  </a:lnTo>
                  <a:lnTo>
                    <a:pt x="108753" y="890162"/>
                  </a:lnTo>
                  <a:lnTo>
                    <a:pt x="126924" y="848139"/>
                  </a:lnTo>
                  <a:lnTo>
                    <a:pt x="146379" y="806820"/>
                  </a:lnTo>
                  <a:lnTo>
                    <a:pt x="167092" y="766230"/>
                  </a:lnTo>
                  <a:lnTo>
                    <a:pt x="189039" y="726394"/>
                  </a:lnTo>
                  <a:lnTo>
                    <a:pt x="212193" y="687339"/>
                  </a:lnTo>
                  <a:lnTo>
                    <a:pt x="236530" y="649088"/>
                  </a:lnTo>
                  <a:lnTo>
                    <a:pt x="262025" y="611667"/>
                  </a:lnTo>
                  <a:lnTo>
                    <a:pt x="288653" y="575101"/>
                  </a:lnTo>
                  <a:lnTo>
                    <a:pt x="316387" y="539416"/>
                  </a:lnTo>
                  <a:lnTo>
                    <a:pt x="345204" y="504636"/>
                  </a:lnTo>
                  <a:lnTo>
                    <a:pt x="375077" y="470787"/>
                  </a:lnTo>
                  <a:lnTo>
                    <a:pt x="405983" y="437894"/>
                  </a:lnTo>
                  <a:lnTo>
                    <a:pt x="437894" y="405983"/>
                  </a:lnTo>
                  <a:lnTo>
                    <a:pt x="470787" y="375077"/>
                  </a:lnTo>
                  <a:lnTo>
                    <a:pt x="504636" y="345204"/>
                  </a:lnTo>
                  <a:lnTo>
                    <a:pt x="539416" y="316387"/>
                  </a:lnTo>
                  <a:lnTo>
                    <a:pt x="575101" y="288653"/>
                  </a:lnTo>
                  <a:lnTo>
                    <a:pt x="611667" y="262025"/>
                  </a:lnTo>
                  <a:lnTo>
                    <a:pt x="649088" y="236530"/>
                  </a:lnTo>
                  <a:lnTo>
                    <a:pt x="687339" y="212193"/>
                  </a:lnTo>
                  <a:lnTo>
                    <a:pt x="726394" y="189039"/>
                  </a:lnTo>
                  <a:lnTo>
                    <a:pt x="766230" y="167092"/>
                  </a:lnTo>
                  <a:lnTo>
                    <a:pt x="806820" y="146379"/>
                  </a:lnTo>
                  <a:lnTo>
                    <a:pt x="848139" y="126924"/>
                  </a:lnTo>
                  <a:lnTo>
                    <a:pt x="890162" y="108753"/>
                  </a:lnTo>
                  <a:lnTo>
                    <a:pt x="932864" y="91891"/>
                  </a:lnTo>
                  <a:lnTo>
                    <a:pt x="976219" y="76363"/>
                  </a:lnTo>
                  <a:lnTo>
                    <a:pt x="1020203" y="62194"/>
                  </a:lnTo>
                  <a:lnTo>
                    <a:pt x="1064791" y="49410"/>
                  </a:lnTo>
                  <a:lnTo>
                    <a:pt x="1109956" y="38035"/>
                  </a:lnTo>
                  <a:lnTo>
                    <a:pt x="1155674" y="28095"/>
                  </a:lnTo>
                  <a:lnTo>
                    <a:pt x="1201919" y="19615"/>
                  </a:lnTo>
                  <a:lnTo>
                    <a:pt x="1248667" y="12621"/>
                  </a:lnTo>
                  <a:lnTo>
                    <a:pt x="1295893" y="7137"/>
                  </a:lnTo>
                  <a:lnTo>
                    <a:pt x="1343570" y="3188"/>
                  </a:lnTo>
                  <a:lnTo>
                    <a:pt x="1391674" y="801"/>
                  </a:lnTo>
                  <a:lnTo>
                    <a:pt x="1440179" y="0"/>
                  </a:lnTo>
                  <a:lnTo>
                    <a:pt x="1488685" y="801"/>
                  </a:lnTo>
                  <a:lnTo>
                    <a:pt x="1536789" y="3188"/>
                  </a:lnTo>
                  <a:lnTo>
                    <a:pt x="1584466" y="7137"/>
                  </a:lnTo>
                  <a:lnTo>
                    <a:pt x="1631692" y="12621"/>
                  </a:lnTo>
                  <a:lnTo>
                    <a:pt x="1678440" y="19615"/>
                  </a:lnTo>
                  <a:lnTo>
                    <a:pt x="1724685" y="28095"/>
                  </a:lnTo>
                  <a:lnTo>
                    <a:pt x="1770403" y="38035"/>
                  </a:lnTo>
                  <a:lnTo>
                    <a:pt x="1815568" y="49410"/>
                  </a:lnTo>
                  <a:lnTo>
                    <a:pt x="1860156" y="62194"/>
                  </a:lnTo>
                  <a:lnTo>
                    <a:pt x="1904140" y="76363"/>
                  </a:lnTo>
                  <a:lnTo>
                    <a:pt x="1947495" y="91891"/>
                  </a:lnTo>
                  <a:lnTo>
                    <a:pt x="1990197" y="108753"/>
                  </a:lnTo>
                  <a:lnTo>
                    <a:pt x="2032220" y="126924"/>
                  </a:lnTo>
                  <a:lnTo>
                    <a:pt x="2073539" y="146379"/>
                  </a:lnTo>
                  <a:lnTo>
                    <a:pt x="2114129" y="167092"/>
                  </a:lnTo>
                  <a:lnTo>
                    <a:pt x="2153965" y="189039"/>
                  </a:lnTo>
                  <a:lnTo>
                    <a:pt x="2193020" y="212193"/>
                  </a:lnTo>
                  <a:lnTo>
                    <a:pt x="2231271" y="236530"/>
                  </a:lnTo>
                  <a:lnTo>
                    <a:pt x="2268692" y="262025"/>
                  </a:lnTo>
                  <a:lnTo>
                    <a:pt x="2305258" y="288653"/>
                  </a:lnTo>
                  <a:lnTo>
                    <a:pt x="2340943" y="316387"/>
                  </a:lnTo>
                  <a:lnTo>
                    <a:pt x="2375723" y="345204"/>
                  </a:lnTo>
                  <a:lnTo>
                    <a:pt x="2409572" y="375077"/>
                  </a:lnTo>
                  <a:lnTo>
                    <a:pt x="2442465" y="405983"/>
                  </a:lnTo>
                  <a:lnTo>
                    <a:pt x="2474376" y="437894"/>
                  </a:lnTo>
                  <a:lnTo>
                    <a:pt x="2505282" y="470787"/>
                  </a:lnTo>
                  <a:lnTo>
                    <a:pt x="2535155" y="504636"/>
                  </a:lnTo>
                  <a:lnTo>
                    <a:pt x="2563972" y="539416"/>
                  </a:lnTo>
                  <a:lnTo>
                    <a:pt x="2591706" y="575101"/>
                  </a:lnTo>
                  <a:lnTo>
                    <a:pt x="2618334" y="611667"/>
                  </a:lnTo>
                  <a:lnTo>
                    <a:pt x="2643829" y="649088"/>
                  </a:lnTo>
                  <a:lnTo>
                    <a:pt x="2668166" y="687339"/>
                  </a:lnTo>
                  <a:lnTo>
                    <a:pt x="2691320" y="726394"/>
                  </a:lnTo>
                  <a:lnTo>
                    <a:pt x="2713267" y="766230"/>
                  </a:lnTo>
                  <a:lnTo>
                    <a:pt x="2733980" y="806820"/>
                  </a:lnTo>
                  <a:lnTo>
                    <a:pt x="2753435" y="848139"/>
                  </a:lnTo>
                  <a:lnTo>
                    <a:pt x="2771606" y="890162"/>
                  </a:lnTo>
                  <a:lnTo>
                    <a:pt x="2788468" y="932864"/>
                  </a:lnTo>
                  <a:lnTo>
                    <a:pt x="2803996" y="976219"/>
                  </a:lnTo>
                  <a:lnTo>
                    <a:pt x="2818165" y="1020203"/>
                  </a:lnTo>
                  <a:lnTo>
                    <a:pt x="2830949" y="1064791"/>
                  </a:lnTo>
                  <a:lnTo>
                    <a:pt x="2842324" y="1109956"/>
                  </a:lnTo>
                  <a:lnTo>
                    <a:pt x="2852264" y="1155674"/>
                  </a:lnTo>
                  <a:lnTo>
                    <a:pt x="2860744" y="1201919"/>
                  </a:lnTo>
                  <a:lnTo>
                    <a:pt x="2867738" y="1248667"/>
                  </a:lnTo>
                  <a:lnTo>
                    <a:pt x="2873222" y="1295893"/>
                  </a:lnTo>
                  <a:lnTo>
                    <a:pt x="2877171" y="1343570"/>
                  </a:lnTo>
                  <a:lnTo>
                    <a:pt x="2879558" y="1391674"/>
                  </a:lnTo>
                  <a:lnTo>
                    <a:pt x="2880360" y="1440180"/>
                  </a:lnTo>
                  <a:lnTo>
                    <a:pt x="2879558" y="1488685"/>
                  </a:lnTo>
                  <a:lnTo>
                    <a:pt x="2877171" y="1536789"/>
                  </a:lnTo>
                  <a:lnTo>
                    <a:pt x="2873222" y="1584466"/>
                  </a:lnTo>
                  <a:lnTo>
                    <a:pt x="2867738" y="1631692"/>
                  </a:lnTo>
                  <a:lnTo>
                    <a:pt x="2860744" y="1678440"/>
                  </a:lnTo>
                  <a:lnTo>
                    <a:pt x="2852264" y="1724685"/>
                  </a:lnTo>
                  <a:lnTo>
                    <a:pt x="2842324" y="1770403"/>
                  </a:lnTo>
                  <a:lnTo>
                    <a:pt x="2830949" y="1815568"/>
                  </a:lnTo>
                  <a:lnTo>
                    <a:pt x="2818165" y="1860156"/>
                  </a:lnTo>
                  <a:lnTo>
                    <a:pt x="2803996" y="1904140"/>
                  </a:lnTo>
                  <a:lnTo>
                    <a:pt x="2788468" y="1947495"/>
                  </a:lnTo>
                  <a:lnTo>
                    <a:pt x="2771606" y="1990197"/>
                  </a:lnTo>
                  <a:lnTo>
                    <a:pt x="2753435" y="2032220"/>
                  </a:lnTo>
                  <a:lnTo>
                    <a:pt x="2733980" y="2073539"/>
                  </a:lnTo>
                  <a:lnTo>
                    <a:pt x="2713267" y="2114129"/>
                  </a:lnTo>
                  <a:lnTo>
                    <a:pt x="2691320" y="2153965"/>
                  </a:lnTo>
                  <a:lnTo>
                    <a:pt x="2668166" y="2193020"/>
                  </a:lnTo>
                  <a:lnTo>
                    <a:pt x="2643829" y="2231271"/>
                  </a:lnTo>
                  <a:lnTo>
                    <a:pt x="2618334" y="2268692"/>
                  </a:lnTo>
                  <a:lnTo>
                    <a:pt x="2591706" y="2305258"/>
                  </a:lnTo>
                  <a:lnTo>
                    <a:pt x="2563972" y="2340943"/>
                  </a:lnTo>
                  <a:lnTo>
                    <a:pt x="2535155" y="2375723"/>
                  </a:lnTo>
                  <a:lnTo>
                    <a:pt x="2505282" y="2409572"/>
                  </a:lnTo>
                  <a:lnTo>
                    <a:pt x="2474376" y="2442465"/>
                  </a:lnTo>
                  <a:lnTo>
                    <a:pt x="2442465" y="2474376"/>
                  </a:lnTo>
                  <a:lnTo>
                    <a:pt x="2409572" y="2505282"/>
                  </a:lnTo>
                  <a:lnTo>
                    <a:pt x="2375723" y="2535155"/>
                  </a:lnTo>
                  <a:lnTo>
                    <a:pt x="2340943" y="2563972"/>
                  </a:lnTo>
                  <a:lnTo>
                    <a:pt x="2305258" y="2591706"/>
                  </a:lnTo>
                  <a:lnTo>
                    <a:pt x="2268692" y="2618334"/>
                  </a:lnTo>
                  <a:lnTo>
                    <a:pt x="2231271" y="2643829"/>
                  </a:lnTo>
                  <a:lnTo>
                    <a:pt x="2193020" y="2668166"/>
                  </a:lnTo>
                  <a:lnTo>
                    <a:pt x="2153965" y="2691320"/>
                  </a:lnTo>
                  <a:lnTo>
                    <a:pt x="2114129" y="2713267"/>
                  </a:lnTo>
                  <a:lnTo>
                    <a:pt x="2073539" y="2733980"/>
                  </a:lnTo>
                  <a:lnTo>
                    <a:pt x="2032220" y="2753435"/>
                  </a:lnTo>
                  <a:lnTo>
                    <a:pt x="1990197" y="2771606"/>
                  </a:lnTo>
                  <a:lnTo>
                    <a:pt x="1947495" y="2788468"/>
                  </a:lnTo>
                  <a:lnTo>
                    <a:pt x="1904140" y="2803996"/>
                  </a:lnTo>
                  <a:lnTo>
                    <a:pt x="1860156" y="2818165"/>
                  </a:lnTo>
                  <a:lnTo>
                    <a:pt x="1815568" y="2830949"/>
                  </a:lnTo>
                  <a:lnTo>
                    <a:pt x="1770403" y="2842324"/>
                  </a:lnTo>
                  <a:lnTo>
                    <a:pt x="1724685" y="2852264"/>
                  </a:lnTo>
                  <a:lnTo>
                    <a:pt x="1678440" y="2860744"/>
                  </a:lnTo>
                  <a:lnTo>
                    <a:pt x="1631692" y="2867738"/>
                  </a:lnTo>
                  <a:lnTo>
                    <a:pt x="1584466" y="2873222"/>
                  </a:lnTo>
                  <a:lnTo>
                    <a:pt x="1536789" y="2877171"/>
                  </a:lnTo>
                  <a:lnTo>
                    <a:pt x="1488685" y="2879558"/>
                  </a:lnTo>
                  <a:lnTo>
                    <a:pt x="1440179" y="2880360"/>
                  </a:lnTo>
                  <a:lnTo>
                    <a:pt x="1391674" y="2879558"/>
                  </a:lnTo>
                  <a:lnTo>
                    <a:pt x="1343570" y="2877171"/>
                  </a:lnTo>
                  <a:lnTo>
                    <a:pt x="1295893" y="2873222"/>
                  </a:lnTo>
                  <a:lnTo>
                    <a:pt x="1248667" y="2867738"/>
                  </a:lnTo>
                  <a:lnTo>
                    <a:pt x="1201919" y="2860744"/>
                  </a:lnTo>
                  <a:lnTo>
                    <a:pt x="1155674" y="2852264"/>
                  </a:lnTo>
                  <a:lnTo>
                    <a:pt x="1109956" y="2842324"/>
                  </a:lnTo>
                  <a:lnTo>
                    <a:pt x="1064791" y="2830949"/>
                  </a:lnTo>
                  <a:lnTo>
                    <a:pt x="1020203" y="2818165"/>
                  </a:lnTo>
                  <a:lnTo>
                    <a:pt x="976219" y="2803996"/>
                  </a:lnTo>
                  <a:lnTo>
                    <a:pt x="932864" y="2788468"/>
                  </a:lnTo>
                  <a:lnTo>
                    <a:pt x="890162" y="2771606"/>
                  </a:lnTo>
                  <a:lnTo>
                    <a:pt x="848139" y="2753435"/>
                  </a:lnTo>
                  <a:lnTo>
                    <a:pt x="806820" y="2733980"/>
                  </a:lnTo>
                  <a:lnTo>
                    <a:pt x="766230" y="2713267"/>
                  </a:lnTo>
                  <a:lnTo>
                    <a:pt x="726394" y="2691320"/>
                  </a:lnTo>
                  <a:lnTo>
                    <a:pt x="687339" y="2668166"/>
                  </a:lnTo>
                  <a:lnTo>
                    <a:pt x="649088" y="2643829"/>
                  </a:lnTo>
                  <a:lnTo>
                    <a:pt x="611667" y="2618334"/>
                  </a:lnTo>
                  <a:lnTo>
                    <a:pt x="575101" y="2591706"/>
                  </a:lnTo>
                  <a:lnTo>
                    <a:pt x="539416" y="2563972"/>
                  </a:lnTo>
                  <a:lnTo>
                    <a:pt x="504636" y="2535155"/>
                  </a:lnTo>
                  <a:lnTo>
                    <a:pt x="470787" y="2505282"/>
                  </a:lnTo>
                  <a:lnTo>
                    <a:pt x="437894" y="2474376"/>
                  </a:lnTo>
                  <a:lnTo>
                    <a:pt x="405983" y="2442465"/>
                  </a:lnTo>
                  <a:lnTo>
                    <a:pt x="375077" y="2409572"/>
                  </a:lnTo>
                  <a:lnTo>
                    <a:pt x="345204" y="2375723"/>
                  </a:lnTo>
                  <a:lnTo>
                    <a:pt x="316387" y="2340943"/>
                  </a:lnTo>
                  <a:lnTo>
                    <a:pt x="288653" y="2305258"/>
                  </a:lnTo>
                  <a:lnTo>
                    <a:pt x="262025" y="2268692"/>
                  </a:lnTo>
                  <a:lnTo>
                    <a:pt x="236530" y="2231271"/>
                  </a:lnTo>
                  <a:lnTo>
                    <a:pt x="212193" y="2193020"/>
                  </a:lnTo>
                  <a:lnTo>
                    <a:pt x="189039" y="2153965"/>
                  </a:lnTo>
                  <a:lnTo>
                    <a:pt x="167092" y="2114129"/>
                  </a:lnTo>
                  <a:lnTo>
                    <a:pt x="146379" y="2073539"/>
                  </a:lnTo>
                  <a:lnTo>
                    <a:pt x="126924" y="2032220"/>
                  </a:lnTo>
                  <a:lnTo>
                    <a:pt x="108753" y="1990197"/>
                  </a:lnTo>
                  <a:lnTo>
                    <a:pt x="91891" y="1947495"/>
                  </a:lnTo>
                  <a:lnTo>
                    <a:pt x="76363" y="1904140"/>
                  </a:lnTo>
                  <a:lnTo>
                    <a:pt x="62194" y="1860156"/>
                  </a:lnTo>
                  <a:lnTo>
                    <a:pt x="49410" y="1815568"/>
                  </a:lnTo>
                  <a:lnTo>
                    <a:pt x="38035" y="1770403"/>
                  </a:lnTo>
                  <a:lnTo>
                    <a:pt x="28095" y="1724685"/>
                  </a:lnTo>
                  <a:lnTo>
                    <a:pt x="19615" y="1678440"/>
                  </a:lnTo>
                  <a:lnTo>
                    <a:pt x="12621" y="1631692"/>
                  </a:lnTo>
                  <a:lnTo>
                    <a:pt x="7137" y="1584466"/>
                  </a:lnTo>
                  <a:lnTo>
                    <a:pt x="3188" y="1536789"/>
                  </a:lnTo>
                  <a:lnTo>
                    <a:pt x="801" y="1488685"/>
                  </a:lnTo>
                  <a:lnTo>
                    <a:pt x="0" y="1440180"/>
                  </a:lnTo>
                  <a:close/>
                </a:path>
              </a:pathLst>
            </a:custGeom>
            <a:ln w="254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9716" y="4809743"/>
              <a:ext cx="1659635" cy="16596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05447" y="306451"/>
            <a:ext cx="3244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Facial</a:t>
            </a:r>
            <a:r>
              <a:rPr spc="-1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0" dirty="0">
                <a:solidFill>
                  <a:srgbClr val="3E3E3E"/>
                </a:solidFill>
                <a:latin typeface="Arial"/>
                <a:cs typeface="Arial"/>
              </a:rPr>
              <a:t>Recognition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5959" y="760476"/>
            <a:ext cx="4645151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48967" y="1882292"/>
            <a:ext cx="1195578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1680" marR="5080" indent="-4539615">
              <a:lnSpc>
                <a:spcPct val="114100"/>
              </a:lnSpc>
              <a:spcBef>
                <a:spcPts val="10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limitations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facial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recognition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countered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scanning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more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detailed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features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eye.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This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includes: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60169" y="3563873"/>
            <a:ext cx="6339840" cy="4570730"/>
          </a:xfrm>
          <a:custGeom>
            <a:avLst/>
            <a:gdLst/>
            <a:ahLst/>
            <a:cxnLst/>
            <a:rect l="l" t="t" r="r" b="b"/>
            <a:pathLst>
              <a:path w="6339840" h="4570730">
                <a:moveTo>
                  <a:pt x="0" y="761746"/>
                </a:moveTo>
                <a:lnTo>
                  <a:pt x="1498" y="713566"/>
                </a:lnTo>
                <a:lnTo>
                  <a:pt x="5934" y="666184"/>
                </a:lnTo>
                <a:lnTo>
                  <a:pt x="13218" y="619688"/>
                </a:lnTo>
                <a:lnTo>
                  <a:pt x="23261" y="574167"/>
                </a:lnTo>
                <a:lnTo>
                  <a:pt x="35974" y="529711"/>
                </a:lnTo>
                <a:lnTo>
                  <a:pt x="51267" y="486409"/>
                </a:lnTo>
                <a:lnTo>
                  <a:pt x="69053" y="444350"/>
                </a:lnTo>
                <a:lnTo>
                  <a:pt x="89240" y="403623"/>
                </a:lnTo>
                <a:lnTo>
                  <a:pt x="111741" y="364317"/>
                </a:lnTo>
                <a:lnTo>
                  <a:pt x="136465" y="326522"/>
                </a:lnTo>
                <a:lnTo>
                  <a:pt x="163325" y="290326"/>
                </a:lnTo>
                <a:lnTo>
                  <a:pt x="192230" y="255819"/>
                </a:lnTo>
                <a:lnTo>
                  <a:pt x="223091" y="223091"/>
                </a:lnTo>
                <a:lnTo>
                  <a:pt x="255819" y="192230"/>
                </a:lnTo>
                <a:lnTo>
                  <a:pt x="290326" y="163325"/>
                </a:lnTo>
                <a:lnTo>
                  <a:pt x="326522" y="136465"/>
                </a:lnTo>
                <a:lnTo>
                  <a:pt x="364317" y="111741"/>
                </a:lnTo>
                <a:lnTo>
                  <a:pt x="403623" y="89240"/>
                </a:lnTo>
                <a:lnTo>
                  <a:pt x="444350" y="69053"/>
                </a:lnTo>
                <a:lnTo>
                  <a:pt x="486409" y="51267"/>
                </a:lnTo>
                <a:lnTo>
                  <a:pt x="529711" y="35974"/>
                </a:lnTo>
                <a:lnTo>
                  <a:pt x="574167" y="23261"/>
                </a:lnTo>
                <a:lnTo>
                  <a:pt x="619688" y="13218"/>
                </a:lnTo>
                <a:lnTo>
                  <a:pt x="666184" y="5934"/>
                </a:lnTo>
                <a:lnTo>
                  <a:pt x="713566" y="1498"/>
                </a:lnTo>
                <a:lnTo>
                  <a:pt x="761746" y="0"/>
                </a:lnTo>
                <a:lnTo>
                  <a:pt x="5578094" y="0"/>
                </a:lnTo>
                <a:lnTo>
                  <a:pt x="5626273" y="1498"/>
                </a:lnTo>
                <a:lnTo>
                  <a:pt x="5673655" y="5934"/>
                </a:lnTo>
                <a:lnTo>
                  <a:pt x="5720151" y="13218"/>
                </a:lnTo>
                <a:lnTo>
                  <a:pt x="5765672" y="23261"/>
                </a:lnTo>
                <a:lnTo>
                  <a:pt x="5810128" y="35974"/>
                </a:lnTo>
                <a:lnTo>
                  <a:pt x="5853430" y="51267"/>
                </a:lnTo>
                <a:lnTo>
                  <a:pt x="5895489" y="69053"/>
                </a:lnTo>
                <a:lnTo>
                  <a:pt x="5936216" y="89240"/>
                </a:lnTo>
                <a:lnTo>
                  <a:pt x="5975522" y="111741"/>
                </a:lnTo>
                <a:lnTo>
                  <a:pt x="6013317" y="136465"/>
                </a:lnTo>
                <a:lnTo>
                  <a:pt x="6049513" y="163325"/>
                </a:lnTo>
                <a:lnTo>
                  <a:pt x="6084020" y="192230"/>
                </a:lnTo>
                <a:lnTo>
                  <a:pt x="6116748" y="223091"/>
                </a:lnTo>
                <a:lnTo>
                  <a:pt x="6147609" y="255819"/>
                </a:lnTo>
                <a:lnTo>
                  <a:pt x="6176514" y="290326"/>
                </a:lnTo>
                <a:lnTo>
                  <a:pt x="6203374" y="326522"/>
                </a:lnTo>
                <a:lnTo>
                  <a:pt x="6228098" y="364317"/>
                </a:lnTo>
                <a:lnTo>
                  <a:pt x="6250599" y="403623"/>
                </a:lnTo>
                <a:lnTo>
                  <a:pt x="6270786" y="444350"/>
                </a:lnTo>
                <a:lnTo>
                  <a:pt x="6288572" y="486409"/>
                </a:lnTo>
                <a:lnTo>
                  <a:pt x="6303865" y="529711"/>
                </a:lnTo>
                <a:lnTo>
                  <a:pt x="6316578" y="574167"/>
                </a:lnTo>
                <a:lnTo>
                  <a:pt x="6326621" y="619688"/>
                </a:lnTo>
                <a:lnTo>
                  <a:pt x="6333905" y="666184"/>
                </a:lnTo>
                <a:lnTo>
                  <a:pt x="6338341" y="713566"/>
                </a:lnTo>
                <a:lnTo>
                  <a:pt x="6339839" y="761746"/>
                </a:lnTo>
                <a:lnTo>
                  <a:pt x="6339839" y="3808729"/>
                </a:lnTo>
                <a:lnTo>
                  <a:pt x="6338341" y="3856909"/>
                </a:lnTo>
                <a:lnTo>
                  <a:pt x="6333905" y="3904291"/>
                </a:lnTo>
                <a:lnTo>
                  <a:pt x="6326621" y="3950787"/>
                </a:lnTo>
                <a:lnTo>
                  <a:pt x="6316578" y="3996308"/>
                </a:lnTo>
                <a:lnTo>
                  <a:pt x="6303865" y="4040764"/>
                </a:lnTo>
                <a:lnTo>
                  <a:pt x="6288572" y="4084066"/>
                </a:lnTo>
                <a:lnTo>
                  <a:pt x="6270786" y="4126125"/>
                </a:lnTo>
                <a:lnTo>
                  <a:pt x="6250599" y="4166852"/>
                </a:lnTo>
                <a:lnTo>
                  <a:pt x="6228098" y="4206158"/>
                </a:lnTo>
                <a:lnTo>
                  <a:pt x="6203374" y="4243953"/>
                </a:lnTo>
                <a:lnTo>
                  <a:pt x="6176514" y="4280149"/>
                </a:lnTo>
                <a:lnTo>
                  <a:pt x="6147609" y="4314656"/>
                </a:lnTo>
                <a:lnTo>
                  <a:pt x="6116748" y="4347384"/>
                </a:lnTo>
                <a:lnTo>
                  <a:pt x="6084020" y="4378245"/>
                </a:lnTo>
                <a:lnTo>
                  <a:pt x="6049513" y="4407150"/>
                </a:lnTo>
                <a:lnTo>
                  <a:pt x="6013317" y="4434010"/>
                </a:lnTo>
                <a:lnTo>
                  <a:pt x="5975522" y="4458734"/>
                </a:lnTo>
                <a:lnTo>
                  <a:pt x="5936216" y="4481235"/>
                </a:lnTo>
                <a:lnTo>
                  <a:pt x="5895489" y="4501422"/>
                </a:lnTo>
                <a:lnTo>
                  <a:pt x="5853430" y="4519208"/>
                </a:lnTo>
                <a:lnTo>
                  <a:pt x="5810128" y="4534501"/>
                </a:lnTo>
                <a:lnTo>
                  <a:pt x="5765672" y="4547214"/>
                </a:lnTo>
                <a:lnTo>
                  <a:pt x="5720151" y="4557257"/>
                </a:lnTo>
                <a:lnTo>
                  <a:pt x="5673655" y="4564541"/>
                </a:lnTo>
                <a:lnTo>
                  <a:pt x="5626273" y="4568977"/>
                </a:lnTo>
                <a:lnTo>
                  <a:pt x="5578094" y="4570476"/>
                </a:lnTo>
                <a:lnTo>
                  <a:pt x="761746" y="4570476"/>
                </a:lnTo>
                <a:lnTo>
                  <a:pt x="713566" y="4568977"/>
                </a:lnTo>
                <a:lnTo>
                  <a:pt x="666184" y="4564541"/>
                </a:lnTo>
                <a:lnTo>
                  <a:pt x="619688" y="4557257"/>
                </a:lnTo>
                <a:lnTo>
                  <a:pt x="574167" y="4547214"/>
                </a:lnTo>
                <a:lnTo>
                  <a:pt x="529711" y="4534501"/>
                </a:lnTo>
                <a:lnTo>
                  <a:pt x="486409" y="4519208"/>
                </a:lnTo>
                <a:lnTo>
                  <a:pt x="444350" y="4501422"/>
                </a:lnTo>
                <a:lnTo>
                  <a:pt x="403623" y="4481235"/>
                </a:lnTo>
                <a:lnTo>
                  <a:pt x="364317" y="4458734"/>
                </a:lnTo>
                <a:lnTo>
                  <a:pt x="326522" y="4434010"/>
                </a:lnTo>
                <a:lnTo>
                  <a:pt x="290326" y="4407150"/>
                </a:lnTo>
                <a:lnTo>
                  <a:pt x="255819" y="4378245"/>
                </a:lnTo>
                <a:lnTo>
                  <a:pt x="223091" y="4347384"/>
                </a:lnTo>
                <a:lnTo>
                  <a:pt x="192230" y="4314656"/>
                </a:lnTo>
                <a:lnTo>
                  <a:pt x="163325" y="4280149"/>
                </a:lnTo>
                <a:lnTo>
                  <a:pt x="136465" y="4243953"/>
                </a:lnTo>
                <a:lnTo>
                  <a:pt x="111741" y="4206158"/>
                </a:lnTo>
                <a:lnTo>
                  <a:pt x="89240" y="4166852"/>
                </a:lnTo>
                <a:lnTo>
                  <a:pt x="69053" y="4126125"/>
                </a:lnTo>
                <a:lnTo>
                  <a:pt x="51267" y="4084066"/>
                </a:lnTo>
                <a:lnTo>
                  <a:pt x="35974" y="4040764"/>
                </a:lnTo>
                <a:lnTo>
                  <a:pt x="23261" y="3996308"/>
                </a:lnTo>
                <a:lnTo>
                  <a:pt x="13218" y="3950787"/>
                </a:lnTo>
                <a:lnTo>
                  <a:pt x="5934" y="3904291"/>
                </a:lnTo>
                <a:lnTo>
                  <a:pt x="1498" y="3856909"/>
                </a:lnTo>
                <a:lnTo>
                  <a:pt x="0" y="3808729"/>
                </a:lnTo>
                <a:lnTo>
                  <a:pt x="0" y="761746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11198" y="4649325"/>
            <a:ext cx="5454650" cy="7918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42265" marR="99695" indent="-342265" algn="r">
              <a:lnSpc>
                <a:spcPct val="100000"/>
              </a:lnSpc>
              <a:spcBef>
                <a:spcPts val="475"/>
              </a:spcBef>
              <a:buClr>
                <a:srgbClr val="000000"/>
              </a:buClr>
              <a:buFont typeface="Arial MT"/>
              <a:buChar char="•"/>
              <a:tabLst>
                <a:tab pos="342265" algn="l"/>
                <a:tab pos="342900" algn="l"/>
              </a:tabLst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infrared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light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is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passed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eye</a:t>
            </a:r>
            <a:endParaRPr sz="22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375"/>
              </a:spcBef>
            </a:pP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pattern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blood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vessels.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11198" y="5796534"/>
            <a:ext cx="5577840" cy="1555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141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arrangement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these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blood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vessels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very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complicated,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except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certain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diseases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injuries,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usually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unchanged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birth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death.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30006" y="3614165"/>
            <a:ext cx="6278880" cy="4520565"/>
          </a:xfrm>
          <a:custGeom>
            <a:avLst/>
            <a:gdLst/>
            <a:ahLst/>
            <a:cxnLst/>
            <a:rect l="l" t="t" r="r" b="b"/>
            <a:pathLst>
              <a:path w="6278880" h="4520565">
                <a:moveTo>
                  <a:pt x="0" y="753363"/>
                </a:moveTo>
                <a:lnTo>
                  <a:pt x="1482" y="705722"/>
                </a:lnTo>
                <a:lnTo>
                  <a:pt x="5870" y="658867"/>
                </a:lnTo>
                <a:lnTo>
                  <a:pt x="13075" y="612888"/>
                </a:lnTo>
                <a:lnTo>
                  <a:pt x="23009" y="567872"/>
                </a:lnTo>
                <a:lnTo>
                  <a:pt x="35584" y="523908"/>
                </a:lnTo>
                <a:lnTo>
                  <a:pt x="50712" y="481085"/>
                </a:lnTo>
                <a:lnTo>
                  <a:pt x="68304" y="439490"/>
                </a:lnTo>
                <a:lnTo>
                  <a:pt x="88272" y="399212"/>
                </a:lnTo>
                <a:lnTo>
                  <a:pt x="110527" y="360339"/>
                </a:lnTo>
                <a:lnTo>
                  <a:pt x="134983" y="322959"/>
                </a:lnTo>
                <a:lnTo>
                  <a:pt x="161549" y="287161"/>
                </a:lnTo>
                <a:lnTo>
                  <a:pt x="190138" y="253032"/>
                </a:lnTo>
                <a:lnTo>
                  <a:pt x="220662" y="220662"/>
                </a:lnTo>
                <a:lnTo>
                  <a:pt x="253032" y="190138"/>
                </a:lnTo>
                <a:lnTo>
                  <a:pt x="287161" y="161549"/>
                </a:lnTo>
                <a:lnTo>
                  <a:pt x="322959" y="134983"/>
                </a:lnTo>
                <a:lnTo>
                  <a:pt x="360339" y="110527"/>
                </a:lnTo>
                <a:lnTo>
                  <a:pt x="399212" y="88272"/>
                </a:lnTo>
                <a:lnTo>
                  <a:pt x="439490" y="68304"/>
                </a:lnTo>
                <a:lnTo>
                  <a:pt x="481085" y="50712"/>
                </a:lnTo>
                <a:lnTo>
                  <a:pt x="523908" y="35584"/>
                </a:lnTo>
                <a:lnTo>
                  <a:pt x="567872" y="23009"/>
                </a:lnTo>
                <a:lnTo>
                  <a:pt x="612888" y="13075"/>
                </a:lnTo>
                <a:lnTo>
                  <a:pt x="658867" y="5870"/>
                </a:lnTo>
                <a:lnTo>
                  <a:pt x="705722" y="1482"/>
                </a:lnTo>
                <a:lnTo>
                  <a:pt x="753364" y="0"/>
                </a:lnTo>
                <a:lnTo>
                  <a:pt x="5525515" y="0"/>
                </a:lnTo>
                <a:lnTo>
                  <a:pt x="5573157" y="1482"/>
                </a:lnTo>
                <a:lnTo>
                  <a:pt x="5620012" y="5870"/>
                </a:lnTo>
                <a:lnTo>
                  <a:pt x="5665991" y="13075"/>
                </a:lnTo>
                <a:lnTo>
                  <a:pt x="5711007" y="23009"/>
                </a:lnTo>
                <a:lnTo>
                  <a:pt x="5754971" y="35584"/>
                </a:lnTo>
                <a:lnTo>
                  <a:pt x="5797794" y="50712"/>
                </a:lnTo>
                <a:lnTo>
                  <a:pt x="5839389" y="68304"/>
                </a:lnTo>
                <a:lnTo>
                  <a:pt x="5879667" y="88272"/>
                </a:lnTo>
                <a:lnTo>
                  <a:pt x="5918540" y="110527"/>
                </a:lnTo>
                <a:lnTo>
                  <a:pt x="5955920" y="134983"/>
                </a:lnTo>
                <a:lnTo>
                  <a:pt x="5991718" y="161549"/>
                </a:lnTo>
                <a:lnTo>
                  <a:pt x="6025847" y="190138"/>
                </a:lnTo>
                <a:lnTo>
                  <a:pt x="6058217" y="220662"/>
                </a:lnTo>
                <a:lnTo>
                  <a:pt x="6088741" y="253032"/>
                </a:lnTo>
                <a:lnTo>
                  <a:pt x="6117330" y="287161"/>
                </a:lnTo>
                <a:lnTo>
                  <a:pt x="6143896" y="322959"/>
                </a:lnTo>
                <a:lnTo>
                  <a:pt x="6168352" y="360339"/>
                </a:lnTo>
                <a:lnTo>
                  <a:pt x="6190607" y="399212"/>
                </a:lnTo>
                <a:lnTo>
                  <a:pt x="6210575" y="439490"/>
                </a:lnTo>
                <a:lnTo>
                  <a:pt x="6228167" y="481085"/>
                </a:lnTo>
                <a:lnTo>
                  <a:pt x="6243295" y="523908"/>
                </a:lnTo>
                <a:lnTo>
                  <a:pt x="6255870" y="567872"/>
                </a:lnTo>
                <a:lnTo>
                  <a:pt x="6265804" y="612888"/>
                </a:lnTo>
                <a:lnTo>
                  <a:pt x="6273009" y="658867"/>
                </a:lnTo>
                <a:lnTo>
                  <a:pt x="6277397" y="705722"/>
                </a:lnTo>
                <a:lnTo>
                  <a:pt x="6278880" y="753363"/>
                </a:lnTo>
                <a:lnTo>
                  <a:pt x="6278880" y="3766820"/>
                </a:lnTo>
                <a:lnTo>
                  <a:pt x="6277397" y="3814461"/>
                </a:lnTo>
                <a:lnTo>
                  <a:pt x="6273009" y="3861316"/>
                </a:lnTo>
                <a:lnTo>
                  <a:pt x="6265804" y="3907295"/>
                </a:lnTo>
                <a:lnTo>
                  <a:pt x="6255870" y="3952311"/>
                </a:lnTo>
                <a:lnTo>
                  <a:pt x="6243295" y="3996275"/>
                </a:lnTo>
                <a:lnTo>
                  <a:pt x="6228167" y="4039098"/>
                </a:lnTo>
                <a:lnTo>
                  <a:pt x="6210575" y="4080693"/>
                </a:lnTo>
                <a:lnTo>
                  <a:pt x="6190607" y="4120971"/>
                </a:lnTo>
                <a:lnTo>
                  <a:pt x="6168352" y="4159844"/>
                </a:lnTo>
                <a:lnTo>
                  <a:pt x="6143896" y="4197224"/>
                </a:lnTo>
                <a:lnTo>
                  <a:pt x="6117330" y="4233022"/>
                </a:lnTo>
                <a:lnTo>
                  <a:pt x="6088741" y="4267151"/>
                </a:lnTo>
                <a:lnTo>
                  <a:pt x="6058217" y="4299521"/>
                </a:lnTo>
                <a:lnTo>
                  <a:pt x="6025847" y="4330045"/>
                </a:lnTo>
                <a:lnTo>
                  <a:pt x="5991718" y="4358634"/>
                </a:lnTo>
                <a:lnTo>
                  <a:pt x="5955920" y="4385200"/>
                </a:lnTo>
                <a:lnTo>
                  <a:pt x="5918540" y="4409656"/>
                </a:lnTo>
                <a:lnTo>
                  <a:pt x="5879667" y="4431911"/>
                </a:lnTo>
                <a:lnTo>
                  <a:pt x="5839389" y="4451879"/>
                </a:lnTo>
                <a:lnTo>
                  <a:pt x="5797794" y="4469471"/>
                </a:lnTo>
                <a:lnTo>
                  <a:pt x="5754971" y="4484599"/>
                </a:lnTo>
                <a:lnTo>
                  <a:pt x="5711007" y="4497174"/>
                </a:lnTo>
                <a:lnTo>
                  <a:pt x="5665991" y="4507108"/>
                </a:lnTo>
                <a:lnTo>
                  <a:pt x="5620012" y="4514313"/>
                </a:lnTo>
                <a:lnTo>
                  <a:pt x="5573157" y="4518701"/>
                </a:lnTo>
                <a:lnTo>
                  <a:pt x="5525515" y="4520184"/>
                </a:lnTo>
                <a:lnTo>
                  <a:pt x="753364" y="4520184"/>
                </a:lnTo>
                <a:lnTo>
                  <a:pt x="705722" y="4518701"/>
                </a:lnTo>
                <a:lnTo>
                  <a:pt x="658867" y="4514313"/>
                </a:lnTo>
                <a:lnTo>
                  <a:pt x="612888" y="4507108"/>
                </a:lnTo>
                <a:lnTo>
                  <a:pt x="567872" y="4497174"/>
                </a:lnTo>
                <a:lnTo>
                  <a:pt x="523908" y="4484599"/>
                </a:lnTo>
                <a:lnTo>
                  <a:pt x="481085" y="4469471"/>
                </a:lnTo>
                <a:lnTo>
                  <a:pt x="439490" y="4451879"/>
                </a:lnTo>
                <a:lnTo>
                  <a:pt x="399212" y="4431911"/>
                </a:lnTo>
                <a:lnTo>
                  <a:pt x="360339" y="4409656"/>
                </a:lnTo>
                <a:lnTo>
                  <a:pt x="322959" y="4385200"/>
                </a:lnTo>
                <a:lnTo>
                  <a:pt x="287161" y="4358634"/>
                </a:lnTo>
                <a:lnTo>
                  <a:pt x="253032" y="4330045"/>
                </a:lnTo>
                <a:lnTo>
                  <a:pt x="220662" y="4299521"/>
                </a:lnTo>
                <a:lnTo>
                  <a:pt x="190138" y="4267151"/>
                </a:lnTo>
                <a:lnTo>
                  <a:pt x="161549" y="4233022"/>
                </a:lnTo>
                <a:lnTo>
                  <a:pt x="134983" y="4197224"/>
                </a:lnTo>
                <a:lnTo>
                  <a:pt x="110527" y="4159844"/>
                </a:lnTo>
                <a:lnTo>
                  <a:pt x="88272" y="4120971"/>
                </a:lnTo>
                <a:lnTo>
                  <a:pt x="68304" y="4080693"/>
                </a:lnTo>
                <a:lnTo>
                  <a:pt x="50712" y="4039098"/>
                </a:lnTo>
                <a:lnTo>
                  <a:pt x="35584" y="3996275"/>
                </a:lnTo>
                <a:lnTo>
                  <a:pt x="23009" y="3952311"/>
                </a:lnTo>
                <a:lnTo>
                  <a:pt x="13075" y="3907295"/>
                </a:lnTo>
                <a:lnTo>
                  <a:pt x="5870" y="3861316"/>
                </a:lnTo>
                <a:lnTo>
                  <a:pt x="1482" y="3814461"/>
                </a:lnTo>
                <a:lnTo>
                  <a:pt x="0" y="3766820"/>
                </a:lnTo>
                <a:lnTo>
                  <a:pt x="0" y="753363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729218" y="4483463"/>
            <a:ext cx="5389880" cy="155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13999"/>
              </a:lnSpc>
              <a:spcBef>
                <a:spcPts val="105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This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scan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uses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near-infrared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images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match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patterns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surface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eye.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not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as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invasive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as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retinal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scan,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faster.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29218" y="6395745"/>
            <a:ext cx="5515610" cy="1171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13900"/>
              </a:lnSpc>
              <a:spcBef>
                <a:spcPts val="105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accuracy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iris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scanner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like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retinal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scan,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but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much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less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likely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affected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disease.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83268" y="3081527"/>
            <a:ext cx="4642485" cy="1009015"/>
          </a:xfrm>
          <a:custGeom>
            <a:avLst/>
            <a:gdLst/>
            <a:ahLst/>
            <a:cxnLst/>
            <a:rect l="l" t="t" r="r" b="b"/>
            <a:pathLst>
              <a:path w="4642484" h="1009014">
                <a:moveTo>
                  <a:pt x="4473955" y="0"/>
                </a:moveTo>
                <a:lnTo>
                  <a:pt x="168148" y="0"/>
                </a:lnTo>
                <a:lnTo>
                  <a:pt x="123457" y="6008"/>
                </a:lnTo>
                <a:lnTo>
                  <a:pt x="83293" y="22963"/>
                </a:lnTo>
                <a:lnTo>
                  <a:pt x="49260" y="49260"/>
                </a:lnTo>
                <a:lnTo>
                  <a:pt x="22963" y="83293"/>
                </a:lnTo>
                <a:lnTo>
                  <a:pt x="6008" y="123457"/>
                </a:lnTo>
                <a:lnTo>
                  <a:pt x="0" y="168148"/>
                </a:lnTo>
                <a:lnTo>
                  <a:pt x="0" y="840739"/>
                </a:lnTo>
                <a:lnTo>
                  <a:pt x="6008" y="885430"/>
                </a:lnTo>
                <a:lnTo>
                  <a:pt x="22963" y="925594"/>
                </a:lnTo>
                <a:lnTo>
                  <a:pt x="49260" y="959627"/>
                </a:lnTo>
                <a:lnTo>
                  <a:pt x="83293" y="985924"/>
                </a:lnTo>
                <a:lnTo>
                  <a:pt x="123457" y="1002879"/>
                </a:lnTo>
                <a:lnTo>
                  <a:pt x="168148" y="1008888"/>
                </a:lnTo>
                <a:lnTo>
                  <a:pt x="4473955" y="1008888"/>
                </a:lnTo>
                <a:lnTo>
                  <a:pt x="4518646" y="1002879"/>
                </a:lnTo>
                <a:lnTo>
                  <a:pt x="4558810" y="985924"/>
                </a:lnTo>
                <a:lnTo>
                  <a:pt x="4592843" y="959627"/>
                </a:lnTo>
                <a:lnTo>
                  <a:pt x="4619140" y="925594"/>
                </a:lnTo>
                <a:lnTo>
                  <a:pt x="4636095" y="885430"/>
                </a:lnTo>
                <a:lnTo>
                  <a:pt x="4642103" y="840739"/>
                </a:lnTo>
                <a:lnTo>
                  <a:pt x="4642103" y="168148"/>
                </a:lnTo>
                <a:lnTo>
                  <a:pt x="4636095" y="123457"/>
                </a:lnTo>
                <a:lnTo>
                  <a:pt x="4619140" y="83293"/>
                </a:lnTo>
                <a:lnTo>
                  <a:pt x="4592843" y="49260"/>
                </a:lnTo>
                <a:lnTo>
                  <a:pt x="4558810" y="22963"/>
                </a:lnTo>
                <a:lnTo>
                  <a:pt x="4518646" y="6008"/>
                </a:lnTo>
                <a:lnTo>
                  <a:pt x="4473955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108817" y="3390646"/>
            <a:ext cx="11906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Iris</a:t>
            </a:r>
            <a:r>
              <a:rPr sz="22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45" dirty="0">
                <a:solidFill>
                  <a:srgbClr val="FFFFFF"/>
                </a:solidFill>
                <a:latin typeface="Arial"/>
                <a:cs typeface="Arial"/>
              </a:rPr>
              <a:t>Scan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66188" y="3012948"/>
            <a:ext cx="4651375" cy="1079500"/>
          </a:xfrm>
          <a:custGeom>
            <a:avLst/>
            <a:gdLst/>
            <a:ahLst/>
            <a:cxnLst/>
            <a:rect l="l" t="t" r="r" b="b"/>
            <a:pathLst>
              <a:path w="4651375" h="1079500">
                <a:moveTo>
                  <a:pt x="4471416" y="0"/>
                </a:moveTo>
                <a:lnTo>
                  <a:pt x="179831" y="0"/>
                </a:ln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0" y="899160"/>
                </a:lnTo>
                <a:lnTo>
                  <a:pt x="6424" y="946964"/>
                </a:lnTo>
                <a:lnTo>
                  <a:pt x="24553" y="989922"/>
                </a:lnTo>
                <a:lnTo>
                  <a:pt x="52673" y="1026318"/>
                </a:lnTo>
                <a:lnTo>
                  <a:pt x="89069" y="1054438"/>
                </a:lnTo>
                <a:lnTo>
                  <a:pt x="132027" y="1072567"/>
                </a:lnTo>
                <a:lnTo>
                  <a:pt x="179831" y="1078991"/>
                </a:lnTo>
                <a:lnTo>
                  <a:pt x="4471416" y="1078991"/>
                </a:lnTo>
                <a:lnTo>
                  <a:pt x="4519220" y="1072567"/>
                </a:lnTo>
                <a:lnTo>
                  <a:pt x="4562178" y="1054438"/>
                </a:lnTo>
                <a:lnTo>
                  <a:pt x="4598574" y="1026318"/>
                </a:lnTo>
                <a:lnTo>
                  <a:pt x="4626694" y="989922"/>
                </a:lnTo>
                <a:lnTo>
                  <a:pt x="4644823" y="946964"/>
                </a:lnTo>
                <a:lnTo>
                  <a:pt x="4651247" y="899160"/>
                </a:lnTo>
                <a:lnTo>
                  <a:pt x="4651247" y="179831"/>
                </a:lnTo>
                <a:lnTo>
                  <a:pt x="4644823" y="132027"/>
                </a:lnTo>
                <a:lnTo>
                  <a:pt x="4626694" y="89069"/>
                </a:lnTo>
                <a:lnTo>
                  <a:pt x="4598574" y="52673"/>
                </a:lnTo>
                <a:lnTo>
                  <a:pt x="4562178" y="24553"/>
                </a:lnTo>
                <a:lnTo>
                  <a:pt x="4519220" y="6424"/>
                </a:lnTo>
                <a:lnTo>
                  <a:pt x="4471416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721353" y="3356864"/>
            <a:ext cx="17411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Retinal</a:t>
            </a:r>
            <a:r>
              <a:rPr sz="22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Scan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8332" y="306451"/>
            <a:ext cx="43370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solidFill>
                  <a:srgbClr val="3E3E3E"/>
                </a:solidFill>
                <a:latin typeface="Arial"/>
                <a:cs typeface="Arial"/>
              </a:rPr>
              <a:t>Behavioral</a:t>
            </a:r>
            <a:r>
              <a:rPr spc="-1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" dirty="0">
                <a:solidFill>
                  <a:srgbClr val="3E3E3E"/>
                </a:solidFill>
                <a:latin typeface="Arial"/>
                <a:cs typeface="Arial"/>
              </a:rPr>
              <a:t>Technologies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4064" y="760476"/>
            <a:ext cx="611886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20010" y="1882292"/>
            <a:ext cx="1201229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11775" marR="5080" indent="-5299710">
              <a:lnSpc>
                <a:spcPct val="114100"/>
              </a:lnSpc>
              <a:spcBef>
                <a:spcPts val="100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Templates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analyzing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behaviors,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such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typing,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writing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signature,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walking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moving.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00883" y="3236467"/>
            <a:ext cx="3896995" cy="4551680"/>
            <a:chOff x="2500883" y="3236467"/>
            <a:chExt cx="3896995" cy="4551680"/>
          </a:xfrm>
        </p:grpSpPr>
        <p:sp>
          <p:nvSpPr>
            <p:cNvPr id="6" name="object 6"/>
            <p:cNvSpPr/>
            <p:nvPr/>
          </p:nvSpPr>
          <p:spPr>
            <a:xfrm>
              <a:off x="3874261" y="3236467"/>
              <a:ext cx="2290445" cy="4551680"/>
            </a:xfrm>
            <a:custGeom>
              <a:avLst/>
              <a:gdLst/>
              <a:ahLst/>
              <a:cxnLst/>
              <a:rect l="l" t="t" r="r" b="b"/>
              <a:pathLst>
                <a:path w="2290445" h="4551680">
                  <a:moveTo>
                    <a:pt x="72136" y="4408932"/>
                  </a:moveTo>
                  <a:lnTo>
                    <a:pt x="44529" y="4415256"/>
                  </a:lnTo>
                  <a:lnTo>
                    <a:pt x="22256" y="4431141"/>
                  </a:lnTo>
                  <a:lnTo>
                    <a:pt x="7556" y="4454241"/>
                  </a:lnTo>
                  <a:lnTo>
                    <a:pt x="2666" y="4482211"/>
                  </a:lnTo>
                  <a:lnTo>
                    <a:pt x="8991" y="4509817"/>
                  </a:lnTo>
                  <a:lnTo>
                    <a:pt x="24876" y="4532090"/>
                  </a:lnTo>
                  <a:lnTo>
                    <a:pt x="47976" y="4546790"/>
                  </a:lnTo>
                  <a:lnTo>
                    <a:pt x="75946" y="4551680"/>
                  </a:lnTo>
                  <a:lnTo>
                    <a:pt x="103552" y="4545355"/>
                  </a:lnTo>
                  <a:lnTo>
                    <a:pt x="125825" y="4529470"/>
                  </a:lnTo>
                  <a:lnTo>
                    <a:pt x="140525" y="4506370"/>
                  </a:lnTo>
                  <a:lnTo>
                    <a:pt x="142595" y="4494530"/>
                  </a:lnTo>
                  <a:lnTo>
                    <a:pt x="74422" y="4494530"/>
                  </a:lnTo>
                  <a:lnTo>
                    <a:pt x="73660" y="4466082"/>
                  </a:lnTo>
                  <a:lnTo>
                    <a:pt x="142185" y="4464305"/>
                  </a:lnTo>
                  <a:lnTo>
                    <a:pt x="139090" y="4450794"/>
                  </a:lnTo>
                  <a:lnTo>
                    <a:pt x="123205" y="4428521"/>
                  </a:lnTo>
                  <a:lnTo>
                    <a:pt x="100105" y="4413821"/>
                  </a:lnTo>
                  <a:lnTo>
                    <a:pt x="72136" y="4408932"/>
                  </a:lnTo>
                  <a:close/>
                </a:path>
                <a:path w="2290445" h="4551680">
                  <a:moveTo>
                    <a:pt x="142185" y="4464305"/>
                  </a:moveTo>
                  <a:lnTo>
                    <a:pt x="73660" y="4466082"/>
                  </a:lnTo>
                  <a:lnTo>
                    <a:pt x="74422" y="4494530"/>
                  </a:lnTo>
                  <a:lnTo>
                    <a:pt x="142902" y="4492776"/>
                  </a:lnTo>
                  <a:lnTo>
                    <a:pt x="145414" y="4478401"/>
                  </a:lnTo>
                  <a:lnTo>
                    <a:pt x="142185" y="4464305"/>
                  </a:lnTo>
                  <a:close/>
                </a:path>
                <a:path w="2290445" h="4551680">
                  <a:moveTo>
                    <a:pt x="142902" y="4492776"/>
                  </a:moveTo>
                  <a:lnTo>
                    <a:pt x="74422" y="4494530"/>
                  </a:lnTo>
                  <a:lnTo>
                    <a:pt x="142595" y="4494530"/>
                  </a:lnTo>
                  <a:lnTo>
                    <a:pt x="142902" y="4492776"/>
                  </a:lnTo>
                  <a:close/>
                </a:path>
                <a:path w="2290445" h="4551680">
                  <a:moveTo>
                    <a:pt x="140239" y="58837"/>
                  </a:moveTo>
                  <a:lnTo>
                    <a:pt x="142748" y="73152"/>
                  </a:lnTo>
                  <a:lnTo>
                    <a:pt x="139502" y="87362"/>
                  </a:lnTo>
                  <a:lnTo>
                    <a:pt x="184403" y="88519"/>
                  </a:lnTo>
                  <a:lnTo>
                    <a:pt x="295655" y="96901"/>
                  </a:lnTo>
                  <a:lnTo>
                    <a:pt x="405257" y="110998"/>
                  </a:lnTo>
                  <a:lnTo>
                    <a:pt x="513207" y="130175"/>
                  </a:lnTo>
                  <a:lnTo>
                    <a:pt x="619125" y="154686"/>
                  </a:lnTo>
                  <a:lnTo>
                    <a:pt x="723138" y="184277"/>
                  </a:lnTo>
                  <a:lnTo>
                    <a:pt x="824864" y="218694"/>
                  </a:lnTo>
                  <a:lnTo>
                    <a:pt x="924178" y="257937"/>
                  </a:lnTo>
                  <a:lnTo>
                    <a:pt x="1021207" y="301752"/>
                  </a:lnTo>
                  <a:lnTo>
                    <a:pt x="1115695" y="350139"/>
                  </a:lnTo>
                  <a:lnTo>
                    <a:pt x="1207389" y="402971"/>
                  </a:lnTo>
                  <a:lnTo>
                    <a:pt x="1296162" y="459867"/>
                  </a:lnTo>
                  <a:lnTo>
                    <a:pt x="1382140" y="520954"/>
                  </a:lnTo>
                  <a:lnTo>
                    <a:pt x="1464817" y="585978"/>
                  </a:lnTo>
                  <a:lnTo>
                    <a:pt x="1544320" y="654812"/>
                  </a:lnTo>
                  <a:lnTo>
                    <a:pt x="1620392" y="727456"/>
                  </a:lnTo>
                  <a:lnTo>
                    <a:pt x="1692910" y="803529"/>
                  </a:lnTo>
                  <a:lnTo>
                    <a:pt x="1761616" y="882904"/>
                  </a:lnTo>
                  <a:lnTo>
                    <a:pt x="1826640" y="965708"/>
                  </a:lnTo>
                  <a:lnTo>
                    <a:pt x="1887727" y="1051560"/>
                  </a:lnTo>
                  <a:lnTo>
                    <a:pt x="1944751" y="1140460"/>
                  </a:lnTo>
                  <a:lnTo>
                    <a:pt x="1997455" y="1232154"/>
                  </a:lnTo>
                  <a:lnTo>
                    <a:pt x="2045715" y="1326642"/>
                  </a:lnTo>
                  <a:lnTo>
                    <a:pt x="2089530" y="1423670"/>
                  </a:lnTo>
                  <a:lnTo>
                    <a:pt x="2128774" y="1523111"/>
                  </a:lnTo>
                  <a:lnTo>
                    <a:pt x="2163191" y="1624965"/>
                  </a:lnTo>
                  <a:lnTo>
                    <a:pt x="2192654" y="1728851"/>
                  </a:lnTo>
                  <a:lnTo>
                    <a:pt x="2217166" y="1834769"/>
                  </a:lnTo>
                  <a:lnTo>
                    <a:pt x="2236342" y="1942592"/>
                  </a:lnTo>
                  <a:lnTo>
                    <a:pt x="2250313" y="2052320"/>
                  </a:lnTo>
                  <a:lnTo>
                    <a:pt x="2258695" y="2163445"/>
                  </a:lnTo>
                  <a:lnTo>
                    <a:pt x="2261616" y="2276221"/>
                  </a:lnTo>
                  <a:lnTo>
                    <a:pt x="2258695" y="2388870"/>
                  </a:lnTo>
                  <a:lnTo>
                    <a:pt x="2250313" y="2499995"/>
                  </a:lnTo>
                  <a:lnTo>
                    <a:pt x="2236342" y="2609469"/>
                  </a:lnTo>
                  <a:lnTo>
                    <a:pt x="2217039" y="2717292"/>
                  </a:lnTo>
                  <a:lnTo>
                    <a:pt x="2192654" y="2823210"/>
                  </a:lnTo>
                  <a:lnTo>
                    <a:pt x="2163191" y="2926969"/>
                  </a:lnTo>
                  <a:lnTo>
                    <a:pt x="2128774" y="3028696"/>
                  </a:lnTo>
                  <a:lnTo>
                    <a:pt x="2089530" y="3128010"/>
                  </a:lnTo>
                  <a:lnTo>
                    <a:pt x="2045715" y="3225038"/>
                  </a:lnTo>
                  <a:lnTo>
                    <a:pt x="1997455" y="3319399"/>
                  </a:lnTo>
                  <a:lnTo>
                    <a:pt x="1944877" y="3411093"/>
                  </a:lnTo>
                  <a:lnTo>
                    <a:pt x="1887982" y="3499866"/>
                  </a:lnTo>
                  <a:lnTo>
                    <a:pt x="1826895" y="3585718"/>
                  </a:lnTo>
                  <a:lnTo>
                    <a:pt x="1761998" y="3668395"/>
                  </a:lnTo>
                  <a:lnTo>
                    <a:pt x="1693290" y="3747770"/>
                  </a:lnTo>
                  <a:lnTo>
                    <a:pt x="1620774" y="3823843"/>
                  </a:lnTo>
                  <a:lnTo>
                    <a:pt x="1544827" y="3896360"/>
                  </a:lnTo>
                  <a:lnTo>
                    <a:pt x="1465452" y="3965321"/>
                  </a:lnTo>
                  <a:lnTo>
                    <a:pt x="1382776" y="4030218"/>
                  </a:lnTo>
                  <a:lnTo>
                    <a:pt x="1297051" y="4091305"/>
                  </a:lnTo>
                  <a:lnTo>
                    <a:pt x="1208277" y="4148201"/>
                  </a:lnTo>
                  <a:lnTo>
                    <a:pt x="1116711" y="4201033"/>
                  </a:lnTo>
                  <a:lnTo>
                    <a:pt x="1022350" y="4249420"/>
                  </a:lnTo>
                  <a:lnTo>
                    <a:pt x="925449" y="4293235"/>
                  </a:lnTo>
                  <a:lnTo>
                    <a:pt x="826008" y="4332478"/>
                  </a:lnTo>
                  <a:lnTo>
                    <a:pt x="724408" y="4367022"/>
                  </a:lnTo>
                  <a:lnTo>
                    <a:pt x="620522" y="4396613"/>
                  </a:lnTo>
                  <a:lnTo>
                    <a:pt x="514730" y="4421124"/>
                  </a:lnTo>
                  <a:lnTo>
                    <a:pt x="407035" y="4440555"/>
                  </a:lnTo>
                  <a:lnTo>
                    <a:pt x="297434" y="4454525"/>
                  </a:lnTo>
                  <a:lnTo>
                    <a:pt x="186309" y="4463161"/>
                  </a:lnTo>
                  <a:lnTo>
                    <a:pt x="142185" y="4464305"/>
                  </a:lnTo>
                  <a:lnTo>
                    <a:pt x="145414" y="4478401"/>
                  </a:lnTo>
                  <a:lnTo>
                    <a:pt x="142902" y="4492776"/>
                  </a:lnTo>
                  <a:lnTo>
                    <a:pt x="188467" y="4491609"/>
                  </a:lnTo>
                  <a:lnTo>
                    <a:pt x="300989" y="4482846"/>
                  </a:lnTo>
                  <a:lnTo>
                    <a:pt x="411988" y="4468622"/>
                  </a:lnTo>
                  <a:lnTo>
                    <a:pt x="521080" y="4448937"/>
                  </a:lnTo>
                  <a:lnTo>
                    <a:pt x="628396" y="4424172"/>
                  </a:lnTo>
                  <a:lnTo>
                    <a:pt x="733551" y="4394073"/>
                  </a:lnTo>
                  <a:lnTo>
                    <a:pt x="836549" y="4359148"/>
                  </a:lnTo>
                  <a:lnTo>
                    <a:pt x="937133" y="4319270"/>
                  </a:lnTo>
                  <a:lnTo>
                    <a:pt x="1035303" y="4274820"/>
                  </a:lnTo>
                  <a:lnTo>
                    <a:pt x="1130935" y="4225798"/>
                  </a:lnTo>
                  <a:lnTo>
                    <a:pt x="1223772" y="4172331"/>
                  </a:lnTo>
                  <a:lnTo>
                    <a:pt x="1313561" y="4114546"/>
                  </a:lnTo>
                  <a:lnTo>
                    <a:pt x="1400428" y="4052697"/>
                  </a:lnTo>
                  <a:lnTo>
                    <a:pt x="1484122" y="3986784"/>
                  </a:lnTo>
                  <a:lnTo>
                    <a:pt x="1564513" y="3917061"/>
                  </a:lnTo>
                  <a:lnTo>
                    <a:pt x="1641475" y="3843655"/>
                  </a:lnTo>
                  <a:lnTo>
                    <a:pt x="1714880" y="3766566"/>
                  </a:lnTo>
                  <a:lnTo>
                    <a:pt x="1784477" y="3686048"/>
                  </a:lnTo>
                  <a:lnTo>
                    <a:pt x="1850136" y="3602228"/>
                  </a:lnTo>
                  <a:lnTo>
                    <a:pt x="1911985" y="3515360"/>
                  </a:lnTo>
                  <a:lnTo>
                    <a:pt x="1969642" y="3425317"/>
                  </a:lnTo>
                  <a:lnTo>
                    <a:pt x="2022855" y="3332353"/>
                  </a:lnTo>
                  <a:lnTo>
                    <a:pt x="2071751" y="3236849"/>
                  </a:lnTo>
                  <a:lnTo>
                    <a:pt x="2116201" y="3138551"/>
                  </a:lnTo>
                  <a:lnTo>
                    <a:pt x="2155825" y="3037840"/>
                  </a:lnTo>
                  <a:lnTo>
                    <a:pt x="2190623" y="2934843"/>
                  </a:lnTo>
                  <a:lnTo>
                    <a:pt x="2220467" y="2829560"/>
                  </a:lnTo>
                  <a:lnTo>
                    <a:pt x="2245233" y="2722245"/>
                  </a:lnTo>
                  <a:lnTo>
                    <a:pt x="2264664" y="2613152"/>
                  </a:lnTo>
                  <a:lnTo>
                    <a:pt x="2278761" y="2502154"/>
                  </a:lnTo>
                  <a:lnTo>
                    <a:pt x="2287270" y="2389505"/>
                  </a:lnTo>
                  <a:lnTo>
                    <a:pt x="2290064" y="2275459"/>
                  </a:lnTo>
                  <a:lnTo>
                    <a:pt x="2287270" y="2161286"/>
                  </a:lnTo>
                  <a:lnTo>
                    <a:pt x="2278634" y="2048637"/>
                  </a:lnTo>
                  <a:lnTo>
                    <a:pt x="2264410" y="1937639"/>
                  </a:lnTo>
                  <a:lnTo>
                    <a:pt x="2244979" y="1828419"/>
                  </a:lnTo>
                  <a:lnTo>
                    <a:pt x="2220087" y="1720977"/>
                  </a:lnTo>
                  <a:lnTo>
                    <a:pt x="2190368" y="1615694"/>
                  </a:lnTo>
                  <a:lnTo>
                    <a:pt x="2155443" y="1512570"/>
                  </a:lnTo>
                  <a:lnTo>
                    <a:pt x="2115566" y="1411859"/>
                  </a:lnTo>
                  <a:lnTo>
                    <a:pt x="2071242" y="1313561"/>
                  </a:lnTo>
                  <a:lnTo>
                    <a:pt x="2022221" y="1217930"/>
                  </a:lnTo>
                  <a:lnTo>
                    <a:pt x="1968753" y="1125093"/>
                  </a:lnTo>
                  <a:lnTo>
                    <a:pt x="1911096" y="1035050"/>
                  </a:lnTo>
                  <a:lnTo>
                    <a:pt x="1849120" y="948055"/>
                  </a:lnTo>
                  <a:lnTo>
                    <a:pt x="1783207" y="864235"/>
                  </a:lnTo>
                  <a:lnTo>
                    <a:pt x="1713484" y="783844"/>
                  </a:lnTo>
                  <a:lnTo>
                    <a:pt x="1640077" y="706755"/>
                  </a:lnTo>
                  <a:lnTo>
                    <a:pt x="1562989" y="633222"/>
                  </a:lnTo>
                  <a:lnTo>
                    <a:pt x="1482471" y="563499"/>
                  </a:lnTo>
                  <a:lnTo>
                    <a:pt x="1398651" y="497713"/>
                  </a:lnTo>
                  <a:lnTo>
                    <a:pt x="1311655" y="435864"/>
                  </a:lnTo>
                  <a:lnTo>
                    <a:pt x="1221613" y="378206"/>
                  </a:lnTo>
                  <a:lnTo>
                    <a:pt x="1128649" y="324739"/>
                  </a:lnTo>
                  <a:lnTo>
                    <a:pt x="1033017" y="275717"/>
                  </a:lnTo>
                  <a:lnTo>
                    <a:pt x="934720" y="231394"/>
                  </a:lnTo>
                  <a:lnTo>
                    <a:pt x="833882" y="191516"/>
                  </a:lnTo>
                  <a:lnTo>
                    <a:pt x="730885" y="156845"/>
                  </a:lnTo>
                  <a:lnTo>
                    <a:pt x="625475" y="126873"/>
                  </a:lnTo>
                  <a:lnTo>
                    <a:pt x="518160" y="102108"/>
                  </a:lnTo>
                  <a:lnTo>
                    <a:pt x="408939" y="82677"/>
                  </a:lnTo>
                  <a:lnTo>
                    <a:pt x="297814" y="68453"/>
                  </a:lnTo>
                  <a:lnTo>
                    <a:pt x="185165" y="59944"/>
                  </a:lnTo>
                  <a:lnTo>
                    <a:pt x="140239" y="58837"/>
                  </a:lnTo>
                  <a:close/>
                </a:path>
                <a:path w="2290445" h="4551680">
                  <a:moveTo>
                    <a:pt x="73151" y="0"/>
                  </a:moveTo>
                  <a:lnTo>
                    <a:pt x="45237" y="4891"/>
                  </a:lnTo>
                  <a:lnTo>
                    <a:pt x="22145" y="19605"/>
                  </a:lnTo>
                  <a:lnTo>
                    <a:pt x="6268" y="41915"/>
                  </a:lnTo>
                  <a:lnTo>
                    <a:pt x="0" y="69596"/>
                  </a:lnTo>
                  <a:lnTo>
                    <a:pt x="4891" y="97492"/>
                  </a:lnTo>
                  <a:lnTo>
                    <a:pt x="19605" y="120554"/>
                  </a:lnTo>
                  <a:lnTo>
                    <a:pt x="41915" y="136425"/>
                  </a:lnTo>
                  <a:lnTo>
                    <a:pt x="69596" y="142748"/>
                  </a:lnTo>
                  <a:lnTo>
                    <a:pt x="97492" y="137856"/>
                  </a:lnTo>
                  <a:lnTo>
                    <a:pt x="120554" y="123142"/>
                  </a:lnTo>
                  <a:lnTo>
                    <a:pt x="136425" y="100832"/>
                  </a:lnTo>
                  <a:lnTo>
                    <a:pt x="139502" y="87362"/>
                  </a:lnTo>
                  <a:lnTo>
                    <a:pt x="70992" y="85598"/>
                  </a:lnTo>
                  <a:lnTo>
                    <a:pt x="71754" y="57150"/>
                  </a:lnTo>
                  <a:lnTo>
                    <a:pt x="139943" y="57150"/>
                  </a:lnTo>
                  <a:lnTo>
                    <a:pt x="137856" y="45237"/>
                  </a:lnTo>
                  <a:lnTo>
                    <a:pt x="123142" y="22145"/>
                  </a:lnTo>
                  <a:lnTo>
                    <a:pt x="100832" y="6268"/>
                  </a:lnTo>
                  <a:lnTo>
                    <a:pt x="73151" y="0"/>
                  </a:lnTo>
                  <a:close/>
                </a:path>
                <a:path w="2290445" h="4551680">
                  <a:moveTo>
                    <a:pt x="71754" y="57150"/>
                  </a:moveTo>
                  <a:lnTo>
                    <a:pt x="70992" y="85598"/>
                  </a:lnTo>
                  <a:lnTo>
                    <a:pt x="139502" y="87362"/>
                  </a:lnTo>
                  <a:lnTo>
                    <a:pt x="142748" y="73152"/>
                  </a:lnTo>
                  <a:lnTo>
                    <a:pt x="140239" y="58837"/>
                  </a:lnTo>
                  <a:lnTo>
                    <a:pt x="71754" y="57150"/>
                  </a:lnTo>
                  <a:close/>
                </a:path>
                <a:path w="2290445" h="4551680">
                  <a:moveTo>
                    <a:pt x="139943" y="57150"/>
                  </a:moveTo>
                  <a:lnTo>
                    <a:pt x="71754" y="57150"/>
                  </a:lnTo>
                  <a:lnTo>
                    <a:pt x="140239" y="58837"/>
                  </a:lnTo>
                  <a:lnTo>
                    <a:pt x="139943" y="5715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72861" y="391134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72861" y="391134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21501" y="528446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21501" y="528446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63717" y="6822185"/>
              <a:ext cx="459105" cy="457200"/>
            </a:xfrm>
            <a:custGeom>
              <a:avLst/>
              <a:gdLst/>
              <a:ahLst/>
              <a:cxnLst/>
              <a:rect l="l" t="t" r="r" b="b"/>
              <a:pathLst>
                <a:path w="459104" h="457200">
                  <a:moveTo>
                    <a:pt x="229362" y="0"/>
                  </a:moveTo>
                  <a:lnTo>
                    <a:pt x="183153" y="4644"/>
                  </a:lnTo>
                  <a:lnTo>
                    <a:pt x="140106" y="17966"/>
                  </a:lnTo>
                  <a:lnTo>
                    <a:pt x="101147" y="39045"/>
                  </a:lnTo>
                  <a:lnTo>
                    <a:pt x="67198" y="66960"/>
                  </a:lnTo>
                  <a:lnTo>
                    <a:pt x="39185" y="100793"/>
                  </a:lnTo>
                  <a:lnTo>
                    <a:pt x="18032" y="139624"/>
                  </a:lnTo>
                  <a:lnTo>
                    <a:pt x="4662" y="182533"/>
                  </a:lnTo>
                  <a:lnTo>
                    <a:pt x="0" y="228599"/>
                  </a:lnTo>
                  <a:lnTo>
                    <a:pt x="4662" y="274666"/>
                  </a:lnTo>
                  <a:lnTo>
                    <a:pt x="18032" y="317575"/>
                  </a:lnTo>
                  <a:lnTo>
                    <a:pt x="39185" y="356406"/>
                  </a:lnTo>
                  <a:lnTo>
                    <a:pt x="67198" y="390239"/>
                  </a:lnTo>
                  <a:lnTo>
                    <a:pt x="101147" y="418154"/>
                  </a:lnTo>
                  <a:lnTo>
                    <a:pt x="140106" y="439233"/>
                  </a:lnTo>
                  <a:lnTo>
                    <a:pt x="183153" y="452555"/>
                  </a:lnTo>
                  <a:lnTo>
                    <a:pt x="229362" y="457199"/>
                  </a:lnTo>
                  <a:lnTo>
                    <a:pt x="275570" y="452555"/>
                  </a:lnTo>
                  <a:lnTo>
                    <a:pt x="318617" y="439233"/>
                  </a:lnTo>
                  <a:lnTo>
                    <a:pt x="357576" y="418154"/>
                  </a:lnTo>
                  <a:lnTo>
                    <a:pt x="391525" y="390239"/>
                  </a:lnTo>
                  <a:lnTo>
                    <a:pt x="419538" y="356406"/>
                  </a:lnTo>
                  <a:lnTo>
                    <a:pt x="440691" y="317575"/>
                  </a:lnTo>
                  <a:lnTo>
                    <a:pt x="454061" y="274666"/>
                  </a:lnTo>
                  <a:lnTo>
                    <a:pt x="458724" y="228599"/>
                  </a:lnTo>
                  <a:lnTo>
                    <a:pt x="454061" y="182533"/>
                  </a:lnTo>
                  <a:lnTo>
                    <a:pt x="440691" y="139624"/>
                  </a:lnTo>
                  <a:lnTo>
                    <a:pt x="419538" y="100793"/>
                  </a:lnTo>
                  <a:lnTo>
                    <a:pt x="391525" y="66960"/>
                  </a:lnTo>
                  <a:lnTo>
                    <a:pt x="357576" y="39045"/>
                  </a:lnTo>
                  <a:lnTo>
                    <a:pt x="318617" y="17966"/>
                  </a:lnTo>
                  <a:lnTo>
                    <a:pt x="275570" y="4644"/>
                  </a:lnTo>
                  <a:lnTo>
                    <a:pt x="229362" y="0"/>
                  </a:lnTo>
                  <a:close/>
                </a:path>
              </a:pathLst>
            </a:custGeom>
            <a:solidFill>
              <a:srgbClr val="17BE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63717" y="6822185"/>
              <a:ext cx="459105" cy="457200"/>
            </a:xfrm>
            <a:custGeom>
              <a:avLst/>
              <a:gdLst/>
              <a:ahLst/>
              <a:cxnLst/>
              <a:rect l="l" t="t" r="r" b="b"/>
              <a:pathLst>
                <a:path w="459104" h="457200">
                  <a:moveTo>
                    <a:pt x="0" y="228599"/>
                  </a:moveTo>
                  <a:lnTo>
                    <a:pt x="4662" y="182533"/>
                  </a:lnTo>
                  <a:lnTo>
                    <a:pt x="18032" y="139624"/>
                  </a:lnTo>
                  <a:lnTo>
                    <a:pt x="39185" y="100793"/>
                  </a:lnTo>
                  <a:lnTo>
                    <a:pt x="67198" y="66960"/>
                  </a:lnTo>
                  <a:lnTo>
                    <a:pt x="101147" y="39045"/>
                  </a:lnTo>
                  <a:lnTo>
                    <a:pt x="140106" y="17966"/>
                  </a:lnTo>
                  <a:lnTo>
                    <a:pt x="183153" y="4644"/>
                  </a:lnTo>
                  <a:lnTo>
                    <a:pt x="229362" y="0"/>
                  </a:lnTo>
                  <a:lnTo>
                    <a:pt x="275570" y="4644"/>
                  </a:lnTo>
                  <a:lnTo>
                    <a:pt x="318617" y="17966"/>
                  </a:lnTo>
                  <a:lnTo>
                    <a:pt x="357576" y="39045"/>
                  </a:lnTo>
                  <a:lnTo>
                    <a:pt x="391525" y="66960"/>
                  </a:lnTo>
                  <a:lnTo>
                    <a:pt x="419538" y="100793"/>
                  </a:lnTo>
                  <a:lnTo>
                    <a:pt x="440691" y="139624"/>
                  </a:lnTo>
                  <a:lnTo>
                    <a:pt x="454061" y="182533"/>
                  </a:lnTo>
                  <a:lnTo>
                    <a:pt x="458724" y="228599"/>
                  </a:lnTo>
                  <a:lnTo>
                    <a:pt x="454061" y="274666"/>
                  </a:lnTo>
                  <a:lnTo>
                    <a:pt x="440691" y="317575"/>
                  </a:lnTo>
                  <a:lnTo>
                    <a:pt x="419538" y="356406"/>
                  </a:lnTo>
                  <a:lnTo>
                    <a:pt x="391525" y="390239"/>
                  </a:lnTo>
                  <a:lnTo>
                    <a:pt x="357576" y="418154"/>
                  </a:lnTo>
                  <a:lnTo>
                    <a:pt x="318617" y="439233"/>
                  </a:lnTo>
                  <a:lnTo>
                    <a:pt x="275570" y="452555"/>
                  </a:lnTo>
                  <a:lnTo>
                    <a:pt x="229362" y="457199"/>
                  </a:lnTo>
                  <a:lnTo>
                    <a:pt x="183153" y="452555"/>
                  </a:lnTo>
                  <a:lnTo>
                    <a:pt x="140106" y="439233"/>
                  </a:lnTo>
                  <a:lnTo>
                    <a:pt x="101147" y="418154"/>
                  </a:lnTo>
                  <a:lnTo>
                    <a:pt x="67198" y="390239"/>
                  </a:lnTo>
                  <a:lnTo>
                    <a:pt x="39185" y="356406"/>
                  </a:lnTo>
                  <a:lnTo>
                    <a:pt x="18032" y="317575"/>
                  </a:lnTo>
                  <a:lnTo>
                    <a:pt x="4662" y="274666"/>
                  </a:lnTo>
                  <a:lnTo>
                    <a:pt x="0" y="228599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00883" y="4012691"/>
              <a:ext cx="3009900" cy="3008630"/>
            </a:xfrm>
            <a:custGeom>
              <a:avLst/>
              <a:gdLst/>
              <a:ahLst/>
              <a:cxnLst/>
              <a:rect l="l" t="t" r="r" b="b"/>
              <a:pathLst>
                <a:path w="3009900" h="3008629">
                  <a:moveTo>
                    <a:pt x="1504950" y="0"/>
                  </a:moveTo>
                  <a:lnTo>
                    <a:pt x="1456240" y="772"/>
                  </a:lnTo>
                  <a:lnTo>
                    <a:pt x="1407917" y="3076"/>
                  </a:lnTo>
                  <a:lnTo>
                    <a:pt x="1360004" y="6886"/>
                  </a:lnTo>
                  <a:lnTo>
                    <a:pt x="1312525" y="12179"/>
                  </a:lnTo>
                  <a:lnTo>
                    <a:pt x="1265502" y="18933"/>
                  </a:lnTo>
                  <a:lnTo>
                    <a:pt x="1218959" y="27123"/>
                  </a:lnTo>
                  <a:lnTo>
                    <a:pt x="1172920" y="36728"/>
                  </a:lnTo>
                  <a:lnTo>
                    <a:pt x="1127407" y="47722"/>
                  </a:lnTo>
                  <a:lnTo>
                    <a:pt x="1082444" y="60083"/>
                  </a:lnTo>
                  <a:lnTo>
                    <a:pt x="1038055" y="73787"/>
                  </a:lnTo>
                  <a:lnTo>
                    <a:pt x="994263" y="88812"/>
                  </a:lnTo>
                  <a:lnTo>
                    <a:pt x="951090" y="105133"/>
                  </a:lnTo>
                  <a:lnTo>
                    <a:pt x="908562" y="122727"/>
                  </a:lnTo>
                  <a:lnTo>
                    <a:pt x="866700" y="141572"/>
                  </a:lnTo>
                  <a:lnTo>
                    <a:pt x="825528" y="161643"/>
                  </a:lnTo>
                  <a:lnTo>
                    <a:pt x="785070" y="182918"/>
                  </a:lnTo>
                  <a:lnTo>
                    <a:pt x="745348" y="205373"/>
                  </a:lnTo>
                  <a:lnTo>
                    <a:pt x="706387" y="228984"/>
                  </a:lnTo>
                  <a:lnTo>
                    <a:pt x="668210" y="253728"/>
                  </a:lnTo>
                  <a:lnTo>
                    <a:pt x="630839" y="279583"/>
                  </a:lnTo>
                  <a:lnTo>
                    <a:pt x="594299" y="306524"/>
                  </a:lnTo>
                  <a:lnTo>
                    <a:pt x="558612" y="334528"/>
                  </a:lnTo>
                  <a:lnTo>
                    <a:pt x="523803" y="363572"/>
                  </a:lnTo>
                  <a:lnTo>
                    <a:pt x="489894" y="393633"/>
                  </a:lnTo>
                  <a:lnTo>
                    <a:pt x="456908" y="424686"/>
                  </a:lnTo>
                  <a:lnTo>
                    <a:pt x="424869" y="456710"/>
                  </a:lnTo>
                  <a:lnTo>
                    <a:pt x="393801" y="489680"/>
                  </a:lnTo>
                  <a:lnTo>
                    <a:pt x="363727" y="523573"/>
                  </a:lnTo>
                  <a:lnTo>
                    <a:pt x="334670" y="558366"/>
                  </a:lnTo>
                  <a:lnTo>
                    <a:pt x="306653" y="594035"/>
                  </a:lnTo>
                  <a:lnTo>
                    <a:pt x="279700" y="630558"/>
                  </a:lnTo>
                  <a:lnTo>
                    <a:pt x="253834" y="667910"/>
                  </a:lnTo>
                  <a:lnTo>
                    <a:pt x="229079" y="706068"/>
                  </a:lnTo>
                  <a:lnTo>
                    <a:pt x="205457" y="745010"/>
                  </a:lnTo>
                  <a:lnTo>
                    <a:pt x="182993" y="784711"/>
                  </a:lnTo>
                  <a:lnTo>
                    <a:pt x="161709" y="825148"/>
                  </a:lnTo>
                  <a:lnTo>
                    <a:pt x="141630" y="866299"/>
                  </a:lnTo>
                  <a:lnTo>
                    <a:pt x="122777" y="908139"/>
                  </a:lnTo>
                  <a:lnTo>
                    <a:pt x="105175" y="950645"/>
                  </a:lnTo>
                  <a:lnTo>
                    <a:pt x="88847" y="993794"/>
                  </a:lnTo>
                  <a:lnTo>
                    <a:pt x="73816" y="1037563"/>
                  </a:lnTo>
                  <a:lnTo>
                    <a:pt x="60106" y="1081928"/>
                  </a:lnTo>
                  <a:lnTo>
                    <a:pt x="47740" y="1126865"/>
                  </a:lnTo>
                  <a:lnTo>
                    <a:pt x="36742" y="1172352"/>
                  </a:lnTo>
                  <a:lnTo>
                    <a:pt x="27134" y="1218366"/>
                  </a:lnTo>
                  <a:lnTo>
                    <a:pt x="18940" y="1264882"/>
                  </a:lnTo>
                  <a:lnTo>
                    <a:pt x="12184" y="1311878"/>
                  </a:lnTo>
                  <a:lnTo>
                    <a:pt x="6888" y="1359329"/>
                  </a:lnTo>
                  <a:lnTo>
                    <a:pt x="3077" y="1407214"/>
                  </a:lnTo>
                  <a:lnTo>
                    <a:pt x="773" y="1455508"/>
                  </a:lnTo>
                  <a:lnTo>
                    <a:pt x="0" y="1504188"/>
                  </a:lnTo>
                  <a:lnTo>
                    <a:pt x="773" y="1552867"/>
                  </a:lnTo>
                  <a:lnTo>
                    <a:pt x="3077" y="1601161"/>
                  </a:lnTo>
                  <a:lnTo>
                    <a:pt x="6888" y="1649046"/>
                  </a:lnTo>
                  <a:lnTo>
                    <a:pt x="12184" y="1696497"/>
                  </a:lnTo>
                  <a:lnTo>
                    <a:pt x="18940" y="1743493"/>
                  </a:lnTo>
                  <a:lnTo>
                    <a:pt x="27134" y="1790009"/>
                  </a:lnTo>
                  <a:lnTo>
                    <a:pt x="36742" y="1836023"/>
                  </a:lnTo>
                  <a:lnTo>
                    <a:pt x="47740" y="1881510"/>
                  </a:lnTo>
                  <a:lnTo>
                    <a:pt x="60106" y="1926447"/>
                  </a:lnTo>
                  <a:lnTo>
                    <a:pt x="73816" y="1970812"/>
                  </a:lnTo>
                  <a:lnTo>
                    <a:pt x="88847" y="2014581"/>
                  </a:lnTo>
                  <a:lnTo>
                    <a:pt x="105175" y="2057730"/>
                  </a:lnTo>
                  <a:lnTo>
                    <a:pt x="122777" y="2100236"/>
                  </a:lnTo>
                  <a:lnTo>
                    <a:pt x="141630" y="2142076"/>
                  </a:lnTo>
                  <a:lnTo>
                    <a:pt x="161709" y="2183227"/>
                  </a:lnTo>
                  <a:lnTo>
                    <a:pt x="182993" y="2223664"/>
                  </a:lnTo>
                  <a:lnTo>
                    <a:pt x="205457" y="2263365"/>
                  </a:lnTo>
                  <a:lnTo>
                    <a:pt x="229079" y="2302307"/>
                  </a:lnTo>
                  <a:lnTo>
                    <a:pt x="253834" y="2340465"/>
                  </a:lnTo>
                  <a:lnTo>
                    <a:pt x="279700" y="2377817"/>
                  </a:lnTo>
                  <a:lnTo>
                    <a:pt x="306653" y="2414340"/>
                  </a:lnTo>
                  <a:lnTo>
                    <a:pt x="334670" y="2450009"/>
                  </a:lnTo>
                  <a:lnTo>
                    <a:pt x="363727" y="2484802"/>
                  </a:lnTo>
                  <a:lnTo>
                    <a:pt x="393801" y="2518695"/>
                  </a:lnTo>
                  <a:lnTo>
                    <a:pt x="424869" y="2551665"/>
                  </a:lnTo>
                  <a:lnTo>
                    <a:pt x="456908" y="2583689"/>
                  </a:lnTo>
                  <a:lnTo>
                    <a:pt x="489894" y="2614742"/>
                  </a:lnTo>
                  <a:lnTo>
                    <a:pt x="523803" y="2644803"/>
                  </a:lnTo>
                  <a:lnTo>
                    <a:pt x="558612" y="2673847"/>
                  </a:lnTo>
                  <a:lnTo>
                    <a:pt x="594299" y="2701851"/>
                  </a:lnTo>
                  <a:lnTo>
                    <a:pt x="630839" y="2728792"/>
                  </a:lnTo>
                  <a:lnTo>
                    <a:pt x="668210" y="2754647"/>
                  </a:lnTo>
                  <a:lnTo>
                    <a:pt x="706387" y="2779391"/>
                  </a:lnTo>
                  <a:lnTo>
                    <a:pt x="745348" y="2803002"/>
                  </a:lnTo>
                  <a:lnTo>
                    <a:pt x="785070" y="2825457"/>
                  </a:lnTo>
                  <a:lnTo>
                    <a:pt x="825528" y="2846732"/>
                  </a:lnTo>
                  <a:lnTo>
                    <a:pt x="866700" y="2866803"/>
                  </a:lnTo>
                  <a:lnTo>
                    <a:pt x="908562" y="2885648"/>
                  </a:lnTo>
                  <a:lnTo>
                    <a:pt x="951090" y="2903242"/>
                  </a:lnTo>
                  <a:lnTo>
                    <a:pt x="994263" y="2919563"/>
                  </a:lnTo>
                  <a:lnTo>
                    <a:pt x="1038055" y="2934588"/>
                  </a:lnTo>
                  <a:lnTo>
                    <a:pt x="1082444" y="2948292"/>
                  </a:lnTo>
                  <a:lnTo>
                    <a:pt x="1127407" y="2960653"/>
                  </a:lnTo>
                  <a:lnTo>
                    <a:pt x="1172920" y="2971647"/>
                  </a:lnTo>
                  <a:lnTo>
                    <a:pt x="1218959" y="2981252"/>
                  </a:lnTo>
                  <a:lnTo>
                    <a:pt x="1265502" y="2989442"/>
                  </a:lnTo>
                  <a:lnTo>
                    <a:pt x="1312525" y="2996196"/>
                  </a:lnTo>
                  <a:lnTo>
                    <a:pt x="1360004" y="3001489"/>
                  </a:lnTo>
                  <a:lnTo>
                    <a:pt x="1407917" y="3005299"/>
                  </a:lnTo>
                  <a:lnTo>
                    <a:pt x="1456240" y="3007603"/>
                  </a:lnTo>
                  <a:lnTo>
                    <a:pt x="1504950" y="3008376"/>
                  </a:lnTo>
                  <a:lnTo>
                    <a:pt x="1553659" y="3007603"/>
                  </a:lnTo>
                  <a:lnTo>
                    <a:pt x="1601982" y="3005299"/>
                  </a:lnTo>
                  <a:lnTo>
                    <a:pt x="1649895" y="3001489"/>
                  </a:lnTo>
                  <a:lnTo>
                    <a:pt x="1697374" y="2996196"/>
                  </a:lnTo>
                  <a:lnTo>
                    <a:pt x="1744397" y="2989442"/>
                  </a:lnTo>
                  <a:lnTo>
                    <a:pt x="1790940" y="2981252"/>
                  </a:lnTo>
                  <a:lnTo>
                    <a:pt x="1836979" y="2971647"/>
                  </a:lnTo>
                  <a:lnTo>
                    <a:pt x="1882492" y="2960653"/>
                  </a:lnTo>
                  <a:lnTo>
                    <a:pt x="1927455" y="2948292"/>
                  </a:lnTo>
                  <a:lnTo>
                    <a:pt x="1971844" y="2934588"/>
                  </a:lnTo>
                  <a:lnTo>
                    <a:pt x="2015636" y="2919563"/>
                  </a:lnTo>
                  <a:lnTo>
                    <a:pt x="2058809" y="2903242"/>
                  </a:lnTo>
                  <a:lnTo>
                    <a:pt x="2101337" y="2885648"/>
                  </a:lnTo>
                  <a:lnTo>
                    <a:pt x="2143199" y="2866803"/>
                  </a:lnTo>
                  <a:lnTo>
                    <a:pt x="2184371" y="2846732"/>
                  </a:lnTo>
                  <a:lnTo>
                    <a:pt x="2224829" y="2825457"/>
                  </a:lnTo>
                  <a:lnTo>
                    <a:pt x="2264551" y="2803002"/>
                  </a:lnTo>
                  <a:lnTo>
                    <a:pt x="2303512" y="2779391"/>
                  </a:lnTo>
                  <a:lnTo>
                    <a:pt x="2341689" y="2754647"/>
                  </a:lnTo>
                  <a:lnTo>
                    <a:pt x="2379060" y="2728792"/>
                  </a:lnTo>
                  <a:lnTo>
                    <a:pt x="2415600" y="2701851"/>
                  </a:lnTo>
                  <a:lnTo>
                    <a:pt x="2451287" y="2673847"/>
                  </a:lnTo>
                  <a:lnTo>
                    <a:pt x="2486096" y="2644803"/>
                  </a:lnTo>
                  <a:lnTo>
                    <a:pt x="2520005" y="2614742"/>
                  </a:lnTo>
                  <a:lnTo>
                    <a:pt x="2552991" y="2583689"/>
                  </a:lnTo>
                  <a:lnTo>
                    <a:pt x="2585030" y="2551665"/>
                  </a:lnTo>
                  <a:lnTo>
                    <a:pt x="2616098" y="2518695"/>
                  </a:lnTo>
                  <a:lnTo>
                    <a:pt x="2646172" y="2484802"/>
                  </a:lnTo>
                  <a:lnTo>
                    <a:pt x="2675229" y="2450009"/>
                  </a:lnTo>
                  <a:lnTo>
                    <a:pt x="2703246" y="2414340"/>
                  </a:lnTo>
                  <a:lnTo>
                    <a:pt x="2730199" y="2377817"/>
                  </a:lnTo>
                  <a:lnTo>
                    <a:pt x="2756065" y="2340465"/>
                  </a:lnTo>
                  <a:lnTo>
                    <a:pt x="2780820" y="2302307"/>
                  </a:lnTo>
                  <a:lnTo>
                    <a:pt x="2804442" y="2263365"/>
                  </a:lnTo>
                  <a:lnTo>
                    <a:pt x="2826906" y="2223664"/>
                  </a:lnTo>
                  <a:lnTo>
                    <a:pt x="2848190" y="2183227"/>
                  </a:lnTo>
                  <a:lnTo>
                    <a:pt x="2868269" y="2142076"/>
                  </a:lnTo>
                  <a:lnTo>
                    <a:pt x="2887122" y="2100236"/>
                  </a:lnTo>
                  <a:lnTo>
                    <a:pt x="2904724" y="2057730"/>
                  </a:lnTo>
                  <a:lnTo>
                    <a:pt x="2921052" y="2014581"/>
                  </a:lnTo>
                  <a:lnTo>
                    <a:pt x="2936083" y="1970812"/>
                  </a:lnTo>
                  <a:lnTo>
                    <a:pt x="2949793" y="1926447"/>
                  </a:lnTo>
                  <a:lnTo>
                    <a:pt x="2962159" y="1881510"/>
                  </a:lnTo>
                  <a:lnTo>
                    <a:pt x="2973157" y="1836023"/>
                  </a:lnTo>
                  <a:lnTo>
                    <a:pt x="2982765" y="1790009"/>
                  </a:lnTo>
                  <a:lnTo>
                    <a:pt x="2990959" y="1743493"/>
                  </a:lnTo>
                  <a:lnTo>
                    <a:pt x="2997715" y="1696497"/>
                  </a:lnTo>
                  <a:lnTo>
                    <a:pt x="3003011" y="1649046"/>
                  </a:lnTo>
                  <a:lnTo>
                    <a:pt x="3006822" y="1601161"/>
                  </a:lnTo>
                  <a:lnTo>
                    <a:pt x="3009126" y="1552867"/>
                  </a:lnTo>
                  <a:lnTo>
                    <a:pt x="3009900" y="1504188"/>
                  </a:lnTo>
                  <a:lnTo>
                    <a:pt x="3009126" y="1455508"/>
                  </a:lnTo>
                  <a:lnTo>
                    <a:pt x="3006822" y="1407214"/>
                  </a:lnTo>
                  <a:lnTo>
                    <a:pt x="3003011" y="1359329"/>
                  </a:lnTo>
                  <a:lnTo>
                    <a:pt x="2997715" y="1311878"/>
                  </a:lnTo>
                  <a:lnTo>
                    <a:pt x="2990959" y="1264882"/>
                  </a:lnTo>
                  <a:lnTo>
                    <a:pt x="2982765" y="1218366"/>
                  </a:lnTo>
                  <a:lnTo>
                    <a:pt x="2973157" y="1172352"/>
                  </a:lnTo>
                  <a:lnTo>
                    <a:pt x="2962159" y="1126865"/>
                  </a:lnTo>
                  <a:lnTo>
                    <a:pt x="2949793" y="1081928"/>
                  </a:lnTo>
                  <a:lnTo>
                    <a:pt x="2936083" y="1037563"/>
                  </a:lnTo>
                  <a:lnTo>
                    <a:pt x="2921052" y="993794"/>
                  </a:lnTo>
                  <a:lnTo>
                    <a:pt x="2904724" y="950645"/>
                  </a:lnTo>
                  <a:lnTo>
                    <a:pt x="2887122" y="908139"/>
                  </a:lnTo>
                  <a:lnTo>
                    <a:pt x="2868269" y="866299"/>
                  </a:lnTo>
                  <a:lnTo>
                    <a:pt x="2848190" y="825148"/>
                  </a:lnTo>
                  <a:lnTo>
                    <a:pt x="2826906" y="784711"/>
                  </a:lnTo>
                  <a:lnTo>
                    <a:pt x="2804442" y="745010"/>
                  </a:lnTo>
                  <a:lnTo>
                    <a:pt x="2780820" y="706068"/>
                  </a:lnTo>
                  <a:lnTo>
                    <a:pt x="2756065" y="667910"/>
                  </a:lnTo>
                  <a:lnTo>
                    <a:pt x="2730199" y="630558"/>
                  </a:lnTo>
                  <a:lnTo>
                    <a:pt x="2703246" y="594035"/>
                  </a:lnTo>
                  <a:lnTo>
                    <a:pt x="2675229" y="558366"/>
                  </a:lnTo>
                  <a:lnTo>
                    <a:pt x="2646172" y="523573"/>
                  </a:lnTo>
                  <a:lnTo>
                    <a:pt x="2616098" y="489680"/>
                  </a:lnTo>
                  <a:lnTo>
                    <a:pt x="2585030" y="456710"/>
                  </a:lnTo>
                  <a:lnTo>
                    <a:pt x="2552991" y="424686"/>
                  </a:lnTo>
                  <a:lnTo>
                    <a:pt x="2520005" y="393633"/>
                  </a:lnTo>
                  <a:lnTo>
                    <a:pt x="2486096" y="363572"/>
                  </a:lnTo>
                  <a:lnTo>
                    <a:pt x="2451287" y="334528"/>
                  </a:lnTo>
                  <a:lnTo>
                    <a:pt x="2415600" y="306524"/>
                  </a:lnTo>
                  <a:lnTo>
                    <a:pt x="2379060" y="279583"/>
                  </a:lnTo>
                  <a:lnTo>
                    <a:pt x="2341689" y="253728"/>
                  </a:lnTo>
                  <a:lnTo>
                    <a:pt x="2303512" y="228984"/>
                  </a:lnTo>
                  <a:lnTo>
                    <a:pt x="2264551" y="205373"/>
                  </a:lnTo>
                  <a:lnTo>
                    <a:pt x="2224829" y="182918"/>
                  </a:lnTo>
                  <a:lnTo>
                    <a:pt x="2184371" y="161643"/>
                  </a:lnTo>
                  <a:lnTo>
                    <a:pt x="2143199" y="141572"/>
                  </a:lnTo>
                  <a:lnTo>
                    <a:pt x="2101337" y="122727"/>
                  </a:lnTo>
                  <a:lnTo>
                    <a:pt x="2058809" y="105133"/>
                  </a:lnTo>
                  <a:lnTo>
                    <a:pt x="2015636" y="88812"/>
                  </a:lnTo>
                  <a:lnTo>
                    <a:pt x="1971844" y="73787"/>
                  </a:lnTo>
                  <a:lnTo>
                    <a:pt x="1927455" y="60083"/>
                  </a:lnTo>
                  <a:lnTo>
                    <a:pt x="1882492" y="47722"/>
                  </a:lnTo>
                  <a:lnTo>
                    <a:pt x="1836979" y="36728"/>
                  </a:lnTo>
                  <a:lnTo>
                    <a:pt x="1790940" y="27123"/>
                  </a:lnTo>
                  <a:lnTo>
                    <a:pt x="1744397" y="18933"/>
                  </a:lnTo>
                  <a:lnTo>
                    <a:pt x="1697374" y="12179"/>
                  </a:lnTo>
                  <a:lnTo>
                    <a:pt x="1649895" y="6886"/>
                  </a:lnTo>
                  <a:lnTo>
                    <a:pt x="1601982" y="3076"/>
                  </a:lnTo>
                  <a:lnTo>
                    <a:pt x="1553659" y="772"/>
                  </a:lnTo>
                  <a:lnTo>
                    <a:pt x="150495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259195" y="3582670"/>
            <a:ext cx="6235700" cy="694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635"/>
              </a:lnSpc>
              <a:spcBef>
                <a:spcPts val="95"/>
              </a:spcBef>
            </a:pPr>
            <a:r>
              <a:rPr sz="2200" b="1" spc="60" dirty="0">
                <a:solidFill>
                  <a:srgbClr val="44484E"/>
                </a:solidFill>
                <a:latin typeface="Arial"/>
                <a:cs typeface="Arial"/>
              </a:rPr>
              <a:t>Gait</a:t>
            </a:r>
            <a:r>
              <a:rPr sz="2200" b="1" spc="-85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spc="20" dirty="0">
                <a:solidFill>
                  <a:srgbClr val="44484E"/>
                </a:solidFill>
                <a:latin typeface="Arial"/>
                <a:cs typeface="Arial"/>
              </a:rPr>
              <a:t>analysis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635"/>
              </a:lnSpc>
            </a:pPr>
            <a:r>
              <a:rPr sz="2200" spc="80" dirty="0">
                <a:solidFill>
                  <a:srgbClr val="44484E"/>
                </a:solidFill>
                <a:latin typeface="Microsoft Sans Serif"/>
                <a:cs typeface="Microsoft Sans Serif"/>
              </a:rPr>
              <a:t>It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44484E"/>
                </a:solidFill>
                <a:latin typeface="Microsoft Sans Serif"/>
                <a:cs typeface="Microsoft Sans Serif"/>
              </a:rPr>
              <a:t>produces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a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44484E"/>
                </a:solidFill>
                <a:latin typeface="Microsoft Sans Serif"/>
                <a:cs typeface="Microsoft Sans Serif"/>
              </a:rPr>
              <a:t>template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44484E"/>
                </a:solidFill>
                <a:latin typeface="Microsoft Sans Serif"/>
                <a:cs typeface="Microsoft Sans Serif"/>
              </a:rPr>
              <a:t>from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44484E"/>
                </a:solidFill>
                <a:latin typeface="Microsoft Sans Serif"/>
                <a:cs typeface="Microsoft Sans Serif"/>
              </a:rPr>
              <a:t>human</a:t>
            </a:r>
            <a:r>
              <a:rPr sz="2200" spc="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44484E"/>
                </a:solidFill>
                <a:latin typeface="Microsoft Sans Serif"/>
                <a:cs typeface="Microsoft Sans Serif"/>
              </a:rPr>
              <a:t>movement.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69785" y="5126228"/>
            <a:ext cx="7303770" cy="10299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45" dirty="0">
                <a:solidFill>
                  <a:srgbClr val="44484E"/>
                </a:solidFill>
                <a:latin typeface="Arial"/>
                <a:cs typeface="Arial"/>
              </a:rPr>
              <a:t>Signature</a:t>
            </a:r>
            <a:r>
              <a:rPr sz="2200" b="1" spc="-45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44484E"/>
                </a:solidFill>
                <a:latin typeface="Arial"/>
                <a:cs typeface="Arial"/>
              </a:rPr>
              <a:t>recognition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200" spc="25" dirty="0">
                <a:solidFill>
                  <a:srgbClr val="44484E"/>
                </a:solidFill>
                <a:latin typeface="Microsoft Sans Serif"/>
                <a:cs typeface="Microsoft Sans Serif"/>
              </a:rPr>
              <a:t>Signatures </a:t>
            </a:r>
            <a:r>
              <a:rPr sz="2200" spc="55" dirty="0">
                <a:solidFill>
                  <a:srgbClr val="44484E"/>
                </a:solidFill>
                <a:latin typeface="Microsoft Sans Serif"/>
                <a:cs typeface="Microsoft Sans Serif"/>
              </a:rPr>
              <a:t>are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44484E"/>
                </a:solidFill>
                <a:latin typeface="Microsoft Sans Serif"/>
                <a:cs typeface="Microsoft Sans Serif"/>
              </a:rPr>
              <a:t>relatively</a:t>
            </a:r>
            <a:r>
              <a:rPr sz="2200" spc="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44484E"/>
                </a:solidFill>
                <a:latin typeface="Microsoft Sans Serif"/>
                <a:cs typeface="Microsoft Sans Serif"/>
              </a:rPr>
              <a:t>easy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44484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4484E"/>
                </a:solidFill>
                <a:latin typeface="Microsoft Sans Serif"/>
                <a:cs typeface="Microsoft Sans Serif"/>
              </a:rPr>
              <a:t>duplicate,</a:t>
            </a:r>
            <a:r>
              <a:rPr sz="2200" spc="3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44484E"/>
                </a:solidFill>
                <a:latin typeface="Microsoft Sans Serif"/>
                <a:cs typeface="Microsoft Sans Serif"/>
              </a:rPr>
              <a:t>but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44484E"/>
                </a:solidFill>
                <a:latin typeface="Microsoft Sans Serif"/>
                <a:cs typeface="Microsoft Sans Serif"/>
              </a:rPr>
              <a:t>it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is</a:t>
            </a:r>
            <a:r>
              <a:rPr sz="2200" spc="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44484E"/>
                </a:solidFill>
                <a:latin typeface="Microsoft Sans Serif"/>
                <a:cs typeface="Microsoft Sans Serif"/>
              </a:rPr>
              <a:t>more </a:t>
            </a:r>
            <a:r>
              <a:rPr sz="2200" spc="-57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44484E"/>
                </a:solidFill>
                <a:latin typeface="Microsoft Sans Serif"/>
                <a:cs typeface="Microsoft Sans Serif"/>
              </a:rPr>
              <a:t>difficult</a:t>
            </a:r>
            <a:r>
              <a:rPr sz="2200" spc="5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44484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4484E"/>
                </a:solidFill>
                <a:latin typeface="Microsoft Sans Serif"/>
                <a:cs typeface="Microsoft Sans Serif"/>
              </a:rPr>
              <a:t>forge</a:t>
            </a:r>
            <a:r>
              <a:rPr sz="2200" spc="-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44484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44484E"/>
                </a:solidFill>
                <a:latin typeface="Microsoft Sans Serif"/>
                <a:cs typeface="Microsoft Sans Serif"/>
              </a:rPr>
              <a:t>actual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44484E"/>
                </a:solidFill>
                <a:latin typeface="Microsoft Sans Serif"/>
                <a:cs typeface="Microsoft Sans Serif"/>
              </a:rPr>
              <a:t>signature</a:t>
            </a:r>
            <a:r>
              <a:rPr sz="2200" spc="20" dirty="0">
                <a:solidFill>
                  <a:srgbClr val="44484E"/>
                </a:solidFill>
                <a:latin typeface="Microsoft Sans Serif"/>
                <a:cs typeface="Microsoft Sans Serif"/>
              </a:rPr>
              <a:t> process.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59195" y="6816090"/>
            <a:ext cx="6779895" cy="694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635"/>
              </a:lnSpc>
              <a:spcBef>
                <a:spcPts val="95"/>
              </a:spcBef>
            </a:pPr>
            <a:r>
              <a:rPr sz="2200" b="1" dirty="0">
                <a:solidFill>
                  <a:srgbClr val="44484E"/>
                </a:solidFill>
                <a:latin typeface="Arial"/>
                <a:cs typeface="Arial"/>
              </a:rPr>
              <a:t>Typing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635"/>
              </a:lnSpc>
            </a:pPr>
            <a:r>
              <a:rPr sz="2200" spc="80" dirty="0">
                <a:solidFill>
                  <a:srgbClr val="44484E"/>
                </a:solidFill>
                <a:latin typeface="Microsoft Sans Serif"/>
                <a:cs typeface="Microsoft Sans Serif"/>
              </a:rPr>
              <a:t>It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44484E"/>
                </a:solidFill>
                <a:latin typeface="Microsoft Sans Serif"/>
                <a:cs typeface="Microsoft Sans Serif"/>
              </a:rPr>
              <a:t>matches</a:t>
            </a:r>
            <a:r>
              <a:rPr sz="2200" spc="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4484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44484E"/>
                </a:solidFill>
                <a:latin typeface="Microsoft Sans Serif"/>
                <a:cs typeface="Microsoft Sans Serif"/>
              </a:rPr>
              <a:t>speed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4484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44484E"/>
                </a:solidFill>
                <a:latin typeface="Microsoft Sans Serif"/>
                <a:cs typeface="Microsoft Sans Serif"/>
              </a:rPr>
              <a:t>pattern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44484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4484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44484E"/>
                </a:solidFill>
                <a:latin typeface="Microsoft Sans Serif"/>
                <a:cs typeface="Microsoft Sans Serif"/>
              </a:rPr>
              <a:t>user’s</a:t>
            </a:r>
            <a:r>
              <a:rPr sz="2200" spc="2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44484E"/>
                </a:solidFill>
                <a:latin typeface="Microsoft Sans Serif"/>
                <a:cs typeface="Microsoft Sans Serif"/>
              </a:rPr>
              <a:t>input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73400" y="4836414"/>
            <a:ext cx="18923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540"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Types </a:t>
            </a:r>
            <a:r>
              <a:rPr sz="24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Behavioral 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2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es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97144" y="306451"/>
            <a:ext cx="5059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" dirty="0">
                <a:solidFill>
                  <a:srgbClr val="3E3E3E"/>
                </a:solidFill>
                <a:latin typeface="Arial"/>
                <a:cs typeface="Arial"/>
              </a:rPr>
              <a:t>Encryption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" dirty="0">
                <a:solidFill>
                  <a:srgbClr val="3E3E3E"/>
                </a:solidFill>
                <a:latin typeface="Arial"/>
                <a:cs typeface="Arial"/>
              </a:rPr>
              <a:t>Ciphers</a:t>
            </a:r>
            <a:r>
              <a:rPr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55" dirty="0">
                <a:solidFill>
                  <a:srgbClr val="3E3E3E"/>
                </a:solidFill>
                <a:latin typeface="Arial"/>
                <a:cs typeface="Arial"/>
              </a:rPr>
              <a:t>Keys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7635" y="760476"/>
            <a:ext cx="6839711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957836" y="3262691"/>
            <a:ext cx="4827270" cy="4605020"/>
            <a:chOff x="5957836" y="3262691"/>
            <a:chExt cx="4827270" cy="4605020"/>
          </a:xfrm>
        </p:grpSpPr>
        <p:sp>
          <p:nvSpPr>
            <p:cNvPr id="5" name="object 5"/>
            <p:cNvSpPr/>
            <p:nvPr/>
          </p:nvSpPr>
          <p:spPr>
            <a:xfrm>
              <a:off x="8296656" y="3512819"/>
              <a:ext cx="1765300" cy="1996439"/>
            </a:xfrm>
            <a:custGeom>
              <a:avLst/>
              <a:gdLst/>
              <a:ahLst/>
              <a:cxnLst/>
              <a:rect l="l" t="t" r="r" b="b"/>
              <a:pathLst>
                <a:path w="1765300" h="1996439">
                  <a:moveTo>
                    <a:pt x="1692884" y="334518"/>
                  </a:moveTo>
                  <a:lnTo>
                    <a:pt x="1688185" y="290537"/>
                  </a:lnTo>
                  <a:lnTo>
                    <a:pt x="1676120" y="247878"/>
                  </a:lnTo>
                  <a:lnTo>
                    <a:pt x="1656816" y="207594"/>
                  </a:lnTo>
                  <a:lnTo>
                    <a:pt x="1630362" y="170726"/>
                  </a:lnTo>
                  <a:lnTo>
                    <a:pt x="1596898" y="138303"/>
                  </a:lnTo>
                  <a:lnTo>
                    <a:pt x="1558137" y="112483"/>
                  </a:lnTo>
                  <a:lnTo>
                    <a:pt x="1516557" y="94602"/>
                  </a:lnTo>
                  <a:lnTo>
                    <a:pt x="1473200" y="84531"/>
                  </a:lnTo>
                  <a:lnTo>
                    <a:pt x="1429092" y="82118"/>
                  </a:lnTo>
                  <a:lnTo>
                    <a:pt x="1385277" y="87210"/>
                  </a:lnTo>
                  <a:lnTo>
                    <a:pt x="1342796" y="99669"/>
                  </a:lnTo>
                  <a:lnTo>
                    <a:pt x="1302677" y="119367"/>
                  </a:lnTo>
                  <a:lnTo>
                    <a:pt x="1265948" y="146126"/>
                  </a:lnTo>
                  <a:lnTo>
                    <a:pt x="1233678" y="179832"/>
                  </a:lnTo>
                  <a:lnTo>
                    <a:pt x="1207884" y="218732"/>
                  </a:lnTo>
                  <a:lnTo>
                    <a:pt x="1189901" y="260451"/>
                  </a:lnTo>
                  <a:lnTo>
                    <a:pt x="1179626" y="303974"/>
                  </a:lnTo>
                  <a:lnTo>
                    <a:pt x="1176985" y="348246"/>
                  </a:lnTo>
                  <a:lnTo>
                    <a:pt x="1181874" y="392226"/>
                  </a:lnTo>
                  <a:lnTo>
                    <a:pt x="1194193" y="434886"/>
                  </a:lnTo>
                  <a:lnTo>
                    <a:pt x="1213878" y="475170"/>
                  </a:lnTo>
                  <a:lnTo>
                    <a:pt x="1240828" y="512038"/>
                  </a:lnTo>
                  <a:lnTo>
                    <a:pt x="1274953" y="544449"/>
                  </a:lnTo>
                  <a:lnTo>
                    <a:pt x="1313624" y="570280"/>
                  </a:lnTo>
                  <a:lnTo>
                    <a:pt x="1355001" y="588162"/>
                  </a:lnTo>
                  <a:lnTo>
                    <a:pt x="1398079" y="598233"/>
                  </a:lnTo>
                  <a:lnTo>
                    <a:pt x="1441843" y="600646"/>
                  </a:lnTo>
                  <a:lnTo>
                    <a:pt x="1485290" y="595553"/>
                  </a:lnTo>
                  <a:lnTo>
                    <a:pt x="1527441" y="583095"/>
                  </a:lnTo>
                  <a:lnTo>
                    <a:pt x="1567281" y="563397"/>
                  </a:lnTo>
                  <a:lnTo>
                    <a:pt x="1603794" y="536638"/>
                  </a:lnTo>
                  <a:lnTo>
                    <a:pt x="1636014" y="502920"/>
                  </a:lnTo>
                  <a:lnTo>
                    <a:pt x="1661795" y="464032"/>
                  </a:lnTo>
                  <a:lnTo>
                    <a:pt x="1679803" y="422313"/>
                  </a:lnTo>
                  <a:lnTo>
                    <a:pt x="1690128" y="378790"/>
                  </a:lnTo>
                  <a:lnTo>
                    <a:pt x="1692884" y="334518"/>
                  </a:lnTo>
                  <a:close/>
                </a:path>
                <a:path w="1765300" h="1996439">
                  <a:moveTo>
                    <a:pt x="1764792" y="898779"/>
                  </a:moveTo>
                  <a:lnTo>
                    <a:pt x="1737385" y="859790"/>
                  </a:lnTo>
                  <a:lnTo>
                    <a:pt x="1709229" y="821563"/>
                  </a:lnTo>
                  <a:lnTo>
                    <a:pt x="1680337" y="784085"/>
                  </a:lnTo>
                  <a:lnTo>
                    <a:pt x="1650758" y="747306"/>
                  </a:lnTo>
                  <a:lnTo>
                    <a:pt x="1620532" y="711174"/>
                  </a:lnTo>
                  <a:lnTo>
                    <a:pt x="1589684" y="675665"/>
                  </a:lnTo>
                  <a:lnTo>
                    <a:pt x="1558290" y="640715"/>
                  </a:lnTo>
                  <a:lnTo>
                    <a:pt x="1528572" y="650900"/>
                  </a:lnTo>
                  <a:lnTo>
                    <a:pt x="1498257" y="658431"/>
                  </a:lnTo>
                  <a:lnTo>
                    <a:pt x="1467535" y="663117"/>
                  </a:lnTo>
                  <a:lnTo>
                    <a:pt x="1436624" y="664718"/>
                  </a:lnTo>
                  <a:lnTo>
                    <a:pt x="1381785" y="659917"/>
                  </a:lnTo>
                  <a:lnTo>
                    <a:pt x="1329004" y="645896"/>
                  </a:lnTo>
                  <a:lnTo>
                    <a:pt x="1279474" y="623252"/>
                  </a:lnTo>
                  <a:lnTo>
                    <a:pt x="1234440" y="592582"/>
                  </a:lnTo>
                  <a:lnTo>
                    <a:pt x="1198054" y="558330"/>
                  </a:lnTo>
                  <a:lnTo>
                    <a:pt x="1167511" y="518909"/>
                  </a:lnTo>
                  <a:lnTo>
                    <a:pt x="1143419" y="474967"/>
                  </a:lnTo>
                  <a:lnTo>
                    <a:pt x="1126401" y="427139"/>
                  </a:lnTo>
                  <a:lnTo>
                    <a:pt x="1117092" y="376047"/>
                  </a:lnTo>
                  <a:lnTo>
                    <a:pt x="1114933" y="331279"/>
                  </a:lnTo>
                  <a:lnTo>
                    <a:pt x="1116482" y="309118"/>
                  </a:lnTo>
                  <a:lnTo>
                    <a:pt x="1119251" y="286512"/>
                  </a:lnTo>
                  <a:lnTo>
                    <a:pt x="1077442" y="262229"/>
                  </a:lnTo>
                  <a:lnTo>
                    <a:pt x="1035037" y="238912"/>
                  </a:lnTo>
                  <a:lnTo>
                    <a:pt x="992035" y="216573"/>
                  </a:lnTo>
                  <a:lnTo>
                    <a:pt x="948461" y="195237"/>
                  </a:lnTo>
                  <a:lnTo>
                    <a:pt x="904316" y="174917"/>
                  </a:lnTo>
                  <a:lnTo>
                    <a:pt x="859624" y="155613"/>
                  </a:lnTo>
                  <a:lnTo>
                    <a:pt x="814387" y="137363"/>
                  </a:lnTo>
                  <a:lnTo>
                    <a:pt x="768629" y="120180"/>
                  </a:lnTo>
                  <a:lnTo>
                    <a:pt x="722363" y="104076"/>
                  </a:lnTo>
                  <a:lnTo>
                    <a:pt x="675589" y="89065"/>
                  </a:lnTo>
                  <a:lnTo>
                    <a:pt x="628345" y="75158"/>
                  </a:lnTo>
                  <a:lnTo>
                    <a:pt x="580618" y="62382"/>
                  </a:lnTo>
                  <a:lnTo>
                    <a:pt x="532434" y="50749"/>
                  </a:lnTo>
                  <a:lnTo>
                    <a:pt x="483806" y="40259"/>
                  </a:lnTo>
                  <a:lnTo>
                    <a:pt x="434746" y="30962"/>
                  </a:lnTo>
                  <a:lnTo>
                    <a:pt x="385267" y="22847"/>
                  </a:lnTo>
                  <a:lnTo>
                    <a:pt x="335394" y="15925"/>
                  </a:lnTo>
                  <a:lnTo>
                    <a:pt x="285115" y="10236"/>
                  </a:lnTo>
                  <a:lnTo>
                    <a:pt x="234467" y="5791"/>
                  </a:lnTo>
                  <a:lnTo>
                    <a:pt x="183451" y="2590"/>
                  </a:lnTo>
                  <a:lnTo>
                    <a:pt x="132092" y="647"/>
                  </a:lnTo>
                  <a:lnTo>
                    <a:pt x="80391" y="0"/>
                  </a:lnTo>
                  <a:lnTo>
                    <a:pt x="60807" y="342"/>
                  </a:lnTo>
                  <a:lnTo>
                    <a:pt x="20789" y="1828"/>
                  </a:lnTo>
                  <a:lnTo>
                    <a:pt x="0" y="2159"/>
                  </a:lnTo>
                  <a:lnTo>
                    <a:pt x="1134491" y="1996440"/>
                  </a:lnTo>
                  <a:lnTo>
                    <a:pt x="1756156" y="907415"/>
                  </a:lnTo>
                  <a:lnTo>
                    <a:pt x="1758315" y="903097"/>
                  </a:lnTo>
                  <a:lnTo>
                    <a:pt x="1760474" y="900938"/>
                  </a:lnTo>
                  <a:lnTo>
                    <a:pt x="1764792" y="898779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47404" y="4454651"/>
              <a:ext cx="1837689" cy="1998345"/>
            </a:xfrm>
            <a:custGeom>
              <a:avLst/>
              <a:gdLst/>
              <a:ahLst/>
              <a:cxnLst/>
              <a:rect l="l" t="t" r="r" b="b"/>
              <a:pathLst>
                <a:path w="1837690" h="1998345">
                  <a:moveTo>
                    <a:pt x="1463040" y="1104900"/>
                  </a:moveTo>
                  <a:lnTo>
                    <a:pt x="1462354" y="1052080"/>
                  </a:lnTo>
                  <a:lnTo>
                    <a:pt x="1460347" y="999566"/>
                  </a:lnTo>
                  <a:lnTo>
                    <a:pt x="1457020" y="947394"/>
                  </a:lnTo>
                  <a:lnTo>
                    <a:pt x="1452397" y="895565"/>
                  </a:lnTo>
                  <a:lnTo>
                    <a:pt x="1446491" y="844092"/>
                  </a:lnTo>
                  <a:lnTo>
                    <a:pt x="1439316" y="793013"/>
                  </a:lnTo>
                  <a:lnTo>
                    <a:pt x="1430896" y="742340"/>
                  </a:lnTo>
                  <a:lnTo>
                    <a:pt x="1421257" y="692073"/>
                  </a:lnTo>
                  <a:lnTo>
                    <a:pt x="1410398" y="642239"/>
                  </a:lnTo>
                  <a:lnTo>
                    <a:pt x="1398358" y="592874"/>
                  </a:lnTo>
                  <a:lnTo>
                    <a:pt x="1385138" y="543966"/>
                  </a:lnTo>
                  <a:lnTo>
                    <a:pt x="1370774" y="495541"/>
                  </a:lnTo>
                  <a:lnTo>
                    <a:pt x="1355267" y="447624"/>
                  </a:lnTo>
                  <a:lnTo>
                    <a:pt x="1338643" y="400227"/>
                  </a:lnTo>
                  <a:lnTo>
                    <a:pt x="1320927" y="353377"/>
                  </a:lnTo>
                  <a:lnTo>
                    <a:pt x="1302118" y="307073"/>
                  </a:lnTo>
                  <a:lnTo>
                    <a:pt x="1282242" y="261353"/>
                  </a:lnTo>
                  <a:lnTo>
                    <a:pt x="1261338" y="216217"/>
                  </a:lnTo>
                  <a:lnTo>
                    <a:pt x="1239393" y="171691"/>
                  </a:lnTo>
                  <a:lnTo>
                    <a:pt x="1216444" y="127787"/>
                  </a:lnTo>
                  <a:lnTo>
                    <a:pt x="1192504" y="84531"/>
                  </a:lnTo>
                  <a:lnTo>
                    <a:pt x="1167587" y="41935"/>
                  </a:lnTo>
                  <a:lnTo>
                    <a:pt x="1141730" y="0"/>
                  </a:lnTo>
                  <a:lnTo>
                    <a:pt x="508000" y="1109218"/>
                  </a:lnTo>
                  <a:lnTo>
                    <a:pt x="503555" y="1117981"/>
                  </a:lnTo>
                  <a:lnTo>
                    <a:pt x="499237" y="1122299"/>
                  </a:lnTo>
                  <a:lnTo>
                    <a:pt x="0" y="1995805"/>
                  </a:lnTo>
                  <a:lnTo>
                    <a:pt x="1254633" y="1995805"/>
                  </a:lnTo>
                  <a:lnTo>
                    <a:pt x="1258951" y="1997964"/>
                  </a:lnTo>
                  <a:lnTo>
                    <a:pt x="1279004" y="1954530"/>
                  </a:lnTo>
                  <a:lnTo>
                    <a:pt x="1298232" y="1910372"/>
                  </a:lnTo>
                  <a:lnTo>
                    <a:pt x="1316596" y="1865566"/>
                  </a:lnTo>
                  <a:lnTo>
                    <a:pt x="1334033" y="1820189"/>
                  </a:lnTo>
                  <a:lnTo>
                    <a:pt x="1350518" y="1774317"/>
                  </a:lnTo>
                  <a:lnTo>
                    <a:pt x="1366024" y="1728012"/>
                  </a:lnTo>
                  <a:lnTo>
                    <a:pt x="1380490" y="1681353"/>
                  </a:lnTo>
                  <a:lnTo>
                    <a:pt x="1364335" y="1667802"/>
                  </a:lnTo>
                  <a:lnTo>
                    <a:pt x="1348562" y="1653247"/>
                  </a:lnTo>
                  <a:lnTo>
                    <a:pt x="1319784" y="1620266"/>
                  </a:lnTo>
                  <a:lnTo>
                    <a:pt x="1293266" y="1577695"/>
                  </a:lnTo>
                  <a:lnTo>
                    <a:pt x="1273835" y="1531747"/>
                  </a:lnTo>
                  <a:lnTo>
                    <a:pt x="1261783" y="1483283"/>
                  </a:lnTo>
                  <a:lnTo>
                    <a:pt x="1257439" y="1433131"/>
                  </a:lnTo>
                  <a:lnTo>
                    <a:pt x="1261110" y="1382141"/>
                  </a:lnTo>
                  <a:lnTo>
                    <a:pt x="1272184" y="1333068"/>
                  </a:lnTo>
                  <a:lnTo>
                    <a:pt x="1290129" y="1287221"/>
                  </a:lnTo>
                  <a:lnTo>
                    <a:pt x="1314373" y="1245184"/>
                  </a:lnTo>
                  <a:lnTo>
                    <a:pt x="1344358" y="1207541"/>
                  </a:lnTo>
                  <a:lnTo>
                    <a:pt x="1379499" y="1174877"/>
                  </a:lnTo>
                  <a:lnTo>
                    <a:pt x="1419250" y="1147749"/>
                  </a:lnTo>
                  <a:lnTo>
                    <a:pt x="1463040" y="1126744"/>
                  </a:lnTo>
                  <a:lnTo>
                    <a:pt x="1463040" y="1104900"/>
                  </a:lnTo>
                  <a:close/>
                </a:path>
                <a:path w="1837690" h="1998345">
                  <a:moveTo>
                    <a:pt x="1837423" y="1418336"/>
                  </a:moveTo>
                  <a:lnTo>
                    <a:pt x="1832114" y="1373212"/>
                  </a:lnTo>
                  <a:lnTo>
                    <a:pt x="1819211" y="1330540"/>
                  </a:lnTo>
                  <a:lnTo>
                    <a:pt x="1799336" y="1291158"/>
                  </a:lnTo>
                  <a:lnTo>
                    <a:pt x="1773110" y="1255890"/>
                  </a:lnTo>
                  <a:lnTo>
                    <a:pt x="1741182" y="1225550"/>
                  </a:lnTo>
                  <a:lnTo>
                    <a:pt x="1704149" y="1200988"/>
                  </a:lnTo>
                  <a:lnTo>
                    <a:pt x="1662658" y="1183017"/>
                  </a:lnTo>
                  <a:lnTo>
                    <a:pt x="1617345" y="1172464"/>
                  </a:lnTo>
                  <a:lnTo>
                    <a:pt x="1570799" y="1169530"/>
                  </a:lnTo>
                  <a:lnTo>
                    <a:pt x="1525905" y="1174864"/>
                  </a:lnTo>
                  <a:lnTo>
                    <a:pt x="1483448" y="1187843"/>
                  </a:lnTo>
                  <a:lnTo>
                    <a:pt x="1444282" y="1207833"/>
                  </a:lnTo>
                  <a:lnTo>
                    <a:pt x="1409192" y="1234198"/>
                  </a:lnTo>
                  <a:lnTo>
                    <a:pt x="1379029" y="1266317"/>
                  </a:lnTo>
                  <a:lnTo>
                    <a:pt x="1354607" y="1303566"/>
                  </a:lnTo>
                  <a:lnTo>
                    <a:pt x="1336738" y="1345298"/>
                  </a:lnTo>
                  <a:lnTo>
                    <a:pt x="1326261" y="1390904"/>
                  </a:lnTo>
                  <a:lnTo>
                    <a:pt x="1323340" y="1437652"/>
                  </a:lnTo>
                  <a:lnTo>
                    <a:pt x="1328648" y="1482775"/>
                  </a:lnTo>
                  <a:lnTo>
                    <a:pt x="1341551" y="1525447"/>
                  </a:lnTo>
                  <a:lnTo>
                    <a:pt x="1361427" y="1564830"/>
                  </a:lnTo>
                  <a:lnTo>
                    <a:pt x="1387652" y="1600098"/>
                  </a:lnTo>
                  <a:lnTo>
                    <a:pt x="1419580" y="1630438"/>
                  </a:lnTo>
                  <a:lnTo>
                    <a:pt x="1456613" y="1655000"/>
                  </a:lnTo>
                  <a:lnTo>
                    <a:pt x="1498104" y="1672971"/>
                  </a:lnTo>
                  <a:lnTo>
                    <a:pt x="1543431" y="1683512"/>
                  </a:lnTo>
                  <a:lnTo>
                    <a:pt x="1589963" y="1686458"/>
                  </a:lnTo>
                  <a:lnTo>
                    <a:pt x="1634858" y="1681124"/>
                  </a:lnTo>
                  <a:lnTo>
                    <a:pt x="1677314" y="1668145"/>
                  </a:lnTo>
                  <a:lnTo>
                    <a:pt x="1716481" y="1648155"/>
                  </a:lnTo>
                  <a:lnTo>
                    <a:pt x="1751571" y="1621790"/>
                  </a:lnTo>
                  <a:lnTo>
                    <a:pt x="1781733" y="1589671"/>
                  </a:lnTo>
                  <a:lnTo>
                    <a:pt x="1806155" y="1552422"/>
                  </a:lnTo>
                  <a:lnTo>
                    <a:pt x="1824024" y="1510690"/>
                  </a:lnTo>
                  <a:lnTo>
                    <a:pt x="1834515" y="1465072"/>
                  </a:lnTo>
                  <a:lnTo>
                    <a:pt x="1837423" y="1418336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888224" y="6499859"/>
              <a:ext cx="2295525" cy="1367790"/>
            </a:xfrm>
            <a:custGeom>
              <a:avLst/>
              <a:gdLst/>
              <a:ahLst/>
              <a:cxnLst/>
              <a:rect l="l" t="t" r="r" b="b"/>
              <a:pathLst>
                <a:path w="2295525" h="1367790">
                  <a:moveTo>
                    <a:pt x="1522730" y="1105255"/>
                  </a:moveTo>
                  <a:lnTo>
                    <a:pt x="1518424" y="1059967"/>
                  </a:lnTo>
                  <a:lnTo>
                    <a:pt x="1505966" y="1014984"/>
                  </a:lnTo>
                  <a:lnTo>
                    <a:pt x="1485125" y="973048"/>
                  </a:lnTo>
                  <a:lnTo>
                    <a:pt x="1458087" y="936396"/>
                  </a:lnTo>
                  <a:lnTo>
                    <a:pt x="1425752" y="905510"/>
                  </a:lnTo>
                  <a:lnTo>
                    <a:pt x="1388999" y="880833"/>
                  </a:lnTo>
                  <a:lnTo>
                    <a:pt x="1348752" y="862799"/>
                  </a:lnTo>
                  <a:lnTo>
                    <a:pt x="1305877" y="851890"/>
                  </a:lnTo>
                  <a:lnTo>
                    <a:pt x="1261300" y="848525"/>
                  </a:lnTo>
                  <a:lnTo>
                    <a:pt x="1215885" y="853173"/>
                  </a:lnTo>
                  <a:lnTo>
                    <a:pt x="1170559" y="866267"/>
                  </a:lnTo>
                  <a:lnTo>
                    <a:pt x="1128801" y="886599"/>
                  </a:lnTo>
                  <a:lnTo>
                    <a:pt x="1092454" y="913409"/>
                  </a:lnTo>
                  <a:lnTo>
                    <a:pt x="1061910" y="945718"/>
                  </a:lnTo>
                  <a:lnTo>
                    <a:pt x="1037551" y="982573"/>
                  </a:lnTo>
                  <a:lnTo>
                    <a:pt x="1019784" y="1022997"/>
                  </a:lnTo>
                  <a:lnTo>
                    <a:pt x="1008976" y="1066012"/>
                  </a:lnTo>
                  <a:lnTo>
                    <a:pt x="1005547" y="1110653"/>
                  </a:lnTo>
                  <a:lnTo>
                    <a:pt x="1009865" y="1155941"/>
                  </a:lnTo>
                  <a:lnTo>
                    <a:pt x="1022350" y="1200912"/>
                  </a:lnTo>
                  <a:lnTo>
                    <a:pt x="1043178" y="1242860"/>
                  </a:lnTo>
                  <a:lnTo>
                    <a:pt x="1070190" y="1279512"/>
                  </a:lnTo>
                  <a:lnTo>
                    <a:pt x="1102474" y="1310398"/>
                  </a:lnTo>
                  <a:lnTo>
                    <a:pt x="1139113" y="1335074"/>
                  </a:lnTo>
                  <a:lnTo>
                    <a:pt x="1179182" y="1353108"/>
                  </a:lnTo>
                  <a:lnTo>
                    <a:pt x="1221778" y="1364018"/>
                  </a:lnTo>
                  <a:lnTo>
                    <a:pt x="1265986" y="1367383"/>
                  </a:lnTo>
                  <a:lnTo>
                    <a:pt x="1310894" y="1362735"/>
                  </a:lnTo>
                  <a:lnTo>
                    <a:pt x="1355598" y="1349629"/>
                  </a:lnTo>
                  <a:lnTo>
                    <a:pt x="1397990" y="1329309"/>
                  </a:lnTo>
                  <a:lnTo>
                    <a:pt x="1434833" y="1302499"/>
                  </a:lnTo>
                  <a:lnTo>
                    <a:pt x="1465757" y="1270190"/>
                  </a:lnTo>
                  <a:lnTo>
                    <a:pt x="1490383" y="1233335"/>
                  </a:lnTo>
                  <a:lnTo>
                    <a:pt x="1508328" y="1192911"/>
                  </a:lnTo>
                  <a:lnTo>
                    <a:pt x="1519237" y="1149896"/>
                  </a:lnTo>
                  <a:lnTo>
                    <a:pt x="1522730" y="1105255"/>
                  </a:lnTo>
                  <a:close/>
                </a:path>
                <a:path w="2295525" h="1367790">
                  <a:moveTo>
                    <a:pt x="2295144" y="0"/>
                  </a:moveTo>
                  <a:lnTo>
                    <a:pt x="1017143" y="0"/>
                  </a:lnTo>
                  <a:lnTo>
                    <a:pt x="0" y="0"/>
                  </a:lnTo>
                  <a:lnTo>
                    <a:pt x="619379" y="1087882"/>
                  </a:lnTo>
                  <a:lnTo>
                    <a:pt x="621538" y="1092200"/>
                  </a:lnTo>
                  <a:lnTo>
                    <a:pt x="621538" y="1098804"/>
                  </a:lnTo>
                  <a:lnTo>
                    <a:pt x="671855" y="1094524"/>
                  </a:lnTo>
                  <a:lnTo>
                    <a:pt x="722045" y="1089177"/>
                  </a:lnTo>
                  <a:lnTo>
                    <a:pt x="771994" y="1082763"/>
                  </a:lnTo>
                  <a:lnTo>
                    <a:pt x="821613" y="1075283"/>
                  </a:lnTo>
                  <a:lnTo>
                    <a:pt x="870750" y="1066723"/>
                  </a:lnTo>
                  <a:lnTo>
                    <a:pt x="919327" y="1057084"/>
                  </a:lnTo>
                  <a:lnTo>
                    <a:pt x="967232" y="1046353"/>
                  </a:lnTo>
                  <a:lnTo>
                    <a:pt x="981075" y="998448"/>
                  </a:lnTo>
                  <a:lnTo>
                    <a:pt x="1002703" y="953643"/>
                  </a:lnTo>
                  <a:lnTo>
                    <a:pt x="1031570" y="912837"/>
                  </a:lnTo>
                  <a:lnTo>
                    <a:pt x="1067130" y="876947"/>
                  </a:lnTo>
                  <a:lnTo>
                    <a:pt x="1108862" y="846899"/>
                  </a:lnTo>
                  <a:lnTo>
                    <a:pt x="1156208" y="823595"/>
                  </a:lnTo>
                  <a:lnTo>
                    <a:pt x="1206779" y="808748"/>
                  </a:lnTo>
                  <a:lnTo>
                    <a:pt x="1257757" y="803186"/>
                  </a:lnTo>
                  <a:lnTo>
                    <a:pt x="1308125" y="806361"/>
                  </a:lnTo>
                  <a:lnTo>
                    <a:pt x="1356855" y="817727"/>
                  </a:lnTo>
                  <a:lnTo>
                    <a:pt x="1402956" y="836739"/>
                  </a:lnTo>
                  <a:lnTo>
                    <a:pt x="1445387" y="862838"/>
                  </a:lnTo>
                  <a:lnTo>
                    <a:pt x="1488617" y="839000"/>
                  </a:lnTo>
                  <a:lnTo>
                    <a:pt x="1531213" y="814146"/>
                  </a:lnTo>
                  <a:lnTo>
                    <a:pt x="1573149" y="788301"/>
                  </a:lnTo>
                  <a:lnTo>
                    <a:pt x="1614411" y="761466"/>
                  </a:lnTo>
                  <a:lnTo>
                    <a:pt x="1654975" y="733679"/>
                  </a:lnTo>
                  <a:lnTo>
                    <a:pt x="1694840" y="704938"/>
                  </a:lnTo>
                  <a:lnTo>
                    <a:pt x="1733969" y="675271"/>
                  </a:lnTo>
                  <a:lnTo>
                    <a:pt x="1772361" y="644690"/>
                  </a:lnTo>
                  <a:lnTo>
                    <a:pt x="1809978" y="613206"/>
                  </a:lnTo>
                  <a:lnTo>
                    <a:pt x="1846834" y="580834"/>
                  </a:lnTo>
                  <a:lnTo>
                    <a:pt x="1882889" y="547598"/>
                  </a:lnTo>
                  <a:lnTo>
                    <a:pt x="1918144" y="513511"/>
                  </a:lnTo>
                  <a:lnTo>
                    <a:pt x="1952561" y="478586"/>
                  </a:lnTo>
                  <a:lnTo>
                    <a:pt x="1986140" y="442836"/>
                  </a:lnTo>
                  <a:lnTo>
                    <a:pt x="2018868" y="406285"/>
                  </a:lnTo>
                  <a:lnTo>
                    <a:pt x="2050707" y="368947"/>
                  </a:lnTo>
                  <a:lnTo>
                    <a:pt x="2081657" y="330835"/>
                  </a:lnTo>
                  <a:lnTo>
                    <a:pt x="2111705" y="291960"/>
                  </a:lnTo>
                  <a:lnTo>
                    <a:pt x="2140813" y="252349"/>
                  </a:lnTo>
                  <a:lnTo>
                    <a:pt x="2168995" y="212013"/>
                  </a:lnTo>
                  <a:lnTo>
                    <a:pt x="2196211" y="170967"/>
                  </a:lnTo>
                  <a:lnTo>
                    <a:pt x="2222449" y="129235"/>
                  </a:lnTo>
                  <a:lnTo>
                    <a:pt x="2247684" y="86817"/>
                  </a:lnTo>
                  <a:lnTo>
                    <a:pt x="2271928" y="43726"/>
                  </a:lnTo>
                  <a:lnTo>
                    <a:pt x="2295144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82740" y="5600699"/>
              <a:ext cx="1775460" cy="2001520"/>
            </a:xfrm>
            <a:custGeom>
              <a:avLst/>
              <a:gdLst/>
              <a:ahLst/>
              <a:cxnLst/>
              <a:rect l="l" t="t" r="r" b="b"/>
              <a:pathLst>
                <a:path w="1775459" h="2001520">
                  <a:moveTo>
                    <a:pt x="584936" y="1667103"/>
                  </a:moveTo>
                  <a:lnTo>
                    <a:pt x="580237" y="1623428"/>
                  </a:lnTo>
                  <a:lnTo>
                    <a:pt x="568172" y="1581073"/>
                  </a:lnTo>
                  <a:lnTo>
                    <a:pt x="548868" y="1541043"/>
                  </a:lnTo>
                  <a:lnTo>
                    <a:pt x="522414" y="1504327"/>
                  </a:lnTo>
                  <a:lnTo>
                    <a:pt x="488950" y="1471930"/>
                  </a:lnTo>
                  <a:lnTo>
                    <a:pt x="449618" y="1445996"/>
                  </a:lnTo>
                  <a:lnTo>
                    <a:pt x="407746" y="1427899"/>
                  </a:lnTo>
                  <a:lnTo>
                    <a:pt x="364299" y="1417510"/>
                  </a:lnTo>
                  <a:lnTo>
                    <a:pt x="320255" y="1414741"/>
                  </a:lnTo>
                  <a:lnTo>
                    <a:pt x="276631" y="1419479"/>
                  </a:lnTo>
                  <a:lnTo>
                    <a:pt x="234365" y="1431620"/>
                  </a:lnTo>
                  <a:lnTo>
                    <a:pt x="194475" y="1451038"/>
                  </a:lnTo>
                  <a:lnTo>
                    <a:pt x="157937" y="1477632"/>
                  </a:lnTo>
                  <a:lnTo>
                    <a:pt x="125730" y="1511300"/>
                  </a:lnTo>
                  <a:lnTo>
                    <a:pt x="99936" y="1550200"/>
                  </a:lnTo>
                  <a:lnTo>
                    <a:pt x="81927" y="1591957"/>
                  </a:lnTo>
                  <a:lnTo>
                    <a:pt x="71602" y="1635506"/>
                  </a:lnTo>
                  <a:lnTo>
                    <a:pt x="68846" y="1679829"/>
                  </a:lnTo>
                  <a:lnTo>
                    <a:pt x="73545" y="1723872"/>
                  </a:lnTo>
                  <a:lnTo>
                    <a:pt x="85610" y="1766570"/>
                  </a:lnTo>
                  <a:lnTo>
                    <a:pt x="104914" y="1806917"/>
                  </a:lnTo>
                  <a:lnTo>
                    <a:pt x="131368" y="1843836"/>
                  </a:lnTo>
                  <a:lnTo>
                    <a:pt x="164846" y="1876298"/>
                  </a:lnTo>
                  <a:lnTo>
                    <a:pt x="203593" y="1902231"/>
                  </a:lnTo>
                  <a:lnTo>
                    <a:pt x="245173" y="1920316"/>
                  </a:lnTo>
                  <a:lnTo>
                    <a:pt x="288531" y="1930641"/>
                  </a:lnTo>
                  <a:lnTo>
                    <a:pt x="332638" y="1933308"/>
                  </a:lnTo>
                  <a:lnTo>
                    <a:pt x="376453" y="1928393"/>
                  </a:lnTo>
                  <a:lnTo>
                    <a:pt x="418934" y="1915985"/>
                  </a:lnTo>
                  <a:lnTo>
                    <a:pt x="459054" y="1896186"/>
                  </a:lnTo>
                  <a:lnTo>
                    <a:pt x="495782" y="1869084"/>
                  </a:lnTo>
                  <a:lnTo>
                    <a:pt x="528066" y="1834769"/>
                  </a:lnTo>
                  <a:lnTo>
                    <a:pt x="553847" y="1795919"/>
                  </a:lnTo>
                  <a:lnTo>
                    <a:pt x="571855" y="1754352"/>
                  </a:lnTo>
                  <a:lnTo>
                    <a:pt x="582180" y="1711071"/>
                  </a:lnTo>
                  <a:lnTo>
                    <a:pt x="584936" y="1667103"/>
                  </a:lnTo>
                  <a:close/>
                </a:path>
                <a:path w="1775459" h="2001520">
                  <a:moveTo>
                    <a:pt x="1775460" y="1998853"/>
                  </a:moveTo>
                  <a:lnTo>
                    <a:pt x="636778" y="0"/>
                  </a:lnTo>
                  <a:lnTo>
                    <a:pt x="8636" y="1079119"/>
                  </a:lnTo>
                  <a:lnTo>
                    <a:pt x="6477" y="1083564"/>
                  </a:lnTo>
                  <a:lnTo>
                    <a:pt x="2159" y="1085723"/>
                  </a:lnTo>
                  <a:lnTo>
                    <a:pt x="28562" y="1129741"/>
                  </a:lnTo>
                  <a:lnTo>
                    <a:pt x="58356" y="1171028"/>
                  </a:lnTo>
                  <a:lnTo>
                    <a:pt x="89255" y="1211707"/>
                  </a:lnTo>
                  <a:lnTo>
                    <a:pt x="121145" y="1251737"/>
                  </a:lnTo>
                  <a:lnTo>
                    <a:pt x="153911" y="1291082"/>
                  </a:lnTo>
                  <a:lnTo>
                    <a:pt x="187439" y="1329702"/>
                  </a:lnTo>
                  <a:lnTo>
                    <a:pt x="221615" y="1367536"/>
                  </a:lnTo>
                  <a:lnTo>
                    <a:pt x="247738" y="1358950"/>
                  </a:lnTo>
                  <a:lnTo>
                    <a:pt x="274078" y="1352791"/>
                  </a:lnTo>
                  <a:lnTo>
                    <a:pt x="300812" y="1349095"/>
                  </a:lnTo>
                  <a:lnTo>
                    <a:pt x="328168" y="1347851"/>
                  </a:lnTo>
                  <a:lnTo>
                    <a:pt x="381660" y="1352664"/>
                  </a:lnTo>
                  <a:lnTo>
                    <a:pt x="433781" y="1366685"/>
                  </a:lnTo>
                  <a:lnTo>
                    <a:pt x="483057" y="1389329"/>
                  </a:lnTo>
                  <a:lnTo>
                    <a:pt x="528066" y="1419987"/>
                  </a:lnTo>
                  <a:lnTo>
                    <a:pt x="563321" y="1453019"/>
                  </a:lnTo>
                  <a:lnTo>
                    <a:pt x="592594" y="1489913"/>
                  </a:lnTo>
                  <a:lnTo>
                    <a:pt x="615797" y="1529981"/>
                  </a:lnTo>
                  <a:lnTo>
                    <a:pt x="632790" y="1572539"/>
                  </a:lnTo>
                  <a:lnTo>
                    <a:pt x="643458" y="1616900"/>
                  </a:lnTo>
                  <a:lnTo>
                    <a:pt x="647700" y="1662379"/>
                  </a:lnTo>
                  <a:lnTo>
                    <a:pt x="645414" y="1708277"/>
                  </a:lnTo>
                  <a:lnTo>
                    <a:pt x="687514" y="1733118"/>
                  </a:lnTo>
                  <a:lnTo>
                    <a:pt x="730250" y="1756956"/>
                  </a:lnTo>
                  <a:lnTo>
                    <a:pt x="773607" y="1779778"/>
                  </a:lnTo>
                  <a:lnTo>
                    <a:pt x="817562" y="1801596"/>
                  </a:lnTo>
                  <a:lnTo>
                    <a:pt x="862088" y="1822361"/>
                  </a:lnTo>
                  <a:lnTo>
                    <a:pt x="907186" y="1842084"/>
                  </a:lnTo>
                  <a:lnTo>
                    <a:pt x="952842" y="1860727"/>
                  </a:lnTo>
                  <a:lnTo>
                    <a:pt x="999020" y="1878279"/>
                  </a:lnTo>
                  <a:lnTo>
                    <a:pt x="1045730" y="1894738"/>
                  </a:lnTo>
                  <a:lnTo>
                    <a:pt x="1092936" y="1910080"/>
                  </a:lnTo>
                  <a:lnTo>
                    <a:pt x="1140625" y="1924278"/>
                  </a:lnTo>
                  <a:lnTo>
                    <a:pt x="1188796" y="1937334"/>
                  </a:lnTo>
                  <a:lnTo>
                    <a:pt x="1237411" y="1949208"/>
                  </a:lnTo>
                  <a:lnTo>
                    <a:pt x="1286471" y="1959914"/>
                  </a:lnTo>
                  <a:lnTo>
                    <a:pt x="1335963" y="1969414"/>
                  </a:lnTo>
                  <a:lnTo>
                    <a:pt x="1385849" y="1977707"/>
                  </a:lnTo>
                  <a:lnTo>
                    <a:pt x="1436141" y="1984756"/>
                  </a:lnTo>
                  <a:lnTo>
                    <a:pt x="1486801" y="1990572"/>
                  </a:lnTo>
                  <a:lnTo>
                    <a:pt x="1537830" y="1995119"/>
                  </a:lnTo>
                  <a:lnTo>
                    <a:pt x="1589189" y="1998383"/>
                  </a:lnTo>
                  <a:lnTo>
                    <a:pt x="1640890" y="2000351"/>
                  </a:lnTo>
                  <a:lnTo>
                    <a:pt x="1692910" y="2001012"/>
                  </a:lnTo>
                  <a:lnTo>
                    <a:pt x="1734185" y="2000745"/>
                  </a:lnTo>
                  <a:lnTo>
                    <a:pt x="1754632" y="2000110"/>
                  </a:lnTo>
                  <a:lnTo>
                    <a:pt x="1775460" y="1998853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57836" y="4664963"/>
              <a:ext cx="1852930" cy="1981200"/>
            </a:xfrm>
            <a:custGeom>
              <a:avLst/>
              <a:gdLst/>
              <a:ahLst/>
              <a:cxnLst/>
              <a:rect l="l" t="t" r="r" b="b"/>
              <a:pathLst>
                <a:path w="1852929" h="1981200">
                  <a:moveTo>
                    <a:pt x="517105" y="570788"/>
                  </a:moveTo>
                  <a:lnTo>
                    <a:pt x="511263" y="525843"/>
                  </a:lnTo>
                  <a:lnTo>
                    <a:pt x="497941" y="483146"/>
                  </a:lnTo>
                  <a:lnTo>
                    <a:pt x="477735" y="443585"/>
                  </a:lnTo>
                  <a:lnTo>
                    <a:pt x="451256" y="408025"/>
                  </a:lnTo>
                  <a:lnTo>
                    <a:pt x="419125" y="377367"/>
                  </a:lnTo>
                  <a:lnTo>
                    <a:pt x="381939" y="352488"/>
                  </a:lnTo>
                  <a:lnTo>
                    <a:pt x="340321" y="334276"/>
                  </a:lnTo>
                  <a:lnTo>
                    <a:pt x="294881" y="323596"/>
                  </a:lnTo>
                  <a:lnTo>
                    <a:pt x="248780" y="320675"/>
                  </a:lnTo>
                  <a:lnTo>
                    <a:pt x="204063" y="326034"/>
                  </a:lnTo>
                  <a:lnTo>
                    <a:pt x="161582" y="339051"/>
                  </a:lnTo>
                  <a:lnTo>
                    <a:pt x="122212" y="359105"/>
                  </a:lnTo>
                  <a:lnTo>
                    <a:pt x="86855" y="385546"/>
                  </a:lnTo>
                  <a:lnTo>
                    <a:pt x="56362" y="417753"/>
                  </a:lnTo>
                  <a:lnTo>
                    <a:pt x="31623" y="455091"/>
                  </a:lnTo>
                  <a:lnTo>
                    <a:pt x="13512" y="496951"/>
                  </a:lnTo>
                  <a:lnTo>
                    <a:pt x="2908" y="542671"/>
                  </a:lnTo>
                  <a:lnTo>
                    <a:pt x="0" y="589584"/>
                  </a:lnTo>
                  <a:lnTo>
                    <a:pt x="5334" y="634873"/>
                  </a:lnTo>
                  <a:lnTo>
                    <a:pt x="18275" y="677722"/>
                  </a:lnTo>
                  <a:lnTo>
                    <a:pt x="38214" y="717321"/>
                  </a:lnTo>
                  <a:lnTo>
                    <a:pt x="64503" y="752868"/>
                  </a:lnTo>
                  <a:lnTo>
                    <a:pt x="96532" y="783551"/>
                  </a:lnTo>
                  <a:lnTo>
                    <a:pt x="133654" y="808570"/>
                  </a:lnTo>
                  <a:lnTo>
                    <a:pt x="175260" y="827100"/>
                  </a:lnTo>
                  <a:lnTo>
                    <a:pt x="220713" y="838327"/>
                  </a:lnTo>
                  <a:lnTo>
                    <a:pt x="267373" y="840613"/>
                  </a:lnTo>
                  <a:lnTo>
                    <a:pt x="312420" y="834758"/>
                  </a:lnTo>
                  <a:lnTo>
                    <a:pt x="355041" y="821359"/>
                  </a:lnTo>
                  <a:lnTo>
                    <a:pt x="394449" y="801052"/>
                  </a:lnTo>
                  <a:lnTo>
                    <a:pt x="429818" y="774420"/>
                  </a:lnTo>
                  <a:lnTo>
                    <a:pt x="460336" y="742099"/>
                  </a:lnTo>
                  <a:lnTo>
                    <a:pt x="485228" y="704697"/>
                  </a:lnTo>
                  <a:lnTo>
                    <a:pt x="503656" y="662825"/>
                  </a:lnTo>
                  <a:lnTo>
                    <a:pt x="514845" y="617093"/>
                  </a:lnTo>
                  <a:lnTo>
                    <a:pt x="517105" y="570788"/>
                  </a:lnTo>
                  <a:close/>
                </a:path>
                <a:path w="1852929" h="1981200">
                  <a:moveTo>
                    <a:pt x="1852663" y="2159"/>
                  </a:moveTo>
                  <a:lnTo>
                    <a:pt x="601967" y="2159"/>
                  </a:lnTo>
                  <a:lnTo>
                    <a:pt x="595363" y="2159"/>
                  </a:lnTo>
                  <a:lnTo>
                    <a:pt x="593204" y="0"/>
                  </a:lnTo>
                  <a:lnTo>
                    <a:pt x="571373" y="46151"/>
                  </a:lnTo>
                  <a:lnTo>
                    <a:pt x="550646" y="92837"/>
                  </a:lnTo>
                  <a:lnTo>
                    <a:pt x="531075" y="140042"/>
                  </a:lnTo>
                  <a:lnTo>
                    <a:pt x="512686" y="187794"/>
                  </a:lnTo>
                  <a:lnTo>
                    <a:pt x="495503" y="236080"/>
                  </a:lnTo>
                  <a:lnTo>
                    <a:pt x="479577" y="284899"/>
                  </a:lnTo>
                  <a:lnTo>
                    <a:pt x="464934" y="334264"/>
                  </a:lnTo>
                  <a:lnTo>
                    <a:pt x="479196" y="346468"/>
                  </a:lnTo>
                  <a:lnTo>
                    <a:pt x="492645" y="359905"/>
                  </a:lnTo>
                  <a:lnTo>
                    <a:pt x="543699" y="432511"/>
                  </a:lnTo>
                  <a:lnTo>
                    <a:pt x="563156" y="479082"/>
                  </a:lnTo>
                  <a:lnTo>
                    <a:pt x="575208" y="527862"/>
                  </a:lnTo>
                  <a:lnTo>
                    <a:pt x="579526" y="578091"/>
                  </a:lnTo>
                  <a:lnTo>
                    <a:pt x="575805" y="629031"/>
                  </a:lnTo>
                  <a:lnTo>
                    <a:pt x="565772" y="675652"/>
                  </a:lnTo>
                  <a:lnTo>
                    <a:pt x="549122" y="719531"/>
                  </a:lnTo>
                  <a:lnTo>
                    <a:pt x="526427" y="760120"/>
                  </a:lnTo>
                  <a:lnTo>
                    <a:pt x="498259" y="796836"/>
                  </a:lnTo>
                  <a:lnTo>
                    <a:pt x="465188" y="829106"/>
                  </a:lnTo>
                  <a:lnTo>
                    <a:pt x="427761" y="856386"/>
                  </a:lnTo>
                  <a:lnTo>
                    <a:pt x="386575" y="878078"/>
                  </a:lnTo>
                  <a:lnTo>
                    <a:pt x="386575" y="895604"/>
                  </a:lnTo>
                  <a:lnTo>
                    <a:pt x="387223" y="947318"/>
                  </a:lnTo>
                  <a:lnTo>
                    <a:pt x="389166" y="998740"/>
                  </a:lnTo>
                  <a:lnTo>
                    <a:pt x="392379" y="1049858"/>
                  </a:lnTo>
                  <a:lnTo>
                    <a:pt x="396849" y="1100645"/>
                  </a:lnTo>
                  <a:lnTo>
                    <a:pt x="402564" y="1151089"/>
                  </a:lnTo>
                  <a:lnTo>
                    <a:pt x="409486" y="1201178"/>
                  </a:lnTo>
                  <a:lnTo>
                    <a:pt x="417626" y="1250899"/>
                  </a:lnTo>
                  <a:lnTo>
                    <a:pt x="426948" y="1300226"/>
                  </a:lnTo>
                  <a:lnTo>
                    <a:pt x="437451" y="1349133"/>
                  </a:lnTo>
                  <a:lnTo>
                    <a:pt x="449097" y="1397622"/>
                  </a:lnTo>
                  <a:lnTo>
                    <a:pt x="461873" y="1445653"/>
                  </a:lnTo>
                  <a:lnTo>
                    <a:pt x="475780" y="1493240"/>
                  </a:lnTo>
                  <a:lnTo>
                    <a:pt x="490778" y="1540332"/>
                  </a:lnTo>
                  <a:lnTo>
                    <a:pt x="506869" y="1586941"/>
                  </a:lnTo>
                  <a:lnTo>
                    <a:pt x="524027" y="1633029"/>
                  </a:lnTo>
                  <a:lnTo>
                    <a:pt x="542226" y="1678597"/>
                  </a:lnTo>
                  <a:lnTo>
                    <a:pt x="561467" y="1723605"/>
                  </a:lnTo>
                  <a:lnTo>
                    <a:pt x="581710" y="1768055"/>
                  </a:lnTo>
                  <a:lnTo>
                    <a:pt x="602957" y="1811909"/>
                  </a:lnTo>
                  <a:lnTo>
                    <a:pt x="625195" y="1855177"/>
                  </a:lnTo>
                  <a:lnTo>
                    <a:pt x="648385" y="1897824"/>
                  </a:lnTo>
                  <a:lnTo>
                    <a:pt x="672528" y="1939848"/>
                  </a:lnTo>
                  <a:lnTo>
                    <a:pt x="697585" y="1981200"/>
                  </a:lnTo>
                  <a:lnTo>
                    <a:pt x="1852663" y="2159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71488" y="3262693"/>
              <a:ext cx="2295525" cy="1356995"/>
            </a:xfrm>
            <a:custGeom>
              <a:avLst/>
              <a:gdLst/>
              <a:ahLst/>
              <a:cxnLst/>
              <a:rect l="l" t="t" r="r" b="b"/>
              <a:pathLst>
                <a:path w="2295525" h="1356995">
                  <a:moveTo>
                    <a:pt x="1275867" y="256413"/>
                  </a:moveTo>
                  <a:lnTo>
                    <a:pt x="1271549" y="210883"/>
                  </a:lnTo>
                  <a:lnTo>
                    <a:pt x="1259078" y="165417"/>
                  </a:lnTo>
                  <a:lnTo>
                    <a:pt x="1238808" y="123583"/>
                  </a:lnTo>
                  <a:lnTo>
                    <a:pt x="1212088" y="87160"/>
                  </a:lnTo>
                  <a:lnTo>
                    <a:pt x="1179893" y="56540"/>
                  </a:lnTo>
                  <a:lnTo>
                    <a:pt x="1143190" y="32118"/>
                  </a:lnTo>
                  <a:lnTo>
                    <a:pt x="1102944" y="14300"/>
                  </a:lnTo>
                  <a:lnTo>
                    <a:pt x="1060119" y="3454"/>
                  </a:lnTo>
                  <a:lnTo>
                    <a:pt x="1015669" y="0"/>
                  </a:lnTo>
                  <a:lnTo>
                    <a:pt x="970584" y="4330"/>
                  </a:lnTo>
                  <a:lnTo>
                    <a:pt x="925830" y="16827"/>
                  </a:lnTo>
                  <a:lnTo>
                    <a:pt x="884034" y="37147"/>
                  </a:lnTo>
                  <a:lnTo>
                    <a:pt x="847509" y="63931"/>
                  </a:lnTo>
                  <a:lnTo>
                    <a:pt x="816673" y="96202"/>
                  </a:lnTo>
                  <a:lnTo>
                    <a:pt x="791972" y="133007"/>
                  </a:lnTo>
                  <a:lnTo>
                    <a:pt x="773836" y="173367"/>
                  </a:lnTo>
                  <a:lnTo>
                    <a:pt x="762685" y="216306"/>
                  </a:lnTo>
                  <a:lnTo>
                    <a:pt x="758939" y="260870"/>
                  </a:lnTo>
                  <a:lnTo>
                    <a:pt x="763054" y="306082"/>
                  </a:lnTo>
                  <a:lnTo>
                    <a:pt x="775462" y="350964"/>
                  </a:lnTo>
                  <a:lnTo>
                    <a:pt x="796366" y="392874"/>
                  </a:lnTo>
                  <a:lnTo>
                    <a:pt x="823582" y="429501"/>
                  </a:lnTo>
                  <a:lnTo>
                    <a:pt x="856145" y="460413"/>
                  </a:lnTo>
                  <a:lnTo>
                    <a:pt x="893127" y="485178"/>
                  </a:lnTo>
                  <a:lnTo>
                    <a:pt x="933551" y="503364"/>
                  </a:lnTo>
                  <a:lnTo>
                    <a:pt x="976490" y="514540"/>
                  </a:lnTo>
                  <a:lnTo>
                    <a:pt x="1020991" y="518274"/>
                  </a:lnTo>
                  <a:lnTo>
                    <a:pt x="1066101" y="514146"/>
                  </a:lnTo>
                  <a:lnTo>
                    <a:pt x="1110869" y="501713"/>
                  </a:lnTo>
                  <a:lnTo>
                    <a:pt x="1152613" y="480834"/>
                  </a:lnTo>
                  <a:lnTo>
                    <a:pt x="1188961" y="453720"/>
                  </a:lnTo>
                  <a:lnTo>
                    <a:pt x="1219504" y="421309"/>
                  </a:lnTo>
                  <a:lnTo>
                    <a:pt x="1243863" y="384467"/>
                  </a:lnTo>
                  <a:lnTo>
                    <a:pt x="1261630" y="344106"/>
                  </a:lnTo>
                  <a:lnTo>
                    <a:pt x="1272438" y="301129"/>
                  </a:lnTo>
                  <a:lnTo>
                    <a:pt x="1275867" y="256413"/>
                  </a:lnTo>
                  <a:close/>
                </a:path>
                <a:path w="2295525" h="1356995">
                  <a:moveTo>
                    <a:pt x="2295144" y="1356550"/>
                  </a:moveTo>
                  <a:lnTo>
                    <a:pt x="1675765" y="264985"/>
                  </a:lnTo>
                  <a:lnTo>
                    <a:pt x="1673479" y="262826"/>
                  </a:lnTo>
                  <a:lnTo>
                    <a:pt x="1673479" y="256222"/>
                  </a:lnTo>
                  <a:lnTo>
                    <a:pt x="1623568" y="260515"/>
                  </a:lnTo>
                  <a:lnTo>
                    <a:pt x="1574342" y="265887"/>
                  </a:lnTo>
                  <a:lnTo>
                    <a:pt x="1525701" y="272313"/>
                  </a:lnTo>
                  <a:lnTo>
                    <a:pt x="1477518" y="279806"/>
                  </a:lnTo>
                  <a:lnTo>
                    <a:pt x="1429664" y="288378"/>
                  </a:lnTo>
                  <a:lnTo>
                    <a:pt x="1382039" y="297992"/>
                  </a:lnTo>
                  <a:lnTo>
                    <a:pt x="1334516" y="308673"/>
                  </a:lnTo>
                  <a:lnTo>
                    <a:pt x="1330782" y="328739"/>
                  </a:lnTo>
                  <a:lnTo>
                    <a:pt x="1325803" y="349186"/>
                  </a:lnTo>
                  <a:lnTo>
                    <a:pt x="1310640" y="389699"/>
                  </a:lnTo>
                  <a:lnTo>
                    <a:pt x="1286446" y="434746"/>
                  </a:lnTo>
                  <a:lnTo>
                    <a:pt x="1255991" y="474941"/>
                  </a:lnTo>
                  <a:lnTo>
                    <a:pt x="1219796" y="509689"/>
                  </a:lnTo>
                  <a:lnTo>
                    <a:pt x="1178394" y="538340"/>
                  </a:lnTo>
                  <a:lnTo>
                    <a:pt x="1132332" y="560260"/>
                  </a:lnTo>
                  <a:lnTo>
                    <a:pt x="1075537" y="576148"/>
                  </a:lnTo>
                  <a:lnTo>
                    <a:pt x="1017143" y="582104"/>
                  </a:lnTo>
                  <a:lnTo>
                    <a:pt x="962672" y="577303"/>
                  </a:lnTo>
                  <a:lnTo>
                    <a:pt x="910666" y="563283"/>
                  </a:lnTo>
                  <a:lnTo>
                    <a:pt x="861923" y="540639"/>
                  </a:lnTo>
                  <a:lnTo>
                    <a:pt x="817245" y="509968"/>
                  </a:lnTo>
                  <a:lnTo>
                    <a:pt x="774103" y="534835"/>
                  </a:lnTo>
                  <a:lnTo>
                    <a:pt x="731647" y="560717"/>
                  </a:lnTo>
                  <a:lnTo>
                    <a:pt x="689864" y="587616"/>
                  </a:lnTo>
                  <a:lnTo>
                    <a:pt x="648792" y="615518"/>
                  </a:lnTo>
                  <a:lnTo>
                    <a:pt x="608444" y="644398"/>
                  </a:lnTo>
                  <a:lnTo>
                    <a:pt x="568833" y="674243"/>
                  </a:lnTo>
                  <a:lnTo>
                    <a:pt x="529971" y="705027"/>
                  </a:lnTo>
                  <a:lnTo>
                    <a:pt x="491883" y="736739"/>
                  </a:lnTo>
                  <a:lnTo>
                    <a:pt x="454571" y="769366"/>
                  </a:lnTo>
                  <a:lnTo>
                    <a:pt x="418058" y="802881"/>
                  </a:lnTo>
                  <a:lnTo>
                    <a:pt x="382371" y="837285"/>
                  </a:lnTo>
                  <a:lnTo>
                    <a:pt x="347510" y="872540"/>
                  </a:lnTo>
                  <a:lnTo>
                    <a:pt x="313499" y="908646"/>
                  </a:lnTo>
                  <a:lnTo>
                    <a:pt x="280352" y="945578"/>
                  </a:lnTo>
                  <a:lnTo>
                    <a:pt x="248094" y="983310"/>
                  </a:lnTo>
                  <a:lnTo>
                    <a:pt x="216725" y="1021842"/>
                  </a:lnTo>
                  <a:lnTo>
                    <a:pt x="186270" y="1061148"/>
                  </a:lnTo>
                  <a:lnTo>
                    <a:pt x="156743" y="1101204"/>
                  </a:lnTo>
                  <a:lnTo>
                    <a:pt x="128168" y="1142009"/>
                  </a:lnTo>
                  <a:lnTo>
                    <a:pt x="100545" y="1183538"/>
                  </a:lnTo>
                  <a:lnTo>
                    <a:pt x="73901" y="1225778"/>
                  </a:lnTo>
                  <a:lnTo>
                    <a:pt x="48247" y="1268704"/>
                  </a:lnTo>
                  <a:lnTo>
                    <a:pt x="23609" y="1312303"/>
                  </a:lnTo>
                  <a:lnTo>
                    <a:pt x="0" y="1356550"/>
                  </a:lnTo>
                  <a:lnTo>
                    <a:pt x="2295144" y="135655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494778" y="3326129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28061" y="3169056"/>
            <a:ext cx="448564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8015" marR="5080" indent="-615950">
              <a:lnSpc>
                <a:spcPct val="114100"/>
              </a:lnSpc>
              <a:spcBef>
                <a:spcPts val="100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Hashing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not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encryption,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process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not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reversible.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37903" y="3658870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33684" y="5687390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58402" y="7412863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15404" y="7079742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21400" y="5025390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44574" y="4881524"/>
            <a:ext cx="400812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6675" marR="5080" indent="-1324610">
              <a:lnSpc>
                <a:spcPct val="114100"/>
              </a:lnSpc>
              <a:spcBef>
                <a:spcPts val="100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protection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easier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algorithm.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35835" y="7011416"/>
            <a:ext cx="41236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offers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plain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text.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186796" y="3515004"/>
            <a:ext cx="475996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Encryption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uses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reversible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process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based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secret.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586721" y="7285990"/>
            <a:ext cx="462915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cann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k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th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ci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her/algor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ithm 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secret.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913491" y="5148478"/>
            <a:ext cx="4026535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100"/>
              </a:lnSpc>
              <a:spcBef>
                <a:spcPts val="100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Process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should be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complex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unravel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without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secret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like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substitution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transposition.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90540" y="1933193"/>
            <a:ext cx="63011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Features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encryption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ciphers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keys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include: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62932" y="306451"/>
            <a:ext cx="69278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Biometric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70" dirty="0">
                <a:solidFill>
                  <a:srgbClr val="3E3E3E"/>
                </a:solidFill>
                <a:latin typeface="Arial"/>
                <a:cs typeface="Arial"/>
              </a:rPr>
              <a:t>Behavioral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" dirty="0">
                <a:solidFill>
                  <a:srgbClr val="3E3E3E"/>
                </a:solidFill>
                <a:latin typeface="Arial"/>
                <a:cs typeface="Arial"/>
              </a:rPr>
              <a:t>Technologies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8791" y="760476"/>
            <a:ext cx="9755123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87651" y="1882292"/>
            <a:ext cx="1167701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57750" marR="5080" indent="-4845685">
              <a:lnSpc>
                <a:spcPct val="114100"/>
              </a:lnSpc>
              <a:spcBef>
                <a:spcPts val="100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Certain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biometric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behavioral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technologies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purposes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other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than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logon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35430" y="3813809"/>
            <a:ext cx="6341745" cy="4570730"/>
          </a:xfrm>
          <a:custGeom>
            <a:avLst/>
            <a:gdLst/>
            <a:ahLst/>
            <a:cxnLst/>
            <a:rect l="l" t="t" r="r" b="b"/>
            <a:pathLst>
              <a:path w="6341745" h="4570730">
                <a:moveTo>
                  <a:pt x="0" y="761745"/>
                </a:moveTo>
                <a:lnTo>
                  <a:pt x="1498" y="713566"/>
                </a:lnTo>
                <a:lnTo>
                  <a:pt x="5934" y="666184"/>
                </a:lnTo>
                <a:lnTo>
                  <a:pt x="13218" y="619688"/>
                </a:lnTo>
                <a:lnTo>
                  <a:pt x="23261" y="574167"/>
                </a:lnTo>
                <a:lnTo>
                  <a:pt x="35974" y="529711"/>
                </a:lnTo>
                <a:lnTo>
                  <a:pt x="51267" y="486409"/>
                </a:lnTo>
                <a:lnTo>
                  <a:pt x="69053" y="444350"/>
                </a:lnTo>
                <a:lnTo>
                  <a:pt x="89240" y="403623"/>
                </a:lnTo>
                <a:lnTo>
                  <a:pt x="111741" y="364317"/>
                </a:lnTo>
                <a:lnTo>
                  <a:pt x="136465" y="326522"/>
                </a:lnTo>
                <a:lnTo>
                  <a:pt x="163325" y="290326"/>
                </a:lnTo>
                <a:lnTo>
                  <a:pt x="192230" y="255819"/>
                </a:lnTo>
                <a:lnTo>
                  <a:pt x="223091" y="223091"/>
                </a:lnTo>
                <a:lnTo>
                  <a:pt x="255819" y="192230"/>
                </a:lnTo>
                <a:lnTo>
                  <a:pt x="290326" y="163325"/>
                </a:lnTo>
                <a:lnTo>
                  <a:pt x="326522" y="136465"/>
                </a:lnTo>
                <a:lnTo>
                  <a:pt x="364317" y="111741"/>
                </a:lnTo>
                <a:lnTo>
                  <a:pt x="403623" y="89240"/>
                </a:lnTo>
                <a:lnTo>
                  <a:pt x="444350" y="69053"/>
                </a:lnTo>
                <a:lnTo>
                  <a:pt x="486409" y="51267"/>
                </a:lnTo>
                <a:lnTo>
                  <a:pt x="529711" y="35974"/>
                </a:lnTo>
                <a:lnTo>
                  <a:pt x="574167" y="23261"/>
                </a:lnTo>
                <a:lnTo>
                  <a:pt x="619688" y="13218"/>
                </a:lnTo>
                <a:lnTo>
                  <a:pt x="666184" y="5934"/>
                </a:lnTo>
                <a:lnTo>
                  <a:pt x="713566" y="1498"/>
                </a:lnTo>
                <a:lnTo>
                  <a:pt x="761745" y="0"/>
                </a:lnTo>
                <a:lnTo>
                  <a:pt x="5579618" y="0"/>
                </a:lnTo>
                <a:lnTo>
                  <a:pt x="5627797" y="1498"/>
                </a:lnTo>
                <a:lnTo>
                  <a:pt x="5675179" y="5934"/>
                </a:lnTo>
                <a:lnTo>
                  <a:pt x="5721675" y="13218"/>
                </a:lnTo>
                <a:lnTo>
                  <a:pt x="5767196" y="23261"/>
                </a:lnTo>
                <a:lnTo>
                  <a:pt x="5811652" y="35974"/>
                </a:lnTo>
                <a:lnTo>
                  <a:pt x="5854954" y="51267"/>
                </a:lnTo>
                <a:lnTo>
                  <a:pt x="5897013" y="69053"/>
                </a:lnTo>
                <a:lnTo>
                  <a:pt x="5937740" y="89240"/>
                </a:lnTo>
                <a:lnTo>
                  <a:pt x="5977046" y="111741"/>
                </a:lnTo>
                <a:lnTo>
                  <a:pt x="6014841" y="136465"/>
                </a:lnTo>
                <a:lnTo>
                  <a:pt x="6051037" y="163325"/>
                </a:lnTo>
                <a:lnTo>
                  <a:pt x="6085544" y="192230"/>
                </a:lnTo>
                <a:lnTo>
                  <a:pt x="6118272" y="223091"/>
                </a:lnTo>
                <a:lnTo>
                  <a:pt x="6149133" y="255819"/>
                </a:lnTo>
                <a:lnTo>
                  <a:pt x="6178038" y="290326"/>
                </a:lnTo>
                <a:lnTo>
                  <a:pt x="6204898" y="326522"/>
                </a:lnTo>
                <a:lnTo>
                  <a:pt x="6229622" y="364317"/>
                </a:lnTo>
                <a:lnTo>
                  <a:pt x="6252123" y="403623"/>
                </a:lnTo>
                <a:lnTo>
                  <a:pt x="6272310" y="444350"/>
                </a:lnTo>
                <a:lnTo>
                  <a:pt x="6290096" y="486409"/>
                </a:lnTo>
                <a:lnTo>
                  <a:pt x="6305389" y="529711"/>
                </a:lnTo>
                <a:lnTo>
                  <a:pt x="6318102" y="574167"/>
                </a:lnTo>
                <a:lnTo>
                  <a:pt x="6328145" y="619688"/>
                </a:lnTo>
                <a:lnTo>
                  <a:pt x="6335429" y="666184"/>
                </a:lnTo>
                <a:lnTo>
                  <a:pt x="6339865" y="713566"/>
                </a:lnTo>
                <a:lnTo>
                  <a:pt x="6341364" y="761745"/>
                </a:lnTo>
                <a:lnTo>
                  <a:pt x="6341364" y="3808729"/>
                </a:lnTo>
                <a:lnTo>
                  <a:pt x="6339865" y="3856902"/>
                </a:lnTo>
                <a:lnTo>
                  <a:pt x="6335429" y="3904279"/>
                </a:lnTo>
                <a:lnTo>
                  <a:pt x="6328145" y="3950770"/>
                </a:lnTo>
                <a:lnTo>
                  <a:pt x="6318102" y="3996287"/>
                </a:lnTo>
                <a:lnTo>
                  <a:pt x="6305389" y="4040740"/>
                </a:lnTo>
                <a:lnTo>
                  <a:pt x="6290096" y="4084040"/>
                </a:lnTo>
                <a:lnTo>
                  <a:pt x="6272310" y="4126098"/>
                </a:lnTo>
                <a:lnTo>
                  <a:pt x="6252123" y="4166824"/>
                </a:lnTo>
                <a:lnTo>
                  <a:pt x="6229622" y="4206130"/>
                </a:lnTo>
                <a:lnTo>
                  <a:pt x="6204898" y="4243926"/>
                </a:lnTo>
                <a:lnTo>
                  <a:pt x="6178038" y="4280122"/>
                </a:lnTo>
                <a:lnTo>
                  <a:pt x="6149133" y="4314630"/>
                </a:lnTo>
                <a:lnTo>
                  <a:pt x="6118272" y="4347360"/>
                </a:lnTo>
                <a:lnTo>
                  <a:pt x="6085544" y="4378224"/>
                </a:lnTo>
                <a:lnTo>
                  <a:pt x="6051037" y="4407131"/>
                </a:lnTo>
                <a:lnTo>
                  <a:pt x="6014841" y="4433992"/>
                </a:lnTo>
                <a:lnTo>
                  <a:pt x="5977046" y="4458719"/>
                </a:lnTo>
                <a:lnTo>
                  <a:pt x="5937740" y="4481222"/>
                </a:lnTo>
                <a:lnTo>
                  <a:pt x="5897013" y="4501412"/>
                </a:lnTo>
                <a:lnTo>
                  <a:pt x="5854954" y="4519200"/>
                </a:lnTo>
                <a:lnTo>
                  <a:pt x="5811652" y="4534495"/>
                </a:lnTo>
                <a:lnTo>
                  <a:pt x="5767196" y="4547210"/>
                </a:lnTo>
                <a:lnTo>
                  <a:pt x="5721675" y="4557255"/>
                </a:lnTo>
                <a:lnTo>
                  <a:pt x="5675179" y="4564540"/>
                </a:lnTo>
                <a:lnTo>
                  <a:pt x="5627797" y="4568977"/>
                </a:lnTo>
                <a:lnTo>
                  <a:pt x="5579618" y="4570476"/>
                </a:lnTo>
                <a:lnTo>
                  <a:pt x="761745" y="4570476"/>
                </a:lnTo>
                <a:lnTo>
                  <a:pt x="713566" y="4568977"/>
                </a:lnTo>
                <a:lnTo>
                  <a:pt x="666184" y="4564540"/>
                </a:lnTo>
                <a:lnTo>
                  <a:pt x="619688" y="4557255"/>
                </a:lnTo>
                <a:lnTo>
                  <a:pt x="574167" y="4547210"/>
                </a:lnTo>
                <a:lnTo>
                  <a:pt x="529711" y="4534495"/>
                </a:lnTo>
                <a:lnTo>
                  <a:pt x="486409" y="4519200"/>
                </a:lnTo>
                <a:lnTo>
                  <a:pt x="444350" y="4501412"/>
                </a:lnTo>
                <a:lnTo>
                  <a:pt x="403623" y="4481222"/>
                </a:lnTo>
                <a:lnTo>
                  <a:pt x="364317" y="4458719"/>
                </a:lnTo>
                <a:lnTo>
                  <a:pt x="326522" y="4433992"/>
                </a:lnTo>
                <a:lnTo>
                  <a:pt x="290326" y="4407131"/>
                </a:lnTo>
                <a:lnTo>
                  <a:pt x="255819" y="4378224"/>
                </a:lnTo>
                <a:lnTo>
                  <a:pt x="223091" y="4347360"/>
                </a:lnTo>
                <a:lnTo>
                  <a:pt x="192230" y="4314630"/>
                </a:lnTo>
                <a:lnTo>
                  <a:pt x="163325" y="4280122"/>
                </a:lnTo>
                <a:lnTo>
                  <a:pt x="136465" y="4243926"/>
                </a:lnTo>
                <a:lnTo>
                  <a:pt x="111741" y="4206130"/>
                </a:lnTo>
                <a:lnTo>
                  <a:pt x="89240" y="4166824"/>
                </a:lnTo>
                <a:lnTo>
                  <a:pt x="69053" y="4126098"/>
                </a:lnTo>
                <a:lnTo>
                  <a:pt x="51267" y="4084040"/>
                </a:lnTo>
                <a:lnTo>
                  <a:pt x="35974" y="4040740"/>
                </a:lnTo>
                <a:lnTo>
                  <a:pt x="23261" y="3996287"/>
                </a:lnTo>
                <a:lnTo>
                  <a:pt x="13218" y="3950770"/>
                </a:lnTo>
                <a:lnTo>
                  <a:pt x="5934" y="3904279"/>
                </a:lnTo>
                <a:lnTo>
                  <a:pt x="1498" y="3856902"/>
                </a:lnTo>
                <a:lnTo>
                  <a:pt x="0" y="3808729"/>
                </a:lnTo>
                <a:lnTo>
                  <a:pt x="0" y="761745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87727" y="5281701"/>
            <a:ext cx="5526405" cy="1555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Biometric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identification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refers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matching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people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database,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rather than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performing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identity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verification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themselves.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532114" y="3839717"/>
            <a:ext cx="6278880" cy="4520565"/>
          </a:xfrm>
          <a:custGeom>
            <a:avLst/>
            <a:gdLst/>
            <a:ahLst/>
            <a:cxnLst/>
            <a:rect l="l" t="t" r="r" b="b"/>
            <a:pathLst>
              <a:path w="6278880" h="4520565">
                <a:moveTo>
                  <a:pt x="0" y="753364"/>
                </a:moveTo>
                <a:lnTo>
                  <a:pt x="1482" y="705722"/>
                </a:lnTo>
                <a:lnTo>
                  <a:pt x="5870" y="658867"/>
                </a:lnTo>
                <a:lnTo>
                  <a:pt x="13075" y="612888"/>
                </a:lnTo>
                <a:lnTo>
                  <a:pt x="23009" y="567872"/>
                </a:lnTo>
                <a:lnTo>
                  <a:pt x="35584" y="523908"/>
                </a:lnTo>
                <a:lnTo>
                  <a:pt x="50712" y="481085"/>
                </a:lnTo>
                <a:lnTo>
                  <a:pt x="68304" y="439490"/>
                </a:lnTo>
                <a:lnTo>
                  <a:pt x="88272" y="399212"/>
                </a:lnTo>
                <a:lnTo>
                  <a:pt x="110527" y="360339"/>
                </a:lnTo>
                <a:lnTo>
                  <a:pt x="134983" y="322959"/>
                </a:lnTo>
                <a:lnTo>
                  <a:pt x="161549" y="287161"/>
                </a:lnTo>
                <a:lnTo>
                  <a:pt x="190138" y="253032"/>
                </a:lnTo>
                <a:lnTo>
                  <a:pt x="220662" y="220662"/>
                </a:lnTo>
                <a:lnTo>
                  <a:pt x="253032" y="190138"/>
                </a:lnTo>
                <a:lnTo>
                  <a:pt x="287161" y="161549"/>
                </a:lnTo>
                <a:lnTo>
                  <a:pt x="322959" y="134983"/>
                </a:lnTo>
                <a:lnTo>
                  <a:pt x="360339" y="110527"/>
                </a:lnTo>
                <a:lnTo>
                  <a:pt x="399212" y="88272"/>
                </a:lnTo>
                <a:lnTo>
                  <a:pt x="439490" y="68304"/>
                </a:lnTo>
                <a:lnTo>
                  <a:pt x="481085" y="50712"/>
                </a:lnTo>
                <a:lnTo>
                  <a:pt x="523908" y="35584"/>
                </a:lnTo>
                <a:lnTo>
                  <a:pt x="567872" y="23009"/>
                </a:lnTo>
                <a:lnTo>
                  <a:pt x="612888" y="13075"/>
                </a:lnTo>
                <a:lnTo>
                  <a:pt x="658867" y="5870"/>
                </a:lnTo>
                <a:lnTo>
                  <a:pt x="705722" y="1482"/>
                </a:lnTo>
                <a:lnTo>
                  <a:pt x="753363" y="0"/>
                </a:lnTo>
                <a:lnTo>
                  <a:pt x="5525516" y="0"/>
                </a:lnTo>
                <a:lnTo>
                  <a:pt x="5573157" y="1482"/>
                </a:lnTo>
                <a:lnTo>
                  <a:pt x="5620012" y="5870"/>
                </a:lnTo>
                <a:lnTo>
                  <a:pt x="5665991" y="13075"/>
                </a:lnTo>
                <a:lnTo>
                  <a:pt x="5711007" y="23009"/>
                </a:lnTo>
                <a:lnTo>
                  <a:pt x="5754971" y="35584"/>
                </a:lnTo>
                <a:lnTo>
                  <a:pt x="5797794" y="50712"/>
                </a:lnTo>
                <a:lnTo>
                  <a:pt x="5839389" y="68304"/>
                </a:lnTo>
                <a:lnTo>
                  <a:pt x="5879667" y="88272"/>
                </a:lnTo>
                <a:lnTo>
                  <a:pt x="5918540" y="110527"/>
                </a:lnTo>
                <a:lnTo>
                  <a:pt x="5955920" y="134983"/>
                </a:lnTo>
                <a:lnTo>
                  <a:pt x="5991718" y="161549"/>
                </a:lnTo>
                <a:lnTo>
                  <a:pt x="6025847" y="190138"/>
                </a:lnTo>
                <a:lnTo>
                  <a:pt x="6058217" y="220662"/>
                </a:lnTo>
                <a:lnTo>
                  <a:pt x="6088741" y="253032"/>
                </a:lnTo>
                <a:lnTo>
                  <a:pt x="6117330" y="287161"/>
                </a:lnTo>
                <a:lnTo>
                  <a:pt x="6143896" y="322959"/>
                </a:lnTo>
                <a:lnTo>
                  <a:pt x="6168352" y="360339"/>
                </a:lnTo>
                <a:lnTo>
                  <a:pt x="6190607" y="399212"/>
                </a:lnTo>
                <a:lnTo>
                  <a:pt x="6210575" y="439490"/>
                </a:lnTo>
                <a:lnTo>
                  <a:pt x="6228167" y="481085"/>
                </a:lnTo>
                <a:lnTo>
                  <a:pt x="6243295" y="523908"/>
                </a:lnTo>
                <a:lnTo>
                  <a:pt x="6255870" y="567872"/>
                </a:lnTo>
                <a:lnTo>
                  <a:pt x="6265804" y="612888"/>
                </a:lnTo>
                <a:lnTo>
                  <a:pt x="6273009" y="658867"/>
                </a:lnTo>
                <a:lnTo>
                  <a:pt x="6277397" y="705722"/>
                </a:lnTo>
                <a:lnTo>
                  <a:pt x="6278880" y="753364"/>
                </a:lnTo>
                <a:lnTo>
                  <a:pt x="6278880" y="3766820"/>
                </a:lnTo>
                <a:lnTo>
                  <a:pt x="6277397" y="3814463"/>
                </a:lnTo>
                <a:lnTo>
                  <a:pt x="6273009" y="3861319"/>
                </a:lnTo>
                <a:lnTo>
                  <a:pt x="6265804" y="3907299"/>
                </a:lnTo>
                <a:lnTo>
                  <a:pt x="6255870" y="3952315"/>
                </a:lnTo>
                <a:lnTo>
                  <a:pt x="6243295" y="3996279"/>
                </a:lnTo>
                <a:lnTo>
                  <a:pt x="6228167" y="4039103"/>
                </a:lnTo>
                <a:lnTo>
                  <a:pt x="6210575" y="4080698"/>
                </a:lnTo>
                <a:lnTo>
                  <a:pt x="6190607" y="4120977"/>
                </a:lnTo>
                <a:lnTo>
                  <a:pt x="6168352" y="4159850"/>
                </a:lnTo>
                <a:lnTo>
                  <a:pt x="6143896" y="4197230"/>
                </a:lnTo>
                <a:lnTo>
                  <a:pt x="6117330" y="4233028"/>
                </a:lnTo>
                <a:lnTo>
                  <a:pt x="6088741" y="4267156"/>
                </a:lnTo>
                <a:lnTo>
                  <a:pt x="6058217" y="4299526"/>
                </a:lnTo>
                <a:lnTo>
                  <a:pt x="6025847" y="4330049"/>
                </a:lnTo>
                <a:lnTo>
                  <a:pt x="5991718" y="4358638"/>
                </a:lnTo>
                <a:lnTo>
                  <a:pt x="5955920" y="4385204"/>
                </a:lnTo>
                <a:lnTo>
                  <a:pt x="5918540" y="4409659"/>
                </a:lnTo>
                <a:lnTo>
                  <a:pt x="5879667" y="4431914"/>
                </a:lnTo>
                <a:lnTo>
                  <a:pt x="5839389" y="4451881"/>
                </a:lnTo>
                <a:lnTo>
                  <a:pt x="5797794" y="4469473"/>
                </a:lnTo>
                <a:lnTo>
                  <a:pt x="5754971" y="4484600"/>
                </a:lnTo>
                <a:lnTo>
                  <a:pt x="5711007" y="4497175"/>
                </a:lnTo>
                <a:lnTo>
                  <a:pt x="5665991" y="4507109"/>
                </a:lnTo>
                <a:lnTo>
                  <a:pt x="5620012" y="4514314"/>
                </a:lnTo>
                <a:lnTo>
                  <a:pt x="5573157" y="4518701"/>
                </a:lnTo>
                <a:lnTo>
                  <a:pt x="5525516" y="4520184"/>
                </a:lnTo>
                <a:lnTo>
                  <a:pt x="753363" y="4520184"/>
                </a:lnTo>
                <a:lnTo>
                  <a:pt x="705722" y="4518701"/>
                </a:lnTo>
                <a:lnTo>
                  <a:pt x="658867" y="4514314"/>
                </a:lnTo>
                <a:lnTo>
                  <a:pt x="612888" y="4507109"/>
                </a:lnTo>
                <a:lnTo>
                  <a:pt x="567872" y="4497175"/>
                </a:lnTo>
                <a:lnTo>
                  <a:pt x="523908" y="4484600"/>
                </a:lnTo>
                <a:lnTo>
                  <a:pt x="481085" y="4469473"/>
                </a:lnTo>
                <a:lnTo>
                  <a:pt x="439490" y="4451881"/>
                </a:lnTo>
                <a:lnTo>
                  <a:pt x="399212" y="4431914"/>
                </a:lnTo>
                <a:lnTo>
                  <a:pt x="360339" y="4409659"/>
                </a:lnTo>
                <a:lnTo>
                  <a:pt x="322959" y="4385204"/>
                </a:lnTo>
                <a:lnTo>
                  <a:pt x="287161" y="4358638"/>
                </a:lnTo>
                <a:lnTo>
                  <a:pt x="253032" y="4330049"/>
                </a:lnTo>
                <a:lnTo>
                  <a:pt x="220662" y="4299526"/>
                </a:lnTo>
                <a:lnTo>
                  <a:pt x="190138" y="4267156"/>
                </a:lnTo>
                <a:lnTo>
                  <a:pt x="161549" y="4233028"/>
                </a:lnTo>
                <a:lnTo>
                  <a:pt x="134983" y="4197230"/>
                </a:lnTo>
                <a:lnTo>
                  <a:pt x="110527" y="4159850"/>
                </a:lnTo>
                <a:lnTo>
                  <a:pt x="88272" y="4120977"/>
                </a:lnTo>
                <a:lnTo>
                  <a:pt x="68304" y="4080698"/>
                </a:lnTo>
                <a:lnTo>
                  <a:pt x="50712" y="4039103"/>
                </a:lnTo>
                <a:lnTo>
                  <a:pt x="35584" y="3996279"/>
                </a:lnTo>
                <a:lnTo>
                  <a:pt x="23009" y="3952315"/>
                </a:lnTo>
                <a:lnTo>
                  <a:pt x="13075" y="3907299"/>
                </a:lnTo>
                <a:lnTo>
                  <a:pt x="5870" y="3861319"/>
                </a:lnTo>
                <a:lnTo>
                  <a:pt x="1482" y="3814463"/>
                </a:lnTo>
                <a:lnTo>
                  <a:pt x="0" y="3766820"/>
                </a:lnTo>
                <a:lnTo>
                  <a:pt x="0" y="753364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831706" y="5474614"/>
            <a:ext cx="5391785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Continuous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verifies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logged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is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still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operating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device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continuous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identity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verification.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98507" y="3307079"/>
            <a:ext cx="4642485" cy="1010919"/>
          </a:xfrm>
          <a:custGeom>
            <a:avLst/>
            <a:gdLst/>
            <a:ahLst/>
            <a:cxnLst/>
            <a:rect l="l" t="t" r="r" b="b"/>
            <a:pathLst>
              <a:path w="4642484" h="1010920">
                <a:moveTo>
                  <a:pt x="4473702" y="0"/>
                </a:moveTo>
                <a:lnTo>
                  <a:pt x="168401" y="0"/>
                </a:lnTo>
                <a:lnTo>
                  <a:pt x="123648" y="6018"/>
                </a:lnTo>
                <a:lnTo>
                  <a:pt x="83424" y="23001"/>
                </a:lnTo>
                <a:lnTo>
                  <a:pt x="49339" y="49339"/>
                </a:lnTo>
                <a:lnTo>
                  <a:pt x="23001" y="83424"/>
                </a:lnTo>
                <a:lnTo>
                  <a:pt x="6018" y="123648"/>
                </a:lnTo>
                <a:lnTo>
                  <a:pt x="0" y="168402"/>
                </a:lnTo>
                <a:lnTo>
                  <a:pt x="0" y="842010"/>
                </a:lnTo>
                <a:lnTo>
                  <a:pt x="6018" y="886763"/>
                </a:lnTo>
                <a:lnTo>
                  <a:pt x="23001" y="926987"/>
                </a:lnTo>
                <a:lnTo>
                  <a:pt x="49339" y="961072"/>
                </a:lnTo>
                <a:lnTo>
                  <a:pt x="83424" y="987410"/>
                </a:lnTo>
                <a:lnTo>
                  <a:pt x="123648" y="1004393"/>
                </a:lnTo>
                <a:lnTo>
                  <a:pt x="168401" y="1010412"/>
                </a:lnTo>
                <a:lnTo>
                  <a:pt x="4473702" y="1010412"/>
                </a:lnTo>
                <a:lnTo>
                  <a:pt x="4518455" y="1004393"/>
                </a:lnTo>
                <a:lnTo>
                  <a:pt x="4558679" y="987410"/>
                </a:lnTo>
                <a:lnTo>
                  <a:pt x="4592764" y="961072"/>
                </a:lnTo>
                <a:lnTo>
                  <a:pt x="4619102" y="926987"/>
                </a:lnTo>
                <a:lnTo>
                  <a:pt x="4636085" y="886763"/>
                </a:lnTo>
                <a:lnTo>
                  <a:pt x="4642104" y="842010"/>
                </a:lnTo>
                <a:lnTo>
                  <a:pt x="4642104" y="168402"/>
                </a:lnTo>
                <a:lnTo>
                  <a:pt x="4636085" y="123648"/>
                </a:lnTo>
                <a:lnTo>
                  <a:pt x="4619102" y="83424"/>
                </a:lnTo>
                <a:lnTo>
                  <a:pt x="4592764" y="49339"/>
                </a:lnTo>
                <a:lnTo>
                  <a:pt x="4558679" y="23001"/>
                </a:lnTo>
                <a:lnTo>
                  <a:pt x="4518455" y="6018"/>
                </a:lnTo>
                <a:lnTo>
                  <a:pt x="4473702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815576" y="3616833"/>
            <a:ext cx="38093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Continuous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FFFFFF"/>
                </a:solidFill>
                <a:latin typeface="Arial"/>
                <a:cs typeface="Arial"/>
              </a:rPr>
              <a:t>Authentication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2972" y="3262884"/>
            <a:ext cx="4651375" cy="1077595"/>
          </a:xfrm>
          <a:custGeom>
            <a:avLst/>
            <a:gdLst/>
            <a:ahLst/>
            <a:cxnLst/>
            <a:rect l="l" t="t" r="r" b="b"/>
            <a:pathLst>
              <a:path w="4651375" h="1077595">
                <a:moveTo>
                  <a:pt x="4471670" y="0"/>
                </a:moveTo>
                <a:lnTo>
                  <a:pt x="179577" y="0"/>
                </a:lnTo>
                <a:lnTo>
                  <a:pt x="131835" y="6414"/>
                </a:lnTo>
                <a:lnTo>
                  <a:pt x="88937" y="24515"/>
                </a:lnTo>
                <a:lnTo>
                  <a:pt x="52593" y="52593"/>
                </a:lnTo>
                <a:lnTo>
                  <a:pt x="24515" y="88937"/>
                </a:lnTo>
                <a:lnTo>
                  <a:pt x="6414" y="131835"/>
                </a:lnTo>
                <a:lnTo>
                  <a:pt x="0" y="179577"/>
                </a:lnTo>
                <a:lnTo>
                  <a:pt x="0" y="897889"/>
                </a:lnTo>
                <a:lnTo>
                  <a:pt x="6414" y="945632"/>
                </a:lnTo>
                <a:lnTo>
                  <a:pt x="24515" y="988530"/>
                </a:lnTo>
                <a:lnTo>
                  <a:pt x="52593" y="1024874"/>
                </a:lnTo>
                <a:lnTo>
                  <a:pt x="88937" y="1052952"/>
                </a:lnTo>
                <a:lnTo>
                  <a:pt x="131835" y="1071053"/>
                </a:lnTo>
                <a:lnTo>
                  <a:pt x="179577" y="1077467"/>
                </a:lnTo>
                <a:lnTo>
                  <a:pt x="4471670" y="1077467"/>
                </a:lnTo>
                <a:lnTo>
                  <a:pt x="4519412" y="1071053"/>
                </a:lnTo>
                <a:lnTo>
                  <a:pt x="4562310" y="1052952"/>
                </a:lnTo>
                <a:lnTo>
                  <a:pt x="4598654" y="1024874"/>
                </a:lnTo>
                <a:lnTo>
                  <a:pt x="4626732" y="988530"/>
                </a:lnTo>
                <a:lnTo>
                  <a:pt x="4644833" y="945632"/>
                </a:lnTo>
                <a:lnTo>
                  <a:pt x="4651248" y="897889"/>
                </a:lnTo>
                <a:lnTo>
                  <a:pt x="4651248" y="179577"/>
                </a:lnTo>
                <a:lnTo>
                  <a:pt x="4644833" y="131835"/>
                </a:lnTo>
                <a:lnTo>
                  <a:pt x="4626732" y="88937"/>
                </a:lnTo>
                <a:lnTo>
                  <a:pt x="4598654" y="52593"/>
                </a:lnTo>
                <a:lnTo>
                  <a:pt x="4562310" y="24515"/>
                </a:lnTo>
                <a:lnTo>
                  <a:pt x="4519412" y="6414"/>
                </a:lnTo>
                <a:lnTo>
                  <a:pt x="447167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093211" y="3606546"/>
            <a:ext cx="33521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Biometric</a:t>
            </a:r>
            <a:r>
              <a:rPr sz="22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FFFFFF"/>
                </a:solidFill>
                <a:latin typeface="Arial"/>
                <a:cs typeface="Arial"/>
              </a:rPr>
              <a:t>Identification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2508" y="1187196"/>
            <a:ext cx="3974591" cy="3657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  <a:latin typeface="Arial"/>
                <a:cs typeface="Arial"/>
              </a:rPr>
              <a:t>Key</a:t>
            </a:r>
            <a:r>
              <a:rPr spc="-10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5" dirty="0">
                <a:solidFill>
                  <a:srgbClr val="3E3E3E"/>
                </a:solidFill>
                <a:latin typeface="Arial"/>
                <a:cs typeface="Arial"/>
              </a:rPr>
              <a:t>Takeaways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1906523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276600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765547"/>
            <a:ext cx="457200" cy="457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85697" y="1883159"/>
            <a:ext cx="8616315" cy="497967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refers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technical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estimates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interaction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subjects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objects.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350">
              <a:latin typeface="Microsoft Sans Serif"/>
              <a:cs typeface="Microsoft Sans Serif"/>
            </a:endParaRPr>
          </a:p>
          <a:p>
            <a:pPr marL="12700" marR="5080">
              <a:lnSpc>
                <a:spcPct val="114100"/>
              </a:lnSpc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design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technology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fulfils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requirements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confidentiality, integrity,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availability.</a:t>
            </a:r>
            <a:endParaRPr sz="2200">
              <a:latin typeface="Microsoft Sans Serif"/>
              <a:cs typeface="Microsoft Sans Serif"/>
            </a:endParaRPr>
          </a:p>
          <a:p>
            <a:pPr marL="12700" marR="1355725">
              <a:lnSpc>
                <a:spcPct val="114100"/>
              </a:lnSpc>
              <a:spcBef>
                <a:spcPts val="2700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Kerberos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single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sign-on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authorization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protocol.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650">
              <a:latin typeface="Microsoft Sans Serif"/>
              <a:cs typeface="Microsoft Sans Serif"/>
            </a:endParaRPr>
          </a:p>
          <a:p>
            <a:pPr marL="12700" marR="690880">
              <a:lnSpc>
                <a:spcPct val="114100"/>
              </a:lnSpc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When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chooses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password,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converted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hash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cryptographic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function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like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MD5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Microsoft Sans Serif"/>
                <a:cs typeface="Microsoft Sans Serif"/>
              </a:rPr>
              <a:t>SHA.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6062471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5347E-34A9-4AB0-91C7-4D74A3705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B7DB5-6CA7-46F7-8854-2A86A3FCB2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81715714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91915" y="4271543"/>
            <a:ext cx="6327140" cy="998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0625" marR="5080" indent="-1178560">
              <a:lnSpc>
                <a:spcPct val="113900"/>
              </a:lnSpc>
              <a:spcBef>
                <a:spcPts val="100"/>
              </a:spcBef>
            </a:pPr>
            <a:r>
              <a:rPr spc="140" dirty="0"/>
              <a:t>Implementing</a:t>
            </a:r>
            <a:r>
              <a:rPr spc="-130" dirty="0"/>
              <a:t> </a:t>
            </a:r>
            <a:r>
              <a:rPr spc="95" dirty="0"/>
              <a:t>Identity</a:t>
            </a:r>
            <a:r>
              <a:rPr spc="-135" dirty="0"/>
              <a:t> </a:t>
            </a:r>
            <a:r>
              <a:rPr spc="175" dirty="0"/>
              <a:t>and</a:t>
            </a:r>
            <a:r>
              <a:rPr spc="-130" dirty="0"/>
              <a:t> </a:t>
            </a:r>
            <a:r>
              <a:rPr spc="110" dirty="0"/>
              <a:t>Account </a:t>
            </a:r>
            <a:r>
              <a:rPr spc="-830" dirty="0"/>
              <a:t> </a:t>
            </a:r>
            <a:r>
              <a:rPr spc="200" dirty="0"/>
              <a:t>Management</a:t>
            </a:r>
            <a:r>
              <a:rPr spc="-140" dirty="0"/>
              <a:t> </a:t>
            </a:r>
            <a:r>
              <a:rPr spc="110" dirty="0"/>
              <a:t>Controls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278" y="784098"/>
            <a:ext cx="35388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</a:rPr>
              <a:t>Learning</a:t>
            </a:r>
            <a:r>
              <a:rPr spc="-175" dirty="0">
                <a:solidFill>
                  <a:srgbClr val="3E3E3E"/>
                </a:solidFill>
              </a:rPr>
              <a:t> </a:t>
            </a:r>
            <a:r>
              <a:rPr spc="70" dirty="0">
                <a:solidFill>
                  <a:srgbClr val="3E3E3E"/>
                </a:solidFill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7763" y="2254757"/>
            <a:ext cx="6710680" cy="2432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thi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lesson,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you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ll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abl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: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50">
              <a:latin typeface="Lucida Sans Unicode"/>
              <a:cs typeface="Lucida Sans Unicode"/>
            </a:endParaRPr>
          </a:p>
          <a:p>
            <a:pPr marL="626110">
              <a:lnSpc>
                <a:spcPct val="100000"/>
              </a:lnSpc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Implement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Identity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Control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types.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00">
              <a:latin typeface="Lucida Sans Unicode"/>
              <a:cs typeface="Lucida Sans Unicode"/>
            </a:endParaRPr>
          </a:p>
          <a:p>
            <a:pPr marL="626110">
              <a:lnSpc>
                <a:spcPct val="100000"/>
              </a:lnSpc>
              <a:spcBef>
                <a:spcPts val="5"/>
              </a:spcBef>
            </a:pP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List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different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policies.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1605" y="5500242"/>
            <a:ext cx="6094730" cy="152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Analyze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autho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iza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ion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solution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Il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us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im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nce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personnel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polic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es.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125723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299203"/>
            <a:ext cx="457200" cy="457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472684"/>
            <a:ext cx="457200" cy="457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6652259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95721" y="4258436"/>
            <a:ext cx="54641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Identity</a:t>
            </a:r>
            <a:r>
              <a:rPr spc="-135" dirty="0"/>
              <a:t> </a:t>
            </a:r>
            <a:r>
              <a:rPr spc="200" dirty="0"/>
              <a:t>Management</a:t>
            </a:r>
            <a:r>
              <a:rPr spc="-160" dirty="0"/>
              <a:t> </a:t>
            </a:r>
            <a:r>
              <a:rPr spc="110" dirty="0"/>
              <a:t>Controls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95976" y="306451"/>
            <a:ext cx="54641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solidFill>
                  <a:srgbClr val="3E3E3E"/>
                </a:solidFill>
              </a:rPr>
              <a:t>Identity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200" dirty="0">
                <a:solidFill>
                  <a:srgbClr val="3E3E3E"/>
                </a:solidFill>
              </a:rPr>
              <a:t>Management</a:t>
            </a:r>
            <a:r>
              <a:rPr spc="-160" dirty="0">
                <a:solidFill>
                  <a:srgbClr val="3E3E3E"/>
                </a:solidFill>
              </a:rPr>
              <a:t> </a:t>
            </a:r>
            <a:r>
              <a:rPr spc="110" dirty="0">
                <a:solidFill>
                  <a:srgbClr val="3E3E3E"/>
                </a:solidFill>
              </a:rPr>
              <a:t>Controls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93163" y="1882292"/>
            <a:ext cx="11863070" cy="1309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" algn="ctr">
              <a:lnSpc>
                <a:spcPct val="114999"/>
              </a:lnSpc>
              <a:spcBef>
                <a:spcPts val="100"/>
              </a:spcBef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network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administrator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ensures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integrity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server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hosting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accounts,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while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each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user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responsible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protecting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credentials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authenticate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account.</a:t>
            </a:r>
            <a:endParaRPr sz="2200">
              <a:latin typeface="Lucida Sans Unicode"/>
              <a:cs typeface="Lucida Sans Unicode"/>
            </a:endParaRPr>
          </a:p>
          <a:p>
            <a:pPr marL="77470" algn="ctr">
              <a:lnSpc>
                <a:spcPct val="100000"/>
              </a:lnSpc>
              <a:spcBef>
                <a:spcPts val="1395"/>
              </a:spcBef>
            </a:pP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This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done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using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cryptographic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materials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include: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9788" y="760476"/>
            <a:ext cx="7488935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311907" y="4564379"/>
            <a:ext cx="11988165" cy="3691254"/>
          </a:xfrm>
          <a:custGeom>
            <a:avLst/>
            <a:gdLst/>
            <a:ahLst/>
            <a:cxnLst/>
            <a:rect l="l" t="t" r="r" b="b"/>
            <a:pathLst>
              <a:path w="11988165" h="3691254">
                <a:moveTo>
                  <a:pt x="11620246" y="0"/>
                </a:moveTo>
                <a:lnTo>
                  <a:pt x="367538" y="0"/>
                </a:lnTo>
                <a:lnTo>
                  <a:pt x="321442" y="2864"/>
                </a:lnTo>
                <a:lnTo>
                  <a:pt x="277053" y="11227"/>
                </a:lnTo>
                <a:lnTo>
                  <a:pt x="234715" y="24744"/>
                </a:lnTo>
                <a:lnTo>
                  <a:pt x="194774" y="43070"/>
                </a:lnTo>
                <a:lnTo>
                  <a:pt x="157572" y="65861"/>
                </a:lnTo>
                <a:lnTo>
                  <a:pt x="123457" y="92771"/>
                </a:lnTo>
                <a:lnTo>
                  <a:pt x="92771" y="123457"/>
                </a:lnTo>
                <a:lnTo>
                  <a:pt x="65861" y="157572"/>
                </a:lnTo>
                <a:lnTo>
                  <a:pt x="43070" y="194774"/>
                </a:lnTo>
                <a:lnTo>
                  <a:pt x="24744" y="234715"/>
                </a:lnTo>
                <a:lnTo>
                  <a:pt x="11227" y="277053"/>
                </a:lnTo>
                <a:lnTo>
                  <a:pt x="2864" y="321442"/>
                </a:lnTo>
                <a:lnTo>
                  <a:pt x="0" y="367538"/>
                </a:lnTo>
                <a:lnTo>
                  <a:pt x="0" y="3323602"/>
                </a:lnTo>
                <a:lnTo>
                  <a:pt x="2864" y="3369702"/>
                </a:lnTo>
                <a:lnTo>
                  <a:pt x="11227" y="3414094"/>
                </a:lnTo>
                <a:lnTo>
                  <a:pt x="24744" y="3456433"/>
                </a:lnTo>
                <a:lnTo>
                  <a:pt x="43070" y="3496375"/>
                </a:lnTo>
                <a:lnTo>
                  <a:pt x="65861" y="3533574"/>
                </a:lnTo>
                <a:lnTo>
                  <a:pt x="92771" y="3567687"/>
                </a:lnTo>
                <a:lnTo>
                  <a:pt x="123457" y="3598370"/>
                </a:lnTo>
                <a:lnTo>
                  <a:pt x="157572" y="3625277"/>
                </a:lnTo>
                <a:lnTo>
                  <a:pt x="194774" y="3648065"/>
                </a:lnTo>
                <a:lnTo>
                  <a:pt x="234715" y="3666388"/>
                </a:lnTo>
                <a:lnTo>
                  <a:pt x="277053" y="3679903"/>
                </a:lnTo>
                <a:lnTo>
                  <a:pt x="321442" y="3688264"/>
                </a:lnTo>
                <a:lnTo>
                  <a:pt x="367538" y="3691128"/>
                </a:lnTo>
                <a:lnTo>
                  <a:pt x="11620246" y="3691128"/>
                </a:lnTo>
                <a:lnTo>
                  <a:pt x="11666341" y="3688264"/>
                </a:lnTo>
                <a:lnTo>
                  <a:pt x="11710730" y="3679903"/>
                </a:lnTo>
                <a:lnTo>
                  <a:pt x="11753068" y="3666388"/>
                </a:lnTo>
                <a:lnTo>
                  <a:pt x="11793009" y="3648065"/>
                </a:lnTo>
                <a:lnTo>
                  <a:pt x="11830211" y="3625277"/>
                </a:lnTo>
                <a:lnTo>
                  <a:pt x="11864326" y="3598370"/>
                </a:lnTo>
                <a:lnTo>
                  <a:pt x="11895012" y="3567687"/>
                </a:lnTo>
                <a:lnTo>
                  <a:pt x="11921922" y="3533574"/>
                </a:lnTo>
                <a:lnTo>
                  <a:pt x="11944713" y="3496375"/>
                </a:lnTo>
                <a:lnTo>
                  <a:pt x="11963039" y="3456433"/>
                </a:lnTo>
                <a:lnTo>
                  <a:pt x="11976556" y="3414094"/>
                </a:lnTo>
                <a:lnTo>
                  <a:pt x="11984919" y="3369702"/>
                </a:lnTo>
                <a:lnTo>
                  <a:pt x="11987784" y="3323602"/>
                </a:lnTo>
                <a:lnTo>
                  <a:pt x="11987784" y="367538"/>
                </a:lnTo>
                <a:lnTo>
                  <a:pt x="11984919" y="321442"/>
                </a:lnTo>
                <a:lnTo>
                  <a:pt x="11976556" y="277053"/>
                </a:lnTo>
                <a:lnTo>
                  <a:pt x="11963039" y="234715"/>
                </a:lnTo>
                <a:lnTo>
                  <a:pt x="11944713" y="194774"/>
                </a:lnTo>
                <a:lnTo>
                  <a:pt x="11921922" y="157572"/>
                </a:lnTo>
                <a:lnTo>
                  <a:pt x="11895012" y="123457"/>
                </a:lnTo>
                <a:lnTo>
                  <a:pt x="11864326" y="92771"/>
                </a:lnTo>
                <a:lnTo>
                  <a:pt x="11830211" y="65861"/>
                </a:lnTo>
                <a:lnTo>
                  <a:pt x="11793009" y="43070"/>
                </a:lnTo>
                <a:lnTo>
                  <a:pt x="11753068" y="24744"/>
                </a:lnTo>
                <a:lnTo>
                  <a:pt x="11710730" y="11227"/>
                </a:lnTo>
                <a:lnTo>
                  <a:pt x="11666341" y="2864"/>
                </a:lnTo>
                <a:lnTo>
                  <a:pt x="11620246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97963" y="4817770"/>
            <a:ext cx="11296650" cy="3232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100"/>
              </a:spcBef>
              <a:buClr>
                <a:srgbClr val="000000"/>
              </a:buClr>
              <a:buSzPct val="127272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Public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Key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Infrastructure (PKI)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allows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management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digital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identities,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where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as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Certificate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Authority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(CA)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issues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certificates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validated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subjects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(users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servers).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35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ct val="127272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certificate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contains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subject's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public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key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signed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CA's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public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key.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Arial MT"/>
              <a:buChar char="•"/>
            </a:pPr>
            <a:endParaRPr sz="35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ct val="127272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stored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computer,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either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file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system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Trusted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Platform</a:t>
            </a:r>
            <a:endParaRPr sz="2200">
              <a:latin typeface="Lucida Sans Unicode"/>
              <a:cs typeface="Lucida Sans Unicode"/>
            </a:endParaRPr>
          </a:p>
          <a:p>
            <a:pPr marL="355600">
              <a:lnSpc>
                <a:spcPct val="100000"/>
              </a:lnSpc>
              <a:spcBef>
                <a:spcPts val="400"/>
              </a:spcBef>
            </a:pP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Module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(TPM)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chip.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22264" y="3599688"/>
            <a:ext cx="4411980" cy="984885"/>
          </a:xfrm>
          <a:custGeom>
            <a:avLst/>
            <a:gdLst/>
            <a:ahLst/>
            <a:cxnLst/>
            <a:rect l="l" t="t" r="r" b="b"/>
            <a:pathLst>
              <a:path w="4411980" h="984885">
                <a:moveTo>
                  <a:pt x="4247895" y="0"/>
                </a:moveTo>
                <a:lnTo>
                  <a:pt x="164084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4"/>
                </a:lnTo>
                <a:lnTo>
                  <a:pt x="0" y="820420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4" y="984503"/>
                </a:lnTo>
                <a:lnTo>
                  <a:pt x="4247895" y="984503"/>
                </a:lnTo>
                <a:lnTo>
                  <a:pt x="4291535" y="978646"/>
                </a:lnTo>
                <a:lnTo>
                  <a:pt x="4330737" y="962114"/>
                </a:lnTo>
                <a:lnTo>
                  <a:pt x="4363942" y="936466"/>
                </a:lnTo>
                <a:lnTo>
                  <a:pt x="4389590" y="903261"/>
                </a:lnTo>
                <a:lnTo>
                  <a:pt x="4406122" y="864059"/>
                </a:lnTo>
                <a:lnTo>
                  <a:pt x="4411980" y="820420"/>
                </a:lnTo>
                <a:lnTo>
                  <a:pt x="4411980" y="164084"/>
                </a:lnTo>
                <a:lnTo>
                  <a:pt x="4406122" y="120444"/>
                </a:lnTo>
                <a:lnTo>
                  <a:pt x="4389590" y="81242"/>
                </a:lnTo>
                <a:lnTo>
                  <a:pt x="4363942" y="48037"/>
                </a:lnTo>
                <a:lnTo>
                  <a:pt x="4330737" y="22389"/>
                </a:lnTo>
                <a:lnTo>
                  <a:pt x="4291535" y="5857"/>
                </a:lnTo>
                <a:lnTo>
                  <a:pt x="4247895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259448" y="3895800"/>
            <a:ext cx="37350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Certificates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Smart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Cards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95976" y="306451"/>
            <a:ext cx="54641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solidFill>
                  <a:srgbClr val="3E3E3E"/>
                </a:solidFill>
              </a:rPr>
              <a:t>Identity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200" dirty="0">
                <a:solidFill>
                  <a:srgbClr val="3E3E3E"/>
                </a:solidFill>
              </a:rPr>
              <a:t>Management</a:t>
            </a:r>
            <a:r>
              <a:rPr spc="-160" dirty="0">
                <a:solidFill>
                  <a:srgbClr val="3E3E3E"/>
                </a:solidFill>
              </a:rPr>
              <a:t> </a:t>
            </a:r>
            <a:r>
              <a:rPr spc="110" dirty="0">
                <a:solidFill>
                  <a:srgbClr val="3E3E3E"/>
                </a:solidFill>
              </a:rPr>
              <a:t>Controls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9788" y="760476"/>
            <a:ext cx="7488935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176272" y="3087623"/>
            <a:ext cx="5995670" cy="4602480"/>
          </a:xfrm>
          <a:custGeom>
            <a:avLst/>
            <a:gdLst/>
            <a:ahLst/>
            <a:cxnLst/>
            <a:rect l="l" t="t" r="r" b="b"/>
            <a:pathLst>
              <a:path w="5995670" h="4602480">
                <a:moveTo>
                  <a:pt x="5628258" y="0"/>
                </a:moveTo>
                <a:lnTo>
                  <a:pt x="367156" y="0"/>
                </a:lnTo>
                <a:lnTo>
                  <a:pt x="321092" y="2859"/>
                </a:lnTo>
                <a:lnTo>
                  <a:pt x="276738" y="11210"/>
                </a:lnTo>
                <a:lnTo>
                  <a:pt x="234438" y="24708"/>
                </a:lnTo>
                <a:lnTo>
                  <a:pt x="194535" y="43009"/>
                </a:lnTo>
                <a:lnTo>
                  <a:pt x="157373" y="65770"/>
                </a:lnTo>
                <a:lnTo>
                  <a:pt x="123295" y="92646"/>
                </a:lnTo>
                <a:lnTo>
                  <a:pt x="92646" y="123295"/>
                </a:lnTo>
                <a:lnTo>
                  <a:pt x="65770" y="157373"/>
                </a:lnTo>
                <a:lnTo>
                  <a:pt x="43009" y="194535"/>
                </a:lnTo>
                <a:lnTo>
                  <a:pt x="24708" y="234438"/>
                </a:lnTo>
                <a:lnTo>
                  <a:pt x="11210" y="276738"/>
                </a:lnTo>
                <a:lnTo>
                  <a:pt x="2859" y="321092"/>
                </a:lnTo>
                <a:lnTo>
                  <a:pt x="0" y="367156"/>
                </a:lnTo>
                <a:lnTo>
                  <a:pt x="0" y="4235323"/>
                </a:lnTo>
                <a:lnTo>
                  <a:pt x="2859" y="4281387"/>
                </a:lnTo>
                <a:lnTo>
                  <a:pt x="11210" y="4325741"/>
                </a:lnTo>
                <a:lnTo>
                  <a:pt x="24708" y="4368041"/>
                </a:lnTo>
                <a:lnTo>
                  <a:pt x="43009" y="4407944"/>
                </a:lnTo>
                <a:lnTo>
                  <a:pt x="65770" y="4445106"/>
                </a:lnTo>
                <a:lnTo>
                  <a:pt x="92646" y="4479184"/>
                </a:lnTo>
                <a:lnTo>
                  <a:pt x="123295" y="4509833"/>
                </a:lnTo>
                <a:lnTo>
                  <a:pt x="157373" y="4536709"/>
                </a:lnTo>
                <a:lnTo>
                  <a:pt x="194535" y="4559470"/>
                </a:lnTo>
                <a:lnTo>
                  <a:pt x="234438" y="4577771"/>
                </a:lnTo>
                <a:lnTo>
                  <a:pt x="276738" y="4591269"/>
                </a:lnTo>
                <a:lnTo>
                  <a:pt x="321092" y="4599620"/>
                </a:lnTo>
                <a:lnTo>
                  <a:pt x="367156" y="4602480"/>
                </a:lnTo>
                <a:lnTo>
                  <a:pt x="5628258" y="4602480"/>
                </a:lnTo>
                <a:lnTo>
                  <a:pt x="5674323" y="4599620"/>
                </a:lnTo>
                <a:lnTo>
                  <a:pt x="5718677" y="4591269"/>
                </a:lnTo>
                <a:lnTo>
                  <a:pt x="5760977" y="4577771"/>
                </a:lnTo>
                <a:lnTo>
                  <a:pt x="5800880" y="4559470"/>
                </a:lnTo>
                <a:lnTo>
                  <a:pt x="5838042" y="4536709"/>
                </a:lnTo>
                <a:lnTo>
                  <a:pt x="5872120" y="4509833"/>
                </a:lnTo>
                <a:lnTo>
                  <a:pt x="5902769" y="4479184"/>
                </a:lnTo>
                <a:lnTo>
                  <a:pt x="5929645" y="4445106"/>
                </a:lnTo>
                <a:lnTo>
                  <a:pt x="5952406" y="4407944"/>
                </a:lnTo>
                <a:lnTo>
                  <a:pt x="5970707" y="4368041"/>
                </a:lnTo>
                <a:lnTo>
                  <a:pt x="5984205" y="4325741"/>
                </a:lnTo>
                <a:lnTo>
                  <a:pt x="5992556" y="4281387"/>
                </a:lnTo>
                <a:lnTo>
                  <a:pt x="5995416" y="4235323"/>
                </a:lnTo>
                <a:lnTo>
                  <a:pt x="5995416" y="367156"/>
                </a:lnTo>
                <a:lnTo>
                  <a:pt x="5992556" y="321092"/>
                </a:lnTo>
                <a:lnTo>
                  <a:pt x="5984205" y="276738"/>
                </a:lnTo>
                <a:lnTo>
                  <a:pt x="5970707" y="234438"/>
                </a:lnTo>
                <a:lnTo>
                  <a:pt x="5952406" y="194535"/>
                </a:lnTo>
                <a:lnTo>
                  <a:pt x="5929645" y="157373"/>
                </a:lnTo>
                <a:lnTo>
                  <a:pt x="5902769" y="123295"/>
                </a:lnTo>
                <a:lnTo>
                  <a:pt x="5872120" y="92646"/>
                </a:lnTo>
                <a:lnTo>
                  <a:pt x="5838042" y="65770"/>
                </a:lnTo>
                <a:lnTo>
                  <a:pt x="5800880" y="43009"/>
                </a:lnTo>
                <a:lnTo>
                  <a:pt x="5760977" y="24708"/>
                </a:lnTo>
                <a:lnTo>
                  <a:pt x="5718677" y="11210"/>
                </a:lnTo>
                <a:lnTo>
                  <a:pt x="5674323" y="2859"/>
                </a:lnTo>
                <a:lnTo>
                  <a:pt x="5628258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13761" y="3807993"/>
            <a:ext cx="5189220" cy="34658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7470" indent="-342900">
              <a:lnSpc>
                <a:spcPct val="113999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le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570" dirty="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sy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us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er 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authenticates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Identity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Provider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(IdP) and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receives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cryptographic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token.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195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ct val="113999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us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present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ok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to 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compatible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applications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proof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being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authentica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te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ceive 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autho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iza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ions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fr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appl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cati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n.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68751" y="2394204"/>
            <a:ext cx="4410710" cy="984885"/>
          </a:xfrm>
          <a:custGeom>
            <a:avLst/>
            <a:gdLst/>
            <a:ahLst/>
            <a:cxnLst/>
            <a:rect l="l" t="t" r="r" b="b"/>
            <a:pathLst>
              <a:path w="4410709" h="984885">
                <a:moveTo>
                  <a:pt x="4246372" y="0"/>
                </a:moveTo>
                <a:lnTo>
                  <a:pt x="164084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4"/>
                </a:lnTo>
                <a:lnTo>
                  <a:pt x="0" y="820420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4" y="984504"/>
                </a:lnTo>
                <a:lnTo>
                  <a:pt x="4246372" y="984504"/>
                </a:lnTo>
                <a:lnTo>
                  <a:pt x="4290011" y="978646"/>
                </a:lnTo>
                <a:lnTo>
                  <a:pt x="4329213" y="962114"/>
                </a:lnTo>
                <a:lnTo>
                  <a:pt x="4362418" y="936466"/>
                </a:lnTo>
                <a:lnTo>
                  <a:pt x="4388066" y="903261"/>
                </a:lnTo>
                <a:lnTo>
                  <a:pt x="4404598" y="864059"/>
                </a:lnTo>
                <a:lnTo>
                  <a:pt x="4410456" y="820420"/>
                </a:lnTo>
                <a:lnTo>
                  <a:pt x="4410456" y="164084"/>
                </a:lnTo>
                <a:lnTo>
                  <a:pt x="4404598" y="120444"/>
                </a:lnTo>
                <a:lnTo>
                  <a:pt x="4388066" y="81242"/>
                </a:lnTo>
                <a:lnTo>
                  <a:pt x="4362418" y="48037"/>
                </a:lnTo>
                <a:lnTo>
                  <a:pt x="4329213" y="22389"/>
                </a:lnTo>
                <a:lnTo>
                  <a:pt x="4290011" y="5857"/>
                </a:lnTo>
                <a:lnTo>
                  <a:pt x="4246372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96714" y="2689936"/>
            <a:ext cx="9563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Tokens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811768" y="3087623"/>
            <a:ext cx="6273165" cy="4602480"/>
          </a:xfrm>
          <a:custGeom>
            <a:avLst/>
            <a:gdLst/>
            <a:ahLst/>
            <a:cxnLst/>
            <a:rect l="l" t="t" r="r" b="b"/>
            <a:pathLst>
              <a:path w="6273165" h="4602480">
                <a:moveTo>
                  <a:pt x="5867526" y="0"/>
                </a:moveTo>
                <a:lnTo>
                  <a:pt x="405256" y="0"/>
                </a:lnTo>
                <a:lnTo>
                  <a:pt x="357980" y="2725"/>
                </a:lnTo>
                <a:lnTo>
                  <a:pt x="312308" y="10698"/>
                </a:lnTo>
                <a:lnTo>
                  <a:pt x="268547" y="23616"/>
                </a:lnTo>
                <a:lnTo>
                  <a:pt x="226998" y="41176"/>
                </a:lnTo>
                <a:lnTo>
                  <a:pt x="187966" y="63073"/>
                </a:lnTo>
                <a:lnTo>
                  <a:pt x="151754" y="89004"/>
                </a:lnTo>
                <a:lnTo>
                  <a:pt x="118665" y="118665"/>
                </a:lnTo>
                <a:lnTo>
                  <a:pt x="89004" y="151754"/>
                </a:lnTo>
                <a:lnTo>
                  <a:pt x="63073" y="187966"/>
                </a:lnTo>
                <a:lnTo>
                  <a:pt x="41176" y="226998"/>
                </a:lnTo>
                <a:lnTo>
                  <a:pt x="23616" y="268547"/>
                </a:lnTo>
                <a:lnTo>
                  <a:pt x="10698" y="312308"/>
                </a:lnTo>
                <a:lnTo>
                  <a:pt x="2725" y="357980"/>
                </a:lnTo>
                <a:lnTo>
                  <a:pt x="0" y="405256"/>
                </a:lnTo>
                <a:lnTo>
                  <a:pt x="0" y="4197223"/>
                </a:lnTo>
                <a:lnTo>
                  <a:pt x="2725" y="4244499"/>
                </a:lnTo>
                <a:lnTo>
                  <a:pt x="10698" y="4290171"/>
                </a:lnTo>
                <a:lnTo>
                  <a:pt x="23616" y="4333932"/>
                </a:lnTo>
                <a:lnTo>
                  <a:pt x="41176" y="4375481"/>
                </a:lnTo>
                <a:lnTo>
                  <a:pt x="63073" y="4414513"/>
                </a:lnTo>
                <a:lnTo>
                  <a:pt x="89004" y="4450725"/>
                </a:lnTo>
                <a:lnTo>
                  <a:pt x="118665" y="4483814"/>
                </a:lnTo>
                <a:lnTo>
                  <a:pt x="151754" y="4513475"/>
                </a:lnTo>
                <a:lnTo>
                  <a:pt x="187966" y="4539406"/>
                </a:lnTo>
                <a:lnTo>
                  <a:pt x="226998" y="4561303"/>
                </a:lnTo>
                <a:lnTo>
                  <a:pt x="268547" y="4578863"/>
                </a:lnTo>
                <a:lnTo>
                  <a:pt x="312308" y="4591781"/>
                </a:lnTo>
                <a:lnTo>
                  <a:pt x="357980" y="4599754"/>
                </a:lnTo>
                <a:lnTo>
                  <a:pt x="405256" y="4602480"/>
                </a:lnTo>
                <a:lnTo>
                  <a:pt x="5867526" y="4602480"/>
                </a:lnTo>
                <a:lnTo>
                  <a:pt x="5914803" y="4599754"/>
                </a:lnTo>
                <a:lnTo>
                  <a:pt x="5960475" y="4591781"/>
                </a:lnTo>
                <a:lnTo>
                  <a:pt x="6004236" y="4578863"/>
                </a:lnTo>
                <a:lnTo>
                  <a:pt x="6045785" y="4561303"/>
                </a:lnTo>
                <a:lnTo>
                  <a:pt x="6084817" y="4539406"/>
                </a:lnTo>
                <a:lnTo>
                  <a:pt x="6121029" y="4513475"/>
                </a:lnTo>
                <a:lnTo>
                  <a:pt x="6154118" y="4483814"/>
                </a:lnTo>
                <a:lnTo>
                  <a:pt x="6183779" y="4450725"/>
                </a:lnTo>
                <a:lnTo>
                  <a:pt x="6209710" y="4414513"/>
                </a:lnTo>
                <a:lnTo>
                  <a:pt x="6231607" y="4375481"/>
                </a:lnTo>
                <a:lnTo>
                  <a:pt x="6249167" y="4333932"/>
                </a:lnTo>
                <a:lnTo>
                  <a:pt x="6262085" y="4290171"/>
                </a:lnTo>
                <a:lnTo>
                  <a:pt x="6270058" y="4244499"/>
                </a:lnTo>
                <a:lnTo>
                  <a:pt x="6272783" y="4197223"/>
                </a:lnTo>
                <a:lnTo>
                  <a:pt x="6272783" y="405256"/>
                </a:lnTo>
                <a:lnTo>
                  <a:pt x="6270058" y="357980"/>
                </a:lnTo>
                <a:lnTo>
                  <a:pt x="6262085" y="312308"/>
                </a:lnTo>
                <a:lnTo>
                  <a:pt x="6249167" y="268547"/>
                </a:lnTo>
                <a:lnTo>
                  <a:pt x="6231607" y="226998"/>
                </a:lnTo>
                <a:lnTo>
                  <a:pt x="6209710" y="187966"/>
                </a:lnTo>
                <a:lnTo>
                  <a:pt x="6183779" y="151754"/>
                </a:lnTo>
                <a:lnTo>
                  <a:pt x="6154118" y="118665"/>
                </a:lnTo>
                <a:lnTo>
                  <a:pt x="6121029" y="89004"/>
                </a:lnTo>
                <a:lnTo>
                  <a:pt x="6084817" y="63073"/>
                </a:lnTo>
                <a:lnTo>
                  <a:pt x="6045785" y="41176"/>
                </a:lnTo>
                <a:lnTo>
                  <a:pt x="6004236" y="23616"/>
                </a:lnTo>
                <a:lnTo>
                  <a:pt x="5960475" y="10698"/>
                </a:lnTo>
                <a:lnTo>
                  <a:pt x="5914803" y="2725"/>
                </a:lnTo>
                <a:lnTo>
                  <a:pt x="5867526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60560" y="3616604"/>
            <a:ext cx="5447665" cy="34658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4604" indent="-342900">
              <a:lnSpc>
                <a:spcPct val="1141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identity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vider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ser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ice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that 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provisions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user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processes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authentication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requests.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195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ct val="1141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Autho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iza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ion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vices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ope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d 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locally.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950">
              <a:latin typeface="Lucida Sans Unicode"/>
              <a:cs typeface="Lucida Sans Unicode"/>
            </a:endParaRPr>
          </a:p>
          <a:p>
            <a:pPr marL="355600" marR="1413510" indent="-342900">
              <a:lnSpc>
                <a:spcPct val="113599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helps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fede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identity 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management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20656" y="2450592"/>
            <a:ext cx="4257040" cy="870585"/>
          </a:xfrm>
          <a:custGeom>
            <a:avLst/>
            <a:gdLst/>
            <a:ahLst/>
            <a:cxnLst/>
            <a:rect l="l" t="t" r="r" b="b"/>
            <a:pathLst>
              <a:path w="4257040" h="870585">
                <a:moveTo>
                  <a:pt x="4111498" y="0"/>
                </a:moveTo>
                <a:lnTo>
                  <a:pt x="145034" y="0"/>
                </a:lnTo>
                <a:lnTo>
                  <a:pt x="99177" y="7390"/>
                </a:lnTo>
                <a:lnTo>
                  <a:pt x="59362" y="27972"/>
                </a:lnTo>
                <a:lnTo>
                  <a:pt x="27972" y="59362"/>
                </a:lnTo>
                <a:lnTo>
                  <a:pt x="7390" y="99177"/>
                </a:lnTo>
                <a:lnTo>
                  <a:pt x="0" y="145033"/>
                </a:lnTo>
                <a:lnTo>
                  <a:pt x="0" y="725169"/>
                </a:lnTo>
                <a:lnTo>
                  <a:pt x="7390" y="771026"/>
                </a:lnTo>
                <a:lnTo>
                  <a:pt x="27972" y="810841"/>
                </a:lnTo>
                <a:lnTo>
                  <a:pt x="59362" y="842231"/>
                </a:lnTo>
                <a:lnTo>
                  <a:pt x="99177" y="862813"/>
                </a:lnTo>
                <a:lnTo>
                  <a:pt x="145034" y="870203"/>
                </a:lnTo>
                <a:lnTo>
                  <a:pt x="4111498" y="870203"/>
                </a:lnTo>
                <a:lnTo>
                  <a:pt x="4157354" y="862813"/>
                </a:lnTo>
                <a:lnTo>
                  <a:pt x="4197169" y="842231"/>
                </a:lnTo>
                <a:lnTo>
                  <a:pt x="4228559" y="810841"/>
                </a:lnTo>
                <a:lnTo>
                  <a:pt x="4249141" y="771026"/>
                </a:lnTo>
                <a:lnTo>
                  <a:pt x="4256532" y="725169"/>
                </a:lnTo>
                <a:lnTo>
                  <a:pt x="4256532" y="145033"/>
                </a:lnTo>
                <a:lnTo>
                  <a:pt x="4249141" y="99177"/>
                </a:lnTo>
                <a:lnTo>
                  <a:pt x="4228559" y="59362"/>
                </a:lnTo>
                <a:lnTo>
                  <a:pt x="4197169" y="27972"/>
                </a:lnTo>
                <a:lnTo>
                  <a:pt x="4157354" y="7390"/>
                </a:lnTo>
                <a:lnTo>
                  <a:pt x="4111498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788522" y="2689936"/>
            <a:ext cx="23221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Ide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tit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Providers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9740" y="306451"/>
            <a:ext cx="7715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>
                <a:solidFill>
                  <a:srgbClr val="3E3E3E"/>
                </a:solidFill>
              </a:rPr>
              <a:t>Background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Check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175" dirty="0">
                <a:solidFill>
                  <a:srgbClr val="3E3E3E"/>
                </a:solidFill>
              </a:rPr>
              <a:t>and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Onboarding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Policies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11348" y="1882292"/>
            <a:ext cx="1143190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0840" marR="5080" indent="-2898775">
              <a:lnSpc>
                <a:spcPct val="114999"/>
              </a:lnSpc>
              <a:spcBef>
                <a:spcPts val="100"/>
              </a:spcBef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Identity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Access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Management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(IAM)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involves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both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procedures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technologies,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addition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Human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Resources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(HR)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policies.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6935" y="760476"/>
            <a:ext cx="10475975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873343" y="4610150"/>
            <a:ext cx="1704339" cy="1721485"/>
            <a:chOff x="2873343" y="4610150"/>
            <a:chExt cx="1704339" cy="1721485"/>
          </a:xfrm>
        </p:grpSpPr>
        <p:sp>
          <p:nvSpPr>
            <p:cNvPr id="6" name="object 6"/>
            <p:cNvSpPr/>
            <p:nvPr/>
          </p:nvSpPr>
          <p:spPr>
            <a:xfrm>
              <a:off x="2873343" y="4610150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39" h="1721485">
                  <a:moveTo>
                    <a:pt x="838430" y="0"/>
                  </a:moveTo>
                  <a:lnTo>
                    <a:pt x="791496" y="2448"/>
                  </a:lnTo>
                  <a:lnTo>
                    <a:pt x="745078" y="7433"/>
                  </a:lnTo>
                  <a:lnTo>
                    <a:pt x="699262" y="14898"/>
                  </a:lnTo>
                  <a:lnTo>
                    <a:pt x="654134" y="24787"/>
                  </a:lnTo>
                  <a:lnTo>
                    <a:pt x="609778" y="37041"/>
                  </a:lnTo>
                  <a:lnTo>
                    <a:pt x="566281" y="51604"/>
                  </a:lnTo>
                  <a:lnTo>
                    <a:pt x="523728" y="68420"/>
                  </a:lnTo>
                  <a:lnTo>
                    <a:pt x="482204" y="87431"/>
                  </a:lnTo>
                  <a:lnTo>
                    <a:pt x="441795" y="108580"/>
                  </a:lnTo>
                  <a:lnTo>
                    <a:pt x="402587" y="131811"/>
                  </a:lnTo>
                  <a:lnTo>
                    <a:pt x="364664" y="157066"/>
                  </a:lnTo>
                  <a:lnTo>
                    <a:pt x="328114" y="184289"/>
                  </a:lnTo>
                  <a:lnTo>
                    <a:pt x="293020" y="213423"/>
                  </a:lnTo>
                  <a:lnTo>
                    <a:pt x="259468" y="244410"/>
                  </a:lnTo>
                  <a:lnTo>
                    <a:pt x="227545" y="277194"/>
                  </a:lnTo>
                  <a:lnTo>
                    <a:pt x="197335" y="311718"/>
                  </a:lnTo>
                  <a:lnTo>
                    <a:pt x="168925" y="347925"/>
                  </a:lnTo>
                  <a:lnTo>
                    <a:pt x="142399" y="385758"/>
                  </a:lnTo>
                  <a:lnTo>
                    <a:pt x="117843" y="425160"/>
                  </a:lnTo>
                  <a:lnTo>
                    <a:pt x="95342" y="466075"/>
                  </a:lnTo>
                  <a:lnTo>
                    <a:pt x="74983" y="508444"/>
                  </a:lnTo>
                  <a:lnTo>
                    <a:pt x="56850" y="552212"/>
                  </a:lnTo>
                  <a:lnTo>
                    <a:pt x="41030" y="597322"/>
                  </a:lnTo>
                  <a:lnTo>
                    <a:pt x="27607" y="643716"/>
                  </a:lnTo>
                  <a:lnTo>
                    <a:pt x="16668" y="691337"/>
                  </a:lnTo>
                  <a:lnTo>
                    <a:pt x="8412" y="739481"/>
                  </a:lnTo>
                  <a:lnTo>
                    <a:pt x="2920" y="787451"/>
                  </a:lnTo>
                  <a:lnTo>
                    <a:pt x="135" y="835162"/>
                  </a:lnTo>
                  <a:lnTo>
                    <a:pt x="0" y="882527"/>
                  </a:lnTo>
                  <a:lnTo>
                    <a:pt x="2457" y="929461"/>
                  </a:lnTo>
                  <a:lnTo>
                    <a:pt x="7450" y="975879"/>
                  </a:lnTo>
                  <a:lnTo>
                    <a:pt x="14923" y="1021694"/>
                  </a:lnTo>
                  <a:lnTo>
                    <a:pt x="24817" y="1066823"/>
                  </a:lnTo>
                  <a:lnTo>
                    <a:pt x="37077" y="1111178"/>
                  </a:lnTo>
                  <a:lnTo>
                    <a:pt x="51645" y="1154676"/>
                  </a:lnTo>
                  <a:lnTo>
                    <a:pt x="68464" y="1197229"/>
                  </a:lnTo>
                  <a:lnTo>
                    <a:pt x="87478" y="1238753"/>
                  </a:lnTo>
                  <a:lnTo>
                    <a:pt x="108629" y="1279161"/>
                  </a:lnTo>
                  <a:lnTo>
                    <a:pt x="131861" y="1318370"/>
                  </a:lnTo>
                  <a:lnTo>
                    <a:pt x="157116" y="1356292"/>
                  </a:lnTo>
                  <a:lnTo>
                    <a:pt x="184338" y="1392843"/>
                  </a:lnTo>
                  <a:lnTo>
                    <a:pt x="213470" y="1427937"/>
                  </a:lnTo>
                  <a:lnTo>
                    <a:pt x="244454" y="1461488"/>
                  </a:lnTo>
                  <a:lnTo>
                    <a:pt x="277235" y="1493411"/>
                  </a:lnTo>
                  <a:lnTo>
                    <a:pt x="311754" y="1523621"/>
                  </a:lnTo>
                  <a:lnTo>
                    <a:pt x="347956" y="1552032"/>
                  </a:lnTo>
                  <a:lnTo>
                    <a:pt x="385783" y="1578558"/>
                  </a:lnTo>
                  <a:lnTo>
                    <a:pt x="425178" y="1603114"/>
                  </a:lnTo>
                  <a:lnTo>
                    <a:pt x="466084" y="1625614"/>
                  </a:lnTo>
                  <a:lnTo>
                    <a:pt x="508444" y="1645973"/>
                  </a:lnTo>
                  <a:lnTo>
                    <a:pt x="552202" y="1664106"/>
                  </a:lnTo>
                  <a:lnTo>
                    <a:pt x="597301" y="1679927"/>
                  </a:lnTo>
                  <a:lnTo>
                    <a:pt x="643683" y="1693349"/>
                  </a:lnTo>
                  <a:lnTo>
                    <a:pt x="691292" y="1704289"/>
                  </a:lnTo>
                  <a:lnTo>
                    <a:pt x="739436" y="1712544"/>
                  </a:lnTo>
                  <a:lnTo>
                    <a:pt x="787406" y="1718036"/>
                  </a:lnTo>
                  <a:lnTo>
                    <a:pt x="835116" y="1720822"/>
                  </a:lnTo>
                  <a:lnTo>
                    <a:pt x="882481" y="1720957"/>
                  </a:lnTo>
                  <a:lnTo>
                    <a:pt x="929415" y="1718500"/>
                  </a:lnTo>
                  <a:lnTo>
                    <a:pt x="975833" y="1713506"/>
                  </a:lnTo>
                  <a:lnTo>
                    <a:pt x="1021649" y="1706034"/>
                  </a:lnTo>
                  <a:lnTo>
                    <a:pt x="1066778" y="1696139"/>
                  </a:lnTo>
                  <a:lnTo>
                    <a:pt x="1111133" y="1683879"/>
                  </a:lnTo>
                  <a:lnTo>
                    <a:pt x="1154630" y="1669311"/>
                  </a:lnTo>
                  <a:lnTo>
                    <a:pt x="1197184" y="1652492"/>
                  </a:lnTo>
                  <a:lnTo>
                    <a:pt x="1238707" y="1633478"/>
                  </a:lnTo>
                  <a:lnTo>
                    <a:pt x="1279116" y="1612327"/>
                  </a:lnTo>
                  <a:lnTo>
                    <a:pt x="1318324" y="1589096"/>
                  </a:lnTo>
                  <a:lnTo>
                    <a:pt x="1356247" y="1563840"/>
                  </a:lnTo>
                  <a:lnTo>
                    <a:pt x="1392798" y="1536618"/>
                  </a:lnTo>
                  <a:lnTo>
                    <a:pt x="1427892" y="1507487"/>
                  </a:lnTo>
                  <a:lnTo>
                    <a:pt x="1461443" y="1476502"/>
                  </a:lnTo>
                  <a:lnTo>
                    <a:pt x="1493366" y="1443722"/>
                  </a:lnTo>
                  <a:lnTo>
                    <a:pt x="1523576" y="1409202"/>
                  </a:lnTo>
                  <a:lnTo>
                    <a:pt x="1551986" y="1373000"/>
                  </a:lnTo>
                  <a:lnTo>
                    <a:pt x="1578513" y="1335174"/>
                  </a:lnTo>
                  <a:lnTo>
                    <a:pt x="1603069" y="1295779"/>
                  </a:lnTo>
                  <a:lnTo>
                    <a:pt x="1625569" y="1254873"/>
                  </a:lnTo>
                  <a:lnTo>
                    <a:pt x="1645928" y="1212512"/>
                  </a:lnTo>
                  <a:lnTo>
                    <a:pt x="1664061" y="1168754"/>
                  </a:lnTo>
                  <a:lnTo>
                    <a:pt x="1679881" y="1123656"/>
                  </a:lnTo>
                  <a:lnTo>
                    <a:pt x="1693304" y="1077274"/>
                  </a:lnTo>
                  <a:lnTo>
                    <a:pt x="1704244" y="1029665"/>
                  </a:lnTo>
                  <a:lnTo>
                    <a:pt x="860456" y="860501"/>
                  </a:lnTo>
                  <a:lnTo>
                    <a:pt x="1029620" y="16713"/>
                  </a:lnTo>
                  <a:lnTo>
                    <a:pt x="981475" y="8445"/>
                  </a:lnTo>
                  <a:lnTo>
                    <a:pt x="933505" y="2941"/>
                  </a:lnTo>
                  <a:lnTo>
                    <a:pt x="885795" y="145"/>
                  </a:lnTo>
                  <a:lnTo>
                    <a:pt x="838430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33675" y="4770655"/>
              <a:ext cx="1400175" cy="1400175"/>
            </a:xfrm>
            <a:custGeom>
              <a:avLst/>
              <a:gdLst/>
              <a:ahLst/>
              <a:cxnLst/>
              <a:rect l="l" t="t" r="r" b="b"/>
              <a:pathLst>
                <a:path w="1400175" h="1400175">
                  <a:moveTo>
                    <a:pt x="696665" y="0"/>
                  </a:moveTo>
                  <a:lnTo>
                    <a:pt x="650409" y="1715"/>
                  </a:lnTo>
                  <a:lnTo>
                    <a:pt x="604751" y="6455"/>
                  </a:lnTo>
                  <a:lnTo>
                    <a:pt x="559812" y="14137"/>
                  </a:lnTo>
                  <a:lnTo>
                    <a:pt x="515717" y="24680"/>
                  </a:lnTo>
                  <a:lnTo>
                    <a:pt x="472586" y="38002"/>
                  </a:lnTo>
                  <a:lnTo>
                    <a:pt x="430544" y="54021"/>
                  </a:lnTo>
                  <a:lnTo>
                    <a:pt x="389712" y="72656"/>
                  </a:lnTo>
                  <a:lnTo>
                    <a:pt x="350213" y="93826"/>
                  </a:lnTo>
                  <a:lnTo>
                    <a:pt x="312170" y="117447"/>
                  </a:lnTo>
                  <a:lnTo>
                    <a:pt x="275705" y="143439"/>
                  </a:lnTo>
                  <a:lnTo>
                    <a:pt x="240941" y="171721"/>
                  </a:lnTo>
                  <a:lnTo>
                    <a:pt x="208000" y="202209"/>
                  </a:lnTo>
                  <a:lnTo>
                    <a:pt x="177006" y="234823"/>
                  </a:lnTo>
                  <a:lnTo>
                    <a:pt x="148080" y="269481"/>
                  </a:lnTo>
                  <a:lnTo>
                    <a:pt x="121345" y="306102"/>
                  </a:lnTo>
                  <a:lnTo>
                    <a:pt x="96924" y="344603"/>
                  </a:lnTo>
                  <a:lnTo>
                    <a:pt x="74939" y="384902"/>
                  </a:lnTo>
                  <a:lnTo>
                    <a:pt x="55513" y="426919"/>
                  </a:lnTo>
                  <a:lnTo>
                    <a:pt x="38769" y="470571"/>
                  </a:lnTo>
                  <a:lnTo>
                    <a:pt x="24829" y="515777"/>
                  </a:lnTo>
                  <a:lnTo>
                    <a:pt x="13815" y="562455"/>
                  </a:lnTo>
                  <a:lnTo>
                    <a:pt x="5968" y="609753"/>
                  </a:lnTo>
                  <a:lnTo>
                    <a:pt x="1390" y="656824"/>
                  </a:lnTo>
                  <a:lnTo>
                    <a:pt x="0" y="703545"/>
                  </a:lnTo>
                  <a:lnTo>
                    <a:pt x="1715" y="749793"/>
                  </a:lnTo>
                  <a:lnTo>
                    <a:pt x="6454" y="795445"/>
                  </a:lnTo>
                  <a:lnTo>
                    <a:pt x="14135" y="840379"/>
                  </a:lnTo>
                  <a:lnTo>
                    <a:pt x="24677" y="884471"/>
                  </a:lnTo>
                  <a:lnTo>
                    <a:pt x="37997" y="927599"/>
                  </a:lnTo>
                  <a:lnTo>
                    <a:pt x="54015" y="969640"/>
                  </a:lnTo>
                  <a:lnTo>
                    <a:pt x="72647" y="1010471"/>
                  </a:lnTo>
                  <a:lnTo>
                    <a:pt x="93814" y="1049970"/>
                  </a:lnTo>
                  <a:lnTo>
                    <a:pt x="117432" y="1088013"/>
                  </a:lnTo>
                  <a:lnTo>
                    <a:pt x="143420" y="1124478"/>
                  </a:lnTo>
                  <a:lnTo>
                    <a:pt x="171696" y="1159242"/>
                  </a:lnTo>
                  <a:lnTo>
                    <a:pt x="202179" y="1192182"/>
                  </a:lnTo>
                  <a:lnTo>
                    <a:pt x="234786" y="1223175"/>
                  </a:lnTo>
                  <a:lnTo>
                    <a:pt x="269437" y="1252099"/>
                  </a:lnTo>
                  <a:lnTo>
                    <a:pt x="306048" y="1278830"/>
                  </a:lnTo>
                  <a:lnTo>
                    <a:pt x="344540" y="1303247"/>
                  </a:lnTo>
                  <a:lnTo>
                    <a:pt x="384829" y="1325225"/>
                  </a:lnTo>
                  <a:lnTo>
                    <a:pt x="426834" y="1344643"/>
                  </a:lnTo>
                  <a:lnTo>
                    <a:pt x="470474" y="1361378"/>
                  </a:lnTo>
                  <a:lnTo>
                    <a:pt x="515666" y="1375305"/>
                  </a:lnTo>
                  <a:lnTo>
                    <a:pt x="562328" y="1386304"/>
                  </a:lnTo>
                  <a:lnTo>
                    <a:pt x="609641" y="1394151"/>
                  </a:lnTo>
                  <a:lnTo>
                    <a:pt x="656724" y="1398730"/>
                  </a:lnTo>
                  <a:lnTo>
                    <a:pt x="703455" y="1400120"/>
                  </a:lnTo>
                  <a:lnTo>
                    <a:pt x="749711" y="1398405"/>
                  </a:lnTo>
                  <a:lnTo>
                    <a:pt x="795369" y="1393666"/>
                  </a:lnTo>
                  <a:lnTo>
                    <a:pt x="840308" y="1385985"/>
                  </a:lnTo>
                  <a:lnTo>
                    <a:pt x="884403" y="1375443"/>
                  </a:lnTo>
                  <a:lnTo>
                    <a:pt x="927533" y="1362122"/>
                  </a:lnTo>
                  <a:lnTo>
                    <a:pt x="969576" y="1346105"/>
                  </a:lnTo>
                  <a:lnTo>
                    <a:pt x="1010408" y="1327472"/>
                  </a:lnTo>
                  <a:lnTo>
                    <a:pt x="1049907" y="1306306"/>
                  </a:lnTo>
                  <a:lnTo>
                    <a:pt x="1087950" y="1282688"/>
                  </a:lnTo>
                  <a:lnTo>
                    <a:pt x="1124415" y="1256700"/>
                  </a:lnTo>
                  <a:lnTo>
                    <a:pt x="1159179" y="1228424"/>
                  </a:lnTo>
                  <a:lnTo>
                    <a:pt x="1192119" y="1197941"/>
                  </a:lnTo>
                  <a:lnTo>
                    <a:pt x="1223114" y="1165334"/>
                  </a:lnTo>
                  <a:lnTo>
                    <a:pt x="1252040" y="1130683"/>
                  </a:lnTo>
                  <a:lnTo>
                    <a:pt x="1278775" y="1094071"/>
                  </a:lnTo>
                  <a:lnTo>
                    <a:pt x="1303196" y="1055580"/>
                  </a:lnTo>
                  <a:lnTo>
                    <a:pt x="1325181" y="1015291"/>
                  </a:lnTo>
                  <a:lnTo>
                    <a:pt x="1344607" y="973286"/>
                  </a:lnTo>
                  <a:lnTo>
                    <a:pt x="1361351" y="929646"/>
                  </a:lnTo>
                  <a:lnTo>
                    <a:pt x="1375291" y="884454"/>
                  </a:lnTo>
                  <a:lnTo>
                    <a:pt x="1386304" y="837791"/>
                  </a:lnTo>
                  <a:lnTo>
                    <a:pt x="1394152" y="790493"/>
                  </a:lnTo>
                  <a:lnTo>
                    <a:pt x="1398730" y="743422"/>
                  </a:lnTo>
                  <a:lnTo>
                    <a:pt x="1400120" y="696701"/>
                  </a:lnTo>
                  <a:lnTo>
                    <a:pt x="1398405" y="650453"/>
                  </a:lnTo>
                  <a:lnTo>
                    <a:pt x="1393666" y="604800"/>
                  </a:lnTo>
                  <a:lnTo>
                    <a:pt x="1385985" y="559866"/>
                  </a:lnTo>
                  <a:lnTo>
                    <a:pt x="1375443" y="515772"/>
                  </a:lnTo>
                  <a:lnTo>
                    <a:pt x="1362123" y="472643"/>
                  </a:lnTo>
                  <a:lnTo>
                    <a:pt x="1346105" y="430600"/>
                  </a:lnTo>
                  <a:lnTo>
                    <a:pt x="1327473" y="389766"/>
                  </a:lnTo>
                  <a:lnTo>
                    <a:pt x="1306306" y="350264"/>
                  </a:lnTo>
                  <a:lnTo>
                    <a:pt x="1282688" y="312218"/>
                  </a:lnTo>
                  <a:lnTo>
                    <a:pt x="1256700" y="275748"/>
                  </a:lnTo>
                  <a:lnTo>
                    <a:pt x="1228424" y="240979"/>
                  </a:lnTo>
                  <a:lnTo>
                    <a:pt x="1197941" y="208034"/>
                  </a:lnTo>
                  <a:lnTo>
                    <a:pt x="1165334" y="177034"/>
                  </a:lnTo>
                  <a:lnTo>
                    <a:pt x="1130683" y="148102"/>
                  </a:lnTo>
                  <a:lnTo>
                    <a:pt x="1094072" y="121362"/>
                  </a:lnTo>
                  <a:lnTo>
                    <a:pt x="1055580" y="96937"/>
                  </a:lnTo>
                  <a:lnTo>
                    <a:pt x="1015291" y="74947"/>
                  </a:lnTo>
                  <a:lnTo>
                    <a:pt x="973286" y="55518"/>
                  </a:lnTo>
                  <a:lnTo>
                    <a:pt x="929646" y="38771"/>
                  </a:lnTo>
                  <a:lnTo>
                    <a:pt x="884454" y="24829"/>
                  </a:lnTo>
                  <a:lnTo>
                    <a:pt x="837791" y="13815"/>
                  </a:lnTo>
                  <a:lnTo>
                    <a:pt x="790479" y="5968"/>
                  </a:lnTo>
                  <a:lnTo>
                    <a:pt x="743395" y="1390"/>
                  </a:lnTo>
                  <a:lnTo>
                    <a:pt x="696665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2507" y="5039868"/>
              <a:ext cx="862584" cy="86106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7145959" y="4610150"/>
            <a:ext cx="1704339" cy="1721485"/>
            <a:chOff x="7145959" y="4610150"/>
            <a:chExt cx="1704339" cy="1721485"/>
          </a:xfrm>
        </p:grpSpPr>
        <p:sp>
          <p:nvSpPr>
            <p:cNvPr id="10" name="object 10"/>
            <p:cNvSpPr/>
            <p:nvPr/>
          </p:nvSpPr>
          <p:spPr>
            <a:xfrm>
              <a:off x="7145959" y="4610150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40" h="1721485">
                  <a:moveTo>
                    <a:pt x="838475" y="0"/>
                  </a:moveTo>
                  <a:lnTo>
                    <a:pt x="791541" y="2448"/>
                  </a:lnTo>
                  <a:lnTo>
                    <a:pt x="745124" y="7433"/>
                  </a:lnTo>
                  <a:lnTo>
                    <a:pt x="699308" y="14898"/>
                  </a:lnTo>
                  <a:lnTo>
                    <a:pt x="654179" y="24787"/>
                  </a:lnTo>
                  <a:lnTo>
                    <a:pt x="609824" y="37041"/>
                  </a:lnTo>
                  <a:lnTo>
                    <a:pt x="566327" y="51604"/>
                  </a:lnTo>
                  <a:lnTo>
                    <a:pt x="523773" y="68420"/>
                  </a:lnTo>
                  <a:lnTo>
                    <a:pt x="482250" y="87431"/>
                  </a:lnTo>
                  <a:lnTo>
                    <a:pt x="441841" y="108580"/>
                  </a:lnTo>
                  <a:lnTo>
                    <a:pt x="402632" y="131811"/>
                  </a:lnTo>
                  <a:lnTo>
                    <a:pt x="364710" y="157066"/>
                  </a:lnTo>
                  <a:lnTo>
                    <a:pt x="328159" y="184289"/>
                  </a:lnTo>
                  <a:lnTo>
                    <a:pt x="293065" y="213423"/>
                  </a:lnTo>
                  <a:lnTo>
                    <a:pt x="259514" y="244410"/>
                  </a:lnTo>
                  <a:lnTo>
                    <a:pt x="227591" y="277194"/>
                  </a:lnTo>
                  <a:lnTo>
                    <a:pt x="197381" y="311718"/>
                  </a:lnTo>
                  <a:lnTo>
                    <a:pt x="168970" y="347925"/>
                  </a:lnTo>
                  <a:lnTo>
                    <a:pt x="142444" y="385758"/>
                  </a:lnTo>
                  <a:lnTo>
                    <a:pt x="117888" y="425160"/>
                  </a:lnTo>
                  <a:lnTo>
                    <a:pt x="95388" y="466075"/>
                  </a:lnTo>
                  <a:lnTo>
                    <a:pt x="75029" y="508444"/>
                  </a:lnTo>
                  <a:lnTo>
                    <a:pt x="56896" y="552212"/>
                  </a:lnTo>
                  <a:lnTo>
                    <a:pt x="41076" y="597322"/>
                  </a:lnTo>
                  <a:lnTo>
                    <a:pt x="27653" y="643716"/>
                  </a:lnTo>
                  <a:lnTo>
                    <a:pt x="16713" y="691337"/>
                  </a:lnTo>
                  <a:lnTo>
                    <a:pt x="8445" y="739481"/>
                  </a:lnTo>
                  <a:lnTo>
                    <a:pt x="2941" y="787451"/>
                  </a:lnTo>
                  <a:lnTo>
                    <a:pt x="145" y="835162"/>
                  </a:lnTo>
                  <a:lnTo>
                    <a:pt x="0" y="882527"/>
                  </a:lnTo>
                  <a:lnTo>
                    <a:pt x="2448" y="929461"/>
                  </a:lnTo>
                  <a:lnTo>
                    <a:pt x="7432" y="975879"/>
                  </a:lnTo>
                  <a:lnTo>
                    <a:pt x="14897" y="1021694"/>
                  </a:lnTo>
                  <a:lnTo>
                    <a:pt x="24784" y="1066823"/>
                  </a:lnTo>
                  <a:lnTo>
                    <a:pt x="37037" y="1111178"/>
                  </a:lnTo>
                  <a:lnTo>
                    <a:pt x="51599" y="1154676"/>
                  </a:lnTo>
                  <a:lnTo>
                    <a:pt x="68413" y="1197229"/>
                  </a:lnTo>
                  <a:lnTo>
                    <a:pt x="87422" y="1238753"/>
                  </a:lnTo>
                  <a:lnTo>
                    <a:pt x="108569" y="1279161"/>
                  </a:lnTo>
                  <a:lnTo>
                    <a:pt x="131797" y="1318370"/>
                  </a:lnTo>
                  <a:lnTo>
                    <a:pt x="157049" y="1356292"/>
                  </a:lnTo>
                  <a:lnTo>
                    <a:pt x="184268" y="1392843"/>
                  </a:lnTo>
                  <a:lnTo>
                    <a:pt x="213398" y="1427937"/>
                  </a:lnTo>
                  <a:lnTo>
                    <a:pt x="244380" y="1461488"/>
                  </a:lnTo>
                  <a:lnTo>
                    <a:pt x="277159" y="1493411"/>
                  </a:lnTo>
                  <a:lnTo>
                    <a:pt x="311677" y="1523621"/>
                  </a:lnTo>
                  <a:lnTo>
                    <a:pt x="347877" y="1552032"/>
                  </a:lnTo>
                  <a:lnTo>
                    <a:pt x="385703" y="1578558"/>
                  </a:lnTo>
                  <a:lnTo>
                    <a:pt x="425097" y="1603114"/>
                  </a:lnTo>
                  <a:lnTo>
                    <a:pt x="466003" y="1625614"/>
                  </a:lnTo>
                  <a:lnTo>
                    <a:pt x="508363" y="1645973"/>
                  </a:lnTo>
                  <a:lnTo>
                    <a:pt x="552121" y="1664106"/>
                  </a:lnTo>
                  <a:lnTo>
                    <a:pt x="597220" y="1679927"/>
                  </a:lnTo>
                  <a:lnTo>
                    <a:pt x="643602" y="1693349"/>
                  </a:lnTo>
                  <a:lnTo>
                    <a:pt x="691210" y="1704289"/>
                  </a:lnTo>
                  <a:lnTo>
                    <a:pt x="739367" y="1712544"/>
                  </a:lnTo>
                  <a:lnTo>
                    <a:pt x="787349" y="1718036"/>
                  </a:lnTo>
                  <a:lnTo>
                    <a:pt x="835070" y="1720822"/>
                  </a:lnTo>
                  <a:lnTo>
                    <a:pt x="882445" y="1720957"/>
                  </a:lnTo>
                  <a:lnTo>
                    <a:pt x="929388" y="1718500"/>
                  </a:lnTo>
                  <a:lnTo>
                    <a:pt x="975814" y="1713506"/>
                  </a:lnTo>
                  <a:lnTo>
                    <a:pt x="1021637" y="1706034"/>
                  </a:lnTo>
                  <a:lnTo>
                    <a:pt x="1066772" y="1696139"/>
                  </a:lnTo>
                  <a:lnTo>
                    <a:pt x="1111133" y="1683879"/>
                  </a:lnTo>
                  <a:lnTo>
                    <a:pt x="1154635" y="1669311"/>
                  </a:lnTo>
                  <a:lnTo>
                    <a:pt x="1197192" y="1652492"/>
                  </a:lnTo>
                  <a:lnTo>
                    <a:pt x="1238718" y="1633478"/>
                  </a:lnTo>
                  <a:lnTo>
                    <a:pt x="1279129" y="1612327"/>
                  </a:lnTo>
                  <a:lnTo>
                    <a:pt x="1318338" y="1589096"/>
                  </a:lnTo>
                  <a:lnTo>
                    <a:pt x="1356261" y="1563840"/>
                  </a:lnTo>
                  <a:lnTo>
                    <a:pt x="1392811" y="1536618"/>
                  </a:lnTo>
                  <a:lnTo>
                    <a:pt x="1427903" y="1507487"/>
                  </a:lnTo>
                  <a:lnTo>
                    <a:pt x="1461451" y="1476502"/>
                  </a:lnTo>
                  <a:lnTo>
                    <a:pt x="1493371" y="1443722"/>
                  </a:lnTo>
                  <a:lnTo>
                    <a:pt x="1523576" y="1409202"/>
                  </a:lnTo>
                  <a:lnTo>
                    <a:pt x="1551981" y="1373000"/>
                  </a:lnTo>
                  <a:lnTo>
                    <a:pt x="1578501" y="1335174"/>
                  </a:lnTo>
                  <a:lnTo>
                    <a:pt x="1603050" y="1295779"/>
                  </a:lnTo>
                  <a:lnTo>
                    <a:pt x="1625542" y="1254873"/>
                  </a:lnTo>
                  <a:lnTo>
                    <a:pt x="1645892" y="1212512"/>
                  </a:lnTo>
                  <a:lnTo>
                    <a:pt x="1664015" y="1168754"/>
                  </a:lnTo>
                  <a:lnTo>
                    <a:pt x="1679824" y="1123656"/>
                  </a:lnTo>
                  <a:lnTo>
                    <a:pt x="1693235" y="1077274"/>
                  </a:lnTo>
                  <a:lnTo>
                    <a:pt x="1704162" y="1029665"/>
                  </a:lnTo>
                  <a:lnTo>
                    <a:pt x="860501" y="860501"/>
                  </a:lnTo>
                  <a:lnTo>
                    <a:pt x="1029665" y="16713"/>
                  </a:lnTo>
                  <a:lnTo>
                    <a:pt x="981521" y="8445"/>
                  </a:lnTo>
                  <a:lnTo>
                    <a:pt x="933551" y="2941"/>
                  </a:lnTo>
                  <a:lnTo>
                    <a:pt x="885840" y="145"/>
                  </a:lnTo>
                  <a:lnTo>
                    <a:pt x="838475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06336" y="4770655"/>
              <a:ext cx="1400175" cy="1400175"/>
            </a:xfrm>
            <a:custGeom>
              <a:avLst/>
              <a:gdLst/>
              <a:ahLst/>
              <a:cxnLst/>
              <a:rect l="l" t="t" r="r" b="b"/>
              <a:pathLst>
                <a:path w="1400175" h="1400175">
                  <a:moveTo>
                    <a:pt x="696574" y="0"/>
                  </a:moveTo>
                  <a:lnTo>
                    <a:pt x="650327" y="1715"/>
                  </a:lnTo>
                  <a:lnTo>
                    <a:pt x="604674" y="6455"/>
                  </a:lnTo>
                  <a:lnTo>
                    <a:pt x="559741" y="14137"/>
                  </a:lnTo>
                  <a:lnTo>
                    <a:pt x="515649" y="24680"/>
                  </a:lnTo>
                  <a:lnTo>
                    <a:pt x="472521" y="38002"/>
                  </a:lnTo>
                  <a:lnTo>
                    <a:pt x="430480" y="54021"/>
                  </a:lnTo>
                  <a:lnTo>
                    <a:pt x="389648" y="72656"/>
                  </a:lnTo>
                  <a:lnTo>
                    <a:pt x="350150" y="93826"/>
                  </a:lnTo>
                  <a:lnTo>
                    <a:pt x="312107" y="117447"/>
                  </a:lnTo>
                  <a:lnTo>
                    <a:pt x="275642" y="143439"/>
                  </a:lnTo>
                  <a:lnTo>
                    <a:pt x="240878" y="171721"/>
                  </a:lnTo>
                  <a:lnTo>
                    <a:pt x="207938" y="202209"/>
                  </a:lnTo>
                  <a:lnTo>
                    <a:pt x="176945" y="234823"/>
                  </a:lnTo>
                  <a:lnTo>
                    <a:pt x="148021" y="269481"/>
                  </a:lnTo>
                  <a:lnTo>
                    <a:pt x="121289" y="306102"/>
                  </a:lnTo>
                  <a:lnTo>
                    <a:pt x="96873" y="344603"/>
                  </a:lnTo>
                  <a:lnTo>
                    <a:pt x="74894" y="384902"/>
                  </a:lnTo>
                  <a:lnTo>
                    <a:pt x="55476" y="426919"/>
                  </a:lnTo>
                  <a:lnTo>
                    <a:pt x="38742" y="470571"/>
                  </a:lnTo>
                  <a:lnTo>
                    <a:pt x="24814" y="515777"/>
                  </a:lnTo>
                  <a:lnTo>
                    <a:pt x="13815" y="562455"/>
                  </a:lnTo>
                  <a:lnTo>
                    <a:pt x="5968" y="609753"/>
                  </a:lnTo>
                  <a:lnTo>
                    <a:pt x="1390" y="656824"/>
                  </a:lnTo>
                  <a:lnTo>
                    <a:pt x="0" y="703545"/>
                  </a:lnTo>
                  <a:lnTo>
                    <a:pt x="1715" y="749793"/>
                  </a:lnTo>
                  <a:lnTo>
                    <a:pt x="6454" y="795445"/>
                  </a:lnTo>
                  <a:lnTo>
                    <a:pt x="14135" y="840379"/>
                  </a:lnTo>
                  <a:lnTo>
                    <a:pt x="24677" y="884471"/>
                  </a:lnTo>
                  <a:lnTo>
                    <a:pt x="37997" y="927599"/>
                  </a:lnTo>
                  <a:lnTo>
                    <a:pt x="54015" y="969640"/>
                  </a:lnTo>
                  <a:lnTo>
                    <a:pt x="72647" y="1010471"/>
                  </a:lnTo>
                  <a:lnTo>
                    <a:pt x="93814" y="1049970"/>
                  </a:lnTo>
                  <a:lnTo>
                    <a:pt x="117432" y="1088013"/>
                  </a:lnTo>
                  <a:lnTo>
                    <a:pt x="143420" y="1124478"/>
                  </a:lnTo>
                  <a:lnTo>
                    <a:pt x="171696" y="1159242"/>
                  </a:lnTo>
                  <a:lnTo>
                    <a:pt x="202179" y="1192182"/>
                  </a:lnTo>
                  <a:lnTo>
                    <a:pt x="234786" y="1223175"/>
                  </a:lnTo>
                  <a:lnTo>
                    <a:pt x="269437" y="1252099"/>
                  </a:lnTo>
                  <a:lnTo>
                    <a:pt x="306048" y="1278830"/>
                  </a:lnTo>
                  <a:lnTo>
                    <a:pt x="344540" y="1303247"/>
                  </a:lnTo>
                  <a:lnTo>
                    <a:pt x="384829" y="1325225"/>
                  </a:lnTo>
                  <a:lnTo>
                    <a:pt x="426834" y="1344643"/>
                  </a:lnTo>
                  <a:lnTo>
                    <a:pt x="470474" y="1361378"/>
                  </a:lnTo>
                  <a:lnTo>
                    <a:pt x="515666" y="1375305"/>
                  </a:lnTo>
                  <a:lnTo>
                    <a:pt x="562328" y="1386304"/>
                  </a:lnTo>
                  <a:lnTo>
                    <a:pt x="609627" y="1394151"/>
                  </a:lnTo>
                  <a:lnTo>
                    <a:pt x="656698" y="1398730"/>
                  </a:lnTo>
                  <a:lnTo>
                    <a:pt x="703419" y="1400120"/>
                  </a:lnTo>
                  <a:lnTo>
                    <a:pt x="749667" y="1398405"/>
                  </a:lnTo>
                  <a:lnTo>
                    <a:pt x="795320" y="1393666"/>
                  </a:lnTo>
                  <a:lnTo>
                    <a:pt x="840254" y="1385985"/>
                  </a:lnTo>
                  <a:lnTo>
                    <a:pt x="884347" y="1375443"/>
                  </a:lnTo>
                  <a:lnTo>
                    <a:pt x="927477" y="1362122"/>
                  </a:lnTo>
                  <a:lnTo>
                    <a:pt x="969520" y="1346105"/>
                  </a:lnTo>
                  <a:lnTo>
                    <a:pt x="1010354" y="1327472"/>
                  </a:lnTo>
                  <a:lnTo>
                    <a:pt x="1049855" y="1306306"/>
                  </a:lnTo>
                  <a:lnTo>
                    <a:pt x="1087902" y="1282688"/>
                  </a:lnTo>
                  <a:lnTo>
                    <a:pt x="1124371" y="1256700"/>
                  </a:lnTo>
                  <a:lnTo>
                    <a:pt x="1159140" y="1228424"/>
                  </a:lnTo>
                  <a:lnTo>
                    <a:pt x="1192086" y="1197941"/>
                  </a:lnTo>
                  <a:lnTo>
                    <a:pt x="1223086" y="1165334"/>
                  </a:lnTo>
                  <a:lnTo>
                    <a:pt x="1252017" y="1130683"/>
                  </a:lnTo>
                  <a:lnTo>
                    <a:pt x="1278757" y="1094071"/>
                  </a:lnTo>
                  <a:lnTo>
                    <a:pt x="1303183" y="1055580"/>
                  </a:lnTo>
                  <a:lnTo>
                    <a:pt x="1325172" y="1015291"/>
                  </a:lnTo>
                  <a:lnTo>
                    <a:pt x="1344602" y="973286"/>
                  </a:lnTo>
                  <a:lnTo>
                    <a:pt x="1361349" y="929646"/>
                  </a:lnTo>
                  <a:lnTo>
                    <a:pt x="1375290" y="884454"/>
                  </a:lnTo>
                  <a:lnTo>
                    <a:pt x="1386304" y="837791"/>
                  </a:lnTo>
                  <a:lnTo>
                    <a:pt x="1394137" y="790493"/>
                  </a:lnTo>
                  <a:lnTo>
                    <a:pt x="1398703" y="743422"/>
                  </a:lnTo>
                  <a:lnTo>
                    <a:pt x="1400084" y="696701"/>
                  </a:lnTo>
                  <a:lnTo>
                    <a:pt x="1398361" y="650453"/>
                  </a:lnTo>
                  <a:lnTo>
                    <a:pt x="1393615" y="604800"/>
                  </a:lnTo>
                  <a:lnTo>
                    <a:pt x="1385929" y="559866"/>
                  </a:lnTo>
                  <a:lnTo>
                    <a:pt x="1375384" y="515772"/>
                  </a:lnTo>
                  <a:lnTo>
                    <a:pt x="1362062" y="472643"/>
                  </a:lnTo>
                  <a:lnTo>
                    <a:pt x="1346043" y="430600"/>
                  </a:lnTo>
                  <a:lnTo>
                    <a:pt x="1327409" y="389766"/>
                  </a:lnTo>
                  <a:lnTo>
                    <a:pt x="1306243" y="350264"/>
                  </a:lnTo>
                  <a:lnTo>
                    <a:pt x="1282625" y="312218"/>
                  </a:lnTo>
                  <a:lnTo>
                    <a:pt x="1256637" y="275748"/>
                  </a:lnTo>
                  <a:lnTo>
                    <a:pt x="1228360" y="240979"/>
                  </a:lnTo>
                  <a:lnTo>
                    <a:pt x="1197877" y="208034"/>
                  </a:lnTo>
                  <a:lnTo>
                    <a:pt x="1165268" y="177034"/>
                  </a:lnTo>
                  <a:lnTo>
                    <a:pt x="1130615" y="148102"/>
                  </a:lnTo>
                  <a:lnTo>
                    <a:pt x="1094000" y="121362"/>
                  </a:lnTo>
                  <a:lnTo>
                    <a:pt x="1055504" y="96937"/>
                  </a:lnTo>
                  <a:lnTo>
                    <a:pt x="1015209" y="74947"/>
                  </a:lnTo>
                  <a:lnTo>
                    <a:pt x="973196" y="55518"/>
                  </a:lnTo>
                  <a:lnTo>
                    <a:pt x="929546" y="38771"/>
                  </a:lnTo>
                  <a:lnTo>
                    <a:pt x="884342" y="24829"/>
                  </a:lnTo>
                  <a:lnTo>
                    <a:pt x="837664" y="13815"/>
                  </a:lnTo>
                  <a:lnTo>
                    <a:pt x="790366" y="5968"/>
                  </a:lnTo>
                  <a:lnTo>
                    <a:pt x="743295" y="1390"/>
                  </a:lnTo>
                  <a:lnTo>
                    <a:pt x="69657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1523" y="5090160"/>
              <a:ext cx="762000" cy="762000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1190020" y="4610150"/>
            <a:ext cx="1704339" cy="1721485"/>
            <a:chOff x="11190020" y="4610150"/>
            <a:chExt cx="1704339" cy="1721485"/>
          </a:xfrm>
        </p:grpSpPr>
        <p:sp>
          <p:nvSpPr>
            <p:cNvPr id="14" name="object 14"/>
            <p:cNvSpPr/>
            <p:nvPr/>
          </p:nvSpPr>
          <p:spPr>
            <a:xfrm>
              <a:off x="11190020" y="4610150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40" h="1721485">
                  <a:moveTo>
                    <a:pt x="838430" y="0"/>
                  </a:moveTo>
                  <a:lnTo>
                    <a:pt x="791487" y="2448"/>
                  </a:lnTo>
                  <a:lnTo>
                    <a:pt x="745061" y="7433"/>
                  </a:lnTo>
                  <a:lnTo>
                    <a:pt x="699238" y="14898"/>
                  </a:lnTo>
                  <a:lnTo>
                    <a:pt x="654103" y="24787"/>
                  </a:lnTo>
                  <a:lnTo>
                    <a:pt x="609742" y="37041"/>
                  </a:lnTo>
                  <a:lnTo>
                    <a:pt x="566240" y="51604"/>
                  </a:lnTo>
                  <a:lnTo>
                    <a:pt x="523684" y="68420"/>
                  </a:lnTo>
                  <a:lnTo>
                    <a:pt x="482157" y="87431"/>
                  </a:lnTo>
                  <a:lnTo>
                    <a:pt x="441747" y="108580"/>
                  </a:lnTo>
                  <a:lnTo>
                    <a:pt x="402537" y="131811"/>
                  </a:lnTo>
                  <a:lnTo>
                    <a:pt x="364615" y="157066"/>
                  </a:lnTo>
                  <a:lnTo>
                    <a:pt x="328065" y="184289"/>
                  </a:lnTo>
                  <a:lnTo>
                    <a:pt x="292973" y="213423"/>
                  </a:lnTo>
                  <a:lnTo>
                    <a:pt x="259424" y="244410"/>
                  </a:lnTo>
                  <a:lnTo>
                    <a:pt x="227505" y="277194"/>
                  </a:lnTo>
                  <a:lnTo>
                    <a:pt x="197299" y="311718"/>
                  </a:lnTo>
                  <a:lnTo>
                    <a:pt x="168894" y="347925"/>
                  </a:lnTo>
                  <a:lnTo>
                    <a:pt x="142375" y="385758"/>
                  </a:lnTo>
                  <a:lnTo>
                    <a:pt x="117826" y="425160"/>
                  </a:lnTo>
                  <a:lnTo>
                    <a:pt x="95334" y="466075"/>
                  </a:lnTo>
                  <a:lnTo>
                    <a:pt x="74983" y="508444"/>
                  </a:lnTo>
                  <a:lnTo>
                    <a:pt x="56861" y="552212"/>
                  </a:lnTo>
                  <a:lnTo>
                    <a:pt x="41051" y="597322"/>
                  </a:lnTo>
                  <a:lnTo>
                    <a:pt x="27640" y="643716"/>
                  </a:lnTo>
                  <a:lnTo>
                    <a:pt x="16713" y="691337"/>
                  </a:lnTo>
                  <a:lnTo>
                    <a:pt x="8445" y="739481"/>
                  </a:lnTo>
                  <a:lnTo>
                    <a:pt x="2941" y="787451"/>
                  </a:lnTo>
                  <a:lnTo>
                    <a:pt x="145" y="835162"/>
                  </a:lnTo>
                  <a:lnTo>
                    <a:pt x="0" y="882527"/>
                  </a:lnTo>
                  <a:lnTo>
                    <a:pt x="2448" y="929461"/>
                  </a:lnTo>
                  <a:lnTo>
                    <a:pt x="7432" y="975879"/>
                  </a:lnTo>
                  <a:lnTo>
                    <a:pt x="14897" y="1021694"/>
                  </a:lnTo>
                  <a:lnTo>
                    <a:pt x="24784" y="1066823"/>
                  </a:lnTo>
                  <a:lnTo>
                    <a:pt x="37037" y="1111178"/>
                  </a:lnTo>
                  <a:lnTo>
                    <a:pt x="51599" y="1154676"/>
                  </a:lnTo>
                  <a:lnTo>
                    <a:pt x="68413" y="1197229"/>
                  </a:lnTo>
                  <a:lnTo>
                    <a:pt x="87422" y="1238753"/>
                  </a:lnTo>
                  <a:lnTo>
                    <a:pt x="108569" y="1279161"/>
                  </a:lnTo>
                  <a:lnTo>
                    <a:pt x="131797" y="1318370"/>
                  </a:lnTo>
                  <a:lnTo>
                    <a:pt x="157049" y="1356292"/>
                  </a:lnTo>
                  <a:lnTo>
                    <a:pt x="184268" y="1392843"/>
                  </a:lnTo>
                  <a:lnTo>
                    <a:pt x="213398" y="1427937"/>
                  </a:lnTo>
                  <a:lnTo>
                    <a:pt x="244380" y="1461488"/>
                  </a:lnTo>
                  <a:lnTo>
                    <a:pt x="277159" y="1493411"/>
                  </a:lnTo>
                  <a:lnTo>
                    <a:pt x="311677" y="1523621"/>
                  </a:lnTo>
                  <a:lnTo>
                    <a:pt x="347877" y="1552032"/>
                  </a:lnTo>
                  <a:lnTo>
                    <a:pt x="385703" y="1578558"/>
                  </a:lnTo>
                  <a:lnTo>
                    <a:pt x="425097" y="1603114"/>
                  </a:lnTo>
                  <a:lnTo>
                    <a:pt x="466003" y="1625614"/>
                  </a:lnTo>
                  <a:lnTo>
                    <a:pt x="508363" y="1645973"/>
                  </a:lnTo>
                  <a:lnTo>
                    <a:pt x="552121" y="1664106"/>
                  </a:lnTo>
                  <a:lnTo>
                    <a:pt x="597220" y="1679927"/>
                  </a:lnTo>
                  <a:lnTo>
                    <a:pt x="643602" y="1693349"/>
                  </a:lnTo>
                  <a:lnTo>
                    <a:pt x="691210" y="1704289"/>
                  </a:lnTo>
                  <a:lnTo>
                    <a:pt x="739355" y="1712544"/>
                  </a:lnTo>
                  <a:lnTo>
                    <a:pt x="787325" y="1718036"/>
                  </a:lnTo>
                  <a:lnTo>
                    <a:pt x="835035" y="1720822"/>
                  </a:lnTo>
                  <a:lnTo>
                    <a:pt x="882400" y="1720957"/>
                  </a:lnTo>
                  <a:lnTo>
                    <a:pt x="929334" y="1718500"/>
                  </a:lnTo>
                  <a:lnTo>
                    <a:pt x="975752" y="1713506"/>
                  </a:lnTo>
                  <a:lnTo>
                    <a:pt x="1021568" y="1706034"/>
                  </a:lnTo>
                  <a:lnTo>
                    <a:pt x="1066696" y="1696139"/>
                  </a:lnTo>
                  <a:lnTo>
                    <a:pt x="1111052" y="1683879"/>
                  </a:lnTo>
                  <a:lnTo>
                    <a:pt x="1154549" y="1669311"/>
                  </a:lnTo>
                  <a:lnTo>
                    <a:pt x="1197102" y="1652492"/>
                  </a:lnTo>
                  <a:lnTo>
                    <a:pt x="1238626" y="1633478"/>
                  </a:lnTo>
                  <a:lnTo>
                    <a:pt x="1279035" y="1612327"/>
                  </a:lnTo>
                  <a:lnTo>
                    <a:pt x="1318243" y="1589096"/>
                  </a:lnTo>
                  <a:lnTo>
                    <a:pt x="1356165" y="1563840"/>
                  </a:lnTo>
                  <a:lnTo>
                    <a:pt x="1392716" y="1536618"/>
                  </a:lnTo>
                  <a:lnTo>
                    <a:pt x="1427810" y="1507487"/>
                  </a:lnTo>
                  <a:lnTo>
                    <a:pt x="1461361" y="1476502"/>
                  </a:lnTo>
                  <a:lnTo>
                    <a:pt x="1493285" y="1443722"/>
                  </a:lnTo>
                  <a:lnTo>
                    <a:pt x="1523494" y="1409202"/>
                  </a:lnTo>
                  <a:lnTo>
                    <a:pt x="1551905" y="1373000"/>
                  </a:lnTo>
                  <a:lnTo>
                    <a:pt x="1578431" y="1335174"/>
                  </a:lnTo>
                  <a:lnTo>
                    <a:pt x="1602987" y="1295779"/>
                  </a:lnTo>
                  <a:lnTo>
                    <a:pt x="1625488" y="1254873"/>
                  </a:lnTo>
                  <a:lnTo>
                    <a:pt x="1645847" y="1212512"/>
                  </a:lnTo>
                  <a:lnTo>
                    <a:pt x="1663979" y="1168754"/>
                  </a:lnTo>
                  <a:lnTo>
                    <a:pt x="1679800" y="1123656"/>
                  </a:lnTo>
                  <a:lnTo>
                    <a:pt x="1693223" y="1077274"/>
                  </a:lnTo>
                  <a:lnTo>
                    <a:pt x="1704162" y="1029665"/>
                  </a:lnTo>
                  <a:lnTo>
                    <a:pt x="860374" y="860501"/>
                  </a:lnTo>
                  <a:lnTo>
                    <a:pt x="1029665" y="16713"/>
                  </a:lnTo>
                  <a:lnTo>
                    <a:pt x="981508" y="8445"/>
                  </a:lnTo>
                  <a:lnTo>
                    <a:pt x="933526" y="2941"/>
                  </a:lnTo>
                  <a:lnTo>
                    <a:pt x="885805" y="145"/>
                  </a:lnTo>
                  <a:lnTo>
                    <a:pt x="838430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350270" y="4770655"/>
              <a:ext cx="1400175" cy="1400175"/>
            </a:xfrm>
            <a:custGeom>
              <a:avLst/>
              <a:gdLst/>
              <a:ahLst/>
              <a:cxnLst/>
              <a:rect l="l" t="t" r="r" b="b"/>
              <a:pathLst>
                <a:path w="1400175" h="1400175">
                  <a:moveTo>
                    <a:pt x="696701" y="0"/>
                  </a:moveTo>
                  <a:lnTo>
                    <a:pt x="650453" y="1715"/>
                  </a:lnTo>
                  <a:lnTo>
                    <a:pt x="604800" y="6455"/>
                  </a:lnTo>
                  <a:lnTo>
                    <a:pt x="559866" y="14137"/>
                  </a:lnTo>
                  <a:lnTo>
                    <a:pt x="515772" y="24680"/>
                  </a:lnTo>
                  <a:lnTo>
                    <a:pt x="472643" y="38002"/>
                  </a:lnTo>
                  <a:lnTo>
                    <a:pt x="430600" y="54021"/>
                  </a:lnTo>
                  <a:lnTo>
                    <a:pt x="389766" y="72656"/>
                  </a:lnTo>
                  <a:lnTo>
                    <a:pt x="350265" y="93826"/>
                  </a:lnTo>
                  <a:lnTo>
                    <a:pt x="312218" y="117447"/>
                  </a:lnTo>
                  <a:lnTo>
                    <a:pt x="275749" y="143439"/>
                  </a:lnTo>
                  <a:lnTo>
                    <a:pt x="240980" y="171721"/>
                  </a:lnTo>
                  <a:lnTo>
                    <a:pt x="208034" y="202209"/>
                  </a:lnTo>
                  <a:lnTo>
                    <a:pt x="177034" y="234823"/>
                  </a:lnTo>
                  <a:lnTo>
                    <a:pt x="148103" y="269481"/>
                  </a:lnTo>
                  <a:lnTo>
                    <a:pt x="121363" y="306102"/>
                  </a:lnTo>
                  <a:lnTo>
                    <a:pt x="96937" y="344603"/>
                  </a:lnTo>
                  <a:lnTo>
                    <a:pt x="74948" y="384902"/>
                  </a:lnTo>
                  <a:lnTo>
                    <a:pt x="55518" y="426919"/>
                  </a:lnTo>
                  <a:lnTo>
                    <a:pt x="38771" y="470571"/>
                  </a:lnTo>
                  <a:lnTo>
                    <a:pt x="24829" y="515777"/>
                  </a:lnTo>
                  <a:lnTo>
                    <a:pt x="13815" y="562455"/>
                  </a:lnTo>
                  <a:lnTo>
                    <a:pt x="5968" y="609753"/>
                  </a:lnTo>
                  <a:lnTo>
                    <a:pt x="1390" y="656824"/>
                  </a:lnTo>
                  <a:lnTo>
                    <a:pt x="0" y="703545"/>
                  </a:lnTo>
                  <a:lnTo>
                    <a:pt x="1715" y="749793"/>
                  </a:lnTo>
                  <a:lnTo>
                    <a:pt x="6454" y="795445"/>
                  </a:lnTo>
                  <a:lnTo>
                    <a:pt x="14135" y="840379"/>
                  </a:lnTo>
                  <a:lnTo>
                    <a:pt x="24677" y="884471"/>
                  </a:lnTo>
                  <a:lnTo>
                    <a:pt x="37997" y="927599"/>
                  </a:lnTo>
                  <a:lnTo>
                    <a:pt x="54015" y="969640"/>
                  </a:lnTo>
                  <a:lnTo>
                    <a:pt x="72647" y="1010471"/>
                  </a:lnTo>
                  <a:lnTo>
                    <a:pt x="93814" y="1049970"/>
                  </a:lnTo>
                  <a:lnTo>
                    <a:pt x="117432" y="1088013"/>
                  </a:lnTo>
                  <a:lnTo>
                    <a:pt x="143420" y="1124478"/>
                  </a:lnTo>
                  <a:lnTo>
                    <a:pt x="171696" y="1159242"/>
                  </a:lnTo>
                  <a:lnTo>
                    <a:pt x="202179" y="1192182"/>
                  </a:lnTo>
                  <a:lnTo>
                    <a:pt x="234786" y="1223175"/>
                  </a:lnTo>
                  <a:lnTo>
                    <a:pt x="269437" y="1252099"/>
                  </a:lnTo>
                  <a:lnTo>
                    <a:pt x="306048" y="1278830"/>
                  </a:lnTo>
                  <a:lnTo>
                    <a:pt x="344540" y="1303247"/>
                  </a:lnTo>
                  <a:lnTo>
                    <a:pt x="384829" y="1325225"/>
                  </a:lnTo>
                  <a:lnTo>
                    <a:pt x="426834" y="1344643"/>
                  </a:lnTo>
                  <a:lnTo>
                    <a:pt x="470474" y="1361378"/>
                  </a:lnTo>
                  <a:lnTo>
                    <a:pt x="515666" y="1375305"/>
                  </a:lnTo>
                  <a:lnTo>
                    <a:pt x="562328" y="1386304"/>
                  </a:lnTo>
                  <a:lnTo>
                    <a:pt x="609641" y="1394151"/>
                  </a:lnTo>
                  <a:lnTo>
                    <a:pt x="656724" y="1398730"/>
                  </a:lnTo>
                  <a:lnTo>
                    <a:pt x="703455" y="1400120"/>
                  </a:lnTo>
                  <a:lnTo>
                    <a:pt x="749711" y="1398405"/>
                  </a:lnTo>
                  <a:lnTo>
                    <a:pt x="795369" y="1393666"/>
                  </a:lnTo>
                  <a:lnTo>
                    <a:pt x="840308" y="1385985"/>
                  </a:lnTo>
                  <a:lnTo>
                    <a:pt x="884403" y="1375443"/>
                  </a:lnTo>
                  <a:lnTo>
                    <a:pt x="927533" y="1362122"/>
                  </a:lnTo>
                  <a:lnTo>
                    <a:pt x="969576" y="1346105"/>
                  </a:lnTo>
                  <a:lnTo>
                    <a:pt x="1010408" y="1327472"/>
                  </a:lnTo>
                  <a:lnTo>
                    <a:pt x="1049907" y="1306306"/>
                  </a:lnTo>
                  <a:lnTo>
                    <a:pt x="1087950" y="1282688"/>
                  </a:lnTo>
                  <a:lnTo>
                    <a:pt x="1124415" y="1256700"/>
                  </a:lnTo>
                  <a:lnTo>
                    <a:pt x="1159179" y="1228424"/>
                  </a:lnTo>
                  <a:lnTo>
                    <a:pt x="1192119" y="1197941"/>
                  </a:lnTo>
                  <a:lnTo>
                    <a:pt x="1223114" y="1165334"/>
                  </a:lnTo>
                  <a:lnTo>
                    <a:pt x="1252040" y="1130683"/>
                  </a:lnTo>
                  <a:lnTo>
                    <a:pt x="1278775" y="1094071"/>
                  </a:lnTo>
                  <a:lnTo>
                    <a:pt x="1303196" y="1055580"/>
                  </a:lnTo>
                  <a:lnTo>
                    <a:pt x="1325181" y="1015291"/>
                  </a:lnTo>
                  <a:lnTo>
                    <a:pt x="1344607" y="973286"/>
                  </a:lnTo>
                  <a:lnTo>
                    <a:pt x="1361351" y="929646"/>
                  </a:lnTo>
                  <a:lnTo>
                    <a:pt x="1375291" y="884454"/>
                  </a:lnTo>
                  <a:lnTo>
                    <a:pt x="1386304" y="837791"/>
                  </a:lnTo>
                  <a:lnTo>
                    <a:pt x="1394152" y="790493"/>
                  </a:lnTo>
                  <a:lnTo>
                    <a:pt x="1398730" y="743422"/>
                  </a:lnTo>
                  <a:lnTo>
                    <a:pt x="1400120" y="696701"/>
                  </a:lnTo>
                  <a:lnTo>
                    <a:pt x="1398405" y="650453"/>
                  </a:lnTo>
                  <a:lnTo>
                    <a:pt x="1393666" y="604800"/>
                  </a:lnTo>
                  <a:lnTo>
                    <a:pt x="1385985" y="559866"/>
                  </a:lnTo>
                  <a:lnTo>
                    <a:pt x="1375443" y="515772"/>
                  </a:lnTo>
                  <a:lnTo>
                    <a:pt x="1362123" y="472643"/>
                  </a:lnTo>
                  <a:lnTo>
                    <a:pt x="1346105" y="430600"/>
                  </a:lnTo>
                  <a:lnTo>
                    <a:pt x="1327473" y="389766"/>
                  </a:lnTo>
                  <a:lnTo>
                    <a:pt x="1306306" y="350264"/>
                  </a:lnTo>
                  <a:lnTo>
                    <a:pt x="1282688" y="312218"/>
                  </a:lnTo>
                  <a:lnTo>
                    <a:pt x="1256700" y="275748"/>
                  </a:lnTo>
                  <a:lnTo>
                    <a:pt x="1228424" y="240979"/>
                  </a:lnTo>
                  <a:lnTo>
                    <a:pt x="1197941" y="208034"/>
                  </a:lnTo>
                  <a:lnTo>
                    <a:pt x="1165334" y="177034"/>
                  </a:lnTo>
                  <a:lnTo>
                    <a:pt x="1130683" y="148102"/>
                  </a:lnTo>
                  <a:lnTo>
                    <a:pt x="1094072" y="121362"/>
                  </a:lnTo>
                  <a:lnTo>
                    <a:pt x="1055580" y="96937"/>
                  </a:lnTo>
                  <a:lnTo>
                    <a:pt x="1015291" y="74947"/>
                  </a:lnTo>
                  <a:lnTo>
                    <a:pt x="973286" y="55518"/>
                  </a:lnTo>
                  <a:lnTo>
                    <a:pt x="929646" y="38771"/>
                  </a:lnTo>
                  <a:lnTo>
                    <a:pt x="884454" y="24829"/>
                  </a:lnTo>
                  <a:lnTo>
                    <a:pt x="837791" y="13815"/>
                  </a:lnTo>
                  <a:lnTo>
                    <a:pt x="790493" y="5968"/>
                  </a:lnTo>
                  <a:lnTo>
                    <a:pt x="743422" y="1390"/>
                  </a:lnTo>
                  <a:lnTo>
                    <a:pt x="696701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56491" y="4969764"/>
              <a:ext cx="931163" cy="93116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430017" y="6833057"/>
            <a:ext cx="26187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Recru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itmen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(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iri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g)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15759" y="6833057"/>
            <a:ext cx="2628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Opera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tio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(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ki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g)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10825" y="6546367"/>
            <a:ext cx="3440429" cy="79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1505" marR="5080" indent="-599440">
              <a:lnSpc>
                <a:spcPct val="114199"/>
              </a:lnSpc>
              <a:spcBef>
                <a:spcPts val="100"/>
              </a:spcBef>
            </a:pP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Termination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5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separation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(firing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retiring)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071050" y="3083242"/>
            <a:ext cx="10114915" cy="808990"/>
            <a:chOff x="3071050" y="3083242"/>
            <a:chExt cx="10114915" cy="808990"/>
          </a:xfrm>
        </p:grpSpPr>
        <p:sp>
          <p:nvSpPr>
            <p:cNvPr id="21" name="object 21"/>
            <p:cNvSpPr/>
            <p:nvPr/>
          </p:nvSpPr>
          <p:spPr>
            <a:xfrm>
              <a:off x="3085338" y="3097529"/>
              <a:ext cx="10086340" cy="780415"/>
            </a:xfrm>
            <a:custGeom>
              <a:avLst/>
              <a:gdLst/>
              <a:ahLst/>
              <a:cxnLst/>
              <a:rect l="l" t="t" r="r" b="b"/>
              <a:pathLst>
                <a:path w="10086340" h="780414">
                  <a:moveTo>
                    <a:pt x="10085831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10085831" y="780288"/>
                  </a:lnTo>
                  <a:lnTo>
                    <a:pt x="10085831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85338" y="3097529"/>
              <a:ext cx="10086340" cy="780415"/>
            </a:xfrm>
            <a:custGeom>
              <a:avLst/>
              <a:gdLst/>
              <a:ahLst/>
              <a:cxnLst/>
              <a:rect l="l" t="t" r="r" b="b"/>
              <a:pathLst>
                <a:path w="10086340" h="780414">
                  <a:moveTo>
                    <a:pt x="0" y="780288"/>
                  </a:moveTo>
                  <a:lnTo>
                    <a:pt x="10085831" y="780288"/>
                  </a:lnTo>
                  <a:lnTo>
                    <a:pt x="10085831" y="0"/>
                  </a:lnTo>
                  <a:lnTo>
                    <a:pt x="0" y="0"/>
                  </a:lnTo>
                  <a:lnTo>
                    <a:pt x="0" y="780288"/>
                  </a:lnTo>
                  <a:close/>
                </a:path>
              </a:pathLst>
            </a:custGeom>
            <a:ln w="28575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177665" y="3267202"/>
            <a:ext cx="78955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Personnel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management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policies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applied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three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phases: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836543" y="3778757"/>
            <a:ext cx="8257540" cy="702310"/>
          </a:xfrm>
          <a:custGeom>
            <a:avLst/>
            <a:gdLst/>
            <a:ahLst/>
            <a:cxnLst/>
            <a:rect l="l" t="t" r="r" b="b"/>
            <a:pathLst>
              <a:path w="8257540" h="702310">
                <a:moveTo>
                  <a:pt x="57023" y="400050"/>
                </a:moveTo>
                <a:lnTo>
                  <a:pt x="28448" y="400050"/>
                </a:lnTo>
                <a:lnTo>
                  <a:pt x="28448" y="514350"/>
                </a:lnTo>
                <a:lnTo>
                  <a:pt x="57023" y="514350"/>
                </a:lnTo>
                <a:lnTo>
                  <a:pt x="57023" y="400050"/>
                </a:lnTo>
                <a:close/>
              </a:path>
              <a:path w="8257540" h="702310">
                <a:moveTo>
                  <a:pt x="57023" y="200025"/>
                </a:moveTo>
                <a:lnTo>
                  <a:pt x="28448" y="200025"/>
                </a:lnTo>
                <a:lnTo>
                  <a:pt x="28448" y="314325"/>
                </a:lnTo>
                <a:lnTo>
                  <a:pt x="57023" y="314325"/>
                </a:lnTo>
                <a:lnTo>
                  <a:pt x="57023" y="200025"/>
                </a:lnTo>
                <a:close/>
              </a:path>
              <a:path w="8257540" h="702310">
                <a:moveTo>
                  <a:pt x="57023" y="0"/>
                </a:moveTo>
                <a:lnTo>
                  <a:pt x="28448" y="0"/>
                </a:lnTo>
                <a:lnTo>
                  <a:pt x="28448" y="114300"/>
                </a:lnTo>
                <a:lnTo>
                  <a:pt x="57023" y="114300"/>
                </a:lnTo>
                <a:lnTo>
                  <a:pt x="57023" y="0"/>
                </a:lnTo>
                <a:close/>
              </a:path>
              <a:path w="8257540" h="702310">
                <a:moveTo>
                  <a:pt x="85725" y="659257"/>
                </a:moveTo>
                <a:lnTo>
                  <a:pt x="82334" y="642594"/>
                </a:lnTo>
                <a:lnTo>
                  <a:pt x="73113" y="628942"/>
                </a:lnTo>
                <a:lnTo>
                  <a:pt x="59461" y="619721"/>
                </a:lnTo>
                <a:lnTo>
                  <a:pt x="57023" y="619226"/>
                </a:lnTo>
                <a:lnTo>
                  <a:pt x="57023" y="616331"/>
                </a:lnTo>
                <a:lnTo>
                  <a:pt x="57023" y="600075"/>
                </a:lnTo>
                <a:lnTo>
                  <a:pt x="28448" y="600075"/>
                </a:lnTo>
                <a:lnTo>
                  <a:pt x="28448" y="619252"/>
                </a:lnTo>
                <a:lnTo>
                  <a:pt x="26136" y="619721"/>
                </a:lnTo>
                <a:lnTo>
                  <a:pt x="12534" y="628942"/>
                </a:lnTo>
                <a:lnTo>
                  <a:pt x="3352" y="642594"/>
                </a:lnTo>
                <a:lnTo>
                  <a:pt x="0" y="659257"/>
                </a:lnTo>
                <a:lnTo>
                  <a:pt x="3365" y="675919"/>
                </a:lnTo>
                <a:lnTo>
                  <a:pt x="12534" y="689521"/>
                </a:lnTo>
                <a:lnTo>
                  <a:pt x="26136" y="698703"/>
                </a:lnTo>
                <a:lnTo>
                  <a:pt x="42799" y="702056"/>
                </a:lnTo>
                <a:lnTo>
                  <a:pt x="59461" y="698703"/>
                </a:lnTo>
                <a:lnTo>
                  <a:pt x="73113" y="689521"/>
                </a:lnTo>
                <a:lnTo>
                  <a:pt x="82334" y="675919"/>
                </a:lnTo>
                <a:lnTo>
                  <a:pt x="85725" y="659257"/>
                </a:lnTo>
                <a:close/>
              </a:path>
              <a:path w="8257540" h="702310">
                <a:moveTo>
                  <a:pt x="4240403" y="400050"/>
                </a:moveTo>
                <a:lnTo>
                  <a:pt x="4211828" y="400050"/>
                </a:lnTo>
                <a:lnTo>
                  <a:pt x="4211828" y="514350"/>
                </a:lnTo>
                <a:lnTo>
                  <a:pt x="4240403" y="514350"/>
                </a:lnTo>
                <a:lnTo>
                  <a:pt x="4240403" y="400050"/>
                </a:lnTo>
                <a:close/>
              </a:path>
              <a:path w="8257540" h="702310">
                <a:moveTo>
                  <a:pt x="4240403" y="200025"/>
                </a:moveTo>
                <a:lnTo>
                  <a:pt x="4211828" y="200025"/>
                </a:lnTo>
                <a:lnTo>
                  <a:pt x="4211828" y="314325"/>
                </a:lnTo>
                <a:lnTo>
                  <a:pt x="4240403" y="314325"/>
                </a:lnTo>
                <a:lnTo>
                  <a:pt x="4240403" y="200025"/>
                </a:lnTo>
                <a:close/>
              </a:path>
              <a:path w="8257540" h="702310">
                <a:moveTo>
                  <a:pt x="4240403" y="0"/>
                </a:moveTo>
                <a:lnTo>
                  <a:pt x="4211828" y="0"/>
                </a:lnTo>
                <a:lnTo>
                  <a:pt x="4211828" y="114300"/>
                </a:lnTo>
                <a:lnTo>
                  <a:pt x="4240403" y="114300"/>
                </a:lnTo>
                <a:lnTo>
                  <a:pt x="4240403" y="0"/>
                </a:lnTo>
                <a:close/>
              </a:path>
              <a:path w="8257540" h="702310">
                <a:moveTo>
                  <a:pt x="4268978" y="659257"/>
                </a:moveTo>
                <a:lnTo>
                  <a:pt x="4265600" y="642594"/>
                </a:lnTo>
                <a:lnTo>
                  <a:pt x="4256430" y="628942"/>
                </a:lnTo>
                <a:lnTo>
                  <a:pt x="4242828" y="619721"/>
                </a:lnTo>
                <a:lnTo>
                  <a:pt x="4240403" y="619226"/>
                </a:lnTo>
                <a:lnTo>
                  <a:pt x="4240403" y="616331"/>
                </a:lnTo>
                <a:lnTo>
                  <a:pt x="4240403" y="600075"/>
                </a:lnTo>
                <a:lnTo>
                  <a:pt x="4211828" y="600075"/>
                </a:lnTo>
                <a:lnTo>
                  <a:pt x="4211828" y="619252"/>
                </a:lnTo>
                <a:lnTo>
                  <a:pt x="4211828" y="659257"/>
                </a:lnTo>
                <a:lnTo>
                  <a:pt x="4211828" y="619252"/>
                </a:lnTo>
                <a:lnTo>
                  <a:pt x="4209504" y="619721"/>
                </a:lnTo>
                <a:lnTo>
                  <a:pt x="4195851" y="628942"/>
                </a:lnTo>
                <a:lnTo>
                  <a:pt x="4186631" y="642594"/>
                </a:lnTo>
                <a:lnTo>
                  <a:pt x="4183253" y="659257"/>
                </a:lnTo>
                <a:lnTo>
                  <a:pt x="4186631" y="675919"/>
                </a:lnTo>
                <a:lnTo>
                  <a:pt x="4195851" y="689521"/>
                </a:lnTo>
                <a:lnTo>
                  <a:pt x="4209504" y="698703"/>
                </a:lnTo>
                <a:lnTo>
                  <a:pt x="4226179" y="702056"/>
                </a:lnTo>
                <a:lnTo>
                  <a:pt x="4242828" y="698703"/>
                </a:lnTo>
                <a:lnTo>
                  <a:pt x="4256430" y="689521"/>
                </a:lnTo>
                <a:lnTo>
                  <a:pt x="4265612" y="675919"/>
                </a:lnTo>
                <a:lnTo>
                  <a:pt x="4268978" y="659257"/>
                </a:lnTo>
                <a:close/>
              </a:path>
              <a:path w="8257540" h="702310">
                <a:moveTo>
                  <a:pt x="8228711" y="400050"/>
                </a:moveTo>
                <a:lnTo>
                  <a:pt x="8200136" y="400050"/>
                </a:lnTo>
                <a:lnTo>
                  <a:pt x="8200136" y="514350"/>
                </a:lnTo>
                <a:lnTo>
                  <a:pt x="8228711" y="514350"/>
                </a:lnTo>
                <a:lnTo>
                  <a:pt x="8228711" y="400050"/>
                </a:lnTo>
                <a:close/>
              </a:path>
              <a:path w="8257540" h="702310">
                <a:moveTo>
                  <a:pt x="8228711" y="200025"/>
                </a:moveTo>
                <a:lnTo>
                  <a:pt x="8200136" y="200025"/>
                </a:lnTo>
                <a:lnTo>
                  <a:pt x="8200136" y="314325"/>
                </a:lnTo>
                <a:lnTo>
                  <a:pt x="8228711" y="314325"/>
                </a:lnTo>
                <a:lnTo>
                  <a:pt x="8228711" y="200025"/>
                </a:lnTo>
                <a:close/>
              </a:path>
              <a:path w="8257540" h="702310">
                <a:moveTo>
                  <a:pt x="8228711" y="0"/>
                </a:moveTo>
                <a:lnTo>
                  <a:pt x="8200136" y="0"/>
                </a:lnTo>
                <a:lnTo>
                  <a:pt x="8200136" y="114300"/>
                </a:lnTo>
                <a:lnTo>
                  <a:pt x="8228711" y="114300"/>
                </a:lnTo>
                <a:lnTo>
                  <a:pt x="8228711" y="0"/>
                </a:lnTo>
                <a:close/>
              </a:path>
              <a:path w="8257540" h="702310">
                <a:moveTo>
                  <a:pt x="8257286" y="659257"/>
                </a:moveTo>
                <a:lnTo>
                  <a:pt x="8253908" y="642594"/>
                </a:lnTo>
                <a:lnTo>
                  <a:pt x="8244738" y="628942"/>
                </a:lnTo>
                <a:lnTo>
                  <a:pt x="8231137" y="619721"/>
                </a:lnTo>
                <a:lnTo>
                  <a:pt x="8228711" y="619226"/>
                </a:lnTo>
                <a:lnTo>
                  <a:pt x="8228711" y="616331"/>
                </a:lnTo>
                <a:lnTo>
                  <a:pt x="8228711" y="600075"/>
                </a:lnTo>
                <a:lnTo>
                  <a:pt x="8200136" y="600075"/>
                </a:lnTo>
                <a:lnTo>
                  <a:pt x="8200136" y="619252"/>
                </a:lnTo>
                <a:lnTo>
                  <a:pt x="8200136" y="659257"/>
                </a:lnTo>
                <a:lnTo>
                  <a:pt x="8200136" y="619252"/>
                </a:lnTo>
                <a:lnTo>
                  <a:pt x="8197812" y="619721"/>
                </a:lnTo>
                <a:lnTo>
                  <a:pt x="8184159" y="628942"/>
                </a:lnTo>
                <a:lnTo>
                  <a:pt x="8174939" y="642594"/>
                </a:lnTo>
                <a:lnTo>
                  <a:pt x="8171561" y="659257"/>
                </a:lnTo>
                <a:lnTo>
                  <a:pt x="8174939" y="675919"/>
                </a:lnTo>
                <a:lnTo>
                  <a:pt x="8184159" y="689521"/>
                </a:lnTo>
                <a:lnTo>
                  <a:pt x="8197812" y="698703"/>
                </a:lnTo>
                <a:lnTo>
                  <a:pt x="8214487" y="702056"/>
                </a:lnTo>
                <a:lnTo>
                  <a:pt x="8231137" y="698703"/>
                </a:lnTo>
                <a:lnTo>
                  <a:pt x="8244738" y="689521"/>
                </a:lnTo>
                <a:lnTo>
                  <a:pt x="8253920" y="675919"/>
                </a:lnTo>
                <a:lnTo>
                  <a:pt x="8257286" y="659257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67347" y="306451"/>
            <a:ext cx="3321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>
                <a:solidFill>
                  <a:srgbClr val="3E3E3E"/>
                </a:solidFill>
              </a:rPr>
              <a:t>Background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Check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61566" y="1882292"/>
            <a:ext cx="13164819" cy="79692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background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check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evaluates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whether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person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authentic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not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concealing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any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criminal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activity,</a:t>
            </a:r>
            <a:endParaRPr sz="2200">
              <a:latin typeface="Lucida Sans Unicode"/>
              <a:cs typeface="Lucida Sans Unicode"/>
            </a:endParaRPr>
          </a:p>
          <a:p>
            <a:pPr marL="231775" algn="ctr">
              <a:lnSpc>
                <a:spcPct val="100000"/>
              </a:lnSpc>
              <a:spcBef>
                <a:spcPts val="395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bankru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tcy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ky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connections.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8735" y="760476"/>
            <a:ext cx="4463796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56075" y="5996542"/>
            <a:ext cx="8349615" cy="7918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Fe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back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rou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eck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ar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cond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cte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te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rnal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thers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endParaRPr sz="2200">
              <a:latin typeface="Lucida Sans Unicode"/>
              <a:cs typeface="Lucida Sans Unicode"/>
            </a:endParaRPr>
          </a:p>
          <a:p>
            <a:pPr marL="1905" algn="ctr">
              <a:lnSpc>
                <a:spcPct val="100000"/>
              </a:lnSpc>
              <a:spcBef>
                <a:spcPts val="375"/>
              </a:spcBef>
            </a:pP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executed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external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third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party.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52877" y="3539490"/>
            <a:ext cx="11760835" cy="1606550"/>
          </a:xfrm>
          <a:custGeom>
            <a:avLst/>
            <a:gdLst/>
            <a:ahLst/>
            <a:cxnLst/>
            <a:rect l="l" t="t" r="r" b="b"/>
            <a:pathLst>
              <a:path w="11760835" h="1606550">
                <a:moveTo>
                  <a:pt x="0" y="267715"/>
                </a:moveTo>
                <a:lnTo>
                  <a:pt x="4314" y="219600"/>
                </a:lnTo>
                <a:lnTo>
                  <a:pt x="16752" y="174312"/>
                </a:lnTo>
                <a:lnTo>
                  <a:pt x="36557" y="132606"/>
                </a:lnTo>
                <a:lnTo>
                  <a:pt x="62972" y="95241"/>
                </a:lnTo>
                <a:lnTo>
                  <a:pt x="95241" y="62972"/>
                </a:lnTo>
                <a:lnTo>
                  <a:pt x="132606" y="36557"/>
                </a:lnTo>
                <a:lnTo>
                  <a:pt x="174312" y="16752"/>
                </a:lnTo>
                <a:lnTo>
                  <a:pt x="219600" y="4314"/>
                </a:lnTo>
                <a:lnTo>
                  <a:pt x="267716" y="0"/>
                </a:lnTo>
                <a:lnTo>
                  <a:pt x="11492991" y="0"/>
                </a:lnTo>
                <a:lnTo>
                  <a:pt x="11541107" y="4314"/>
                </a:lnTo>
                <a:lnTo>
                  <a:pt x="11586395" y="16752"/>
                </a:lnTo>
                <a:lnTo>
                  <a:pt x="11628101" y="36557"/>
                </a:lnTo>
                <a:lnTo>
                  <a:pt x="11665466" y="62972"/>
                </a:lnTo>
                <a:lnTo>
                  <a:pt x="11697735" y="95241"/>
                </a:lnTo>
                <a:lnTo>
                  <a:pt x="11724150" y="132606"/>
                </a:lnTo>
                <a:lnTo>
                  <a:pt x="11743955" y="174312"/>
                </a:lnTo>
                <a:lnTo>
                  <a:pt x="11756393" y="219600"/>
                </a:lnTo>
                <a:lnTo>
                  <a:pt x="11760708" y="267715"/>
                </a:lnTo>
                <a:lnTo>
                  <a:pt x="11760708" y="1338580"/>
                </a:lnTo>
                <a:lnTo>
                  <a:pt x="11756393" y="1386695"/>
                </a:lnTo>
                <a:lnTo>
                  <a:pt x="11743955" y="1431983"/>
                </a:lnTo>
                <a:lnTo>
                  <a:pt x="11724150" y="1473689"/>
                </a:lnTo>
                <a:lnTo>
                  <a:pt x="11697735" y="1511054"/>
                </a:lnTo>
                <a:lnTo>
                  <a:pt x="11665466" y="1543323"/>
                </a:lnTo>
                <a:lnTo>
                  <a:pt x="11628101" y="1569738"/>
                </a:lnTo>
                <a:lnTo>
                  <a:pt x="11586395" y="1589543"/>
                </a:lnTo>
                <a:lnTo>
                  <a:pt x="11541107" y="1601981"/>
                </a:lnTo>
                <a:lnTo>
                  <a:pt x="11492991" y="1606296"/>
                </a:lnTo>
                <a:lnTo>
                  <a:pt x="267716" y="1606296"/>
                </a:lnTo>
                <a:lnTo>
                  <a:pt x="219600" y="1601981"/>
                </a:lnTo>
                <a:lnTo>
                  <a:pt x="174312" y="1589543"/>
                </a:lnTo>
                <a:lnTo>
                  <a:pt x="132606" y="1569738"/>
                </a:lnTo>
                <a:lnTo>
                  <a:pt x="95241" y="1543323"/>
                </a:lnTo>
                <a:lnTo>
                  <a:pt x="62972" y="1511054"/>
                </a:lnTo>
                <a:lnTo>
                  <a:pt x="36557" y="1473689"/>
                </a:lnTo>
                <a:lnTo>
                  <a:pt x="16752" y="1431983"/>
                </a:lnTo>
                <a:lnTo>
                  <a:pt x="4314" y="1386695"/>
                </a:lnTo>
                <a:lnTo>
                  <a:pt x="0" y="1338580"/>
                </a:lnTo>
                <a:lnTo>
                  <a:pt x="0" y="267715"/>
                </a:lnTo>
                <a:close/>
              </a:path>
            </a:pathLst>
          </a:custGeom>
          <a:ln w="25400">
            <a:solidFill>
              <a:srgbClr val="0466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84117" y="4147844"/>
            <a:ext cx="944562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8100" marR="30480" indent="-3810635">
              <a:lnSpc>
                <a:spcPct val="114100"/>
              </a:lnSpc>
              <a:spcBef>
                <a:spcPts val="100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Employees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working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high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confident</a:t>
            </a:r>
            <a:r>
              <a:rPr sz="2100" spc="-112" baseline="25793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iality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environments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under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strict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observations.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7051" y="3614928"/>
            <a:ext cx="1606296" cy="1606296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228342" y="5583935"/>
            <a:ext cx="13833475" cy="1702435"/>
            <a:chOff x="2228342" y="5583935"/>
            <a:chExt cx="13833475" cy="1702435"/>
          </a:xfrm>
        </p:grpSpPr>
        <p:sp>
          <p:nvSpPr>
            <p:cNvPr id="10" name="object 10"/>
            <p:cNvSpPr/>
            <p:nvPr/>
          </p:nvSpPr>
          <p:spPr>
            <a:xfrm>
              <a:off x="2241042" y="5660897"/>
              <a:ext cx="11760835" cy="1606550"/>
            </a:xfrm>
            <a:custGeom>
              <a:avLst/>
              <a:gdLst/>
              <a:ahLst/>
              <a:cxnLst/>
              <a:rect l="l" t="t" r="r" b="b"/>
              <a:pathLst>
                <a:path w="11760835" h="1606550">
                  <a:moveTo>
                    <a:pt x="0" y="267715"/>
                  </a:moveTo>
                  <a:lnTo>
                    <a:pt x="4314" y="219600"/>
                  </a:lnTo>
                  <a:lnTo>
                    <a:pt x="16752" y="174312"/>
                  </a:lnTo>
                  <a:lnTo>
                    <a:pt x="36557" y="132606"/>
                  </a:lnTo>
                  <a:lnTo>
                    <a:pt x="62972" y="95241"/>
                  </a:lnTo>
                  <a:lnTo>
                    <a:pt x="95241" y="62972"/>
                  </a:lnTo>
                  <a:lnTo>
                    <a:pt x="132606" y="36557"/>
                  </a:lnTo>
                  <a:lnTo>
                    <a:pt x="174312" y="16752"/>
                  </a:lnTo>
                  <a:lnTo>
                    <a:pt x="219600" y="4314"/>
                  </a:lnTo>
                  <a:lnTo>
                    <a:pt x="267715" y="0"/>
                  </a:lnTo>
                  <a:lnTo>
                    <a:pt x="11492992" y="0"/>
                  </a:lnTo>
                  <a:lnTo>
                    <a:pt x="11541107" y="4314"/>
                  </a:lnTo>
                  <a:lnTo>
                    <a:pt x="11586395" y="16752"/>
                  </a:lnTo>
                  <a:lnTo>
                    <a:pt x="11628101" y="36557"/>
                  </a:lnTo>
                  <a:lnTo>
                    <a:pt x="11665466" y="62972"/>
                  </a:lnTo>
                  <a:lnTo>
                    <a:pt x="11697735" y="95241"/>
                  </a:lnTo>
                  <a:lnTo>
                    <a:pt x="11724150" y="132606"/>
                  </a:lnTo>
                  <a:lnTo>
                    <a:pt x="11743955" y="174312"/>
                  </a:lnTo>
                  <a:lnTo>
                    <a:pt x="11756393" y="219600"/>
                  </a:lnTo>
                  <a:lnTo>
                    <a:pt x="11760708" y="267715"/>
                  </a:lnTo>
                  <a:lnTo>
                    <a:pt x="11760708" y="1338579"/>
                  </a:lnTo>
                  <a:lnTo>
                    <a:pt x="11756393" y="1386695"/>
                  </a:lnTo>
                  <a:lnTo>
                    <a:pt x="11743955" y="1431983"/>
                  </a:lnTo>
                  <a:lnTo>
                    <a:pt x="11724150" y="1473689"/>
                  </a:lnTo>
                  <a:lnTo>
                    <a:pt x="11697735" y="1511054"/>
                  </a:lnTo>
                  <a:lnTo>
                    <a:pt x="11665466" y="1543323"/>
                  </a:lnTo>
                  <a:lnTo>
                    <a:pt x="11628101" y="1569738"/>
                  </a:lnTo>
                  <a:lnTo>
                    <a:pt x="11586395" y="1589543"/>
                  </a:lnTo>
                  <a:lnTo>
                    <a:pt x="11541107" y="1601981"/>
                  </a:lnTo>
                  <a:lnTo>
                    <a:pt x="11492992" y="1606295"/>
                  </a:lnTo>
                  <a:lnTo>
                    <a:pt x="267715" y="1606295"/>
                  </a:lnTo>
                  <a:lnTo>
                    <a:pt x="219600" y="1601981"/>
                  </a:lnTo>
                  <a:lnTo>
                    <a:pt x="174312" y="1589543"/>
                  </a:lnTo>
                  <a:lnTo>
                    <a:pt x="132606" y="1569738"/>
                  </a:lnTo>
                  <a:lnTo>
                    <a:pt x="95241" y="1543323"/>
                  </a:lnTo>
                  <a:lnTo>
                    <a:pt x="62972" y="1511054"/>
                  </a:lnTo>
                  <a:lnTo>
                    <a:pt x="36557" y="1473689"/>
                  </a:lnTo>
                  <a:lnTo>
                    <a:pt x="16752" y="1431983"/>
                  </a:lnTo>
                  <a:lnTo>
                    <a:pt x="4314" y="1386695"/>
                  </a:lnTo>
                  <a:lnTo>
                    <a:pt x="0" y="1338579"/>
                  </a:lnTo>
                  <a:lnTo>
                    <a:pt x="0" y="267715"/>
                  </a:lnTo>
                  <a:close/>
                </a:path>
              </a:pathLst>
            </a:custGeom>
            <a:ln w="25400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92199" y="5583935"/>
              <a:ext cx="2269236" cy="17023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51296" y="306451"/>
            <a:ext cx="4153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  <a:latin typeface="Arial"/>
                <a:cs typeface="Arial"/>
              </a:rPr>
              <a:t>Substitution</a:t>
            </a:r>
            <a:r>
              <a:rPr spc="-1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Technique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37485" y="1933193"/>
            <a:ext cx="107772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substitution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ciphers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plaintext,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letters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replaced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another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letter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symbol.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8655" y="760476"/>
            <a:ext cx="5759196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104769" y="3487292"/>
            <a:ext cx="10048875" cy="1567815"/>
            <a:chOff x="3104769" y="3487292"/>
            <a:chExt cx="10048875" cy="1567815"/>
          </a:xfrm>
        </p:grpSpPr>
        <p:sp>
          <p:nvSpPr>
            <p:cNvPr id="6" name="object 6"/>
            <p:cNvSpPr/>
            <p:nvPr/>
          </p:nvSpPr>
          <p:spPr>
            <a:xfrm>
              <a:off x="3114294" y="3966209"/>
              <a:ext cx="10029825" cy="1079500"/>
            </a:xfrm>
            <a:custGeom>
              <a:avLst/>
              <a:gdLst/>
              <a:ahLst/>
              <a:cxnLst/>
              <a:rect l="l" t="t" r="r" b="b"/>
              <a:pathLst>
                <a:path w="10029825" h="1079500">
                  <a:moveTo>
                    <a:pt x="0" y="88645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5" y="0"/>
                  </a:lnTo>
                  <a:lnTo>
                    <a:pt x="9940798" y="0"/>
                  </a:lnTo>
                  <a:lnTo>
                    <a:pt x="9975276" y="6975"/>
                  </a:lnTo>
                  <a:lnTo>
                    <a:pt x="10003456" y="25987"/>
                  </a:lnTo>
                  <a:lnTo>
                    <a:pt x="10022468" y="54167"/>
                  </a:lnTo>
                  <a:lnTo>
                    <a:pt x="10029444" y="88645"/>
                  </a:lnTo>
                  <a:lnTo>
                    <a:pt x="10029444" y="990345"/>
                  </a:lnTo>
                  <a:lnTo>
                    <a:pt x="10022468" y="1024824"/>
                  </a:lnTo>
                  <a:lnTo>
                    <a:pt x="10003456" y="1053004"/>
                  </a:lnTo>
                  <a:lnTo>
                    <a:pt x="9975276" y="1072016"/>
                  </a:lnTo>
                  <a:lnTo>
                    <a:pt x="9940798" y="1078991"/>
                  </a:lnTo>
                  <a:lnTo>
                    <a:pt x="88645" y="1078991"/>
                  </a:lnTo>
                  <a:lnTo>
                    <a:pt x="54167" y="1072016"/>
                  </a:lnTo>
                  <a:lnTo>
                    <a:pt x="25987" y="1053004"/>
                  </a:lnTo>
                  <a:lnTo>
                    <a:pt x="6975" y="1024824"/>
                  </a:lnTo>
                  <a:lnTo>
                    <a:pt x="0" y="990345"/>
                  </a:lnTo>
                  <a:lnTo>
                    <a:pt x="0" y="88645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24962" y="3496817"/>
              <a:ext cx="4320540" cy="469900"/>
            </a:xfrm>
            <a:custGeom>
              <a:avLst/>
              <a:gdLst/>
              <a:ahLst/>
              <a:cxnLst/>
              <a:rect l="l" t="t" r="r" b="b"/>
              <a:pathLst>
                <a:path w="4320540" h="469900">
                  <a:moveTo>
                    <a:pt x="4242308" y="0"/>
                  </a:moveTo>
                  <a:lnTo>
                    <a:pt x="78231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2"/>
                  </a:lnTo>
                  <a:lnTo>
                    <a:pt x="0" y="469392"/>
                  </a:lnTo>
                  <a:lnTo>
                    <a:pt x="4320540" y="469392"/>
                  </a:lnTo>
                  <a:lnTo>
                    <a:pt x="4320540" y="78232"/>
                  </a:lnTo>
                  <a:lnTo>
                    <a:pt x="4314388" y="47791"/>
                  </a:lnTo>
                  <a:lnTo>
                    <a:pt x="4297616" y="22923"/>
                  </a:lnTo>
                  <a:lnTo>
                    <a:pt x="4272748" y="6151"/>
                  </a:lnTo>
                  <a:lnTo>
                    <a:pt x="4242308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24962" y="3496817"/>
              <a:ext cx="4320540" cy="469900"/>
            </a:xfrm>
            <a:custGeom>
              <a:avLst/>
              <a:gdLst/>
              <a:ahLst/>
              <a:cxnLst/>
              <a:rect l="l" t="t" r="r" b="b"/>
              <a:pathLst>
                <a:path w="4320540" h="469900">
                  <a:moveTo>
                    <a:pt x="78231" y="0"/>
                  </a:moveTo>
                  <a:lnTo>
                    <a:pt x="4242308" y="0"/>
                  </a:lnTo>
                  <a:lnTo>
                    <a:pt x="4272748" y="6151"/>
                  </a:lnTo>
                  <a:lnTo>
                    <a:pt x="4297616" y="22923"/>
                  </a:lnTo>
                  <a:lnTo>
                    <a:pt x="4314388" y="47791"/>
                  </a:lnTo>
                  <a:lnTo>
                    <a:pt x="4320540" y="78232"/>
                  </a:lnTo>
                  <a:lnTo>
                    <a:pt x="4320540" y="469392"/>
                  </a:lnTo>
                  <a:lnTo>
                    <a:pt x="0" y="469392"/>
                  </a:lnTo>
                  <a:lnTo>
                    <a:pt x="0" y="78232"/>
                  </a:ln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1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04769" y="5242940"/>
            <a:ext cx="10048875" cy="2119630"/>
            <a:chOff x="3104769" y="5242940"/>
            <a:chExt cx="10048875" cy="2119630"/>
          </a:xfrm>
        </p:grpSpPr>
        <p:sp>
          <p:nvSpPr>
            <p:cNvPr id="10" name="object 10"/>
            <p:cNvSpPr/>
            <p:nvPr/>
          </p:nvSpPr>
          <p:spPr>
            <a:xfrm>
              <a:off x="3114294" y="5721857"/>
              <a:ext cx="10029825" cy="1630680"/>
            </a:xfrm>
            <a:custGeom>
              <a:avLst/>
              <a:gdLst/>
              <a:ahLst/>
              <a:cxnLst/>
              <a:rect l="l" t="t" r="r" b="b"/>
              <a:pathLst>
                <a:path w="10029825" h="1630679">
                  <a:moveTo>
                    <a:pt x="0" y="133984"/>
                  </a:moveTo>
                  <a:lnTo>
                    <a:pt x="6826" y="91618"/>
                  </a:lnTo>
                  <a:lnTo>
                    <a:pt x="25838" y="54836"/>
                  </a:lnTo>
                  <a:lnTo>
                    <a:pt x="54836" y="25838"/>
                  </a:lnTo>
                  <a:lnTo>
                    <a:pt x="91618" y="6826"/>
                  </a:lnTo>
                  <a:lnTo>
                    <a:pt x="133985" y="0"/>
                  </a:lnTo>
                  <a:lnTo>
                    <a:pt x="9895459" y="0"/>
                  </a:lnTo>
                  <a:lnTo>
                    <a:pt x="9937825" y="6826"/>
                  </a:lnTo>
                  <a:lnTo>
                    <a:pt x="9974607" y="25838"/>
                  </a:lnTo>
                  <a:lnTo>
                    <a:pt x="10003605" y="54836"/>
                  </a:lnTo>
                  <a:lnTo>
                    <a:pt x="10022617" y="91618"/>
                  </a:lnTo>
                  <a:lnTo>
                    <a:pt x="10029444" y="133984"/>
                  </a:lnTo>
                  <a:lnTo>
                    <a:pt x="10029444" y="1496694"/>
                  </a:lnTo>
                  <a:lnTo>
                    <a:pt x="10022617" y="1539061"/>
                  </a:lnTo>
                  <a:lnTo>
                    <a:pt x="10003605" y="1575843"/>
                  </a:lnTo>
                  <a:lnTo>
                    <a:pt x="9974607" y="1604841"/>
                  </a:lnTo>
                  <a:lnTo>
                    <a:pt x="9937825" y="1623853"/>
                  </a:lnTo>
                  <a:lnTo>
                    <a:pt x="9895459" y="1630679"/>
                  </a:lnTo>
                  <a:lnTo>
                    <a:pt x="133985" y="1630679"/>
                  </a:lnTo>
                  <a:lnTo>
                    <a:pt x="91618" y="1623853"/>
                  </a:lnTo>
                  <a:lnTo>
                    <a:pt x="54836" y="1604841"/>
                  </a:lnTo>
                  <a:lnTo>
                    <a:pt x="25838" y="1575843"/>
                  </a:lnTo>
                  <a:lnTo>
                    <a:pt x="6826" y="1539061"/>
                  </a:lnTo>
                  <a:lnTo>
                    <a:pt x="0" y="1496694"/>
                  </a:lnTo>
                  <a:lnTo>
                    <a:pt x="0" y="133984"/>
                  </a:lnTo>
                  <a:close/>
                </a:path>
              </a:pathLst>
            </a:custGeom>
            <a:ln w="19050">
              <a:solidFill>
                <a:srgbClr val="D568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4962" y="5252465"/>
              <a:ext cx="4320540" cy="469900"/>
            </a:xfrm>
            <a:custGeom>
              <a:avLst/>
              <a:gdLst/>
              <a:ahLst/>
              <a:cxnLst/>
              <a:rect l="l" t="t" r="r" b="b"/>
              <a:pathLst>
                <a:path w="4320540" h="469900">
                  <a:moveTo>
                    <a:pt x="4242308" y="0"/>
                  </a:moveTo>
                  <a:lnTo>
                    <a:pt x="78231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2"/>
                  </a:lnTo>
                  <a:lnTo>
                    <a:pt x="0" y="469392"/>
                  </a:lnTo>
                  <a:lnTo>
                    <a:pt x="4320540" y="469392"/>
                  </a:lnTo>
                  <a:lnTo>
                    <a:pt x="4320540" y="78232"/>
                  </a:lnTo>
                  <a:lnTo>
                    <a:pt x="4314388" y="47791"/>
                  </a:lnTo>
                  <a:lnTo>
                    <a:pt x="4297616" y="22923"/>
                  </a:lnTo>
                  <a:lnTo>
                    <a:pt x="4272748" y="6151"/>
                  </a:lnTo>
                  <a:lnTo>
                    <a:pt x="4242308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24962" y="5252465"/>
              <a:ext cx="4320540" cy="469900"/>
            </a:xfrm>
            <a:custGeom>
              <a:avLst/>
              <a:gdLst/>
              <a:ahLst/>
              <a:cxnLst/>
              <a:rect l="l" t="t" r="r" b="b"/>
              <a:pathLst>
                <a:path w="4320540" h="469900">
                  <a:moveTo>
                    <a:pt x="78231" y="0"/>
                  </a:moveTo>
                  <a:lnTo>
                    <a:pt x="4242308" y="0"/>
                  </a:lnTo>
                  <a:lnTo>
                    <a:pt x="4272748" y="6151"/>
                  </a:lnTo>
                  <a:lnTo>
                    <a:pt x="4297616" y="22923"/>
                  </a:lnTo>
                  <a:lnTo>
                    <a:pt x="4314388" y="47791"/>
                  </a:lnTo>
                  <a:lnTo>
                    <a:pt x="4320540" y="78232"/>
                  </a:lnTo>
                  <a:lnTo>
                    <a:pt x="4320540" y="469392"/>
                  </a:lnTo>
                  <a:lnTo>
                    <a:pt x="0" y="469392"/>
                  </a:lnTo>
                  <a:lnTo>
                    <a:pt x="0" y="78232"/>
                  </a:ln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1" y="0"/>
                  </a:lnTo>
                  <a:close/>
                </a:path>
              </a:pathLst>
            </a:custGeom>
            <a:ln w="19050">
              <a:solidFill>
                <a:srgbClr val="D568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309365" y="3553205"/>
            <a:ext cx="9660255" cy="3557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Example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235"/>
              </a:spcBef>
            </a:pP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Let’s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have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look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ancient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but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effective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Caesar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Cipher,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Caesar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send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letter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ahoma"/>
                <a:cs typeface="Tahoma"/>
              </a:rPr>
              <a:t>Juliet.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Message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685"/>
              </a:spcBef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Dear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ahoma"/>
                <a:cs typeface="Tahoma"/>
              </a:rPr>
              <a:t>Juliet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Simplilearn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has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course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Crypt/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-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cryp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ahoma"/>
                <a:cs typeface="Tahoma"/>
              </a:rPr>
              <a:t>Key: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Le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345" dirty="0">
                <a:solidFill>
                  <a:srgbClr val="3E3E3E"/>
                </a:solidFill>
                <a:latin typeface="Tahoma"/>
                <a:cs typeface="Tahoma"/>
              </a:rPr>
              <a:t>+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2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Cipher: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ahoma"/>
                <a:cs typeface="Tahoma"/>
              </a:rPr>
              <a:t>Fgct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Lwnkgv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Ukornkngctp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jcu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eqwtug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4756" y="306451"/>
            <a:ext cx="2127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>
                <a:solidFill>
                  <a:srgbClr val="3E3E3E"/>
                </a:solidFill>
              </a:rPr>
              <a:t>Onboarding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2670" y="1756298"/>
            <a:ext cx="12033885" cy="1049655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Onboarding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HR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level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process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welcoming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new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employee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organization.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395"/>
              </a:spcBef>
            </a:pP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Some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other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tasks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processes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involved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onboarding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are: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52843" y="760476"/>
            <a:ext cx="2807207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09725" y="5389270"/>
            <a:ext cx="266128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8309" marR="5080" indent="-436245">
              <a:lnSpc>
                <a:spcPct val="114100"/>
              </a:lnSpc>
              <a:spcBef>
                <a:spcPts val="100"/>
              </a:spcBef>
            </a:pP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Secure</a:t>
            </a:r>
            <a:r>
              <a:rPr sz="22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transmission </a:t>
            </a:r>
            <a:r>
              <a:rPr sz="2200" spc="-6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cre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dentials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189" y="4138040"/>
            <a:ext cx="3416935" cy="3242945"/>
          </a:xfrm>
          <a:custGeom>
            <a:avLst/>
            <a:gdLst/>
            <a:ahLst/>
            <a:cxnLst/>
            <a:rect l="l" t="t" r="r" b="b"/>
            <a:pathLst>
              <a:path w="3416935" h="3242945">
                <a:moveTo>
                  <a:pt x="323862" y="772922"/>
                </a:moveTo>
                <a:lnTo>
                  <a:pt x="281190" y="732663"/>
                </a:lnTo>
                <a:lnTo>
                  <a:pt x="253771" y="773137"/>
                </a:lnTo>
                <a:lnTo>
                  <a:pt x="227761" y="814209"/>
                </a:lnTo>
                <a:lnTo>
                  <a:pt x="203161" y="855853"/>
                </a:lnTo>
                <a:lnTo>
                  <a:pt x="179959" y="898029"/>
                </a:lnTo>
                <a:lnTo>
                  <a:pt x="158165" y="940727"/>
                </a:lnTo>
                <a:lnTo>
                  <a:pt x="137782" y="983894"/>
                </a:lnTo>
                <a:lnTo>
                  <a:pt x="118808" y="1027506"/>
                </a:lnTo>
                <a:lnTo>
                  <a:pt x="101231" y="1071524"/>
                </a:lnTo>
                <a:lnTo>
                  <a:pt x="85064" y="1115923"/>
                </a:lnTo>
                <a:lnTo>
                  <a:pt x="70307" y="1160678"/>
                </a:lnTo>
                <a:lnTo>
                  <a:pt x="56946" y="1205738"/>
                </a:lnTo>
                <a:lnTo>
                  <a:pt x="44996" y="1251102"/>
                </a:lnTo>
                <a:lnTo>
                  <a:pt x="34455" y="1296708"/>
                </a:lnTo>
                <a:lnTo>
                  <a:pt x="25311" y="1342529"/>
                </a:lnTo>
                <a:lnTo>
                  <a:pt x="17576" y="1388554"/>
                </a:lnTo>
                <a:lnTo>
                  <a:pt x="11252" y="1434731"/>
                </a:lnTo>
                <a:lnTo>
                  <a:pt x="6337" y="1481035"/>
                </a:lnTo>
                <a:lnTo>
                  <a:pt x="2819" y="1527441"/>
                </a:lnTo>
                <a:lnTo>
                  <a:pt x="711" y="1573898"/>
                </a:lnTo>
                <a:lnTo>
                  <a:pt x="0" y="1620393"/>
                </a:lnTo>
                <a:lnTo>
                  <a:pt x="711" y="1666900"/>
                </a:lnTo>
                <a:lnTo>
                  <a:pt x="2819" y="1713357"/>
                </a:lnTo>
                <a:lnTo>
                  <a:pt x="6337" y="1759762"/>
                </a:lnTo>
                <a:lnTo>
                  <a:pt x="11252" y="1806067"/>
                </a:lnTo>
                <a:lnTo>
                  <a:pt x="17576" y="1852244"/>
                </a:lnTo>
                <a:lnTo>
                  <a:pt x="25311" y="1898269"/>
                </a:lnTo>
                <a:lnTo>
                  <a:pt x="34455" y="1944090"/>
                </a:lnTo>
                <a:lnTo>
                  <a:pt x="44996" y="1989696"/>
                </a:lnTo>
                <a:lnTo>
                  <a:pt x="56946" y="2035060"/>
                </a:lnTo>
                <a:lnTo>
                  <a:pt x="70294" y="2080120"/>
                </a:lnTo>
                <a:lnTo>
                  <a:pt x="85064" y="2124875"/>
                </a:lnTo>
                <a:lnTo>
                  <a:pt x="101231" y="2169274"/>
                </a:lnTo>
                <a:lnTo>
                  <a:pt x="118808" y="2213292"/>
                </a:lnTo>
                <a:lnTo>
                  <a:pt x="137782" y="2256904"/>
                </a:lnTo>
                <a:lnTo>
                  <a:pt x="158165" y="2300071"/>
                </a:lnTo>
                <a:lnTo>
                  <a:pt x="179959" y="2342769"/>
                </a:lnTo>
                <a:lnTo>
                  <a:pt x="203161" y="2384945"/>
                </a:lnTo>
                <a:lnTo>
                  <a:pt x="227761" y="2426589"/>
                </a:lnTo>
                <a:lnTo>
                  <a:pt x="253771" y="2467660"/>
                </a:lnTo>
                <a:lnTo>
                  <a:pt x="281190" y="2508123"/>
                </a:lnTo>
                <a:lnTo>
                  <a:pt x="323862" y="2467864"/>
                </a:lnTo>
                <a:lnTo>
                  <a:pt x="297002" y="2426881"/>
                </a:lnTo>
                <a:lnTo>
                  <a:pt x="271589" y="2385301"/>
                </a:lnTo>
                <a:lnTo>
                  <a:pt x="247637" y="2343175"/>
                </a:lnTo>
                <a:lnTo>
                  <a:pt x="225132" y="2300528"/>
                </a:lnTo>
                <a:lnTo>
                  <a:pt x="204076" y="2257387"/>
                </a:lnTo>
                <a:lnTo>
                  <a:pt x="184480" y="2213787"/>
                </a:lnTo>
                <a:lnTo>
                  <a:pt x="166331" y="2169769"/>
                </a:lnTo>
                <a:lnTo>
                  <a:pt x="149644" y="2125357"/>
                </a:lnTo>
                <a:lnTo>
                  <a:pt x="134391" y="2080590"/>
                </a:lnTo>
                <a:lnTo>
                  <a:pt x="120599" y="2035505"/>
                </a:lnTo>
                <a:lnTo>
                  <a:pt x="108267" y="1990115"/>
                </a:lnTo>
                <a:lnTo>
                  <a:pt x="97370" y="1944471"/>
                </a:lnTo>
                <a:lnTo>
                  <a:pt x="87934" y="1898599"/>
                </a:lnTo>
                <a:lnTo>
                  <a:pt x="79946" y="1852536"/>
                </a:lnTo>
                <a:lnTo>
                  <a:pt x="73418" y="1806295"/>
                </a:lnTo>
                <a:lnTo>
                  <a:pt x="68338" y="1759940"/>
                </a:lnTo>
                <a:lnTo>
                  <a:pt x="64706" y="1713484"/>
                </a:lnTo>
                <a:lnTo>
                  <a:pt x="62534" y="1666951"/>
                </a:lnTo>
                <a:lnTo>
                  <a:pt x="61810" y="1620393"/>
                </a:lnTo>
                <a:lnTo>
                  <a:pt x="62534" y="1573847"/>
                </a:lnTo>
                <a:lnTo>
                  <a:pt x="64706" y="1527314"/>
                </a:lnTo>
                <a:lnTo>
                  <a:pt x="68338" y="1480858"/>
                </a:lnTo>
                <a:lnTo>
                  <a:pt x="73418" y="1434503"/>
                </a:lnTo>
                <a:lnTo>
                  <a:pt x="79946" y="1388262"/>
                </a:lnTo>
                <a:lnTo>
                  <a:pt x="87934" y="1342199"/>
                </a:lnTo>
                <a:lnTo>
                  <a:pt x="97370" y="1296327"/>
                </a:lnTo>
                <a:lnTo>
                  <a:pt x="108267" y="1250683"/>
                </a:lnTo>
                <a:lnTo>
                  <a:pt x="120599" y="1205293"/>
                </a:lnTo>
                <a:lnTo>
                  <a:pt x="134391" y="1160208"/>
                </a:lnTo>
                <a:lnTo>
                  <a:pt x="149644" y="1115441"/>
                </a:lnTo>
                <a:lnTo>
                  <a:pt x="166331" y="1071029"/>
                </a:lnTo>
                <a:lnTo>
                  <a:pt x="184480" y="1027010"/>
                </a:lnTo>
                <a:lnTo>
                  <a:pt x="204076" y="983411"/>
                </a:lnTo>
                <a:lnTo>
                  <a:pt x="225132" y="940269"/>
                </a:lnTo>
                <a:lnTo>
                  <a:pt x="247637" y="897623"/>
                </a:lnTo>
                <a:lnTo>
                  <a:pt x="271589" y="855497"/>
                </a:lnTo>
                <a:lnTo>
                  <a:pt x="297002" y="813917"/>
                </a:lnTo>
                <a:lnTo>
                  <a:pt x="323862" y="772922"/>
                </a:lnTo>
                <a:close/>
              </a:path>
              <a:path w="3416935" h="3242945">
                <a:moveTo>
                  <a:pt x="1408950" y="2944495"/>
                </a:moveTo>
                <a:lnTo>
                  <a:pt x="1359509" y="2933446"/>
                </a:lnTo>
                <a:lnTo>
                  <a:pt x="1310754" y="2920796"/>
                </a:lnTo>
                <a:lnTo>
                  <a:pt x="1262710" y="2906598"/>
                </a:lnTo>
                <a:lnTo>
                  <a:pt x="1215428" y="2890875"/>
                </a:lnTo>
                <a:lnTo>
                  <a:pt x="1168920" y="2873641"/>
                </a:lnTo>
                <a:lnTo>
                  <a:pt x="1123238" y="2854960"/>
                </a:lnTo>
                <a:lnTo>
                  <a:pt x="1078395" y="2834830"/>
                </a:lnTo>
                <a:lnTo>
                  <a:pt x="1034427" y="2813291"/>
                </a:lnTo>
                <a:lnTo>
                  <a:pt x="991362" y="2790380"/>
                </a:lnTo>
                <a:lnTo>
                  <a:pt x="949248" y="2766123"/>
                </a:lnTo>
                <a:lnTo>
                  <a:pt x="908113" y="2740545"/>
                </a:lnTo>
                <a:lnTo>
                  <a:pt x="867968" y="2713685"/>
                </a:lnTo>
                <a:lnTo>
                  <a:pt x="828865" y="2685580"/>
                </a:lnTo>
                <a:lnTo>
                  <a:pt x="790841" y="2656230"/>
                </a:lnTo>
                <a:lnTo>
                  <a:pt x="753910" y="2625699"/>
                </a:lnTo>
                <a:lnTo>
                  <a:pt x="718108" y="2594000"/>
                </a:lnTo>
                <a:lnTo>
                  <a:pt x="683475" y="2561171"/>
                </a:lnTo>
                <a:lnTo>
                  <a:pt x="650049" y="2527223"/>
                </a:lnTo>
                <a:lnTo>
                  <a:pt x="617842" y="2492222"/>
                </a:lnTo>
                <a:lnTo>
                  <a:pt x="586892" y="2456154"/>
                </a:lnTo>
                <a:lnTo>
                  <a:pt x="557237" y="2419096"/>
                </a:lnTo>
                <a:lnTo>
                  <a:pt x="528904" y="2381034"/>
                </a:lnTo>
                <a:lnTo>
                  <a:pt x="501942" y="2342032"/>
                </a:lnTo>
                <a:lnTo>
                  <a:pt x="476351" y="2302091"/>
                </a:lnTo>
                <a:lnTo>
                  <a:pt x="452183" y="2261273"/>
                </a:lnTo>
                <a:lnTo>
                  <a:pt x="429475" y="2219579"/>
                </a:lnTo>
                <a:lnTo>
                  <a:pt x="408241" y="2177059"/>
                </a:lnTo>
                <a:lnTo>
                  <a:pt x="388531" y="2133739"/>
                </a:lnTo>
                <a:lnTo>
                  <a:pt x="370370" y="2089645"/>
                </a:lnTo>
                <a:lnTo>
                  <a:pt x="353783" y="2044814"/>
                </a:lnTo>
                <a:lnTo>
                  <a:pt x="338810" y="1999259"/>
                </a:lnTo>
                <a:lnTo>
                  <a:pt x="325475" y="1953031"/>
                </a:lnTo>
                <a:lnTo>
                  <a:pt x="313829" y="1906143"/>
                </a:lnTo>
                <a:lnTo>
                  <a:pt x="262902" y="1906143"/>
                </a:lnTo>
                <a:lnTo>
                  <a:pt x="273888" y="1952764"/>
                </a:lnTo>
                <a:lnTo>
                  <a:pt x="286473" y="1998764"/>
                </a:lnTo>
                <a:lnTo>
                  <a:pt x="300634" y="2044115"/>
                </a:lnTo>
                <a:lnTo>
                  <a:pt x="316318" y="2088794"/>
                </a:lnTo>
                <a:lnTo>
                  <a:pt x="333514" y="2132774"/>
                </a:lnTo>
                <a:lnTo>
                  <a:pt x="352196" y="2176030"/>
                </a:lnTo>
                <a:lnTo>
                  <a:pt x="372325" y="2218537"/>
                </a:lnTo>
                <a:lnTo>
                  <a:pt x="393865" y="2260257"/>
                </a:lnTo>
                <a:lnTo>
                  <a:pt x="416814" y="2301163"/>
                </a:lnTo>
                <a:lnTo>
                  <a:pt x="441121" y="2341245"/>
                </a:lnTo>
                <a:lnTo>
                  <a:pt x="466763" y="2380450"/>
                </a:lnTo>
                <a:lnTo>
                  <a:pt x="493712" y="2418778"/>
                </a:lnTo>
                <a:lnTo>
                  <a:pt x="521944" y="2456192"/>
                </a:lnTo>
                <a:lnTo>
                  <a:pt x="551421" y="2492654"/>
                </a:lnTo>
                <a:lnTo>
                  <a:pt x="582117" y="2528151"/>
                </a:lnTo>
                <a:lnTo>
                  <a:pt x="614019" y="2562656"/>
                </a:lnTo>
                <a:lnTo>
                  <a:pt x="647077" y="2596134"/>
                </a:lnTo>
                <a:lnTo>
                  <a:pt x="681278" y="2628557"/>
                </a:lnTo>
                <a:lnTo>
                  <a:pt x="716584" y="2659900"/>
                </a:lnTo>
                <a:lnTo>
                  <a:pt x="752970" y="2690139"/>
                </a:lnTo>
                <a:lnTo>
                  <a:pt x="790409" y="2719247"/>
                </a:lnTo>
                <a:lnTo>
                  <a:pt x="828878" y="2747200"/>
                </a:lnTo>
                <a:lnTo>
                  <a:pt x="868324" y="2773959"/>
                </a:lnTo>
                <a:lnTo>
                  <a:pt x="908748" y="2799511"/>
                </a:lnTo>
                <a:lnTo>
                  <a:pt x="950112" y="2823832"/>
                </a:lnTo>
                <a:lnTo>
                  <a:pt x="992378" y="2846870"/>
                </a:lnTo>
                <a:lnTo>
                  <a:pt x="1035519" y="2868612"/>
                </a:lnTo>
                <a:lnTo>
                  <a:pt x="1079512" y="2889046"/>
                </a:lnTo>
                <a:lnTo>
                  <a:pt x="1124331" y="2908122"/>
                </a:lnTo>
                <a:lnTo>
                  <a:pt x="1169949" y="2925826"/>
                </a:lnTo>
                <a:lnTo>
                  <a:pt x="1216329" y="2942120"/>
                </a:lnTo>
                <a:lnTo>
                  <a:pt x="1263446" y="2956991"/>
                </a:lnTo>
                <a:lnTo>
                  <a:pt x="1311275" y="2970415"/>
                </a:lnTo>
                <a:lnTo>
                  <a:pt x="1359789" y="2982341"/>
                </a:lnTo>
                <a:lnTo>
                  <a:pt x="1408950" y="2992755"/>
                </a:lnTo>
                <a:lnTo>
                  <a:pt x="1408950" y="2944495"/>
                </a:lnTo>
                <a:close/>
              </a:path>
              <a:path w="3416935" h="3242945">
                <a:moveTo>
                  <a:pt x="1408950" y="248031"/>
                </a:moveTo>
                <a:lnTo>
                  <a:pt x="1359789" y="258495"/>
                </a:lnTo>
                <a:lnTo>
                  <a:pt x="1311275" y="270459"/>
                </a:lnTo>
                <a:lnTo>
                  <a:pt x="1263446" y="283921"/>
                </a:lnTo>
                <a:lnTo>
                  <a:pt x="1216329" y="298831"/>
                </a:lnTo>
                <a:lnTo>
                  <a:pt x="1169949" y="315175"/>
                </a:lnTo>
                <a:lnTo>
                  <a:pt x="1124331" y="332943"/>
                </a:lnTo>
                <a:lnTo>
                  <a:pt x="1079512" y="352069"/>
                </a:lnTo>
                <a:lnTo>
                  <a:pt x="1035519" y="372554"/>
                </a:lnTo>
                <a:lnTo>
                  <a:pt x="992378" y="394373"/>
                </a:lnTo>
                <a:lnTo>
                  <a:pt x="950112" y="417474"/>
                </a:lnTo>
                <a:lnTo>
                  <a:pt x="908748" y="441858"/>
                </a:lnTo>
                <a:lnTo>
                  <a:pt x="868324" y="467474"/>
                </a:lnTo>
                <a:lnTo>
                  <a:pt x="828878" y="494322"/>
                </a:lnTo>
                <a:lnTo>
                  <a:pt x="790409" y="522351"/>
                </a:lnTo>
                <a:lnTo>
                  <a:pt x="752970" y="551535"/>
                </a:lnTo>
                <a:lnTo>
                  <a:pt x="716584" y="581863"/>
                </a:lnTo>
                <a:lnTo>
                  <a:pt x="681278" y="613295"/>
                </a:lnTo>
                <a:lnTo>
                  <a:pt x="647077" y="645807"/>
                </a:lnTo>
                <a:lnTo>
                  <a:pt x="614019" y="679373"/>
                </a:lnTo>
                <a:lnTo>
                  <a:pt x="582117" y="713968"/>
                </a:lnTo>
                <a:lnTo>
                  <a:pt x="551421" y="749566"/>
                </a:lnTo>
                <a:lnTo>
                  <a:pt x="521944" y="786130"/>
                </a:lnTo>
                <a:lnTo>
                  <a:pt x="493712" y="823645"/>
                </a:lnTo>
                <a:lnTo>
                  <a:pt x="466763" y="862076"/>
                </a:lnTo>
                <a:lnTo>
                  <a:pt x="441121" y="901407"/>
                </a:lnTo>
                <a:lnTo>
                  <a:pt x="416814" y="941590"/>
                </a:lnTo>
                <a:lnTo>
                  <a:pt x="393865" y="982611"/>
                </a:lnTo>
                <a:lnTo>
                  <a:pt x="372325" y="1024445"/>
                </a:lnTo>
                <a:lnTo>
                  <a:pt x="352196" y="1067066"/>
                </a:lnTo>
                <a:lnTo>
                  <a:pt x="333514" y="1110437"/>
                </a:lnTo>
                <a:lnTo>
                  <a:pt x="316318" y="1154544"/>
                </a:lnTo>
                <a:lnTo>
                  <a:pt x="300634" y="1199349"/>
                </a:lnTo>
                <a:lnTo>
                  <a:pt x="286473" y="1244828"/>
                </a:lnTo>
                <a:lnTo>
                  <a:pt x="273888" y="1290955"/>
                </a:lnTo>
                <a:lnTo>
                  <a:pt x="262902" y="1337691"/>
                </a:lnTo>
                <a:lnTo>
                  <a:pt x="313829" y="1337691"/>
                </a:lnTo>
                <a:lnTo>
                  <a:pt x="325475" y="1290688"/>
                </a:lnTo>
                <a:lnTo>
                  <a:pt x="338810" y="1244333"/>
                </a:lnTo>
                <a:lnTo>
                  <a:pt x="353783" y="1198664"/>
                </a:lnTo>
                <a:lnTo>
                  <a:pt x="370370" y="1153693"/>
                </a:lnTo>
                <a:lnTo>
                  <a:pt x="388531" y="1109484"/>
                </a:lnTo>
                <a:lnTo>
                  <a:pt x="408241" y="1066038"/>
                </a:lnTo>
                <a:lnTo>
                  <a:pt x="429475" y="1023404"/>
                </a:lnTo>
                <a:lnTo>
                  <a:pt x="452183" y="981595"/>
                </a:lnTo>
                <a:lnTo>
                  <a:pt x="476351" y="940650"/>
                </a:lnTo>
                <a:lnTo>
                  <a:pt x="501942" y="900607"/>
                </a:lnTo>
                <a:lnTo>
                  <a:pt x="528904" y="861491"/>
                </a:lnTo>
                <a:lnTo>
                  <a:pt x="557237" y="823328"/>
                </a:lnTo>
                <a:lnTo>
                  <a:pt x="586892" y="786142"/>
                </a:lnTo>
                <a:lnTo>
                  <a:pt x="617842" y="749985"/>
                </a:lnTo>
                <a:lnTo>
                  <a:pt x="650049" y="714870"/>
                </a:lnTo>
                <a:lnTo>
                  <a:pt x="683475" y="680834"/>
                </a:lnTo>
                <a:lnTo>
                  <a:pt x="718108" y="647903"/>
                </a:lnTo>
                <a:lnTo>
                  <a:pt x="753910" y="616115"/>
                </a:lnTo>
                <a:lnTo>
                  <a:pt x="790841" y="585495"/>
                </a:lnTo>
                <a:lnTo>
                  <a:pt x="828865" y="556069"/>
                </a:lnTo>
                <a:lnTo>
                  <a:pt x="867968" y="527875"/>
                </a:lnTo>
                <a:lnTo>
                  <a:pt x="908113" y="500938"/>
                </a:lnTo>
                <a:lnTo>
                  <a:pt x="949248" y="475284"/>
                </a:lnTo>
                <a:lnTo>
                  <a:pt x="991362" y="450964"/>
                </a:lnTo>
                <a:lnTo>
                  <a:pt x="1034427" y="427990"/>
                </a:lnTo>
                <a:lnTo>
                  <a:pt x="1078395" y="406387"/>
                </a:lnTo>
                <a:lnTo>
                  <a:pt x="1123238" y="386207"/>
                </a:lnTo>
                <a:lnTo>
                  <a:pt x="1168920" y="367461"/>
                </a:lnTo>
                <a:lnTo>
                  <a:pt x="1215428" y="350189"/>
                </a:lnTo>
                <a:lnTo>
                  <a:pt x="1262710" y="334416"/>
                </a:lnTo>
                <a:lnTo>
                  <a:pt x="1310754" y="320179"/>
                </a:lnTo>
                <a:lnTo>
                  <a:pt x="1359509" y="307505"/>
                </a:lnTo>
                <a:lnTo>
                  <a:pt x="1408950" y="296418"/>
                </a:lnTo>
                <a:lnTo>
                  <a:pt x="1408950" y="248031"/>
                </a:lnTo>
                <a:close/>
              </a:path>
              <a:path w="3416935" h="3242945">
                <a:moveTo>
                  <a:pt x="2644914" y="2976626"/>
                </a:moveTo>
                <a:lnTo>
                  <a:pt x="2602496" y="2936367"/>
                </a:lnTo>
                <a:lnTo>
                  <a:pt x="2560434" y="2961132"/>
                </a:lnTo>
                <a:lnTo>
                  <a:pt x="2517787" y="2984589"/>
                </a:lnTo>
                <a:lnTo>
                  <a:pt x="2474595" y="3006737"/>
                </a:lnTo>
                <a:lnTo>
                  <a:pt x="2430869" y="3027591"/>
                </a:lnTo>
                <a:lnTo>
                  <a:pt x="2386660" y="3047136"/>
                </a:lnTo>
                <a:lnTo>
                  <a:pt x="2341981" y="3065373"/>
                </a:lnTo>
                <a:lnTo>
                  <a:pt x="2296884" y="3082315"/>
                </a:lnTo>
                <a:lnTo>
                  <a:pt x="2251379" y="3097949"/>
                </a:lnTo>
                <a:lnTo>
                  <a:pt x="2205520" y="3112287"/>
                </a:lnTo>
                <a:lnTo>
                  <a:pt x="2159330" y="3125317"/>
                </a:lnTo>
                <a:lnTo>
                  <a:pt x="2112835" y="3137039"/>
                </a:lnTo>
                <a:lnTo>
                  <a:pt x="2066061" y="3147466"/>
                </a:lnTo>
                <a:lnTo>
                  <a:pt x="2019058" y="3156597"/>
                </a:lnTo>
                <a:lnTo>
                  <a:pt x="1971852" y="3164408"/>
                </a:lnTo>
                <a:lnTo>
                  <a:pt x="1924469" y="3170923"/>
                </a:lnTo>
                <a:lnTo>
                  <a:pt x="1876945" y="3176143"/>
                </a:lnTo>
                <a:lnTo>
                  <a:pt x="1829308" y="3180042"/>
                </a:lnTo>
                <a:lnTo>
                  <a:pt x="1781594" y="3182658"/>
                </a:lnTo>
                <a:lnTo>
                  <a:pt x="1733829" y="3183953"/>
                </a:lnTo>
                <a:lnTo>
                  <a:pt x="1686039" y="3183953"/>
                </a:lnTo>
                <a:lnTo>
                  <a:pt x="1638274" y="3182658"/>
                </a:lnTo>
                <a:lnTo>
                  <a:pt x="1590560" y="3180042"/>
                </a:lnTo>
                <a:lnTo>
                  <a:pt x="1542923" y="3176143"/>
                </a:lnTo>
                <a:lnTo>
                  <a:pt x="1495399" y="3170923"/>
                </a:lnTo>
                <a:lnTo>
                  <a:pt x="1448015" y="3164408"/>
                </a:lnTo>
                <a:lnTo>
                  <a:pt x="1400810" y="3156597"/>
                </a:lnTo>
                <a:lnTo>
                  <a:pt x="1353807" y="3147466"/>
                </a:lnTo>
                <a:lnTo>
                  <a:pt x="1307033" y="3137039"/>
                </a:lnTo>
                <a:lnTo>
                  <a:pt x="1260538" y="3125317"/>
                </a:lnTo>
                <a:lnTo>
                  <a:pt x="1214348" y="3112287"/>
                </a:lnTo>
                <a:lnTo>
                  <a:pt x="1168488" y="3097949"/>
                </a:lnTo>
                <a:lnTo>
                  <a:pt x="1122984" y="3082315"/>
                </a:lnTo>
                <a:lnTo>
                  <a:pt x="1077887" y="3065373"/>
                </a:lnTo>
                <a:lnTo>
                  <a:pt x="1033208" y="3047136"/>
                </a:lnTo>
                <a:lnTo>
                  <a:pt x="988999" y="3027591"/>
                </a:lnTo>
                <a:lnTo>
                  <a:pt x="945273" y="3006737"/>
                </a:lnTo>
                <a:lnTo>
                  <a:pt x="902081" y="2984589"/>
                </a:lnTo>
                <a:lnTo>
                  <a:pt x="859434" y="2961132"/>
                </a:lnTo>
                <a:lnTo>
                  <a:pt x="817384" y="2936367"/>
                </a:lnTo>
                <a:lnTo>
                  <a:pt x="774966" y="2976626"/>
                </a:lnTo>
                <a:lnTo>
                  <a:pt x="816546" y="3001937"/>
                </a:lnTo>
                <a:lnTo>
                  <a:pt x="858723" y="3025978"/>
                </a:lnTo>
                <a:lnTo>
                  <a:pt x="901484" y="3048749"/>
                </a:lnTo>
                <a:lnTo>
                  <a:pt x="944791" y="3070250"/>
                </a:lnTo>
                <a:lnTo>
                  <a:pt x="988593" y="3090494"/>
                </a:lnTo>
                <a:lnTo>
                  <a:pt x="1032891" y="3109480"/>
                </a:lnTo>
                <a:lnTo>
                  <a:pt x="1077633" y="3127184"/>
                </a:lnTo>
                <a:lnTo>
                  <a:pt x="1122794" y="3143631"/>
                </a:lnTo>
                <a:lnTo>
                  <a:pt x="1168336" y="3158820"/>
                </a:lnTo>
                <a:lnTo>
                  <a:pt x="1214234" y="3172726"/>
                </a:lnTo>
                <a:lnTo>
                  <a:pt x="1260462" y="3185388"/>
                </a:lnTo>
                <a:lnTo>
                  <a:pt x="1306995" y="3196767"/>
                </a:lnTo>
                <a:lnTo>
                  <a:pt x="1353769" y="3206889"/>
                </a:lnTo>
                <a:lnTo>
                  <a:pt x="1400797" y="3215754"/>
                </a:lnTo>
                <a:lnTo>
                  <a:pt x="1448015" y="3223336"/>
                </a:lnTo>
                <a:lnTo>
                  <a:pt x="1495399" y="3229660"/>
                </a:lnTo>
                <a:lnTo>
                  <a:pt x="1542935" y="3234728"/>
                </a:lnTo>
                <a:lnTo>
                  <a:pt x="1590573" y="3238525"/>
                </a:lnTo>
                <a:lnTo>
                  <a:pt x="1638287" y="3241052"/>
                </a:lnTo>
                <a:lnTo>
                  <a:pt x="1686052" y="3242322"/>
                </a:lnTo>
                <a:lnTo>
                  <a:pt x="1733816" y="3242322"/>
                </a:lnTo>
                <a:lnTo>
                  <a:pt x="1781581" y="3241052"/>
                </a:lnTo>
                <a:lnTo>
                  <a:pt x="1829295" y="3238525"/>
                </a:lnTo>
                <a:lnTo>
                  <a:pt x="1876933" y="3234728"/>
                </a:lnTo>
                <a:lnTo>
                  <a:pt x="1924469" y="3229660"/>
                </a:lnTo>
                <a:lnTo>
                  <a:pt x="1971852" y="3223336"/>
                </a:lnTo>
                <a:lnTo>
                  <a:pt x="2019071" y="3215754"/>
                </a:lnTo>
                <a:lnTo>
                  <a:pt x="2066099" y="3206889"/>
                </a:lnTo>
                <a:lnTo>
                  <a:pt x="2112873" y="3196767"/>
                </a:lnTo>
                <a:lnTo>
                  <a:pt x="2159406" y="3185388"/>
                </a:lnTo>
                <a:lnTo>
                  <a:pt x="2205634" y="3172726"/>
                </a:lnTo>
                <a:lnTo>
                  <a:pt x="2251532" y="3158820"/>
                </a:lnTo>
                <a:lnTo>
                  <a:pt x="2297074" y="3143631"/>
                </a:lnTo>
                <a:lnTo>
                  <a:pt x="2342235" y="3127184"/>
                </a:lnTo>
                <a:lnTo>
                  <a:pt x="2386977" y="3109480"/>
                </a:lnTo>
                <a:lnTo>
                  <a:pt x="2431275" y="3090494"/>
                </a:lnTo>
                <a:lnTo>
                  <a:pt x="2475077" y="3070250"/>
                </a:lnTo>
                <a:lnTo>
                  <a:pt x="2518384" y="3048749"/>
                </a:lnTo>
                <a:lnTo>
                  <a:pt x="2561145" y="3025978"/>
                </a:lnTo>
                <a:lnTo>
                  <a:pt x="2603322" y="3001937"/>
                </a:lnTo>
                <a:lnTo>
                  <a:pt x="2644914" y="2976626"/>
                </a:lnTo>
                <a:close/>
              </a:path>
              <a:path w="3416935" h="3242945">
                <a:moveTo>
                  <a:pt x="2644914" y="265684"/>
                </a:moveTo>
                <a:lnTo>
                  <a:pt x="2603322" y="240385"/>
                </a:lnTo>
                <a:lnTo>
                  <a:pt x="2561145" y="216344"/>
                </a:lnTo>
                <a:lnTo>
                  <a:pt x="2518384" y="193573"/>
                </a:lnTo>
                <a:lnTo>
                  <a:pt x="2475077" y="172072"/>
                </a:lnTo>
                <a:lnTo>
                  <a:pt x="2431275" y="151828"/>
                </a:lnTo>
                <a:lnTo>
                  <a:pt x="2386977" y="132842"/>
                </a:lnTo>
                <a:lnTo>
                  <a:pt x="2342235" y="115138"/>
                </a:lnTo>
                <a:lnTo>
                  <a:pt x="2297074" y="98691"/>
                </a:lnTo>
                <a:lnTo>
                  <a:pt x="2251532" y="83502"/>
                </a:lnTo>
                <a:lnTo>
                  <a:pt x="2205634" y="69596"/>
                </a:lnTo>
                <a:lnTo>
                  <a:pt x="2159406" y="56934"/>
                </a:lnTo>
                <a:lnTo>
                  <a:pt x="2112873" y="45554"/>
                </a:lnTo>
                <a:lnTo>
                  <a:pt x="2066099" y="35433"/>
                </a:lnTo>
                <a:lnTo>
                  <a:pt x="2019071" y="26568"/>
                </a:lnTo>
                <a:lnTo>
                  <a:pt x="1971852" y="18986"/>
                </a:lnTo>
                <a:lnTo>
                  <a:pt x="1924469" y="12661"/>
                </a:lnTo>
                <a:lnTo>
                  <a:pt x="1876933" y="7594"/>
                </a:lnTo>
                <a:lnTo>
                  <a:pt x="1829295" y="3797"/>
                </a:lnTo>
                <a:lnTo>
                  <a:pt x="1781581" y="1270"/>
                </a:lnTo>
                <a:lnTo>
                  <a:pt x="1733816" y="0"/>
                </a:lnTo>
                <a:lnTo>
                  <a:pt x="1686052" y="0"/>
                </a:lnTo>
                <a:lnTo>
                  <a:pt x="1638287" y="1270"/>
                </a:lnTo>
                <a:lnTo>
                  <a:pt x="1590573" y="3797"/>
                </a:lnTo>
                <a:lnTo>
                  <a:pt x="1542935" y="7594"/>
                </a:lnTo>
                <a:lnTo>
                  <a:pt x="1495399" y="12661"/>
                </a:lnTo>
                <a:lnTo>
                  <a:pt x="1448015" y="18986"/>
                </a:lnTo>
                <a:lnTo>
                  <a:pt x="1400797" y="26568"/>
                </a:lnTo>
                <a:lnTo>
                  <a:pt x="1353769" y="35433"/>
                </a:lnTo>
                <a:lnTo>
                  <a:pt x="1306995" y="45554"/>
                </a:lnTo>
                <a:lnTo>
                  <a:pt x="1260462" y="56934"/>
                </a:lnTo>
                <a:lnTo>
                  <a:pt x="1214234" y="69596"/>
                </a:lnTo>
                <a:lnTo>
                  <a:pt x="1168336" y="83502"/>
                </a:lnTo>
                <a:lnTo>
                  <a:pt x="1122794" y="98691"/>
                </a:lnTo>
                <a:lnTo>
                  <a:pt x="1077633" y="115138"/>
                </a:lnTo>
                <a:lnTo>
                  <a:pt x="1032891" y="132842"/>
                </a:lnTo>
                <a:lnTo>
                  <a:pt x="988593" y="151828"/>
                </a:lnTo>
                <a:lnTo>
                  <a:pt x="944791" y="172072"/>
                </a:lnTo>
                <a:lnTo>
                  <a:pt x="901484" y="193573"/>
                </a:lnTo>
                <a:lnTo>
                  <a:pt x="858723" y="216344"/>
                </a:lnTo>
                <a:lnTo>
                  <a:pt x="816546" y="240385"/>
                </a:lnTo>
                <a:lnTo>
                  <a:pt x="774966" y="265684"/>
                </a:lnTo>
                <a:lnTo>
                  <a:pt x="817384" y="305943"/>
                </a:lnTo>
                <a:lnTo>
                  <a:pt x="859434" y="281190"/>
                </a:lnTo>
                <a:lnTo>
                  <a:pt x="902081" y="257733"/>
                </a:lnTo>
                <a:lnTo>
                  <a:pt x="945273" y="235585"/>
                </a:lnTo>
                <a:lnTo>
                  <a:pt x="988999" y="214731"/>
                </a:lnTo>
                <a:lnTo>
                  <a:pt x="1033208" y="195186"/>
                </a:lnTo>
                <a:lnTo>
                  <a:pt x="1077887" y="176949"/>
                </a:lnTo>
                <a:lnTo>
                  <a:pt x="1122984" y="160007"/>
                </a:lnTo>
                <a:lnTo>
                  <a:pt x="1168488" y="144373"/>
                </a:lnTo>
                <a:lnTo>
                  <a:pt x="1214348" y="130035"/>
                </a:lnTo>
                <a:lnTo>
                  <a:pt x="1260538" y="117005"/>
                </a:lnTo>
                <a:lnTo>
                  <a:pt x="1307033" y="105283"/>
                </a:lnTo>
                <a:lnTo>
                  <a:pt x="1353807" y="94856"/>
                </a:lnTo>
                <a:lnTo>
                  <a:pt x="1400810" y="85725"/>
                </a:lnTo>
                <a:lnTo>
                  <a:pt x="1448015" y="77914"/>
                </a:lnTo>
                <a:lnTo>
                  <a:pt x="1495399" y="71399"/>
                </a:lnTo>
                <a:lnTo>
                  <a:pt x="1542923" y="66179"/>
                </a:lnTo>
                <a:lnTo>
                  <a:pt x="1590560" y="62280"/>
                </a:lnTo>
                <a:lnTo>
                  <a:pt x="1638274" y="59664"/>
                </a:lnTo>
                <a:lnTo>
                  <a:pt x="1686039" y="58369"/>
                </a:lnTo>
                <a:lnTo>
                  <a:pt x="1733829" y="58369"/>
                </a:lnTo>
                <a:lnTo>
                  <a:pt x="1781594" y="59664"/>
                </a:lnTo>
                <a:lnTo>
                  <a:pt x="1829308" y="62280"/>
                </a:lnTo>
                <a:lnTo>
                  <a:pt x="1876945" y="66179"/>
                </a:lnTo>
                <a:lnTo>
                  <a:pt x="1924469" y="71399"/>
                </a:lnTo>
                <a:lnTo>
                  <a:pt x="1971852" y="77914"/>
                </a:lnTo>
                <a:lnTo>
                  <a:pt x="2019058" y="85725"/>
                </a:lnTo>
                <a:lnTo>
                  <a:pt x="2066061" y="94856"/>
                </a:lnTo>
                <a:lnTo>
                  <a:pt x="2112835" y="105283"/>
                </a:lnTo>
                <a:lnTo>
                  <a:pt x="2159330" y="117005"/>
                </a:lnTo>
                <a:lnTo>
                  <a:pt x="2205520" y="130035"/>
                </a:lnTo>
                <a:lnTo>
                  <a:pt x="2251379" y="144373"/>
                </a:lnTo>
                <a:lnTo>
                  <a:pt x="2296884" y="160007"/>
                </a:lnTo>
                <a:lnTo>
                  <a:pt x="2341981" y="176949"/>
                </a:lnTo>
                <a:lnTo>
                  <a:pt x="2386660" y="195186"/>
                </a:lnTo>
                <a:lnTo>
                  <a:pt x="2430869" y="214731"/>
                </a:lnTo>
                <a:lnTo>
                  <a:pt x="2474595" y="235585"/>
                </a:lnTo>
                <a:lnTo>
                  <a:pt x="2517787" y="257733"/>
                </a:lnTo>
                <a:lnTo>
                  <a:pt x="2560434" y="281190"/>
                </a:lnTo>
                <a:lnTo>
                  <a:pt x="2602496" y="305943"/>
                </a:lnTo>
                <a:lnTo>
                  <a:pt x="2644914" y="265684"/>
                </a:lnTo>
                <a:close/>
              </a:path>
              <a:path w="3416935" h="3242945">
                <a:moveTo>
                  <a:pt x="3153930" y="1906143"/>
                </a:moveTo>
                <a:lnTo>
                  <a:pt x="3103003" y="1906143"/>
                </a:lnTo>
                <a:lnTo>
                  <a:pt x="3091345" y="1953031"/>
                </a:lnTo>
                <a:lnTo>
                  <a:pt x="3078010" y="1999259"/>
                </a:lnTo>
                <a:lnTo>
                  <a:pt x="3063036" y="2044814"/>
                </a:lnTo>
                <a:lnTo>
                  <a:pt x="3046450" y="2089645"/>
                </a:lnTo>
                <a:lnTo>
                  <a:pt x="3028289" y="2133739"/>
                </a:lnTo>
                <a:lnTo>
                  <a:pt x="3008579" y="2177059"/>
                </a:lnTo>
                <a:lnTo>
                  <a:pt x="2987344" y="2219579"/>
                </a:lnTo>
                <a:lnTo>
                  <a:pt x="2964637" y="2261273"/>
                </a:lnTo>
                <a:lnTo>
                  <a:pt x="2940469" y="2302091"/>
                </a:lnTo>
                <a:lnTo>
                  <a:pt x="2914878" y="2342032"/>
                </a:lnTo>
                <a:lnTo>
                  <a:pt x="2887916" y="2381034"/>
                </a:lnTo>
                <a:lnTo>
                  <a:pt x="2859582" y="2419096"/>
                </a:lnTo>
                <a:lnTo>
                  <a:pt x="2829928" y="2456154"/>
                </a:lnTo>
                <a:lnTo>
                  <a:pt x="2798978" y="2492222"/>
                </a:lnTo>
                <a:lnTo>
                  <a:pt x="2766771" y="2527223"/>
                </a:lnTo>
                <a:lnTo>
                  <a:pt x="2733344" y="2561171"/>
                </a:lnTo>
                <a:lnTo>
                  <a:pt x="2698712" y="2594000"/>
                </a:lnTo>
                <a:lnTo>
                  <a:pt x="2662910" y="2625699"/>
                </a:lnTo>
                <a:lnTo>
                  <a:pt x="2625979" y="2656230"/>
                </a:lnTo>
                <a:lnTo>
                  <a:pt x="2587955" y="2685580"/>
                </a:lnTo>
                <a:lnTo>
                  <a:pt x="2548852" y="2713685"/>
                </a:lnTo>
                <a:lnTo>
                  <a:pt x="2508707" y="2740545"/>
                </a:lnTo>
                <a:lnTo>
                  <a:pt x="2467572" y="2766123"/>
                </a:lnTo>
                <a:lnTo>
                  <a:pt x="2425458" y="2790380"/>
                </a:lnTo>
                <a:lnTo>
                  <a:pt x="2382393" y="2813291"/>
                </a:lnTo>
                <a:lnTo>
                  <a:pt x="2338425" y="2834830"/>
                </a:lnTo>
                <a:lnTo>
                  <a:pt x="2293582" y="2854960"/>
                </a:lnTo>
                <a:lnTo>
                  <a:pt x="2247900" y="2873641"/>
                </a:lnTo>
                <a:lnTo>
                  <a:pt x="2201392" y="2890875"/>
                </a:lnTo>
                <a:lnTo>
                  <a:pt x="2154110" y="2906598"/>
                </a:lnTo>
                <a:lnTo>
                  <a:pt x="2106066" y="2920796"/>
                </a:lnTo>
                <a:lnTo>
                  <a:pt x="2057311" y="2933446"/>
                </a:lnTo>
                <a:lnTo>
                  <a:pt x="2007882" y="2944495"/>
                </a:lnTo>
                <a:lnTo>
                  <a:pt x="2007882" y="2992755"/>
                </a:lnTo>
                <a:lnTo>
                  <a:pt x="2057031" y="2982341"/>
                </a:lnTo>
                <a:lnTo>
                  <a:pt x="2105545" y="2970415"/>
                </a:lnTo>
                <a:lnTo>
                  <a:pt x="2153374" y="2956991"/>
                </a:lnTo>
                <a:lnTo>
                  <a:pt x="2200491" y="2942120"/>
                </a:lnTo>
                <a:lnTo>
                  <a:pt x="2246871" y="2925826"/>
                </a:lnTo>
                <a:lnTo>
                  <a:pt x="2292489" y="2908122"/>
                </a:lnTo>
                <a:lnTo>
                  <a:pt x="2337308" y="2889046"/>
                </a:lnTo>
                <a:lnTo>
                  <a:pt x="2381300" y="2868612"/>
                </a:lnTo>
                <a:lnTo>
                  <a:pt x="2424442" y="2846870"/>
                </a:lnTo>
                <a:lnTo>
                  <a:pt x="2466708" y="2823832"/>
                </a:lnTo>
                <a:lnTo>
                  <a:pt x="2508072" y="2799511"/>
                </a:lnTo>
                <a:lnTo>
                  <a:pt x="2548496" y="2773959"/>
                </a:lnTo>
                <a:lnTo>
                  <a:pt x="2587942" y="2747200"/>
                </a:lnTo>
                <a:lnTo>
                  <a:pt x="2626410" y="2719247"/>
                </a:lnTo>
                <a:lnTo>
                  <a:pt x="2663850" y="2690139"/>
                </a:lnTo>
                <a:lnTo>
                  <a:pt x="2700236" y="2659900"/>
                </a:lnTo>
                <a:lnTo>
                  <a:pt x="2735542" y="2628557"/>
                </a:lnTo>
                <a:lnTo>
                  <a:pt x="2769743" y="2596134"/>
                </a:lnTo>
                <a:lnTo>
                  <a:pt x="2802801" y="2562656"/>
                </a:lnTo>
                <a:lnTo>
                  <a:pt x="2834703" y="2528151"/>
                </a:lnTo>
                <a:lnTo>
                  <a:pt x="2865399" y="2492654"/>
                </a:lnTo>
                <a:lnTo>
                  <a:pt x="2894876" y="2456192"/>
                </a:lnTo>
                <a:lnTo>
                  <a:pt x="2923108" y="2418778"/>
                </a:lnTo>
                <a:lnTo>
                  <a:pt x="2950057" y="2380450"/>
                </a:lnTo>
                <a:lnTo>
                  <a:pt x="2975699" y="2341245"/>
                </a:lnTo>
                <a:lnTo>
                  <a:pt x="3000006" y="2301163"/>
                </a:lnTo>
                <a:lnTo>
                  <a:pt x="3022955" y="2260257"/>
                </a:lnTo>
                <a:lnTo>
                  <a:pt x="3044507" y="2218537"/>
                </a:lnTo>
                <a:lnTo>
                  <a:pt x="3064624" y="2176030"/>
                </a:lnTo>
                <a:lnTo>
                  <a:pt x="3083306" y="2132774"/>
                </a:lnTo>
                <a:lnTo>
                  <a:pt x="3100501" y="2088794"/>
                </a:lnTo>
                <a:lnTo>
                  <a:pt x="3116186" y="2044115"/>
                </a:lnTo>
                <a:lnTo>
                  <a:pt x="3130346" y="1998764"/>
                </a:lnTo>
                <a:lnTo>
                  <a:pt x="3142932" y="1952764"/>
                </a:lnTo>
                <a:lnTo>
                  <a:pt x="3153930" y="1906143"/>
                </a:lnTo>
                <a:close/>
              </a:path>
              <a:path w="3416935" h="3242945">
                <a:moveTo>
                  <a:pt x="3153930" y="1337691"/>
                </a:moveTo>
                <a:lnTo>
                  <a:pt x="3142932" y="1290955"/>
                </a:lnTo>
                <a:lnTo>
                  <a:pt x="3130346" y="1244828"/>
                </a:lnTo>
                <a:lnTo>
                  <a:pt x="3116186" y="1199349"/>
                </a:lnTo>
                <a:lnTo>
                  <a:pt x="3100501" y="1154544"/>
                </a:lnTo>
                <a:lnTo>
                  <a:pt x="3083306" y="1110437"/>
                </a:lnTo>
                <a:lnTo>
                  <a:pt x="3064624" y="1067066"/>
                </a:lnTo>
                <a:lnTo>
                  <a:pt x="3044507" y="1024445"/>
                </a:lnTo>
                <a:lnTo>
                  <a:pt x="3022955" y="982611"/>
                </a:lnTo>
                <a:lnTo>
                  <a:pt x="3000006" y="941590"/>
                </a:lnTo>
                <a:lnTo>
                  <a:pt x="2975699" y="901407"/>
                </a:lnTo>
                <a:lnTo>
                  <a:pt x="2950057" y="862076"/>
                </a:lnTo>
                <a:lnTo>
                  <a:pt x="2923108" y="823645"/>
                </a:lnTo>
                <a:lnTo>
                  <a:pt x="2894876" y="786130"/>
                </a:lnTo>
                <a:lnTo>
                  <a:pt x="2865399" y="749566"/>
                </a:lnTo>
                <a:lnTo>
                  <a:pt x="2834703" y="713968"/>
                </a:lnTo>
                <a:lnTo>
                  <a:pt x="2802801" y="679373"/>
                </a:lnTo>
                <a:lnTo>
                  <a:pt x="2769743" y="645807"/>
                </a:lnTo>
                <a:lnTo>
                  <a:pt x="2735542" y="613295"/>
                </a:lnTo>
                <a:lnTo>
                  <a:pt x="2700236" y="581863"/>
                </a:lnTo>
                <a:lnTo>
                  <a:pt x="2663850" y="551535"/>
                </a:lnTo>
                <a:lnTo>
                  <a:pt x="2626410" y="522351"/>
                </a:lnTo>
                <a:lnTo>
                  <a:pt x="2587942" y="494322"/>
                </a:lnTo>
                <a:lnTo>
                  <a:pt x="2548496" y="467474"/>
                </a:lnTo>
                <a:lnTo>
                  <a:pt x="2508072" y="441858"/>
                </a:lnTo>
                <a:lnTo>
                  <a:pt x="2466708" y="417474"/>
                </a:lnTo>
                <a:lnTo>
                  <a:pt x="2424442" y="394373"/>
                </a:lnTo>
                <a:lnTo>
                  <a:pt x="2381300" y="372554"/>
                </a:lnTo>
                <a:lnTo>
                  <a:pt x="2337308" y="352069"/>
                </a:lnTo>
                <a:lnTo>
                  <a:pt x="2292489" y="332943"/>
                </a:lnTo>
                <a:lnTo>
                  <a:pt x="2246871" y="315175"/>
                </a:lnTo>
                <a:lnTo>
                  <a:pt x="2200491" y="298831"/>
                </a:lnTo>
                <a:lnTo>
                  <a:pt x="2153374" y="283921"/>
                </a:lnTo>
                <a:lnTo>
                  <a:pt x="2105545" y="270459"/>
                </a:lnTo>
                <a:lnTo>
                  <a:pt x="2057031" y="258495"/>
                </a:lnTo>
                <a:lnTo>
                  <a:pt x="2007882" y="248031"/>
                </a:lnTo>
                <a:lnTo>
                  <a:pt x="2007882" y="296418"/>
                </a:lnTo>
                <a:lnTo>
                  <a:pt x="2057311" y="307505"/>
                </a:lnTo>
                <a:lnTo>
                  <a:pt x="2106066" y="320179"/>
                </a:lnTo>
                <a:lnTo>
                  <a:pt x="2154110" y="334416"/>
                </a:lnTo>
                <a:lnTo>
                  <a:pt x="2201392" y="350189"/>
                </a:lnTo>
                <a:lnTo>
                  <a:pt x="2247900" y="367461"/>
                </a:lnTo>
                <a:lnTo>
                  <a:pt x="2293582" y="386207"/>
                </a:lnTo>
                <a:lnTo>
                  <a:pt x="2338425" y="406387"/>
                </a:lnTo>
                <a:lnTo>
                  <a:pt x="2382393" y="427990"/>
                </a:lnTo>
                <a:lnTo>
                  <a:pt x="2425458" y="450964"/>
                </a:lnTo>
                <a:lnTo>
                  <a:pt x="2467572" y="475284"/>
                </a:lnTo>
                <a:lnTo>
                  <a:pt x="2508707" y="500938"/>
                </a:lnTo>
                <a:lnTo>
                  <a:pt x="2548852" y="527875"/>
                </a:lnTo>
                <a:lnTo>
                  <a:pt x="2587955" y="556069"/>
                </a:lnTo>
                <a:lnTo>
                  <a:pt x="2625979" y="585495"/>
                </a:lnTo>
                <a:lnTo>
                  <a:pt x="2662910" y="616115"/>
                </a:lnTo>
                <a:lnTo>
                  <a:pt x="2698712" y="647903"/>
                </a:lnTo>
                <a:lnTo>
                  <a:pt x="2733344" y="680834"/>
                </a:lnTo>
                <a:lnTo>
                  <a:pt x="2766771" y="714870"/>
                </a:lnTo>
                <a:lnTo>
                  <a:pt x="2798978" y="749985"/>
                </a:lnTo>
                <a:lnTo>
                  <a:pt x="2829928" y="786142"/>
                </a:lnTo>
                <a:lnTo>
                  <a:pt x="2859582" y="823328"/>
                </a:lnTo>
                <a:lnTo>
                  <a:pt x="2887916" y="861491"/>
                </a:lnTo>
                <a:lnTo>
                  <a:pt x="2914878" y="900607"/>
                </a:lnTo>
                <a:lnTo>
                  <a:pt x="2940469" y="940650"/>
                </a:lnTo>
                <a:lnTo>
                  <a:pt x="2964637" y="981595"/>
                </a:lnTo>
                <a:lnTo>
                  <a:pt x="2987344" y="1023404"/>
                </a:lnTo>
                <a:lnTo>
                  <a:pt x="3008579" y="1066038"/>
                </a:lnTo>
                <a:lnTo>
                  <a:pt x="3028289" y="1109484"/>
                </a:lnTo>
                <a:lnTo>
                  <a:pt x="3046450" y="1153693"/>
                </a:lnTo>
                <a:lnTo>
                  <a:pt x="3063036" y="1198664"/>
                </a:lnTo>
                <a:lnTo>
                  <a:pt x="3078010" y="1244333"/>
                </a:lnTo>
                <a:lnTo>
                  <a:pt x="3091345" y="1290688"/>
                </a:lnTo>
                <a:lnTo>
                  <a:pt x="3103003" y="1337691"/>
                </a:lnTo>
                <a:lnTo>
                  <a:pt x="3153930" y="1337691"/>
                </a:lnTo>
                <a:close/>
              </a:path>
              <a:path w="3416935" h="3242945">
                <a:moveTo>
                  <a:pt x="3416820" y="1620405"/>
                </a:moveTo>
                <a:lnTo>
                  <a:pt x="3416109" y="1573898"/>
                </a:lnTo>
                <a:lnTo>
                  <a:pt x="3414001" y="1527441"/>
                </a:lnTo>
                <a:lnTo>
                  <a:pt x="3410483" y="1481035"/>
                </a:lnTo>
                <a:lnTo>
                  <a:pt x="3405568" y="1434731"/>
                </a:lnTo>
                <a:lnTo>
                  <a:pt x="3399244" y="1388554"/>
                </a:lnTo>
                <a:lnTo>
                  <a:pt x="3391509" y="1342529"/>
                </a:lnTo>
                <a:lnTo>
                  <a:pt x="3382365" y="1296708"/>
                </a:lnTo>
                <a:lnTo>
                  <a:pt x="3371824" y="1251102"/>
                </a:lnTo>
                <a:lnTo>
                  <a:pt x="3359874" y="1205738"/>
                </a:lnTo>
                <a:lnTo>
                  <a:pt x="3346526" y="1160678"/>
                </a:lnTo>
                <a:lnTo>
                  <a:pt x="3331756" y="1115923"/>
                </a:lnTo>
                <a:lnTo>
                  <a:pt x="3315589" y="1071524"/>
                </a:lnTo>
                <a:lnTo>
                  <a:pt x="3298012" y="1027506"/>
                </a:lnTo>
                <a:lnTo>
                  <a:pt x="3279038" y="983894"/>
                </a:lnTo>
                <a:lnTo>
                  <a:pt x="3258655" y="940727"/>
                </a:lnTo>
                <a:lnTo>
                  <a:pt x="3236861" y="898029"/>
                </a:lnTo>
                <a:lnTo>
                  <a:pt x="3213658" y="855853"/>
                </a:lnTo>
                <a:lnTo>
                  <a:pt x="3189059" y="814209"/>
                </a:lnTo>
                <a:lnTo>
                  <a:pt x="3163049" y="773137"/>
                </a:lnTo>
                <a:lnTo>
                  <a:pt x="3135642" y="732663"/>
                </a:lnTo>
                <a:lnTo>
                  <a:pt x="3092970" y="772922"/>
                </a:lnTo>
                <a:lnTo>
                  <a:pt x="3119818" y="813917"/>
                </a:lnTo>
                <a:lnTo>
                  <a:pt x="3145231" y="855497"/>
                </a:lnTo>
                <a:lnTo>
                  <a:pt x="3169183" y="897623"/>
                </a:lnTo>
                <a:lnTo>
                  <a:pt x="3191675" y="940269"/>
                </a:lnTo>
                <a:lnTo>
                  <a:pt x="3212731" y="983411"/>
                </a:lnTo>
                <a:lnTo>
                  <a:pt x="3232327" y="1027010"/>
                </a:lnTo>
                <a:lnTo>
                  <a:pt x="3250476" y="1071029"/>
                </a:lnTo>
                <a:lnTo>
                  <a:pt x="3267164" y="1115441"/>
                </a:lnTo>
                <a:lnTo>
                  <a:pt x="3282416" y="1160208"/>
                </a:lnTo>
                <a:lnTo>
                  <a:pt x="3296208" y="1205293"/>
                </a:lnTo>
                <a:lnTo>
                  <a:pt x="3308540" y="1250683"/>
                </a:lnTo>
                <a:lnTo>
                  <a:pt x="3319424" y="1296327"/>
                </a:lnTo>
                <a:lnTo>
                  <a:pt x="3328860" y="1342199"/>
                </a:lnTo>
                <a:lnTo>
                  <a:pt x="3336848" y="1388262"/>
                </a:lnTo>
                <a:lnTo>
                  <a:pt x="3343389" y="1434503"/>
                </a:lnTo>
                <a:lnTo>
                  <a:pt x="3348469" y="1480858"/>
                </a:lnTo>
                <a:lnTo>
                  <a:pt x="3352088" y="1527314"/>
                </a:lnTo>
                <a:lnTo>
                  <a:pt x="3354273" y="1573847"/>
                </a:lnTo>
                <a:lnTo>
                  <a:pt x="3354997" y="1620393"/>
                </a:lnTo>
                <a:lnTo>
                  <a:pt x="3354273" y="1666951"/>
                </a:lnTo>
                <a:lnTo>
                  <a:pt x="3352088" y="1713484"/>
                </a:lnTo>
                <a:lnTo>
                  <a:pt x="3348469" y="1759940"/>
                </a:lnTo>
                <a:lnTo>
                  <a:pt x="3343389" y="1806295"/>
                </a:lnTo>
                <a:lnTo>
                  <a:pt x="3336848" y="1852536"/>
                </a:lnTo>
                <a:lnTo>
                  <a:pt x="3328860" y="1898599"/>
                </a:lnTo>
                <a:lnTo>
                  <a:pt x="3319424" y="1944471"/>
                </a:lnTo>
                <a:lnTo>
                  <a:pt x="3308540" y="1990115"/>
                </a:lnTo>
                <a:lnTo>
                  <a:pt x="3296208" y="2035505"/>
                </a:lnTo>
                <a:lnTo>
                  <a:pt x="3282416" y="2080590"/>
                </a:lnTo>
                <a:lnTo>
                  <a:pt x="3267164" y="2125357"/>
                </a:lnTo>
                <a:lnTo>
                  <a:pt x="3250476" y="2169769"/>
                </a:lnTo>
                <a:lnTo>
                  <a:pt x="3232327" y="2213787"/>
                </a:lnTo>
                <a:lnTo>
                  <a:pt x="3212731" y="2257387"/>
                </a:lnTo>
                <a:lnTo>
                  <a:pt x="3191675" y="2300528"/>
                </a:lnTo>
                <a:lnTo>
                  <a:pt x="3169183" y="2343175"/>
                </a:lnTo>
                <a:lnTo>
                  <a:pt x="3145231" y="2385301"/>
                </a:lnTo>
                <a:lnTo>
                  <a:pt x="3119818" y="2426881"/>
                </a:lnTo>
                <a:lnTo>
                  <a:pt x="3092970" y="2467864"/>
                </a:lnTo>
                <a:lnTo>
                  <a:pt x="3135642" y="2508123"/>
                </a:lnTo>
                <a:lnTo>
                  <a:pt x="3163049" y="2467660"/>
                </a:lnTo>
                <a:lnTo>
                  <a:pt x="3189059" y="2426589"/>
                </a:lnTo>
                <a:lnTo>
                  <a:pt x="3213658" y="2384945"/>
                </a:lnTo>
                <a:lnTo>
                  <a:pt x="3236861" y="2342769"/>
                </a:lnTo>
                <a:lnTo>
                  <a:pt x="3258655" y="2300071"/>
                </a:lnTo>
                <a:lnTo>
                  <a:pt x="3279038" y="2256904"/>
                </a:lnTo>
                <a:lnTo>
                  <a:pt x="3298012" y="2213292"/>
                </a:lnTo>
                <a:lnTo>
                  <a:pt x="3315589" y="2169274"/>
                </a:lnTo>
                <a:lnTo>
                  <a:pt x="3331756" y="2124875"/>
                </a:lnTo>
                <a:lnTo>
                  <a:pt x="3346526" y="2080120"/>
                </a:lnTo>
                <a:lnTo>
                  <a:pt x="3359874" y="2035060"/>
                </a:lnTo>
                <a:lnTo>
                  <a:pt x="3371824" y="1989696"/>
                </a:lnTo>
                <a:lnTo>
                  <a:pt x="3382365" y="1944090"/>
                </a:lnTo>
                <a:lnTo>
                  <a:pt x="3391509" y="1898269"/>
                </a:lnTo>
                <a:lnTo>
                  <a:pt x="3399244" y="1852244"/>
                </a:lnTo>
                <a:lnTo>
                  <a:pt x="3405568" y="1806067"/>
                </a:lnTo>
                <a:lnTo>
                  <a:pt x="3410483" y="1759762"/>
                </a:lnTo>
                <a:lnTo>
                  <a:pt x="3414001" y="1713357"/>
                </a:lnTo>
                <a:lnTo>
                  <a:pt x="3416109" y="1666900"/>
                </a:lnTo>
                <a:lnTo>
                  <a:pt x="3416820" y="1620405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207111" y="5453278"/>
            <a:ext cx="165735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marR="5080" indent="-330835">
              <a:lnSpc>
                <a:spcPct val="114100"/>
              </a:lnSpc>
              <a:spcBef>
                <a:spcPts val="100"/>
              </a:spcBef>
            </a:pP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Train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ng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 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policies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308268" y="4150232"/>
            <a:ext cx="3416300" cy="3242945"/>
          </a:xfrm>
          <a:custGeom>
            <a:avLst/>
            <a:gdLst/>
            <a:ahLst/>
            <a:cxnLst/>
            <a:rect l="l" t="t" r="r" b="b"/>
            <a:pathLst>
              <a:path w="3416300" h="3242945">
                <a:moveTo>
                  <a:pt x="322643" y="774446"/>
                </a:moveTo>
                <a:lnTo>
                  <a:pt x="280225" y="734187"/>
                </a:lnTo>
                <a:lnTo>
                  <a:pt x="252895" y="774661"/>
                </a:lnTo>
                <a:lnTo>
                  <a:pt x="226974" y="815733"/>
                </a:lnTo>
                <a:lnTo>
                  <a:pt x="202450" y="857377"/>
                </a:lnTo>
                <a:lnTo>
                  <a:pt x="179336" y="899553"/>
                </a:lnTo>
                <a:lnTo>
                  <a:pt x="157619" y="942251"/>
                </a:lnTo>
                <a:lnTo>
                  <a:pt x="137299" y="985418"/>
                </a:lnTo>
                <a:lnTo>
                  <a:pt x="118389" y="1029030"/>
                </a:lnTo>
                <a:lnTo>
                  <a:pt x="100876" y="1073048"/>
                </a:lnTo>
                <a:lnTo>
                  <a:pt x="84759" y="1117447"/>
                </a:lnTo>
                <a:lnTo>
                  <a:pt x="70053" y="1162202"/>
                </a:lnTo>
                <a:lnTo>
                  <a:pt x="56743" y="1207262"/>
                </a:lnTo>
                <a:lnTo>
                  <a:pt x="44831" y="1252626"/>
                </a:lnTo>
                <a:lnTo>
                  <a:pt x="34315" y="1298232"/>
                </a:lnTo>
                <a:lnTo>
                  <a:pt x="25209" y="1344053"/>
                </a:lnTo>
                <a:lnTo>
                  <a:pt x="17513" y="1390078"/>
                </a:lnTo>
                <a:lnTo>
                  <a:pt x="11201" y="1436255"/>
                </a:lnTo>
                <a:lnTo>
                  <a:pt x="6299" y="1482559"/>
                </a:lnTo>
                <a:lnTo>
                  <a:pt x="2794" y="1528965"/>
                </a:lnTo>
                <a:lnTo>
                  <a:pt x="698" y="1575422"/>
                </a:lnTo>
                <a:lnTo>
                  <a:pt x="0" y="1621929"/>
                </a:lnTo>
                <a:lnTo>
                  <a:pt x="698" y="1668424"/>
                </a:lnTo>
                <a:lnTo>
                  <a:pt x="2794" y="1714881"/>
                </a:lnTo>
                <a:lnTo>
                  <a:pt x="6299" y="1761286"/>
                </a:lnTo>
                <a:lnTo>
                  <a:pt x="11201" y="1807591"/>
                </a:lnTo>
                <a:lnTo>
                  <a:pt x="17513" y="1853768"/>
                </a:lnTo>
                <a:lnTo>
                  <a:pt x="25209" y="1899793"/>
                </a:lnTo>
                <a:lnTo>
                  <a:pt x="34315" y="1945614"/>
                </a:lnTo>
                <a:lnTo>
                  <a:pt x="44831" y="1991220"/>
                </a:lnTo>
                <a:lnTo>
                  <a:pt x="56743" y="2036584"/>
                </a:lnTo>
                <a:lnTo>
                  <a:pt x="70053" y="2081644"/>
                </a:lnTo>
                <a:lnTo>
                  <a:pt x="84759" y="2126399"/>
                </a:lnTo>
                <a:lnTo>
                  <a:pt x="100876" y="2170798"/>
                </a:lnTo>
                <a:lnTo>
                  <a:pt x="118389" y="2214816"/>
                </a:lnTo>
                <a:lnTo>
                  <a:pt x="137299" y="2258428"/>
                </a:lnTo>
                <a:lnTo>
                  <a:pt x="157619" y="2301595"/>
                </a:lnTo>
                <a:lnTo>
                  <a:pt x="179336" y="2344293"/>
                </a:lnTo>
                <a:lnTo>
                  <a:pt x="202450" y="2386469"/>
                </a:lnTo>
                <a:lnTo>
                  <a:pt x="226974" y="2428113"/>
                </a:lnTo>
                <a:lnTo>
                  <a:pt x="252895" y="2469184"/>
                </a:lnTo>
                <a:lnTo>
                  <a:pt x="280225" y="2509647"/>
                </a:lnTo>
                <a:lnTo>
                  <a:pt x="322643" y="2469388"/>
                </a:lnTo>
                <a:lnTo>
                  <a:pt x="295871" y="2428405"/>
                </a:lnTo>
                <a:lnTo>
                  <a:pt x="270560" y="2386825"/>
                </a:lnTo>
                <a:lnTo>
                  <a:pt x="246697" y="2344699"/>
                </a:lnTo>
                <a:lnTo>
                  <a:pt x="224282" y="2302052"/>
                </a:lnTo>
                <a:lnTo>
                  <a:pt x="203301" y="2258911"/>
                </a:lnTo>
                <a:lnTo>
                  <a:pt x="183781" y="2215311"/>
                </a:lnTo>
                <a:lnTo>
                  <a:pt x="165696" y="2171293"/>
                </a:lnTo>
                <a:lnTo>
                  <a:pt x="149059" y="2126881"/>
                </a:lnTo>
                <a:lnTo>
                  <a:pt x="133883" y="2082114"/>
                </a:lnTo>
                <a:lnTo>
                  <a:pt x="120142" y="2037029"/>
                </a:lnTo>
                <a:lnTo>
                  <a:pt x="107848" y="1991639"/>
                </a:lnTo>
                <a:lnTo>
                  <a:pt x="96989" y="1945995"/>
                </a:lnTo>
                <a:lnTo>
                  <a:pt x="87591" y="1900123"/>
                </a:lnTo>
                <a:lnTo>
                  <a:pt x="79641" y="1854060"/>
                </a:lnTo>
                <a:lnTo>
                  <a:pt x="73126" y="1807819"/>
                </a:lnTo>
                <a:lnTo>
                  <a:pt x="68072" y="1761464"/>
                </a:lnTo>
                <a:lnTo>
                  <a:pt x="64452" y="1715008"/>
                </a:lnTo>
                <a:lnTo>
                  <a:pt x="62280" y="1668475"/>
                </a:lnTo>
                <a:lnTo>
                  <a:pt x="61556" y="1621917"/>
                </a:lnTo>
                <a:lnTo>
                  <a:pt x="62280" y="1575371"/>
                </a:lnTo>
                <a:lnTo>
                  <a:pt x="64452" y="1528838"/>
                </a:lnTo>
                <a:lnTo>
                  <a:pt x="68072" y="1482382"/>
                </a:lnTo>
                <a:lnTo>
                  <a:pt x="73126" y="1436027"/>
                </a:lnTo>
                <a:lnTo>
                  <a:pt x="79641" y="1389786"/>
                </a:lnTo>
                <a:lnTo>
                  <a:pt x="87591" y="1343723"/>
                </a:lnTo>
                <a:lnTo>
                  <a:pt x="96989" y="1297851"/>
                </a:lnTo>
                <a:lnTo>
                  <a:pt x="107848" y="1252207"/>
                </a:lnTo>
                <a:lnTo>
                  <a:pt x="120142" y="1206817"/>
                </a:lnTo>
                <a:lnTo>
                  <a:pt x="133883" y="1161732"/>
                </a:lnTo>
                <a:lnTo>
                  <a:pt x="149059" y="1116965"/>
                </a:lnTo>
                <a:lnTo>
                  <a:pt x="165696" y="1072553"/>
                </a:lnTo>
                <a:lnTo>
                  <a:pt x="183781" y="1028534"/>
                </a:lnTo>
                <a:lnTo>
                  <a:pt x="203301" y="984935"/>
                </a:lnTo>
                <a:lnTo>
                  <a:pt x="224282" y="941793"/>
                </a:lnTo>
                <a:lnTo>
                  <a:pt x="246697" y="899147"/>
                </a:lnTo>
                <a:lnTo>
                  <a:pt x="270560" y="857021"/>
                </a:lnTo>
                <a:lnTo>
                  <a:pt x="295871" y="815441"/>
                </a:lnTo>
                <a:lnTo>
                  <a:pt x="322643" y="774446"/>
                </a:lnTo>
                <a:close/>
              </a:path>
              <a:path w="3416300" h="3242945">
                <a:moveTo>
                  <a:pt x="1409255" y="2946019"/>
                </a:moveTo>
                <a:lnTo>
                  <a:pt x="1359814" y="2934970"/>
                </a:lnTo>
                <a:lnTo>
                  <a:pt x="1311059" y="2922320"/>
                </a:lnTo>
                <a:lnTo>
                  <a:pt x="1263015" y="2908122"/>
                </a:lnTo>
                <a:lnTo>
                  <a:pt x="1215732" y="2892399"/>
                </a:lnTo>
                <a:lnTo>
                  <a:pt x="1169225" y="2875165"/>
                </a:lnTo>
                <a:lnTo>
                  <a:pt x="1123543" y="2856484"/>
                </a:lnTo>
                <a:lnTo>
                  <a:pt x="1078699" y="2836354"/>
                </a:lnTo>
                <a:lnTo>
                  <a:pt x="1034732" y="2814815"/>
                </a:lnTo>
                <a:lnTo>
                  <a:pt x="991666" y="2791904"/>
                </a:lnTo>
                <a:lnTo>
                  <a:pt x="949553" y="2767647"/>
                </a:lnTo>
                <a:lnTo>
                  <a:pt x="908418" y="2742069"/>
                </a:lnTo>
                <a:lnTo>
                  <a:pt x="868273" y="2715209"/>
                </a:lnTo>
                <a:lnTo>
                  <a:pt x="829170" y="2687104"/>
                </a:lnTo>
                <a:lnTo>
                  <a:pt x="791146" y="2657754"/>
                </a:lnTo>
                <a:lnTo>
                  <a:pt x="754214" y="2627223"/>
                </a:lnTo>
                <a:lnTo>
                  <a:pt x="718413" y="2595524"/>
                </a:lnTo>
                <a:lnTo>
                  <a:pt x="683780" y="2562695"/>
                </a:lnTo>
                <a:lnTo>
                  <a:pt x="650354" y="2528747"/>
                </a:lnTo>
                <a:lnTo>
                  <a:pt x="618147" y="2493746"/>
                </a:lnTo>
                <a:lnTo>
                  <a:pt x="587197" y="2457678"/>
                </a:lnTo>
                <a:lnTo>
                  <a:pt x="557542" y="2420620"/>
                </a:lnTo>
                <a:lnTo>
                  <a:pt x="529209" y="2382558"/>
                </a:lnTo>
                <a:lnTo>
                  <a:pt x="502246" y="2343556"/>
                </a:lnTo>
                <a:lnTo>
                  <a:pt x="476656" y="2303615"/>
                </a:lnTo>
                <a:lnTo>
                  <a:pt x="452488" y="2262797"/>
                </a:lnTo>
                <a:lnTo>
                  <a:pt x="429780" y="2221103"/>
                </a:lnTo>
                <a:lnTo>
                  <a:pt x="408546" y="2178583"/>
                </a:lnTo>
                <a:lnTo>
                  <a:pt x="388835" y="2135263"/>
                </a:lnTo>
                <a:lnTo>
                  <a:pt x="370674" y="2091169"/>
                </a:lnTo>
                <a:lnTo>
                  <a:pt x="354088" y="2046338"/>
                </a:lnTo>
                <a:lnTo>
                  <a:pt x="339115" y="2000783"/>
                </a:lnTo>
                <a:lnTo>
                  <a:pt x="325780" y="1954555"/>
                </a:lnTo>
                <a:lnTo>
                  <a:pt x="314134" y="1907667"/>
                </a:lnTo>
                <a:lnTo>
                  <a:pt x="263207" y="1907667"/>
                </a:lnTo>
                <a:lnTo>
                  <a:pt x="274193" y="1954288"/>
                </a:lnTo>
                <a:lnTo>
                  <a:pt x="286778" y="2000288"/>
                </a:lnTo>
                <a:lnTo>
                  <a:pt x="300939" y="2045639"/>
                </a:lnTo>
                <a:lnTo>
                  <a:pt x="316623" y="2090318"/>
                </a:lnTo>
                <a:lnTo>
                  <a:pt x="333819" y="2134298"/>
                </a:lnTo>
                <a:lnTo>
                  <a:pt x="352501" y="2177554"/>
                </a:lnTo>
                <a:lnTo>
                  <a:pt x="372630" y="2220061"/>
                </a:lnTo>
                <a:lnTo>
                  <a:pt x="394169" y="2261781"/>
                </a:lnTo>
                <a:lnTo>
                  <a:pt x="417118" y="2302687"/>
                </a:lnTo>
                <a:lnTo>
                  <a:pt x="441426" y="2342769"/>
                </a:lnTo>
                <a:lnTo>
                  <a:pt x="467067" y="2381974"/>
                </a:lnTo>
                <a:lnTo>
                  <a:pt x="494017" y="2420302"/>
                </a:lnTo>
                <a:lnTo>
                  <a:pt x="522249" y="2457716"/>
                </a:lnTo>
                <a:lnTo>
                  <a:pt x="551726" y="2494178"/>
                </a:lnTo>
                <a:lnTo>
                  <a:pt x="582422" y="2529675"/>
                </a:lnTo>
                <a:lnTo>
                  <a:pt x="614324" y="2564180"/>
                </a:lnTo>
                <a:lnTo>
                  <a:pt x="647382" y="2597658"/>
                </a:lnTo>
                <a:lnTo>
                  <a:pt x="681583" y="2630081"/>
                </a:lnTo>
                <a:lnTo>
                  <a:pt x="716889" y="2661424"/>
                </a:lnTo>
                <a:lnTo>
                  <a:pt x="753275" y="2691663"/>
                </a:lnTo>
                <a:lnTo>
                  <a:pt x="790714" y="2720771"/>
                </a:lnTo>
                <a:lnTo>
                  <a:pt x="829183" y="2748724"/>
                </a:lnTo>
                <a:lnTo>
                  <a:pt x="868629" y="2775483"/>
                </a:lnTo>
                <a:lnTo>
                  <a:pt x="909053" y="2801035"/>
                </a:lnTo>
                <a:lnTo>
                  <a:pt x="950417" y="2825356"/>
                </a:lnTo>
                <a:lnTo>
                  <a:pt x="992682" y="2848394"/>
                </a:lnTo>
                <a:lnTo>
                  <a:pt x="1035824" y="2870136"/>
                </a:lnTo>
                <a:lnTo>
                  <a:pt x="1079817" y="2890570"/>
                </a:lnTo>
                <a:lnTo>
                  <a:pt x="1124635" y="2909646"/>
                </a:lnTo>
                <a:lnTo>
                  <a:pt x="1170254" y="2927350"/>
                </a:lnTo>
                <a:lnTo>
                  <a:pt x="1216634" y="2943644"/>
                </a:lnTo>
                <a:lnTo>
                  <a:pt x="1263751" y="2958515"/>
                </a:lnTo>
                <a:lnTo>
                  <a:pt x="1311579" y="2971939"/>
                </a:lnTo>
                <a:lnTo>
                  <a:pt x="1360093" y="2983865"/>
                </a:lnTo>
                <a:lnTo>
                  <a:pt x="1409255" y="2994279"/>
                </a:lnTo>
                <a:lnTo>
                  <a:pt x="1409255" y="2946019"/>
                </a:lnTo>
                <a:close/>
              </a:path>
              <a:path w="3416300" h="3242945">
                <a:moveTo>
                  <a:pt x="1409255" y="249555"/>
                </a:moveTo>
                <a:lnTo>
                  <a:pt x="1360093" y="260019"/>
                </a:lnTo>
                <a:lnTo>
                  <a:pt x="1311579" y="271983"/>
                </a:lnTo>
                <a:lnTo>
                  <a:pt x="1263751" y="285445"/>
                </a:lnTo>
                <a:lnTo>
                  <a:pt x="1216634" y="300355"/>
                </a:lnTo>
                <a:lnTo>
                  <a:pt x="1170254" y="316699"/>
                </a:lnTo>
                <a:lnTo>
                  <a:pt x="1124635" y="334467"/>
                </a:lnTo>
                <a:lnTo>
                  <a:pt x="1079817" y="353593"/>
                </a:lnTo>
                <a:lnTo>
                  <a:pt x="1035824" y="374078"/>
                </a:lnTo>
                <a:lnTo>
                  <a:pt x="992682" y="395897"/>
                </a:lnTo>
                <a:lnTo>
                  <a:pt x="950417" y="418998"/>
                </a:lnTo>
                <a:lnTo>
                  <a:pt x="909053" y="443382"/>
                </a:lnTo>
                <a:lnTo>
                  <a:pt x="868629" y="468998"/>
                </a:lnTo>
                <a:lnTo>
                  <a:pt x="829183" y="495846"/>
                </a:lnTo>
                <a:lnTo>
                  <a:pt x="790714" y="523875"/>
                </a:lnTo>
                <a:lnTo>
                  <a:pt x="753275" y="553059"/>
                </a:lnTo>
                <a:lnTo>
                  <a:pt x="716889" y="583387"/>
                </a:lnTo>
                <a:lnTo>
                  <a:pt x="681583" y="614819"/>
                </a:lnTo>
                <a:lnTo>
                  <a:pt x="647382" y="647331"/>
                </a:lnTo>
                <a:lnTo>
                  <a:pt x="614324" y="680897"/>
                </a:lnTo>
                <a:lnTo>
                  <a:pt x="582422" y="715492"/>
                </a:lnTo>
                <a:lnTo>
                  <a:pt x="551726" y="751090"/>
                </a:lnTo>
                <a:lnTo>
                  <a:pt x="522249" y="787654"/>
                </a:lnTo>
                <a:lnTo>
                  <a:pt x="494017" y="825169"/>
                </a:lnTo>
                <a:lnTo>
                  <a:pt x="467067" y="863600"/>
                </a:lnTo>
                <a:lnTo>
                  <a:pt x="441426" y="902931"/>
                </a:lnTo>
                <a:lnTo>
                  <a:pt x="417118" y="943114"/>
                </a:lnTo>
                <a:lnTo>
                  <a:pt x="394169" y="984135"/>
                </a:lnTo>
                <a:lnTo>
                  <a:pt x="372618" y="1025969"/>
                </a:lnTo>
                <a:lnTo>
                  <a:pt x="352501" y="1068590"/>
                </a:lnTo>
                <a:lnTo>
                  <a:pt x="333819" y="1111961"/>
                </a:lnTo>
                <a:lnTo>
                  <a:pt x="316623" y="1156068"/>
                </a:lnTo>
                <a:lnTo>
                  <a:pt x="300939" y="1200873"/>
                </a:lnTo>
                <a:lnTo>
                  <a:pt x="286778" y="1246352"/>
                </a:lnTo>
                <a:lnTo>
                  <a:pt x="274193" y="1292479"/>
                </a:lnTo>
                <a:lnTo>
                  <a:pt x="263207" y="1339215"/>
                </a:lnTo>
                <a:lnTo>
                  <a:pt x="314134" y="1339215"/>
                </a:lnTo>
                <a:lnTo>
                  <a:pt x="325780" y="1292212"/>
                </a:lnTo>
                <a:lnTo>
                  <a:pt x="339115" y="1245857"/>
                </a:lnTo>
                <a:lnTo>
                  <a:pt x="354088" y="1200188"/>
                </a:lnTo>
                <a:lnTo>
                  <a:pt x="370674" y="1155217"/>
                </a:lnTo>
                <a:lnTo>
                  <a:pt x="388835" y="1111008"/>
                </a:lnTo>
                <a:lnTo>
                  <a:pt x="408546" y="1067562"/>
                </a:lnTo>
                <a:lnTo>
                  <a:pt x="429780" y="1024928"/>
                </a:lnTo>
                <a:lnTo>
                  <a:pt x="452488" y="983119"/>
                </a:lnTo>
                <a:lnTo>
                  <a:pt x="476656" y="942174"/>
                </a:lnTo>
                <a:lnTo>
                  <a:pt x="502246" y="902131"/>
                </a:lnTo>
                <a:lnTo>
                  <a:pt x="529209" y="863015"/>
                </a:lnTo>
                <a:lnTo>
                  <a:pt x="557542" y="824852"/>
                </a:lnTo>
                <a:lnTo>
                  <a:pt x="587197" y="787666"/>
                </a:lnTo>
                <a:lnTo>
                  <a:pt x="618147" y="751509"/>
                </a:lnTo>
                <a:lnTo>
                  <a:pt x="650354" y="716394"/>
                </a:lnTo>
                <a:lnTo>
                  <a:pt x="683780" y="682358"/>
                </a:lnTo>
                <a:lnTo>
                  <a:pt x="718413" y="649427"/>
                </a:lnTo>
                <a:lnTo>
                  <a:pt x="754214" y="617639"/>
                </a:lnTo>
                <a:lnTo>
                  <a:pt x="791146" y="587019"/>
                </a:lnTo>
                <a:lnTo>
                  <a:pt x="829170" y="557593"/>
                </a:lnTo>
                <a:lnTo>
                  <a:pt x="868273" y="529399"/>
                </a:lnTo>
                <a:lnTo>
                  <a:pt x="908418" y="502462"/>
                </a:lnTo>
                <a:lnTo>
                  <a:pt x="949553" y="476808"/>
                </a:lnTo>
                <a:lnTo>
                  <a:pt x="991666" y="452488"/>
                </a:lnTo>
                <a:lnTo>
                  <a:pt x="1034732" y="429514"/>
                </a:lnTo>
                <a:lnTo>
                  <a:pt x="1078699" y="407911"/>
                </a:lnTo>
                <a:lnTo>
                  <a:pt x="1123543" y="387731"/>
                </a:lnTo>
                <a:lnTo>
                  <a:pt x="1169225" y="368985"/>
                </a:lnTo>
                <a:lnTo>
                  <a:pt x="1215732" y="351713"/>
                </a:lnTo>
                <a:lnTo>
                  <a:pt x="1263015" y="335940"/>
                </a:lnTo>
                <a:lnTo>
                  <a:pt x="1311059" y="321703"/>
                </a:lnTo>
                <a:lnTo>
                  <a:pt x="1359814" y="309029"/>
                </a:lnTo>
                <a:lnTo>
                  <a:pt x="1409255" y="297942"/>
                </a:lnTo>
                <a:lnTo>
                  <a:pt x="1409255" y="249555"/>
                </a:lnTo>
                <a:close/>
              </a:path>
              <a:path w="3416300" h="3242945">
                <a:moveTo>
                  <a:pt x="2645219" y="2976626"/>
                </a:moveTo>
                <a:lnTo>
                  <a:pt x="2602801" y="2936367"/>
                </a:lnTo>
                <a:lnTo>
                  <a:pt x="2560713" y="2961132"/>
                </a:lnTo>
                <a:lnTo>
                  <a:pt x="2518029" y="2984589"/>
                </a:lnTo>
                <a:lnTo>
                  <a:pt x="2474798" y="3006737"/>
                </a:lnTo>
                <a:lnTo>
                  <a:pt x="2431046" y="3027591"/>
                </a:lnTo>
                <a:lnTo>
                  <a:pt x="2386800" y="3047136"/>
                </a:lnTo>
                <a:lnTo>
                  <a:pt x="2342083" y="3065373"/>
                </a:lnTo>
                <a:lnTo>
                  <a:pt x="2296947" y="3082315"/>
                </a:lnTo>
                <a:lnTo>
                  <a:pt x="2251418" y="3097949"/>
                </a:lnTo>
                <a:lnTo>
                  <a:pt x="2205507" y="3112287"/>
                </a:lnTo>
                <a:lnTo>
                  <a:pt x="2159279" y="3125317"/>
                </a:lnTo>
                <a:lnTo>
                  <a:pt x="2112734" y="3137039"/>
                </a:lnTo>
                <a:lnTo>
                  <a:pt x="2065934" y="3147466"/>
                </a:lnTo>
                <a:lnTo>
                  <a:pt x="2018880" y="3156585"/>
                </a:lnTo>
                <a:lnTo>
                  <a:pt x="1971636" y="3164408"/>
                </a:lnTo>
                <a:lnTo>
                  <a:pt x="1924202" y="3170923"/>
                </a:lnTo>
                <a:lnTo>
                  <a:pt x="1876640" y="3176143"/>
                </a:lnTo>
                <a:lnTo>
                  <a:pt x="1828952" y="3180042"/>
                </a:lnTo>
                <a:lnTo>
                  <a:pt x="1781200" y="3182658"/>
                </a:lnTo>
                <a:lnTo>
                  <a:pt x="1733384" y="3183953"/>
                </a:lnTo>
                <a:lnTo>
                  <a:pt x="1685569" y="3183953"/>
                </a:lnTo>
                <a:lnTo>
                  <a:pt x="1637753" y="3182658"/>
                </a:lnTo>
                <a:lnTo>
                  <a:pt x="1590001" y="3180042"/>
                </a:lnTo>
                <a:lnTo>
                  <a:pt x="1542313" y="3176143"/>
                </a:lnTo>
                <a:lnTo>
                  <a:pt x="1494751" y="3170923"/>
                </a:lnTo>
                <a:lnTo>
                  <a:pt x="1447317" y="3164408"/>
                </a:lnTo>
                <a:lnTo>
                  <a:pt x="1400073" y="3156585"/>
                </a:lnTo>
                <a:lnTo>
                  <a:pt x="1353019" y="3147466"/>
                </a:lnTo>
                <a:lnTo>
                  <a:pt x="1306220" y="3137039"/>
                </a:lnTo>
                <a:lnTo>
                  <a:pt x="1259674" y="3125317"/>
                </a:lnTo>
                <a:lnTo>
                  <a:pt x="1213446" y="3112287"/>
                </a:lnTo>
                <a:lnTo>
                  <a:pt x="1167536" y="3097949"/>
                </a:lnTo>
                <a:lnTo>
                  <a:pt x="1122006" y="3082315"/>
                </a:lnTo>
                <a:lnTo>
                  <a:pt x="1076871" y="3065373"/>
                </a:lnTo>
                <a:lnTo>
                  <a:pt x="1032154" y="3047136"/>
                </a:lnTo>
                <a:lnTo>
                  <a:pt x="987907" y="3027591"/>
                </a:lnTo>
                <a:lnTo>
                  <a:pt x="944156" y="3006737"/>
                </a:lnTo>
                <a:lnTo>
                  <a:pt x="900925" y="2984589"/>
                </a:lnTo>
                <a:lnTo>
                  <a:pt x="858240" y="2961132"/>
                </a:lnTo>
                <a:lnTo>
                  <a:pt x="816165" y="2936367"/>
                </a:lnTo>
                <a:lnTo>
                  <a:pt x="773734" y="2976626"/>
                </a:lnTo>
                <a:lnTo>
                  <a:pt x="815352" y="3001937"/>
                </a:lnTo>
                <a:lnTo>
                  <a:pt x="857567" y="3025978"/>
                </a:lnTo>
                <a:lnTo>
                  <a:pt x="900353" y="3048749"/>
                </a:lnTo>
                <a:lnTo>
                  <a:pt x="943686" y="3070250"/>
                </a:lnTo>
                <a:lnTo>
                  <a:pt x="987539" y="3090494"/>
                </a:lnTo>
                <a:lnTo>
                  <a:pt x="1031862" y="3109480"/>
                </a:lnTo>
                <a:lnTo>
                  <a:pt x="1076629" y="3127184"/>
                </a:lnTo>
                <a:lnTo>
                  <a:pt x="1121829" y="3143631"/>
                </a:lnTo>
                <a:lnTo>
                  <a:pt x="1167409" y="3158820"/>
                </a:lnTo>
                <a:lnTo>
                  <a:pt x="1213358" y="3172726"/>
                </a:lnTo>
                <a:lnTo>
                  <a:pt x="1259624" y="3185388"/>
                </a:lnTo>
                <a:lnTo>
                  <a:pt x="1306182" y="3196767"/>
                </a:lnTo>
                <a:lnTo>
                  <a:pt x="1353007" y="3206889"/>
                </a:lnTo>
                <a:lnTo>
                  <a:pt x="1400073" y="3215754"/>
                </a:lnTo>
                <a:lnTo>
                  <a:pt x="1447330" y="3223336"/>
                </a:lnTo>
                <a:lnTo>
                  <a:pt x="1494751" y="3229660"/>
                </a:lnTo>
                <a:lnTo>
                  <a:pt x="1542326" y="3234728"/>
                </a:lnTo>
                <a:lnTo>
                  <a:pt x="1590001" y="3238525"/>
                </a:lnTo>
                <a:lnTo>
                  <a:pt x="1637766" y="3241052"/>
                </a:lnTo>
                <a:lnTo>
                  <a:pt x="1685569" y="3242322"/>
                </a:lnTo>
                <a:lnTo>
                  <a:pt x="1733384" y="3242322"/>
                </a:lnTo>
                <a:lnTo>
                  <a:pt x="1781187" y="3241052"/>
                </a:lnTo>
                <a:lnTo>
                  <a:pt x="1828952" y="3238525"/>
                </a:lnTo>
                <a:lnTo>
                  <a:pt x="1876628" y="3234728"/>
                </a:lnTo>
                <a:lnTo>
                  <a:pt x="1924202" y="3229660"/>
                </a:lnTo>
                <a:lnTo>
                  <a:pt x="1971624" y="3223336"/>
                </a:lnTo>
                <a:lnTo>
                  <a:pt x="2018880" y="3215754"/>
                </a:lnTo>
                <a:lnTo>
                  <a:pt x="2065947" y="3206889"/>
                </a:lnTo>
                <a:lnTo>
                  <a:pt x="2112772" y="3196767"/>
                </a:lnTo>
                <a:lnTo>
                  <a:pt x="2159330" y="3185388"/>
                </a:lnTo>
                <a:lnTo>
                  <a:pt x="2205596" y="3172726"/>
                </a:lnTo>
                <a:lnTo>
                  <a:pt x="2251545" y="3158820"/>
                </a:lnTo>
                <a:lnTo>
                  <a:pt x="2297125" y="3143631"/>
                </a:lnTo>
                <a:lnTo>
                  <a:pt x="2342324" y="3127184"/>
                </a:lnTo>
                <a:lnTo>
                  <a:pt x="2387092" y="3109480"/>
                </a:lnTo>
                <a:lnTo>
                  <a:pt x="2431415" y="3090494"/>
                </a:lnTo>
                <a:lnTo>
                  <a:pt x="2475268" y="3070250"/>
                </a:lnTo>
                <a:lnTo>
                  <a:pt x="2518600" y="3048749"/>
                </a:lnTo>
                <a:lnTo>
                  <a:pt x="2561386" y="3025978"/>
                </a:lnTo>
                <a:lnTo>
                  <a:pt x="2603601" y="3001937"/>
                </a:lnTo>
                <a:lnTo>
                  <a:pt x="2645219" y="2976626"/>
                </a:lnTo>
                <a:close/>
              </a:path>
              <a:path w="3416300" h="3242945">
                <a:moveTo>
                  <a:pt x="2645219" y="265684"/>
                </a:moveTo>
                <a:lnTo>
                  <a:pt x="2603601" y="240385"/>
                </a:lnTo>
                <a:lnTo>
                  <a:pt x="2561386" y="216344"/>
                </a:lnTo>
                <a:lnTo>
                  <a:pt x="2518600" y="193573"/>
                </a:lnTo>
                <a:lnTo>
                  <a:pt x="2475268" y="172072"/>
                </a:lnTo>
                <a:lnTo>
                  <a:pt x="2431415" y="151828"/>
                </a:lnTo>
                <a:lnTo>
                  <a:pt x="2387092" y="132842"/>
                </a:lnTo>
                <a:lnTo>
                  <a:pt x="2342324" y="115138"/>
                </a:lnTo>
                <a:lnTo>
                  <a:pt x="2297125" y="98691"/>
                </a:lnTo>
                <a:lnTo>
                  <a:pt x="2251545" y="83502"/>
                </a:lnTo>
                <a:lnTo>
                  <a:pt x="2205596" y="69596"/>
                </a:lnTo>
                <a:lnTo>
                  <a:pt x="2159330" y="56934"/>
                </a:lnTo>
                <a:lnTo>
                  <a:pt x="2112772" y="45554"/>
                </a:lnTo>
                <a:lnTo>
                  <a:pt x="2065947" y="35433"/>
                </a:lnTo>
                <a:lnTo>
                  <a:pt x="2018880" y="26568"/>
                </a:lnTo>
                <a:lnTo>
                  <a:pt x="1971624" y="18986"/>
                </a:lnTo>
                <a:lnTo>
                  <a:pt x="1924202" y="12661"/>
                </a:lnTo>
                <a:lnTo>
                  <a:pt x="1876628" y="7594"/>
                </a:lnTo>
                <a:lnTo>
                  <a:pt x="1828952" y="3797"/>
                </a:lnTo>
                <a:lnTo>
                  <a:pt x="1781187" y="1270"/>
                </a:lnTo>
                <a:lnTo>
                  <a:pt x="1733384" y="0"/>
                </a:lnTo>
                <a:lnTo>
                  <a:pt x="1685569" y="0"/>
                </a:lnTo>
                <a:lnTo>
                  <a:pt x="1637766" y="1270"/>
                </a:lnTo>
                <a:lnTo>
                  <a:pt x="1590001" y="3797"/>
                </a:lnTo>
                <a:lnTo>
                  <a:pt x="1542326" y="7594"/>
                </a:lnTo>
                <a:lnTo>
                  <a:pt x="1494751" y="12661"/>
                </a:lnTo>
                <a:lnTo>
                  <a:pt x="1447330" y="18986"/>
                </a:lnTo>
                <a:lnTo>
                  <a:pt x="1400073" y="26568"/>
                </a:lnTo>
                <a:lnTo>
                  <a:pt x="1353007" y="35433"/>
                </a:lnTo>
                <a:lnTo>
                  <a:pt x="1306182" y="45554"/>
                </a:lnTo>
                <a:lnTo>
                  <a:pt x="1259624" y="56934"/>
                </a:lnTo>
                <a:lnTo>
                  <a:pt x="1213358" y="69596"/>
                </a:lnTo>
                <a:lnTo>
                  <a:pt x="1167409" y="83502"/>
                </a:lnTo>
                <a:lnTo>
                  <a:pt x="1121829" y="98691"/>
                </a:lnTo>
                <a:lnTo>
                  <a:pt x="1076629" y="115138"/>
                </a:lnTo>
                <a:lnTo>
                  <a:pt x="1031862" y="132842"/>
                </a:lnTo>
                <a:lnTo>
                  <a:pt x="987539" y="151828"/>
                </a:lnTo>
                <a:lnTo>
                  <a:pt x="943686" y="172072"/>
                </a:lnTo>
                <a:lnTo>
                  <a:pt x="900353" y="193573"/>
                </a:lnTo>
                <a:lnTo>
                  <a:pt x="857567" y="216344"/>
                </a:lnTo>
                <a:lnTo>
                  <a:pt x="815352" y="240385"/>
                </a:lnTo>
                <a:lnTo>
                  <a:pt x="773734" y="265684"/>
                </a:lnTo>
                <a:lnTo>
                  <a:pt x="816165" y="305943"/>
                </a:lnTo>
                <a:lnTo>
                  <a:pt x="858240" y="281190"/>
                </a:lnTo>
                <a:lnTo>
                  <a:pt x="900925" y="257733"/>
                </a:lnTo>
                <a:lnTo>
                  <a:pt x="944156" y="235585"/>
                </a:lnTo>
                <a:lnTo>
                  <a:pt x="987907" y="214731"/>
                </a:lnTo>
                <a:lnTo>
                  <a:pt x="1032154" y="195186"/>
                </a:lnTo>
                <a:lnTo>
                  <a:pt x="1076871" y="176949"/>
                </a:lnTo>
                <a:lnTo>
                  <a:pt x="1122006" y="160007"/>
                </a:lnTo>
                <a:lnTo>
                  <a:pt x="1167536" y="144373"/>
                </a:lnTo>
                <a:lnTo>
                  <a:pt x="1213446" y="130035"/>
                </a:lnTo>
                <a:lnTo>
                  <a:pt x="1259674" y="117005"/>
                </a:lnTo>
                <a:lnTo>
                  <a:pt x="1306220" y="105283"/>
                </a:lnTo>
                <a:lnTo>
                  <a:pt x="1353019" y="94856"/>
                </a:lnTo>
                <a:lnTo>
                  <a:pt x="1400073" y="85725"/>
                </a:lnTo>
                <a:lnTo>
                  <a:pt x="1447317" y="77914"/>
                </a:lnTo>
                <a:lnTo>
                  <a:pt x="1494751" y="71399"/>
                </a:lnTo>
                <a:lnTo>
                  <a:pt x="1542313" y="66179"/>
                </a:lnTo>
                <a:lnTo>
                  <a:pt x="1590001" y="62280"/>
                </a:lnTo>
                <a:lnTo>
                  <a:pt x="1637753" y="59664"/>
                </a:lnTo>
                <a:lnTo>
                  <a:pt x="1685569" y="58369"/>
                </a:lnTo>
                <a:lnTo>
                  <a:pt x="1733384" y="58369"/>
                </a:lnTo>
                <a:lnTo>
                  <a:pt x="1781200" y="59664"/>
                </a:lnTo>
                <a:lnTo>
                  <a:pt x="1828952" y="62280"/>
                </a:lnTo>
                <a:lnTo>
                  <a:pt x="1876640" y="66179"/>
                </a:lnTo>
                <a:lnTo>
                  <a:pt x="1924202" y="71399"/>
                </a:lnTo>
                <a:lnTo>
                  <a:pt x="1971636" y="77914"/>
                </a:lnTo>
                <a:lnTo>
                  <a:pt x="2018880" y="85725"/>
                </a:lnTo>
                <a:lnTo>
                  <a:pt x="2065934" y="94856"/>
                </a:lnTo>
                <a:lnTo>
                  <a:pt x="2112734" y="105283"/>
                </a:lnTo>
                <a:lnTo>
                  <a:pt x="2159279" y="117005"/>
                </a:lnTo>
                <a:lnTo>
                  <a:pt x="2205507" y="130035"/>
                </a:lnTo>
                <a:lnTo>
                  <a:pt x="2251418" y="144373"/>
                </a:lnTo>
                <a:lnTo>
                  <a:pt x="2296947" y="160007"/>
                </a:lnTo>
                <a:lnTo>
                  <a:pt x="2342083" y="176949"/>
                </a:lnTo>
                <a:lnTo>
                  <a:pt x="2386800" y="195186"/>
                </a:lnTo>
                <a:lnTo>
                  <a:pt x="2431046" y="214731"/>
                </a:lnTo>
                <a:lnTo>
                  <a:pt x="2474798" y="235585"/>
                </a:lnTo>
                <a:lnTo>
                  <a:pt x="2518029" y="257733"/>
                </a:lnTo>
                <a:lnTo>
                  <a:pt x="2560713" y="281190"/>
                </a:lnTo>
                <a:lnTo>
                  <a:pt x="2602801" y="305943"/>
                </a:lnTo>
                <a:lnTo>
                  <a:pt x="2645219" y="265684"/>
                </a:lnTo>
                <a:close/>
              </a:path>
              <a:path w="3416300" h="3242945">
                <a:moveTo>
                  <a:pt x="3152711" y="1907667"/>
                </a:moveTo>
                <a:lnTo>
                  <a:pt x="3101784" y="1907667"/>
                </a:lnTo>
                <a:lnTo>
                  <a:pt x="3090151" y="1954555"/>
                </a:lnTo>
                <a:lnTo>
                  <a:pt x="3076841" y="2000783"/>
                </a:lnTo>
                <a:lnTo>
                  <a:pt x="3061893" y="2046338"/>
                </a:lnTo>
                <a:lnTo>
                  <a:pt x="3045345" y="2091169"/>
                </a:lnTo>
                <a:lnTo>
                  <a:pt x="3027210" y="2135263"/>
                </a:lnTo>
                <a:lnTo>
                  <a:pt x="3007525" y="2178583"/>
                </a:lnTo>
                <a:lnTo>
                  <a:pt x="2986341" y="2221103"/>
                </a:lnTo>
                <a:lnTo>
                  <a:pt x="2963659" y="2262797"/>
                </a:lnTo>
                <a:lnTo>
                  <a:pt x="2939529" y="2303615"/>
                </a:lnTo>
                <a:lnTo>
                  <a:pt x="2913989" y="2343556"/>
                </a:lnTo>
                <a:lnTo>
                  <a:pt x="2887053" y="2382558"/>
                </a:lnTo>
                <a:lnTo>
                  <a:pt x="2858770" y="2420620"/>
                </a:lnTo>
                <a:lnTo>
                  <a:pt x="2829166" y="2457678"/>
                </a:lnTo>
                <a:lnTo>
                  <a:pt x="2798267" y="2493746"/>
                </a:lnTo>
                <a:lnTo>
                  <a:pt x="2766098" y="2528747"/>
                </a:lnTo>
                <a:lnTo>
                  <a:pt x="2732709" y="2562695"/>
                </a:lnTo>
                <a:lnTo>
                  <a:pt x="2698127" y="2595524"/>
                </a:lnTo>
                <a:lnTo>
                  <a:pt x="2662390" y="2627223"/>
                </a:lnTo>
                <a:lnTo>
                  <a:pt x="2625509" y="2657754"/>
                </a:lnTo>
                <a:lnTo>
                  <a:pt x="2587523" y="2687104"/>
                </a:lnTo>
                <a:lnTo>
                  <a:pt x="2548483" y="2715209"/>
                </a:lnTo>
                <a:lnTo>
                  <a:pt x="2508402" y="2742069"/>
                </a:lnTo>
                <a:lnTo>
                  <a:pt x="2467305" y="2767647"/>
                </a:lnTo>
                <a:lnTo>
                  <a:pt x="2425242" y="2791904"/>
                </a:lnTo>
                <a:lnTo>
                  <a:pt x="2382240" y="2814815"/>
                </a:lnTo>
                <a:lnTo>
                  <a:pt x="2338336" y="2836354"/>
                </a:lnTo>
                <a:lnTo>
                  <a:pt x="2293543" y="2856484"/>
                </a:lnTo>
                <a:lnTo>
                  <a:pt x="2247912" y="2875165"/>
                </a:lnTo>
                <a:lnTo>
                  <a:pt x="2201468" y="2892399"/>
                </a:lnTo>
                <a:lnTo>
                  <a:pt x="2154237" y="2908122"/>
                </a:lnTo>
                <a:lnTo>
                  <a:pt x="2106257" y="2922320"/>
                </a:lnTo>
                <a:lnTo>
                  <a:pt x="2057565" y="2934970"/>
                </a:lnTo>
                <a:lnTo>
                  <a:pt x="2008187" y="2946019"/>
                </a:lnTo>
                <a:lnTo>
                  <a:pt x="2008187" y="2994279"/>
                </a:lnTo>
                <a:lnTo>
                  <a:pt x="2057273" y="2983865"/>
                </a:lnTo>
                <a:lnTo>
                  <a:pt x="2105723" y="2971939"/>
                </a:lnTo>
                <a:lnTo>
                  <a:pt x="2153475" y="2958515"/>
                </a:lnTo>
                <a:lnTo>
                  <a:pt x="2200541" y="2943644"/>
                </a:lnTo>
                <a:lnTo>
                  <a:pt x="2246858" y="2927350"/>
                </a:lnTo>
                <a:lnTo>
                  <a:pt x="2292413" y="2909646"/>
                </a:lnTo>
                <a:lnTo>
                  <a:pt x="2337168" y="2890570"/>
                </a:lnTo>
                <a:lnTo>
                  <a:pt x="2381110" y="2870136"/>
                </a:lnTo>
                <a:lnTo>
                  <a:pt x="2424201" y="2848394"/>
                </a:lnTo>
                <a:lnTo>
                  <a:pt x="2466403" y="2825356"/>
                </a:lnTo>
                <a:lnTo>
                  <a:pt x="2507704" y="2801035"/>
                </a:lnTo>
                <a:lnTo>
                  <a:pt x="2548077" y="2775483"/>
                </a:lnTo>
                <a:lnTo>
                  <a:pt x="2587472" y="2748724"/>
                </a:lnTo>
                <a:lnTo>
                  <a:pt x="2625877" y="2720771"/>
                </a:lnTo>
                <a:lnTo>
                  <a:pt x="2663266" y="2691663"/>
                </a:lnTo>
                <a:lnTo>
                  <a:pt x="2699613" y="2661424"/>
                </a:lnTo>
                <a:lnTo>
                  <a:pt x="2734868" y="2630081"/>
                </a:lnTo>
                <a:lnTo>
                  <a:pt x="2769019" y="2597658"/>
                </a:lnTo>
                <a:lnTo>
                  <a:pt x="2802039" y="2564180"/>
                </a:lnTo>
                <a:lnTo>
                  <a:pt x="2833890" y="2529675"/>
                </a:lnTo>
                <a:lnTo>
                  <a:pt x="2864548" y="2494178"/>
                </a:lnTo>
                <a:lnTo>
                  <a:pt x="2893999" y="2457716"/>
                </a:lnTo>
                <a:lnTo>
                  <a:pt x="2922181" y="2420302"/>
                </a:lnTo>
                <a:lnTo>
                  <a:pt x="2949105" y="2381974"/>
                </a:lnTo>
                <a:lnTo>
                  <a:pt x="2974708" y="2342769"/>
                </a:lnTo>
                <a:lnTo>
                  <a:pt x="2998990" y="2302687"/>
                </a:lnTo>
                <a:lnTo>
                  <a:pt x="3021901" y="2261781"/>
                </a:lnTo>
                <a:lnTo>
                  <a:pt x="3043415" y="2220061"/>
                </a:lnTo>
                <a:lnTo>
                  <a:pt x="3063519" y="2177554"/>
                </a:lnTo>
                <a:lnTo>
                  <a:pt x="3082163" y="2134298"/>
                </a:lnTo>
                <a:lnTo>
                  <a:pt x="3099346" y="2090318"/>
                </a:lnTo>
                <a:lnTo>
                  <a:pt x="3115018" y="2045639"/>
                </a:lnTo>
                <a:lnTo>
                  <a:pt x="3129153" y="2000288"/>
                </a:lnTo>
                <a:lnTo>
                  <a:pt x="3141726" y="1954288"/>
                </a:lnTo>
                <a:lnTo>
                  <a:pt x="3152711" y="1907667"/>
                </a:lnTo>
                <a:close/>
              </a:path>
              <a:path w="3416300" h="3242945">
                <a:moveTo>
                  <a:pt x="3152711" y="1339215"/>
                </a:moveTo>
                <a:lnTo>
                  <a:pt x="3141726" y="1292479"/>
                </a:lnTo>
                <a:lnTo>
                  <a:pt x="3129153" y="1246352"/>
                </a:lnTo>
                <a:lnTo>
                  <a:pt x="3115018" y="1200873"/>
                </a:lnTo>
                <a:lnTo>
                  <a:pt x="3099346" y="1156068"/>
                </a:lnTo>
                <a:lnTo>
                  <a:pt x="3082163" y="1111961"/>
                </a:lnTo>
                <a:lnTo>
                  <a:pt x="3063519" y="1068590"/>
                </a:lnTo>
                <a:lnTo>
                  <a:pt x="3043415" y="1025969"/>
                </a:lnTo>
                <a:lnTo>
                  <a:pt x="3021901" y="984135"/>
                </a:lnTo>
                <a:lnTo>
                  <a:pt x="2998990" y="943114"/>
                </a:lnTo>
                <a:lnTo>
                  <a:pt x="2974708" y="902931"/>
                </a:lnTo>
                <a:lnTo>
                  <a:pt x="2949105" y="863600"/>
                </a:lnTo>
                <a:lnTo>
                  <a:pt x="2922181" y="825169"/>
                </a:lnTo>
                <a:lnTo>
                  <a:pt x="2893999" y="787654"/>
                </a:lnTo>
                <a:lnTo>
                  <a:pt x="2864548" y="751090"/>
                </a:lnTo>
                <a:lnTo>
                  <a:pt x="2833890" y="715492"/>
                </a:lnTo>
                <a:lnTo>
                  <a:pt x="2802039" y="680897"/>
                </a:lnTo>
                <a:lnTo>
                  <a:pt x="2769019" y="647331"/>
                </a:lnTo>
                <a:lnTo>
                  <a:pt x="2734868" y="614819"/>
                </a:lnTo>
                <a:lnTo>
                  <a:pt x="2699613" y="583387"/>
                </a:lnTo>
                <a:lnTo>
                  <a:pt x="2663266" y="553059"/>
                </a:lnTo>
                <a:lnTo>
                  <a:pt x="2625877" y="523875"/>
                </a:lnTo>
                <a:lnTo>
                  <a:pt x="2587472" y="495846"/>
                </a:lnTo>
                <a:lnTo>
                  <a:pt x="2548077" y="468998"/>
                </a:lnTo>
                <a:lnTo>
                  <a:pt x="2507704" y="443382"/>
                </a:lnTo>
                <a:lnTo>
                  <a:pt x="2466403" y="418998"/>
                </a:lnTo>
                <a:lnTo>
                  <a:pt x="2424201" y="395897"/>
                </a:lnTo>
                <a:lnTo>
                  <a:pt x="2381110" y="374078"/>
                </a:lnTo>
                <a:lnTo>
                  <a:pt x="2337168" y="353593"/>
                </a:lnTo>
                <a:lnTo>
                  <a:pt x="2292413" y="334467"/>
                </a:lnTo>
                <a:lnTo>
                  <a:pt x="2246858" y="316699"/>
                </a:lnTo>
                <a:lnTo>
                  <a:pt x="2200541" y="300355"/>
                </a:lnTo>
                <a:lnTo>
                  <a:pt x="2153475" y="285445"/>
                </a:lnTo>
                <a:lnTo>
                  <a:pt x="2105723" y="271983"/>
                </a:lnTo>
                <a:lnTo>
                  <a:pt x="2057273" y="260019"/>
                </a:lnTo>
                <a:lnTo>
                  <a:pt x="2008187" y="249555"/>
                </a:lnTo>
                <a:lnTo>
                  <a:pt x="2008187" y="297942"/>
                </a:lnTo>
                <a:lnTo>
                  <a:pt x="2057565" y="309029"/>
                </a:lnTo>
                <a:lnTo>
                  <a:pt x="2106257" y="321703"/>
                </a:lnTo>
                <a:lnTo>
                  <a:pt x="2154237" y="335940"/>
                </a:lnTo>
                <a:lnTo>
                  <a:pt x="2201468" y="351713"/>
                </a:lnTo>
                <a:lnTo>
                  <a:pt x="2247912" y="368985"/>
                </a:lnTo>
                <a:lnTo>
                  <a:pt x="2293543" y="387731"/>
                </a:lnTo>
                <a:lnTo>
                  <a:pt x="2338336" y="407911"/>
                </a:lnTo>
                <a:lnTo>
                  <a:pt x="2382240" y="429514"/>
                </a:lnTo>
                <a:lnTo>
                  <a:pt x="2425242" y="452488"/>
                </a:lnTo>
                <a:lnTo>
                  <a:pt x="2467305" y="476808"/>
                </a:lnTo>
                <a:lnTo>
                  <a:pt x="2508402" y="502462"/>
                </a:lnTo>
                <a:lnTo>
                  <a:pt x="2548483" y="529399"/>
                </a:lnTo>
                <a:lnTo>
                  <a:pt x="2587523" y="557593"/>
                </a:lnTo>
                <a:lnTo>
                  <a:pt x="2625509" y="587019"/>
                </a:lnTo>
                <a:lnTo>
                  <a:pt x="2662390" y="617639"/>
                </a:lnTo>
                <a:lnTo>
                  <a:pt x="2698127" y="649427"/>
                </a:lnTo>
                <a:lnTo>
                  <a:pt x="2732709" y="682358"/>
                </a:lnTo>
                <a:lnTo>
                  <a:pt x="2766098" y="716394"/>
                </a:lnTo>
                <a:lnTo>
                  <a:pt x="2798267" y="751509"/>
                </a:lnTo>
                <a:lnTo>
                  <a:pt x="2829166" y="787666"/>
                </a:lnTo>
                <a:lnTo>
                  <a:pt x="2858770" y="824852"/>
                </a:lnTo>
                <a:lnTo>
                  <a:pt x="2887053" y="863015"/>
                </a:lnTo>
                <a:lnTo>
                  <a:pt x="2913989" y="902131"/>
                </a:lnTo>
                <a:lnTo>
                  <a:pt x="2939529" y="942174"/>
                </a:lnTo>
                <a:lnTo>
                  <a:pt x="2963659" y="983119"/>
                </a:lnTo>
                <a:lnTo>
                  <a:pt x="2986341" y="1024928"/>
                </a:lnTo>
                <a:lnTo>
                  <a:pt x="3007525" y="1067562"/>
                </a:lnTo>
                <a:lnTo>
                  <a:pt x="3027210" y="1111008"/>
                </a:lnTo>
                <a:lnTo>
                  <a:pt x="3045345" y="1155217"/>
                </a:lnTo>
                <a:lnTo>
                  <a:pt x="3061893" y="1200188"/>
                </a:lnTo>
                <a:lnTo>
                  <a:pt x="3076841" y="1245857"/>
                </a:lnTo>
                <a:lnTo>
                  <a:pt x="3090151" y="1292212"/>
                </a:lnTo>
                <a:lnTo>
                  <a:pt x="3101784" y="1339215"/>
                </a:lnTo>
                <a:lnTo>
                  <a:pt x="3152711" y="1339215"/>
                </a:lnTo>
                <a:close/>
              </a:path>
              <a:path w="3416300" h="3242945">
                <a:moveTo>
                  <a:pt x="3415919" y="1621929"/>
                </a:moveTo>
                <a:lnTo>
                  <a:pt x="3415207" y="1575422"/>
                </a:lnTo>
                <a:lnTo>
                  <a:pt x="3413112" y="1528965"/>
                </a:lnTo>
                <a:lnTo>
                  <a:pt x="3409607" y="1482559"/>
                </a:lnTo>
                <a:lnTo>
                  <a:pt x="3404705" y="1436255"/>
                </a:lnTo>
                <a:lnTo>
                  <a:pt x="3398393" y="1390078"/>
                </a:lnTo>
                <a:lnTo>
                  <a:pt x="3390696" y="1344053"/>
                </a:lnTo>
                <a:lnTo>
                  <a:pt x="3381591" y="1298232"/>
                </a:lnTo>
                <a:lnTo>
                  <a:pt x="3371075" y="1252626"/>
                </a:lnTo>
                <a:lnTo>
                  <a:pt x="3359162" y="1207262"/>
                </a:lnTo>
                <a:lnTo>
                  <a:pt x="3345853" y="1162202"/>
                </a:lnTo>
                <a:lnTo>
                  <a:pt x="3331146" y="1117447"/>
                </a:lnTo>
                <a:lnTo>
                  <a:pt x="3315030" y="1073048"/>
                </a:lnTo>
                <a:lnTo>
                  <a:pt x="3297517" y="1029030"/>
                </a:lnTo>
                <a:lnTo>
                  <a:pt x="3278606" y="985418"/>
                </a:lnTo>
                <a:lnTo>
                  <a:pt x="3258286" y="942251"/>
                </a:lnTo>
                <a:lnTo>
                  <a:pt x="3236569" y="899553"/>
                </a:lnTo>
                <a:lnTo>
                  <a:pt x="3213455" y="857377"/>
                </a:lnTo>
                <a:lnTo>
                  <a:pt x="3188932" y="815733"/>
                </a:lnTo>
                <a:lnTo>
                  <a:pt x="3163011" y="774661"/>
                </a:lnTo>
                <a:lnTo>
                  <a:pt x="3135693" y="734187"/>
                </a:lnTo>
                <a:lnTo>
                  <a:pt x="3093275" y="774446"/>
                </a:lnTo>
                <a:lnTo>
                  <a:pt x="3120034" y="815441"/>
                </a:lnTo>
                <a:lnTo>
                  <a:pt x="3145345" y="857021"/>
                </a:lnTo>
                <a:lnTo>
                  <a:pt x="3169208" y="899147"/>
                </a:lnTo>
                <a:lnTo>
                  <a:pt x="3191624" y="941793"/>
                </a:lnTo>
                <a:lnTo>
                  <a:pt x="3212604" y="984935"/>
                </a:lnTo>
                <a:lnTo>
                  <a:pt x="3232124" y="1028534"/>
                </a:lnTo>
                <a:lnTo>
                  <a:pt x="3250209" y="1072553"/>
                </a:lnTo>
                <a:lnTo>
                  <a:pt x="3266846" y="1116965"/>
                </a:lnTo>
                <a:lnTo>
                  <a:pt x="3282023" y="1161732"/>
                </a:lnTo>
                <a:lnTo>
                  <a:pt x="3295764" y="1206817"/>
                </a:lnTo>
                <a:lnTo>
                  <a:pt x="3308058" y="1252207"/>
                </a:lnTo>
                <a:lnTo>
                  <a:pt x="3318916" y="1297851"/>
                </a:lnTo>
                <a:lnTo>
                  <a:pt x="3328314" y="1343723"/>
                </a:lnTo>
                <a:lnTo>
                  <a:pt x="3336264" y="1389786"/>
                </a:lnTo>
                <a:lnTo>
                  <a:pt x="3342779" y="1436027"/>
                </a:lnTo>
                <a:lnTo>
                  <a:pt x="3347834" y="1482382"/>
                </a:lnTo>
                <a:lnTo>
                  <a:pt x="3351453" y="1528838"/>
                </a:lnTo>
                <a:lnTo>
                  <a:pt x="3353625" y="1575371"/>
                </a:lnTo>
                <a:lnTo>
                  <a:pt x="3354349" y="1621929"/>
                </a:lnTo>
                <a:lnTo>
                  <a:pt x="3353625" y="1668475"/>
                </a:lnTo>
                <a:lnTo>
                  <a:pt x="3351453" y="1715008"/>
                </a:lnTo>
                <a:lnTo>
                  <a:pt x="3347834" y="1761464"/>
                </a:lnTo>
                <a:lnTo>
                  <a:pt x="3342779" y="1807819"/>
                </a:lnTo>
                <a:lnTo>
                  <a:pt x="3336264" y="1854060"/>
                </a:lnTo>
                <a:lnTo>
                  <a:pt x="3328314" y="1900123"/>
                </a:lnTo>
                <a:lnTo>
                  <a:pt x="3318916" y="1945995"/>
                </a:lnTo>
                <a:lnTo>
                  <a:pt x="3308058" y="1991639"/>
                </a:lnTo>
                <a:lnTo>
                  <a:pt x="3295764" y="2037029"/>
                </a:lnTo>
                <a:lnTo>
                  <a:pt x="3282023" y="2082114"/>
                </a:lnTo>
                <a:lnTo>
                  <a:pt x="3266846" y="2126881"/>
                </a:lnTo>
                <a:lnTo>
                  <a:pt x="3250209" y="2171293"/>
                </a:lnTo>
                <a:lnTo>
                  <a:pt x="3232124" y="2215311"/>
                </a:lnTo>
                <a:lnTo>
                  <a:pt x="3212604" y="2258911"/>
                </a:lnTo>
                <a:lnTo>
                  <a:pt x="3191624" y="2302052"/>
                </a:lnTo>
                <a:lnTo>
                  <a:pt x="3169208" y="2344699"/>
                </a:lnTo>
                <a:lnTo>
                  <a:pt x="3145345" y="2386825"/>
                </a:lnTo>
                <a:lnTo>
                  <a:pt x="3120034" y="2428405"/>
                </a:lnTo>
                <a:lnTo>
                  <a:pt x="3093275" y="2469388"/>
                </a:lnTo>
                <a:lnTo>
                  <a:pt x="3135693" y="2509647"/>
                </a:lnTo>
                <a:lnTo>
                  <a:pt x="3163011" y="2469184"/>
                </a:lnTo>
                <a:lnTo>
                  <a:pt x="3188932" y="2428113"/>
                </a:lnTo>
                <a:lnTo>
                  <a:pt x="3213455" y="2386469"/>
                </a:lnTo>
                <a:lnTo>
                  <a:pt x="3236569" y="2344293"/>
                </a:lnTo>
                <a:lnTo>
                  <a:pt x="3258286" y="2301595"/>
                </a:lnTo>
                <a:lnTo>
                  <a:pt x="3278606" y="2258428"/>
                </a:lnTo>
                <a:lnTo>
                  <a:pt x="3297517" y="2214816"/>
                </a:lnTo>
                <a:lnTo>
                  <a:pt x="3315030" y="2170798"/>
                </a:lnTo>
                <a:lnTo>
                  <a:pt x="3331146" y="2126399"/>
                </a:lnTo>
                <a:lnTo>
                  <a:pt x="3345853" y="2081644"/>
                </a:lnTo>
                <a:lnTo>
                  <a:pt x="3359162" y="2036584"/>
                </a:lnTo>
                <a:lnTo>
                  <a:pt x="3371075" y="1991220"/>
                </a:lnTo>
                <a:lnTo>
                  <a:pt x="3381591" y="1945614"/>
                </a:lnTo>
                <a:lnTo>
                  <a:pt x="3390696" y="1899793"/>
                </a:lnTo>
                <a:lnTo>
                  <a:pt x="3398393" y="1853768"/>
                </a:lnTo>
                <a:lnTo>
                  <a:pt x="3404705" y="1807591"/>
                </a:lnTo>
                <a:lnTo>
                  <a:pt x="3409607" y="1761286"/>
                </a:lnTo>
                <a:lnTo>
                  <a:pt x="3413112" y="1714881"/>
                </a:lnTo>
                <a:lnTo>
                  <a:pt x="3415207" y="1668424"/>
                </a:lnTo>
                <a:lnTo>
                  <a:pt x="3415919" y="1621929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248647" y="5506592"/>
            <a:ext cx="20586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Asset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alloca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547024" y="4156328"/>
            <a:ext cx="3416300" cy="3242945"/>
          </a:xfrm>
          <a:custGeom>
            <a:avLst/>
            <a:gdLst/>
            <a:ahLst/>
            <a:cxnLst/>
            <a:rect l="l" t="t" r="r" b="b"/>
            <a:pathLst>
              <a:path w="3416300" h="3242945">
                <a:moveTo>
                  <a:pt x="322656" y="774446"/>
                </a:moveTo>
                <a:lnTo>
                  <a:pt x="280238" y="734187"/>
                </a:lnTo>
                <a:lnTo>
                  <a:pt x="252907" y="774636"/>
                </a:lnTo>
                <a:lnTo>
                  <a:pt x="226987" y="815670"/>
                </a:lnTo>
                <a:lnTo>
                  <a:pt x="202463" y="857288"/>
                </a:lnTo>
                <a:lnTo>
                  <a:pt x="179349" y="899439"/>
                </a:lnTo>
                <a:lnTo>
                  <a:pt x="157632" y="942086"/>
                </a:lnTo>
                <a:lnTo>
                  <a:pt x="137312" y="985215"/>
                </a:lnTo>
                <a:lnTo>
                  <a:pt x="118402" y="1028788"/>
                </a:lnTo>
                <a:lnTo>
                  <a:pt x="100888" y="1072781"/>
                </a:lnTo>
                <a:lnTo>
                  <a:pt x="84772" y="1117142"/>
                </a:lnTo>
                <a:lnTo>
                  <a:pt x="70065" y="1161859"/>
                </a:lnTo>
                <a:lnTo>
                  <a:pt x="56756" y="1206881"/>
                </a:lnTo>
                <a:lnTo>
                  <a:pt x="44843" y="1252194"/>
                </a:lnTo>
                <a:lnTo>
                  <a:pt x="34328" y="1297762"/>
                </a:lnTo>
                <a:lnTo>
                  <a:pt x="25222" y="1343545"/>
                </a:lnTo>
                <a:lnTo>
                  <a:pt x="17526" y="1389532"/>
                </a:lnTo>
                <a:lnTo>
                  <a:pt x="11214" y="1435671"/>
                </a:lnTo>
                <a:lnTo>
                  <a:pt x="6311" y="1481924"/>
                </a:lnTo>
                <a:lnTo>
                  <a:pt x="2806" y="1528292"/>
                </a:lnTo>
                <a:lnTo>
                  <a:pt x="711" y="1574711"/>
                </a:lnTo>
                <a:lnTo>
                  <a:pt x="0" y="1621155"/>
                </a:lnTo>
                <a:lnTo>
                  <a:pt x="711" y="1667611"/>
                </a:lnTo>
                <a:lnTo>
                  <a:pt x="2806" y="1714030"/>
                </a:lnTo>
                <a:lnTo>
                  <a:pt x="6311" y="1760397"/>
                </a:lnTo>
                <a:lnTo>
                  <a:pt x="11214" y="1806651"/>
                </a:lnTo>
                <a:lnTo>
                  <a:pt x="17526" y="1852790"/>
                </a:lnTo>
                <a:lnTo>
                  <a:pt x="25222" y="1898777"/>
                </a:lnTo>
                <a:lnTo>
                  <a:pt x="34328" y="1944560"/>
                </a:lnTo>
                <a:lnTo>
                  <a:pt x="44843" y="1990128"/>
                </a:lnTo>
                <a:lnTo>
                  <a:pt x="56756" y="2035441"/>
                </a:lnTo>
                <a:lnTo>
                  <a:pt x="70065" y="2080463"/>
                </a:lnTo>
                <a:lnTo>
                  <a:pt x="84772" y="2125180"/>
                </a:lnTo>
                <a:lnTo>
                  <a:pt x="100888" y="2169541"/>
                </a:lnTo>
                <a:lnTo>
                  <a:pt x="118402" y="2213533"/>
                </a:lnTo>
                <a:lnTo>
                  <a:pt x="137312" y="2257107"/>
                </a:lnTo>
                <a:lnTo>
                  <a:pt x="157632" y="2300236"/>
                </a:lnTo>
                <a:lnTo>
                  <a:pt x="179349" y="2342883"/>
                </a:lnTo>
                <a:lnTo>
                  <a:pt x="202463" y="2385034"/>
                </a:lnTo>
                <a:lnTo>
                  <a:pt x="226987" y="2426652"/>
                </a:lnTo>
                <a:lnTo>
                  <a:pt x="252907" y="2467686"/>
                </a:lnTo>
                <a:lnTo>
                  <a:pt x="280238" y="2508123"/>
                </a:lnTo>
                <a:lnTo>
                  <a:pt x="322656" y="2467864"/>
                </a:lnTo>
                <a:lnTo>
                  <a:pt x="295884" y="2426919"/>
                </a:lnTo>
                <a:lnTo>
                  <a:pt x="270573" y="2385377"/>
                </a:lnTo>
                <a:lnTo>
                  <a:pt x="246710" y="2343289"/>
                </a:lnTo>
                <a:lnTo>
                  <a:pt x="224294" y="2300681"/>
                </a:lnTo>
                <a:lnTo>
                  <a:pt x="203314" y="2257590"/>
                </a:lnTo>
                <a:lnTo>
                  <a:pt x="183794" y="2214029"/>
                </a:lnTo>
                <a:lnTo>
                  <a:pt x="165709" y="2170049"/>
                </a:lnTo>
                <a:lnTo>
                  <a:pt x="149072" y="2125688"/>
                </a:lnTo>
                <a:lnTo>
                  <a:pt x="133896" y="2080958"/>
                </a:lnTo>
                <a:lnTo>
                  <a:pt x="120154" y="2035911"/>
                </a:lnTo>
                <a:lnTo>
                  <a:pt x="107861" y="1990559"/>
                </a:lnTo>
                <a:lnTo>
                  <a:pt x="97002" y="1944954"/>
                </a:lnTo>
                <a:lnTo>
                  <a:pt x="87604" y="1899119"/>
                </a:lnTo>
                <a:lnTo>
                  <a:pt x="79654" y="1853095"/>
                </a:lnTo>
                <a:lnTo>
                  <a:pt x="73139" y="1806905"/>
                </a:lnTo>
                <a:lnTo>
                  <a:pt x="68084" y="1760575"/>
                </a:lnTo>
                <a:lnTo>
                  <a:pt x="64465" y="1714157"/>
                </a:lnTo>
                <a:lnTo>
                  <a:pt x="62293" y="1667675"/>
                </a:lnTo>
                <a:lnTo>
                  <a:pt x="61569" y="1621155"/>
                </a:lnTo>
                <a:lnTo>
                  <a:pt x="62293" y="1574647"/>
                </a:lnTo>
                <a:lnTo>
                  <a:pt x="64465" y="1528165"/>
                </a:lnTo>
                <a:lnTo>
                  <a:pt x="68084" y="1481747"/>
                </a:lnTo>
                <a:lnTo>
                  <a:pt x="73139" y="1435417"/>
                </a:lnTo>
                <a:lnTo>
                  <a:pt x="79654" y="1389227"/>
                </a:lnTo>
                <a:lnTo>
                  <a:pt x="87604" y="1343202"/>
                </a:lnTo>
                <a:lnTo>
                  <a:pt x="97002" y="1297368"/>
                </a:lnTo>
                <a:lnTo>
                  <a:pt x="107861" y="1251762"/>
                </a:lnTo>
                <a:lnTo>
                  <a:pt x="120154" y="1206411"/>
                </a:lnTo>
                <a:lnTo>
                  <a:pt x="133896" y="1161364"/>
                </a:lnTo>
                <a:lnTo>
                  <a:pt x="149072" y="1116634"/>
                </a:lnTo>
                <a:lnTo>
                  <a:pt x="165709" y="1072273"/>
                </a:lnTo>
                <a:lnTo>
                  <a:pt x="183794" y="1028293"/>
                </a:lnTo>
                <a:lnTo>
                  <a:pt x="203314" y="984732"/>
                </a:lnTo>
                <a:lnTo>
                  <a:pt x="224294" y="941641"/>
                </a:lnTo>
                <a:lnTo>
                  <a:pt x="246710" y="899033"/>
                </a:lnTo>
                <a:lnTo>
                  <a:pt x="270573" y="856945"/>
                </a:lnTo>
                <a:lnTo>
                  <a:pt x="295884" y="815403"/>
                </a:lnTo>
                <a:lnTo>
                  <a:pt x="322656" y="774446"/>
                </a:lnTo>
                <a:close/>
              </a:path>
              <a:path w="3416300" h="3242945">
                <a:moveTo>
                  <a:pt x="1407744" y="2944495"/>
                </a:moveTo>
                <a:lnTo>
                  <a:pt x="1358353" y="2933446"/>
                </a:lnTo>
                <a:lnTo>
                  <a:pt x="1309662" y="2920796"/>
                </a:lnTo>
                <a:lnTo>
                  <a:pt x="1261681" y="2906598"/>
                </a:lnTo>
                <a:lnTo>
                  <a:pt x="1214450" y="2890875"/>
                </a:lnTo>
                <a:lnTo>
                  <a:pt x="1168006" y="2873641"/>
                </a:lnTo>
                <a:lnTo>
                  <a:pt x="1122375" y="2854960"/>
                </a:lnTo>
                <a:lnTo>
                  <a:pt x="1077582" y="2834830"/>
                </a:lnTo>
                <a:lnTo>
                  <a:pt x="1033678" y="2813291"/>
                </a:lnTo>
                <a:lnTo>
                  <a:pt x="990676" y="2790380"/>
                </a:lnTo>
                <a:lnTo>
                  <a:pt x="948613" y="2766123"/>
                </a:lnTo>
                <a:lnTo>
                  <a:pt x="907516" y="2740545"/>
                </a:lnTo>
                <a:lnTo>
                  <a:pt x="867435" y="2713685"/>
                </a:lnTo>
                <a:lnTo>
                  <a:pt x="828395" y="2685580"/>
                </a:lnTo>
                <a:lnTo>
                  <a:pt x="790409" y="2656230"/>
                </a:lnTo>
                <a:lnTo>
                  <a:pt x="753529" y="2625699"/>
                </a:lnTo>
                <a:lnTo>
                  <a:pt x="717791" y="2594000"/>
                </a:lnTo>
                <a:lnTo>
                  <a:pt x="683209" y="2561171"/>
                </a:lnTo>
                <a:lnTo>
                  <a:pt x="649820" y="2527223"/>
                </a:lnTo>
                <a:lnTo>
                  <a:pt x="617651" y="2492222"/>
                </a:lnTo>
                <a:lnTo>
                  <a:pt x="586752" y="2456154"/>
                </a:lnTo>
                <a:lnTo>
                  <a:pt x="557149" y="2419096"/>
                </a:lnTo>
                <a:lnTo>
                  <a:pt x="528866" y="2381034"/>
                </a:lnTo>
                <a:lnTo>
                  <a:pt x="501929" y="2342032"/>
                </a:lnTo>
                <a:lnTo>
                  <a:pt x="476389" y="2302091"/>
                </a:lnTo>
                <a:lnTo>
                  <a:pt x="452259" y="2261273"/>
                </a:lnTo>
                <a:lnTo>
                  <a:pt x="429577" y="2219579"/>
                </a:lnTo>
                <a:lnTo>
                  <a:pt x="408393" y="2177059"/>
                </a:lnTo>
                <a:lnTo>
                  <a:pt x="388708" y="2133739"/>
                </a:lnTo>
                <a:lnTo>
                  <a:pt x="370573" y="2089645"/>
                </a:lnTo>
                <a:lnTo>
                  <a:pt x="354025" y="2044814"/>
                </a:lnTo>
                <a:lnTo>
                  <a:pt x="339077" y="1999259"/>
                </a:lnTo>
                <a:lnTo>
                  <a:pt x="325767" y="1953031"/>
                </a:lnTo>
                <a:lnTo>
                  <a:pt x="314147" y="1906143"/>
                </a:lnTo>
                <a:lnTo>
                  <a:pt x="263220" y="1906143"/>
                </a:lnTo>
                <a:lnTo>
                  <a:pt x="274193" y="1952764"/>
                </a:lnTo>
                <a:lnTo>
                  <a:pt x="286766" y="1998764"/>
                </a:lnTo>
                <a:lnTo>
                  <a:pt x="300901" y="2044115"/>
                </a:lnTo>
                <a:lnTo>
                  <a:pt x="316572" y="2088794"/>
                </a:lnTo>
                <a:lnTo>
                  <a:pt x="333756" y="2132774"/>
                </a:lnTo>
                <a:lnTo>
                  <a:pt x="352399" y="2176030"/>
                </a:lnTo>
                <a:lnTo>
                  <a:pt x="372503" y="2218537"/>
                </a:lnTo>
                <a:lnTo>
                  <a:pt x="394017" y="2260257"/>
                </a:lnTo>
                <a:lnTo>
                  <a:pt x="416928" y="2301163"/>
                </a:lnTo>
                <a:lnTo>
                  <a:pt x="441210" y="2341245"/>
                </a:lnTo>
                <a:lnTo>
                  <a:pt x="466813" y="2380450"/>
                </a:lnTo>
                <a:lnTo>
                  <a:pt x="493737" y="2418778"/>
                </a:lnTo>
                <a:lnTo>
                  <a:pt x="521919" y="2456192"/>
                </a:lnTo>
                <a:lnTo>
                  <a:pt x="551370" y="2492654"/>
                </a:lnTo>
                <a:lnTo>
                  <a:pt x="582028" y="2528151"/>
                </a:lnTo>
                <a:lnTo>
                  <a:pt x="613879" y="2562656"/>
                </a:lnTo>
                <a:lnTo>
                  <a:pt x="646899" y="2596134"/>
                </a:lnTo>
                <a:lnTo>
                  <a:pt x="681050" y="2628557"/>
                </a:lnTo>
                <a:lnTo>
                  <a:pt x="716305" y="2659900"/>
                </a:lnTo>
                <a:lnTo>
                  <a:pt x="752652" y="2690139"/>
                </a:lnTo>
                <a:lnTo>
                  <a:pt x="790041" y="2719247"/>
                </a:lnTo>
                <a:lnTo>
                  <a:pt x="828446" y="2747200"/>
                </a:lnTo>
                <a:lnTo>
                  <a:pt x="867841" y="2773959"/>
                </a:lnTo>
                <a:lnTo>
                  <a:pt x="908215" y="2799511"/>
                </a:lnTo>
                <a:lnTo>
                  <a:pt x="949515" y="2823832"/>
                </a:lnTo>
                <a:lnTo>
                  <a:pt x="991717" y="2846870"/>
                </a:lnTo>
                <a:lnTo>
                  <a:pt x="1034808" y="2868612"/>
                </a:lnTo>
                <a:lnTo>
                  <a:pt x="1078750" y="2889046"/>
                </a:lnTo>
                <a:lnTo>
                  <a:pt x="1123505" y="2908122"/>
                </a:lnTo>
                <a:lnTo>
                  <a:pt x="1169060" y="2925826"/>
                </a:lnTo>
                <a:lnTo>
                  <a:pt x="1215377" y="2942120"/>
                </a:lnTo>
                <a:lnTo>
                  <a:pt x="1262443" y="2956991"/>
                </a:lnTo>
                <a:lnTo>
                  <a:pt x="1310195" y="2970415"/>
                </a:lnTo>
                <a:lnTo>
                  <a:pt x="1358646" y="2982341"/>
                </a:lnTo>
                <a:lnTo>
                  <a:pt x="1407744" y="2992755"/>
                </a:lnTo>
                <a:lnTo>
                  <a:pt x="1407744" y="2944495"/>
                </a:lnTo>
                <a:close/>
              </a:path>
              <a:path w="3416300" h="3242945">
                <a:moveTo>
                  <a:pt x="1407744" y="249555"/>
                </a:moveTo>
                <a:lnTo>
                  <a:pt x="1358646" y="260007"/>
                </a:lnTo>
                <a:lnTo>
                  <a:pt x="1310195" y="271957"/>
                </a:lnTo>
                <a:lnTo>
                  <a:pt x="1262443" y="285394"/>
                </a:lnTo>
                <a:lnTo>
                  <a:pt x="1215377" y="300291"/>
                </a:lnTo>
                <a:lnTo>
                  <a:pt x="1169060" y="316623"/>
                </a:lnTo>
                <a:lnTo>
                  <a:pt x="1123505" y="334352"/>
                </a:lnTo>
                <a:lnTo>
                  <a:pt x="1078750" y="353466"/>
                </a:lnTo>
                <a:lnTo>
                  <a:pt x="1034808" y="373913"/>
                </a:lnTo>
                <a:lnTo>
                  <a:pt x="991717" y="395693"/>
                </a:lnTo>
                <a:lnTo>
                  <a:pt x="949515" y="418782"/>
                </a:lnTo>
                <a:lnTo>
                  <a:pt x="908215" y="443115"/>
                </a:lnTo>
                <a:lnTo>
                  <a:pt x="867841" y="468706"/>
                </a:lnTo>
                <a:lnTo>
                  <a:pt x="828446" y="495503"/>
                </a:lnTo>
                <a:lnTo>
                  <a:pt x="790041" y="523494"/>
                </a:lnTo>
                <a:lnTo>
                  <a:pt x="752652" y="552640"/>
                </a:lnTo>
                <a:lnTo>
                  <a:pt x="716305" y="582930"/>
                </a:lnTo>
                <a:lnTo>
                  <a:pt x="681050" y="614311"/>
                </a:lnTo>
                <a:lnTo>
                  <a:pt x="646899" y="646785"/>
                </a:lnTo>
                <a:lnTo>
                  <a:pt x="613879" y="680300"/>
                </a:lnTo>
                <a:lnTo>
                  <a:pt x="582028" y="714857"/>
                </a:lnTo>
                <a:lnTo>
                  <a:pt x="551370" y="750392"/>
                </a:lnTo>
                <a:lnTo>
                  <a:pt x="521919" y="786917"/>
                </a:lnTo>
                <a:lnTo>
                  <a:pt x="493737" y="824369"/>
                </a:lnTo>
                <a:lnTo>
                  <a:pt x="466813" y="862749"/>
                </a:lnTo>
                <a:lnTo>
                  <a:pt x="441210" y="902017"/>
                </a:lnTo>
                <a:lnTo>
                  <a:pt x="416928" y="942149"/>
                </a:lnTo>
                <a:lnTo>
                  <a:pt x="394017" y="983107"/>
                </a:lnTo>
                <a:lnTo>
                  <a:pt x="372503" y="1024890"/>
                </a:lnTo>
                <a:lnTo>
                  <a:pt x="352399" y="1067447"/>
                </a:lnTo>
                <a:lnTo>
                  <a:pt x="333756" y="1110754"/>
                </a:lnTo>
                <a:lnTo>
                  <a:pt x="316572" y="1154798"/>
                </a:lnTo>
                <a:lnTo>
                  <a:pt x="300901" y="1199540"/>
                </a:lnTo>
                <a:lnTo>
                  <a:pt x="286766" y="1244955"/>
                </a:lnTo>
                <a:lnTo>
                  <a:pt x="274193" y="1291018"/>
                </a:lnTo>
                <a:lnTo>
                  <a:pt x="263220" y="1337691"/>
                </a:lnTo>
                <a:lnTo>
                  <a:pt x="314147" y="1337691"/>
                </a:lnTo>
                <a:lnTo>
                  <a:pt x="325767" y="1290751"/>
                </a:lnTo>
                <a:lnTo>
                  <a:pt x="339077" y="1244447"/>
                </a:lnTo>
                <a:lnTo>
                  <a:pt x="354025" y="1198829"/>
                </a:lnTo>
                <a:lnTo>
                  <a:pt x="370573" y="1153934"/>
                </a:lnTo>
                <a:lnTo>
                  <a:pt x="388708" y="1109764"/>
                </a:lnTo>
                <a:lnTo>
                  <a:pt x="408393" y="1066380"/>
                </a:lnTo>
                <a:lnTo>
                  <a:pt x="429577" y="1023797"/>
                </a:lnTo>
                <a:lnTo>
                  <a:pt x="452259" y="982052"/>
                </a:lnTo>
                <a:lnTo>
                  <a:pt x="476389" y="941171"/>
                </a:lnTo>
                <a:lnTo>
                  <a:pt x="501929" y="901179"/>
                </a:lnTo>
                <a:lnTo>
                  <a:pt x="528866" y="862114"/>
                </a:lnTo>
                <a:lnTo>
                  <a:pt x="557149" y="824001"/>
                </a:lnTo>
                <a:lnTo>
                  <a:pt x="586752" y="786879"/>
                </a:lnTo>
                <a:lnTo>
                  <a:pt x="617651" y="750773"/>
                </a:lnTo>
                <a:lnTo>
                  <a:pt x="649820" y="715708"/>
                </a:lnTo>
                <a:lnTo>
                  <a:pt x="683209" y="681723"/>
                </a:lnTo>
                <a:lnTo>
                  <a:pt x="717791" y="648843"/>
                </a:lnTo>
                <a:lnTo>
                  <a:pt x="753529" y="617093"/>
                </a:lnTo>
                <a:lnTo>
                  <a:pt x="790409" y="586511"/>
                </a:lnTo>
                <a:lnTo>
                  <a:pt x="828395" y="557136"/>
                </a:lnTo>
                <a:lnTo>
                  <a:pt x="867435" y="528993"/>
                </a:lnTo>
                <a:lnTo>
                  <a:pt x="907516" y="502094"/>
                </a:lnTo>
                <a:lnTo>
                  <a:pt x="948613" y="476491"/>
                </a:lnTo>
                <a:lnTo>
                  <a:pt x="990676" y="452196"/>
                </a:lnTo>
                <a:lnTo>
                  <a:pt x="1033678" y="429260"/>
                </a:lnTo>
                <a:lnTo>
                  <a:pt x="1077582" y="407708"/>
                </a:lnTo>
                <a:lnTo>
                  <a:pt x="1122375" y="387553"/>
                </a:lnTo>
                <a:lnTo>
                  <a:pt x="1168006" y="368846"/>
                </a:lnTo>
                <a:lnTo>
                  <a:pt x="1214450" y="351599"/>
                </a:lnTo>
                <a:lnTo>
                  <a:pt x="1261681" y="335864"/>
                </a:lnTo>
                <a:lnTo>
                  <a:pt x="1309662" y="321652"/>
                </a:lnTo>
                <a:lnTo>
                  <a:pt x="1358353" y="309003"/>
                </a:lnTo>
                <a:lnTo>
                  <a:pt x="1407744" y="297942"/>
                </a:lnTo>
                <a:lnTo>
                  <a:pt x="1407744" y="249555"/>
                </a:lnTo>
                <a:close/>
              </a:path>
              <a:path w="3416300" h="3242945">
                <a:moveTo>
                  <a:pt x="2645232" y="2976626"/>
                </a:moveTo>
                <a:lnTo>
                  <a:pt x="2602814" y="2936367"/>
                </a:lnTo>
                <a:lnTo>
                  <a:pt x="2560726" y="2961132"/>
                </a:lnTo>
                <a:lnTo>
                  <a:pt x="2518041" y="2984589"/>
                </a:lnTo>
                <a:lnTo>
                  <a:pt x="2474811" y="3006737"/>
                </a:lnTo>
                <a:lnTo>
                  <a:pt x="2431059" y="3027591"/>
                </a:lnTo>
                <a:lnTo>
                  <a:pt x="2386812" y="3047136"/>
                </a:lnTo>
                <a:lnTo>
                  <a:pt x="2342096" y="3065373"/>
                </a:lnTo>
                <a:lnTo>
                  <a:pt x="2296960" y="3082315"/>
                </a:lnTo>
                <a:lnTo>
                  <a:pt x="2251430" y="3097949"/>
                </a:lnTo>
                <a:lnTo>
                  <a:pt x="2205520" y="3112287"/>
                </a:lnTo>
                <a:lnTo>
                  <a:pt x="2159292" y="3125317"/>
                </a:lnTo>
                <a:lnTo>
                  <a:pt x="2112746" y="3137039"/>
                </a:lnTo>
                <a:lnTo>
                  <a:pt x="2065947" y="3147466"/>
                </a:lnTo>
                <a:lnTo>
                  <a:pt x="2018893" y="3156597"/>
                </a:lnTo>
                <a:lnTo>
                  <a:pt x="1971649" y="3164408"/>
                </a:lnTo>
                <a:lnTo>
                  <a:pt x="1924215" y="3170923"/>
                </a:lnTo>
                <a:lnTo>
                  <a:pt x="1876653" y="3176143"/>
                </a:lnTo>
                <a:lnTo>
                  <a:pt x="1828965" y="3180042"/>
                </a:lnTo>
                <a:lnTo>
                  <a:pt x="1781213" y="3182658"/>
                </a:lnTo>
                <a:lnTo>
                  <a:pt x="1733397" y="3183953"/>
                </a:lnTo>
                <a:lnTo>
                  <a:pt x="1685582" y="3183953"/>
                </a:lnTo>
                <a:lnTo>
                  <a:pt x="1637766" y="3182658"/>
                </a:lnTo>
                <a:lnTo>
                  <a:pt x="1590014" y="3180042"/>
                </a:lnTo>
                <a:lnTo>
                  <a:pt x="1542326" y="3176143"/>
                </a:lnTo>
                <a:lnTo>
                  <a:pt x="1494764" y="3170923"/>
                </a:lnTo>
                <a:lnTo>
                  <a:pt x="1447330" y="3164408"/>
                </a:lnTo>
                <a:lnTo>
                  <a:pt x="1400086" y="3156597"/>
                </a:lnTo>
                <a:lnTo>
                  <a:pt x="1353032" y="3147466"/>
                </a:lnTo>
                <a:lnTo>
                  <a:pt x="1306233" y="3137039"/>
                </a:lnTo>
                <a:lnTo>
                  <a:pt x="1259687" y="3125317"/>
                </a:lnTo>
                <a:lnTo>
                  <a:pt x="1213459" y="3112287"/>
                </a:lnTo>
                <a:lnTo>
                  <a:pt x="1167549" y="3097949"/>
                </a:lnTo>
                <a:lnTo>
                  <a:pt x="1122019" y="3082315"/>
                </a:lnTo>
                <a:lnTo>
                  <a:pt x="1076883" y="3065373"/>
                </a:lnTo>
                <a:lnTo>
                  <a:pt x="1032167" y="3047136"/>
                </a:lnTo>
                <a:lnTo>
                  <a:pt x="987920" y="3027591"/>
                </a:lnTo>
                <a:lnTo>
                  <a:pt x="944168" y="3006737"/>
                </a:lnTo>
                <a:lnTo>
                  <a:pt x="900938" y="2984589"/>
                </a:lnTo>
                <a:lnTo>
                  <a:pt x="858253" y="2961132"/>
                </a:lnTo>
                <a:lnTo>
                  <a:pt x="816178" y="2936367"/>
                </a:lnTo>
                <a:lnTo>
                  <a:pt x="773760" y="2976626"/>
                </a:lnTo>
                <a:lnTo>
                  <a:pt x="815365" y="3001937"/>
                </a:lnTo>
                <a:lnTo>
                  <a:pt x="857580" y="3025978"/>
                </a:lnTo>
                <a:lnTo>
                  <a:pt x="900366" y="3048749"/>
                </a:lnTo>
                <a:lnTo>
                  <a:pt x="943698" y="3070250"/>
                </a:lnTo>
                <a:lnTo>
                  <a:pt x="987552" y="3090494"/>
                </a:lnTo>
                <a:lnTo>
                  <a:pt x="1031875" y="3109480"/>
                </a:lnTo>
                <a:lnTo>
                  <a:pt x="1076642" y="3127184"/>
                </a:lnTo>
                <a:lnTo>
                  <a:pt x="1121841" y="3143631"/>
                </a:lnTo>
                <a:lnTo>
                  <a:pt x="1167422" y="3158820"/>
                </a:lnTo>
                <a:lnTo>
                  <a:pt x="1213370" y="3172726"/>
                </a:lnTo>
                <a:lnTo>
                  <a:pt x="1259636" y="3185388"/>
                </a:lnTo>
                <a:lnTo>
                  <a:pt x="1306195" y="3196767"/>
                </a:lnTo>
                <a:lnTo>
                  <a:pt x="1353019" y="3206889"/>
                </a:lnTo>
                <a:lnTo>
                  <a:pt x="1400086" y="3215754"/>
                </a:lnTo>
                <a:lnTo>
                  <a:pt x="1447342" y="3223336"/>
                </a:lnTo>
                <a:lnTo>
                  <a:pt x="1494764" y="3229660"/>
                </a:lnTo>
                <a:lnTo>
                  <a:pt x="1542338" y="3234728"/>
                </a:lnTo>
                <a:lnTo>
                  <a:pt x="1590014" y="3238525"/>
                </a:lnTo>
                <a:lnTo>
                  <a:pt x="1637779" y="3241052"/>
                </a:lnTo>
                <a:lnTo>
                  <a:pt x="1685582" y="3242322"/>
                </a:lnTo>
                <a:lnTo>
                  <a:pt x="1733397" y="3242322"/>
                </a:lnTo>
                <a:lnTo>
                  <a:pt x="1781200" y="3241052"/>
                </a:lnTo>
                <a:lnTo>
                  <a:pt x="1828965" y="3238525"/>
                </a:lnTo>
                <a:lnTo>
                  <a:pt x="1876640" y="3234728"/>
                </a:lnTo>
                <a:lnTo>
                  <a:pt x="1924215" y="3229660"/>
                </a:lnTo>
                <a:lnTo>
                  <a:pt x="1971636" y="3223336"/>
                </a:lnTo>
                <a:lnTo>
                  <a:pt x="2018893" y="3215754"/>
                </a:lnTo>
                <a:lnTo>
                  <a:pt x="2065959" y="3206889"/>
                </a:lnTo>
                <a:lnTo>
                  <a:pt x="2112784" y="3196767"/>
                </a:lnTo>
                <a:lnTo>
                  <a:pt x="2159343" y="3185388"/>
                </a:lnTo>
                <a:lnTo>
                  <a:pt x="2205609" y="3172726"/>
                </a:lnTo>
                <a:lnTo>
                  <a:pt x="2251557" y="3158820"/>
                </a:lnTo>
                <a:lnTo>
                  <a:pt x="2297138" y="3143631"/>
                </a:lnTo>
                <a:lnTo>
                  <a:pt x="2342337" y="3127184"/>
                </a:lnTo>
                <a:lnTo>
                  <a:pt x="2387104" y="3109480"/>
                </a:lnTo>
                <a:lnTo>
                  <a:pt x="2431427" y="3090494"/>
                </a:lnTo>
                <a:lnTo>
                  <a:pt x="2475280" y="3070250"/>
                </a:lnTo>
                <a:lnTo>
                  <a:pt x="2518613" y="3048749"/>
                </a:lnTo>
                <a:lnTo>
                  <a:pt x="2561399" y="3025978"/>
                </a:lnTo>
                <a:lnTo>
                  <a:pt x="2603614" y="3001937"/>
                </a:lnTo>
                <a:lnTo>
                  <a:pt x="2645232" y="2976626"/>
                </a:lnTo>
                <a:close/>
              </a:path>
              <a:path w="3416300" h="3242945">
                <a:moveTo>
                  <a:pt x="2645232" y="265684"/>
                </a:moveTo>
                <a:lnTo>
                  <a:pt x="2603614" y="240385"/>
                </a:lnTo>
                <a:lnTo>
                  <a:pt x="2561399" y="216344"/>
                </a:lnTo>
                <a:lnTo>
                  <a:pt x="2518613" y="193573"/>
                </a:lnTo>
                <a:lnTo>
                  <a:pt x="2475280" y="172072"/>
                </a:lnTo>
                <a:lnTo>
                  <a:pt x="2431427" y="151828"/>
                </a:lnTo>
                <a:lnTo>
                  <a:pt x="2387104" y="132842"/>
                </a:lnTo>
                <a:lnTo>
                  <a:pt x="2342337" y="115138"/>
                </a:lnTo>
                <a:lnTo>
                  <a:pt x="2297138" y="98691"/>
                </a:lnTo>
                <a:lnTo>
                  <a:pt x="2251557" y="83502"/>
                </a:lnTo>
                <a:lnTo>
                  <a:pt x="2205609" y="69596"/>
                </a:lnTo>
                <a:lnTo>
                  <a:pt x="2159343" y="56934"/>
                </a:lnTo>
                <a:lnTo>
                  <a:pt x="2112784" y="45554"/>
                </a:lnTo>
                <a:lnTo>
                  <a:pt x="2065959" y="35433"/>
                </a:lnTo>
                <a:lnTo>
                  <a:pt x="2018893" y="26568"/>
                </a:lnTo>
                <a:lnTo>
                  <a:pt x="1971636" y="18986"/>
                </a:lnTo>
                <a:lnTo>
                  <a:pt x="1924215" y="12661"/>
                </a:lnTo>
                <a:lnTo>
                  <a:pt x="1876640" y="7594"/>
                </a:lnTo>
                <a:lnTo>
                  <a:pt x="1828965" y="3797"/>
                </a:lnTo>
                <a:lnTo>
                  <a:pt x="1781200" y="1270"/>
                </a:lnTo>
                <a:lnTo>
                  <a:pt x="1733397" y="0"/>
                </a:lnTo>
                <a:lnTo>
                  <a:pt x="1685582" y="0"/>
                </a:lnTo>
                <a:lnTo>
                  <a:pt x="1637779" y="1270"/>
                </a:lnTo>
                <a:lnTo>
                  <a:pt x="1590014" y="3797"/>
                </a:lnTo>
                <a:lnTo>
                  <a:pt x="1542338" y="7594"/>
                </a:lnTo>
                <a:lnTo>
                  <a:pt x="1494764" y="12661"/>
                </a:lnTo>
                <a:lnTo>
                  <a:pt x="1447342" y="18986"/>
                </a:lnTo>
                <a:lnTo>
                  <a:pt x="1400086" y="26568"/>
                </a:lnTo>
                <a:lnTo>
                  <a:pt x="1353019" y="35433"/>
                </a:lnTo>
                <a:lnTo>
                  <a:pt x="1306195" y="45554"/>
                </a:lnTo>
                <a:lnTo>
                  <a:pt x="1259636" y="56934"/>
                </a:lnTo>
                <a:lnTo>
                  <a:pt x="1213370" y="69596"/>
                </a:lnTo>
                <a:lnTo>
                  <a:pt x="1167422" y="83502"/>
                </a:lnTo>
                <a:lnTo>
                  <a:pt x="1121841" y="98691"/>
                </a:lnTo>
                <a:lnTo>
                  <a:pt x="1076642" y="115138"/>
                </a:lnTo>
                <a:lnTo>
                  <a:pt x="1031875" y="132842"/>
                </a:lnTo>
                <a:lnTo>
                  <a:pt x="987552" y="151828"/>
                </a:lnTo>
                <a:lnTo>
                  <a:pt x="943698" y="172072"/>
                </a:lnTo>
                <a:lnTo>
                  <a:pt x="900366" y="193573"/>
                </a:lnTo>
                <a:lnTo>
                  <a:pt x="857580" y="216344"/>
                </a:lnTo>
                <a:lnTo>
                  <a:pt x="815365" y="240385"/>
                </a:lnTo>
                <a:lnTo>
                  <a:pt x="773760" y="265684"/>
                </a:lnTo>
                <a:lnTo>
                  <a:pt x="816178" y="305943"/>
                </a:lnTo>
                <a:lnTo>
                  <a:pt x="858253" y="281190"/>
                </a:lnTo>
                <a:lnTo>
                  <a:pt x="900938" y="257733"/>
                </a:lnTo>
                <a:lnTo>
                  <a:pt x="944168" y="235585"/>
                </a:lnTo>
                <a:lnTo>
                  <a:pt x="987920" y="214731"/>
                </a:lnTo>
                <a:lnTo>
                  <a:pt x="1032167" y="195186"/>
                </a:lnTo>
                <a:lnTo>
                  <a:pt x="1076883" y="176949"/>
                </a:lnTo>
                <a:lnTo>
                  <a:pt x="1122019" y="160007"/>
                </a:lnTo>
                <a:lnTo>
                  <a:pt x="1167549" y="144373"/>
                </a:lnTo>
                <a:lnTo>
                  <a:pt x="1213459" y="130035"/>
                </a:lnTo>
                <a:lnTo>
                  <a:pt x="1259687" y="117005"/>
                </a:lnTo>
                <a:lnTo>
                  <a:pt x="1306233" y="105283"/>
                </a:lnTo>
                <a:lnTo>
                  <a:pt x="1353032" y="94856"/>
                </a:lnTo>
                <a:lnTo>
                  <a:pt x="1400086" y="85725"/>
                </a:lnTo>
                <a:lnTo>
                  <a:pt x="1447330" y="77914"/>
                </a:lnTo>
                <a:lnTo>
                  <a:pt x="1494764" y="71399"/>
                </a:lnTo>
                <a:lnTo>
                  <a:pt x="1542326" y="66179"/>
                </a:lnTo>
                <a:lnTo>
                  <a:pt x="1590014" y="62280"/>
                </a:lnTo>
                <a:lnTo>
                  <a:pt x="1637766" y="59664"/>
                </a:lnTo>
                <a:lnTo>
                  <a:pt x="1685582" y="58369"/>
                </a:lnTo>
                <a:lnTo>
                  <a:pt x="1733397" y="58369"/>
                </a:lnTo>
                <a:lnTo>
                  <a:pt x="1781213" y="59664"/>
                </a:lnTo>
                <a:lnTo>
                  <a:pt x="1828965" y="62280"/>
                </a:lnTo>
                <a:lnTo>
                  <a:pt x="1876653" y="66179"/>
                </a:lnTo>
                <a:lnTo>
                  <a:pt x="1924215" y="71399"/>
                </a:lnTo>
                <a:lnTo>
                  <a:pt x="1971649" y="77914"/>
                </a:lnTo>
                <a:lnTo>
                  <a:pt x="2018893" y="85725"/>
                </a:lnTo>
                <a:lnTo>
                  <a:pt x="2065947" y="94856"/>
                </a:lnTo>
                <a:lnTo>
                  <a:pt x="2112746" y="105283"/>
                </a:lnTo>
                <a:lnTo>
                  <a:pt x="2159292" y="117005"/>
                </a:lnTo>
                <a:lnTo>
                  <a:pt x="2205520" y="130035"/>
                </a:lnTo>
                <a:lnTo>
                  <a:pt x="2251430" y="144373"/>
                </a:lnTo>
                <a:lnTo>
                  <a:pt x="2296960" y="160007"/>
                </a:lnTo>
                <a:lnTo>
                  <a:pt x="2342096" y="176949"/>
                </a:lnTo>
                <a:lnTo>
                  <a:pt x="2386812" y="195186"/>
                </a:lnTo>
                <a:lnTo>
                  <a:pt x="2431059" y="214731"/>
                </a:lnTo>
                <a:lnTo>
                  <a:pt x="2474811" y="235585"/>
                </a:lnTo>
                <a:lnTo>
                  <a:pt x="2518041" y="257733"/>
                </a:lnTo>
                <a:lnTo>
                  <a:pt x="2560726" y="281190"/>
                </a:lnTo>
                <a:lnTo>
                  <a:pt x="2602814" y="305943"/>
                </a:lnTo>
                <a:lnTo>
                  <a:pt x="2645232" y="265684"/>
                </a:lnTo>
                <a:close/>
              </a:path>
              <a:path w="3416300" h="3242945">
                <a:moveTo>
                  <a:pt x="3152724" y="1906143"/>
                </a:moveTo>
                <a:lnTo>
                  <a:pt x="3101797" y="1906143"/>
                </a:lnTo>
                <a:lnTo>
                  <a:pt x="3090138" y="1953031"/>
                </a:lnTo>
                <a:lnTo>
                  <a:pt x="3076803" y="1999259"/>
                </a:lnTo>
                <a:lnTo>
                  <a:pt x="3061830" y="2044814"/>
                </a:lnTo>
                <a:lnTo>
                  <a:pt x="3045244" y="2089645"/>
                </a:lnTo>
                <a:lnTo>
                  <a:pt x="3027083" y="2133739"/>
                </a:lnTo>
                <a:lnTo>
                  <a:pt x="3007372" y="2177059"/>
                </a:lnTo>
                <a:lnTo>
                  <a:pt x="2986138" y="2219579"/>
                </a:lnTo>
                <a:lnTo>
                  <a:pt x="2963430" y="2261273"/>
                </a:lnTo>
                <a:lnTo>
                  <a:pt x="2939262" y="2302091"/>
                </a:lnTo>
                <a:lnTo>
                  <a:pt x="2913672" y="2342032"/>
                </a:lnTo>
                <a:lnTo>
                  <a:pt x="2886710" y="2381034"/>
                </a:lnTo>
                <a:lnTo>
                  <a:pt x="2858376" y="2419096"/>
                </a:lnTo>
                <a:lnTo>
                  <a:pt x="2828721" y="2456154"/>
                </a:lnTo>
                <a:lnTo>
                  <a:pt x="2797772" y="2492222"/>
                </a:lnTo>
                <a:lnTo>
                  <a:pt x="2765564" y="2527223"/>
                </a:lnTo>
                <a:lnTo>
                  <a:pt x="2732138" y="2561171"/>
                </a:lnTo>
                <a:lnTo>
                  <a:pt x="2697505" y="2594000"/>
                </a:lnTo>
                <a:lnTo>
                  <a:pt x="2661704" y="2625699"/>
                </a:lnTo>
                <a:lnTo>
                  <a:pt x="2624772" y="2656230"/>
                </a:lnTo>
                <a:lnTo>
                  <a:pt x="2586748" y="2685580"/>
                </a:lnTo>
                <a:lnTo>
                  <a:pt x="2547645" y="2713685"/>
                </a:lnTo>
                <a:lnTo>
                  <a:pt x="2507500" y="2740545"/>
                </a:lnTo>
                <a:lnTo>
                  <a:pt x="2466365" y="2766123"/>
                </a:lnTo>
                <a:lnTo>
                  <a:pt x="2424252" y="2790380"/>
                </a:lnTo>
                <a:lnTo>
                  <a:pt x="2381186" y="2813291"/>
                </a:lnTo>
                <a:lnTo>
                  <a:pt x="2337219" y="2834830"/>
                </a:lnTo>
                <a:lnTo>
                  <a:pt x="2292375" y="2854960"/>
                </a:lnTo>
                <a:lnTo>
                  <a:pt x="2246693" y="2873641"/>
                </a:lnTo>
                <a:lnTo>
                  <a:pt x="2200186" y="2890875"/>
                </a:lnTo>
                <a:lnTo>
                  <a:pt x="2152904" y="2906598"/>
                </a:lnTo>
                <a:lnTo>
                  <a:pt x="2104859" y="2920796"/>
                </a:lnTo>
                <a:lnTo>
                  <a:pt x="2056104" y="2933446"/>
                </a:lnTo>
                <a:lnTo>
                  <a:pt x="2006676" y="2944495"/>
                </a:lnTo>
                <a:lnTo>
                  <a:pt x="2006676" y="2992755"/>
                </a:lnTo>
                <a:lnTo>
                  <a:pt x="2055825" y="2982341"/>
                </a:lnTo>
                <a:lnTo>
                  <a:pt x="2104339" y="2970415"/>
                </a:lnTo>
                <a:lnTo>
                  <a:pt x="2152167" y="2956991"/>
                </a:lnTo>
                <a:lnTo>
                  <a:pt x="2199284" y="2942120"/>
                </a:lnTo>
                <a:lnTo>
                  <a:pt x="2245664" y="2925826"/>
                </a:lnTo>
                <a:lnTo>
                  <a:pt x="2291283" y="2908122"/>
                </a:lnTo>
                <a:lnTo>
                  <a:pt x="2336101" y="2889046"/>
                </a:lnTo>
                <a:lnTo>
                  <a:pt x="2380094" y="2868612"/>
                </a:lnTo>
                <a:lnTo>
                  <a:pt x="2423236" y="2846870"/>
                </a:lnTo>
                <a:lnTo>
                  <a:pt x="2465501" y="2823832"/>
                </a:lnTo>
                <a:lnTo>
                  <a:pt x="2506865" y="2799511"/>
                </a:lnTo>
                <a:lnTo>
                  <a:pt x="2547289" y="2773959"/>
                </a:lnTo>
                <a:lnTo>
                  <a:pt x="2586736" y="2747200"/>
                </a:lnTo>
                <a:lnTo>
                  <a:pt x="2625204" y="2719247"/>
                </a:lnTo>
                <a:lnTo>
                  <a:pt x="2662644" y="2690139"/>
                </a:lnTo>
                <a:lnTo>
                  <a:pt x="2699029" y="2659900"/>
                </a:lnTo>
                <a:lnTo>
                  <a:pt x="2734335" y="2628557"/>
                </a:lnTo>
                <a:lnTo>
                  <a:pt x="2768536" y="2596134"/>
                </a:lnTo>
                <a:lnTo>
                  <a:pt x="2801594" y="2562656"/>
                </a:lnTo>
                <a:lnTo>
                  <a:pt x="2833497" y="2528151"/>
                </a:lnTo>
                <a:lnTo>
                  <a:pt x="2864193" y="2492654"/>
                </a:lnTo>
                <a:lnTo>
                  <a:pt x="2893669" y="2456192"/>
                </a:lnTo>
                <a:lnTo>
                  <a:pt x="2921901" y="2418778"/>
                </a:lnTo>
                <a:lnTo>
                  <a:pt x="2948851" y="2380450"/>
                </a:lnTo>
                <a:lnTo>
                  <a:pt x="2974492" y="2341245"/>
                </a:lnTo>
                <a:lnTo>
                  <a:pt x="2998800" y="2301163"/>
                </a:lnTo>
                <a:lnTo>
                  <a:pt x="3021749" y="2260257"/>
                </a:lnTo>
                <a:lnTo>
                  <a:pt x="3043301" y="2218537"/>
                </a:lnTo>
                <a:lnTo>
                  <a:pt x="3063417" y="2176030"/>
                </a:lnTo>
                <a:lnTo>
                  <a:pt x="3082099" y="2132774"/>
                </a:lnTo>
                <a:lnTo>
                  <a:pt x="3099295" y="2088794"/>
                </a:lnTo>
                <a:lnTo>
                  <a:pt x="3114979" y="2044115"/>
                </a:lnTo>
                <a:lnTo>
                  <a:pt x="3129140" y="1998764"/>
                </a:lnTo>
                <a:lnTo>
                  <a:pt x="3141726" y="1952764"/>
                </a:lnTo>
                <a:lnTo>
                  <a:pt x="3152724" y="1906143"/>
                </a:lnTo>
                <a:close/>
              </a:path>
              <a:path w="3416300" h="3242945">
                <a:moveTo>
                  <a:pt x="3152724" y="1337691"/>
                </a:moveTo>
                <a:lnTo>
                  <a:pt x="3141726" y="1291018"/>
                </a:lnTo>
                <a:lnTo>
                  <a:pt x="3129140" y="1244955"/>
                </a:lnTo>
                <a:lnTo>
                  <a:pt x="3114979" y="1199540"/>
                </a:lnTo>
                <a:lnTo>
                  <a:pt x="3099295" y="1154798"/>
                </a:lnTo>
                <a:lnTo>
                  <a:pt x="3082099" y="1110754"/>
                </a:lnTo>
                <a:lnTo>
                  <a:pt x="3063417" y="1067447"/>
                </a:lnTo>
                <a:lnTo>
                  <a:pt x="3043288" y="1024890"/>
                </a:lnTo>
                <a:lnTo>
                  <a:pt x="3021749" y="983107"/>
                </a:lnTo>
                <a:lnTo>
                  <a:pt x="2998800" y="942149"/>
                </a:lnTo>
                <a:lnTo>
                  <a:pt x="2974492" y="902017"/>
                </a:lnTo>
                <a:lnTo>
                  <a:pt x="2948851" y="862749"/>
                </a:lnTo>
                <a:lnTo>
                  <a:pt x="2921901" y="824369"/>
                </a:lnTo>
                <a:lnTo>
                  <a:pt x="2893669" y="786917"/>
                </a:lnTo>
                <a:lnTo>
                  <a:pt x="2864193" y="750392"/>
                </a:lnTo>
                <a:lnTo>
                  <a:pt x="2833497" y="714857"/>
                </a:lnTo>
                <a:lnTo>
                  <a:pt x="2801594" y="680300"/>
                </a:lnTo>
                <a:lnTo>
                  <a:pt x="2768536" y="646785"/>
                </a:lnTo>
                <a:lnTo>
                  <a:pt x="2734335" y="614311"/>
                </a:lnTo>
                <a:lnTo>
                  <a:pt x="2699029" y="582930"/>
                </a:lnTo>
                <a:lnTo>
                  <a:pt x="2662644" y="552640"/>
                </a:lnTo>
                <a:lnTo>
                  <a:pt x="2625204" y="523494"/>
                </a:lnTo>
                <a:lnTo>
                  <a:pt x="2586736" y="495503"/>
                </a:lnTo>
                <a:lnTo>
                  <a:pt x="2547289" y="468706"/>
                </a:lnTo>
                <a:lnTo>
                  <a:pt x="2506865" y="443115"/>
                </a:lnTo>
                <a:lnTo>
                  <a:pt x="2465501" y="418782"/>
                </a:lnTo>
                <a:lnTo>
                  <a:pt x="2423236" y="395693"/>
                </a:lnTo>
                <a:lnTo>
                  <a:pt x="2380094" y="373913"/>
                </a:lnTo>
                <a:lnTo>
                  <a:pt x="2336101" y="353466"/>
                </a:lnTo>
                <a:lnTo>
                  <a:pt x="2291283" y="334352"/>
                </a:lnTo>
                <a:lnTo>
                  <a:pt x="2245664" y="316623"/>
                </a:lnTo>
                <a:lnTo>
                  <a:pt x="2199284" y="300291"/>
                </a:lnTo>
                <a:lnTo>
                  <a:pt x="2152167" y="285394"/>
                </a:lnTo>
                <a:lnTo>
                  <a:pt x="2104339" y="271957"/>
                </a:lnTo>
                <a:lnTo>
                  <a:pt x="2055825" y="260007"/>
                </a:lnTo>
                <a:lnTo>
                  <a:pt x="2006676" y="249555"/>
                </a:lnTo>
                <a:lnTo>
                  <a:pt x="2006676" y="297942"/>
                </a:lnTo>
                <a:lnTo>
                  <a:pt x="2056104" y="309003"/>
                </a:lnTo>
                <a:lnTo>
                  <a:pt x="2104859" y="321652"/>
                </a:lnTo>
                <a:lnTo>
                  <a:pt x="2152904" y="335864"/>
                </a:lnTo>
                <a:lnTo>
                  <a:pt x="2200186" y="351599"/>
                </a:lnTo>
                <a:lnTo>
                  <a:pt x="2246693" y="368846"/>
                </a:lnTo>
                <a:lnTo>
                  <a:pt x="2292375" y="387553"/>
                </a:lnTo>
                <a:lnTo>
                  <a:pt x="2337219" y="407708"/>
                </a:lnTo>
                <a:lnTo>
                  <a:pt x="2381186" y="429260"/>
                </a:lnTo>
                <a:lnTo>
                  <a:pt x="2424252" y="452196"/>
                </a:lnTo>
                <a:lnTo>
                  <a:pt x="2466365" y="476491"/>
                </a:lnTo>
                <a:lnTo>
                  <a:pt x="2507500" y="502094"/>
                </a:lnTo>
                <a:lnTo>
                  <a:pt x="2547645" y="528993"/>
                </a:lnTo>
                <a:lnTo>
                  <a:pt x="2586748" y="557136"/>
                </a:lnTo>
                <a:lnTo>
                  <a:pt x="2624772" y="586511"/>
                </a:lnTo>
                <a:lnTo>
                  <a:pt x="2661704" y="617093"/>
                </a:lnTo>
                <a:lnTo>
                  <a:pt x="2697505" y="648843"/>
                </a:lnTo>
                <a:lnTo>
                  <a:pt x="2732138" y="681723"/>
                </a:lnTo>
                <a:lnTo>
                  <a:pt x="2765564" y="715708"/>
                </a:lnTo>
                <a:lnTo>
                  <a:pt x="2797772" y="750773"/>
                </a:lnTo>
                <a:lnTo>
                  <a:pt x="2828721" y="786879"/>
                </a:lnTo>
                <a:lnTo>
                  <a:pt x="2858376" y="824001"/>
                </a:lnTo>
                <a:lnTo>
                  <a:pt x="2886710" y="862114"/>
                </a:lnTo>
                <a:lnTo>
                  <a:pt x="2913672" y="901179"/>
                </a:lnTo>
                <a:lnTo>
                  <a:pt x="2939262" y="941171"/>
                </a:lnTo>
                <a:lnTo>
                  <a:pt x="2963430" y="982052"/>
                </a:lnTo>
                <a:lnTo>
                  <a:pt x="2986138" y="1023797"/>
                </a:lnTo>
                <a:lnTo>
                  <a:pt x="3007372" y="1066380"/>
                </a:lnTo>
                <a:lnTo>
                  <a:pt x="3027083" y="1109764"/>
                </a:lnTo>
                <a:lnTo>
                  <a:pt x="3045244" y="1153934"/>
                </a:lnTo>
                <a:lnTo>
                  <a:pt x="3061830" y="1198829"/>
                </a:lnTo>
                <a:lnTo>
                  <a:pt x="3076803" y="1244447"/>
                </a:lnTo>
                <a:lnTo>
                  <a:pt x="3090138" y="1290751"/>
                </a:lnTo>
                <a:lnTo>
                  <a:pt x="3101797" y="1337691"/>
                </a:lnTo>
                <a:lnTo>
                  <a:pt x="3152724" y="1337691"/>
                </a:lnTo>
                <a:close/>
              </a:path>
              <a:path w="3416300" h="3242945">
                <a:moveTo>
                  <a:pt x="3415931" y="1621155"/>
                </a:moveTo>
                <a:lnTo>
                  <a:pt x="3415220" y="1574711"/>
                </a:lnTo>
                <a:lnTo>
                  <a:pt x="3413125" y="1528292"/>
                </a:lnTo>
                <a:lnTo>
                  <a:pt x="3409619" y="1481924"/>
                </a:lnTo>
                <a:lnTo>
                  <a:pt x="3404717" y="1435671"/>
                </a:lnTo>
                <a:lnTo>
                  <a:pt x="3398405" y="1389532"/>
                </a:lnTo>
                <a:lnTo>
                  <a:pt x="3390709" y="1343545"/>
                </a:lnTo>
                <a:lnTo>
                  <a:pt x="3381603" y="1297762"/>
                </a:lnTo>
                <a:lnTo>
                  <a:pt x="3371088" y="1252194"/>
                </a:lnTo>
                <a:lnTo>
                  <a:pt x="3359175" y="1206881"/>
                </a:lnTo>
                <a:lnTo>
                  <a:pt x="3345865" y="1161859"/>
                </a:lnTo>
                <a:lnTo>
                  <a:pt x="3331159" y="1117142"/>
                </a:lnTo>
                <a:lnTo>
                  <a:pt x="3315043" y="1072781"/>
                </a:lnTo>
                <a:lnTo>
                  <a:pt x="3297529" y="1028788"/>
                </a:lnTo>
                <a:lnTo>
                  <a:pt x="3278619" y="985215"/>
                </a:lnTo>
                <a:lnTo>
                  <a:pt x="3258299" y="942086"/>
                </a:lnTo>
                <a:lnTo>
                  <a:pt x="3236582" y="899439"/>
                </a:lnTo>
                <a:lnTo>
                  <a:pt x="3213468" y="857288"/>
                </a:lnTo>
                <a:lnTo>
                  <a:pt x="3188944" y="815670"/>
                </a:lnTo>
                <a:lnTo>
                  <a:pt x="3163024" y="774636"/>
                </a:lnTo>
                <a:lnTo>
                  <a:pt x="3135706" y="734187"/>
                </a:lnTo>
                <a:lnTo>
                  <a:pt x="3093288" y="774446"/>
                </a:lnTo>
                <a:lnTo>
                  <a:pt x="3120047" y="815403"/>
                </a:lnTo>
                <a:lnTo>
                  <a:pt x="3145358" y="856945"/>
                </a:lnTo>
                <a:lnTo>
                  <a:pt x="3169221" y="899033"/>
                </a:lnTo>
                <a:lnTo>
                  <a:pt x="3191637" y="941641"/>
                </a:lnTo>
                <a:lnTo>
                  <a:pt x="3212617" y="984732"/>
                </a:lnTo>
                <a:lnTo>
                  <a:pt x="3232137" y="1028293"/>
                </a:lnTo>
                <a:lnTo>
                  <a:pt x="3250222" y="1072273"/>
                </a:lnTo>
                <a:lnTo>
                  <a:pt x="3266859" y="1116634"/>
                </a:lnTo>
                <a:lnTo>
                  <a:pt x="3282035" y="1161364"/>
                </a:lnTo>
                <a:lnTo>
                  <a:pt x="3295777" y="1206411"/>
                </a:lnTo>
                <a:lnTo>
                  <a:pt x="3308070" y="1251762"/>
                </a:lnTo>
                <a:lnTo>
                  <a:pt x="3318929" y="1297368"/>
                </a:lnTo>
                <a:lnTo>
                  <a:pt x="3328327" y="1343202"/>
                </a:lnTo>
                <a:lnTo>
                  <a:pt x="3336277" y="1389227"/>
                </a:lnTo>
                <a:lnTo>
                  <a:pt x="3342792" y="1435417"/>
                </a:lnTo>
                <a:lnTo>
                  <a:pt x="3347847" y="1481747"/>
                </a:lnTo>
                <a:lnTo>
                  <a:pt x="3351466" y="1528165"/>
                </a:lnTo>
                <a:lnTo>
                  <a:pt x="3353638" y="1574647"/>
                </a:lnTo>
                <a:lnTo>
                  <a:pt x="3354362" y="1621155"/>
                </a:lnTo>
                <a:lnTo>
                  <a:pt x="3353638" y="1667675"/>
                </a:lnTo>
                <a:lnTo>
                  <a:pt x="3351466" y="1714157"/>
                </a:lnTo>
                <a:lnTo>
                  <a:pt x="3347847" y="1760575"/>
                </a:lnTo>
                <a:lnTo>
                  <a:pt x="3342792" y="1806905"/>
                </a:lnTo>
                <a:lnTo>
                  <a:pt x="3336277" y="1853095"/>
                </a:lnTo>
                <a:lnTo>
                  <a:pt x="3328327" y="1899119"/>
                </a:lnTo>
                <a:lnTo>
                  <a:pt x="3318929" y="1944954"/>
                </a:lnTo>
                <a:lnTo>
                  <a:pt x="3308070" y="1990559"/>
                </a:lnTo>
                <a:lnTo>
                  <a:pt x="3295777" y="2035911"/>
                </a:lnTo>
                <a:lnTo>
                  <a:pt x="3282035" y="2080958"/>
                </a:lnTo>
                <a:lnTo>
                  <a:pt x="3266859" y="2125688"/>
                </a:lnTo>
                <a:lnTo>
                  <a:pt x="3250222" y="2170049"/>
                </a:lnTo>
                <a:lnTo>
                  <a:pt x="3232137" y="2214029"/>
                </a:lnTo>
                <a:lnTo>
                  <a:pt x="3212617" y="2257590"/>
                </a:lnTo>
                <a:lnTo>
                  <a:pt x="3191637" y="2300681"/>
                </a:lnTo>
                <a:lnTo>
                  <a:pt x="3169221" y="2343289"/>
                </a:lnTo>
                <a:lnTo>
                  <a:pt x="3145358" y="2385377"/>
                </a:lnTo>
                <a:lnTo>
                  <a:pt x="3120047" y="2426919"/>
                </a:lnTo>
                <a:lnTo>
                  <a:pt x="3093288" y="2467864"/>
                </a:lnTo>
                <a:lnTo>
                  <a:pt x="3135706" y="2508123"/>
                </a:lnTo>
                <a:lnTo>
                  <a:pt x="3163024" y="2467686"/>
                </a:lnTo>
                <a:lnTo>
                  <a:pt x="3188944" y="2426652"/>
                </a:lnTo>
                <a:lnTo>
                  <a:pt x="3213468" y="2385034"/>
                </a:lnTo>
                <a:lnTo>
                  <a:pt x="3236582" y="2342883"/>
                </a:lnTo>
                <a:lnTo>
                  <a:pt x="3258299" y="2300236"/>
                </a:lnTo>
                <a:lnTo>
                  <a:pt x="3278619" y="2257107"/>
                </a:lnTo>
                <a:lnTo>
                  <a:pt x="3297529" y="2213533"/>
                </a:lnTo>
                <a:lnTo>
                  <a:pt x="3315043" y="2169541"/>
                </a:lnTo>
                <a:lnTo>
                  <a:pt x="3331159" y="2125180"/>
                </a:lnTo>
                <a:lnTo>
                  <a:pt x="3345865" y="2080463"/>
                </a:lnTo>
                <a:lnTo>
                  <a:pt x="3359175" y="2035441"/>
                </a:lnTo>
                <a:lnTo>
                  <a:pt x="3371088" y="1990128"/>
                </a:lnTo>
                <a:lnTo>
                  <a:pt x="3381603" y="1944560"/>
                </a:lnTo>
                <a:lnTo>
                  <a:pt x="3390709" y="1898777"/>
                </a:lnTo>
                <a:lnTo>
                  <a:pt x="3398405" y="1852790"/>
                </a:lnTo>
                <a:lnTo>
                  <a:pt x="3404717" y="1806651"/>
                </a:lnTo>
                <a:lnTo>
                  <a:pt x="3409619" y="1760397"/>
                </a:lnTo>
                <a:lnTo>
                  <a:pt x="3413125" y="1714030"/>
                </a:lnTo>
                <a:lnTo>
                  <a:pt x="3415220" y="1667611"/>
                </a:lnTo>
                <a:lnTo>
                  <a:pt x="3415931" y="1621155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30951" y="5259942"/>
            <a:ext cx="1626235" cy="7918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Account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provisioning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97056" y="4162424"/>
            <a:ext cx="3416300" cy="3242945"/>
          </a:xfrm>
          <a:custGeom>
            <a:avLst/>
            <a:gdLst/>
            <a:ahLst/>
            <a:cxnLst/>
            <a:rect l="l" t="t" r="r" b="b"/>
            <a:pathLst>
              <a:path w="3416300" h="3242945">
                <a:moveTo>
                  <a:pt x="322643" y="774446"/>
                </a:moveTo>
                <a:lnTo>
                  <a:pt x="280225" y="734187"/>
                </a:lnTo>
                <a:lnTo>
                  <a:pt x="252895" y="774636"/>
                </a:lnTo>
                <a:lnTo>
                  <a:pt x="226974" y="815670"/>
                </a:lnTo>
                <a:lnTo>
                  <a:pt x="202450" y="857288"/>
                </a:lnTo>
                <a:lnTo>
                  <a:pt x="179336" y="899439"/>
                </a:lnTo>
                <a:lnTo>
                  <a:pt x="157619" y="942086"/>
                </a:lnTo>
                <a:lnTo>
                  <a:pt x="137299" y="985215"/>
                </a:lnTo>
                <a:lnTo>
                  <a:pt x="118389" y="1028788"/>
                </a:lnTo>
                <a:lnTo>
                  <a:pt x="100876" y="1072781"/>
                </a:lnTo>
                <a:lnTo>
                  <a:pt x="84759" y="1117142"/>
                </a:lnTo>
                <a:lnTo>
                  <a:pt x="70053" y="1161859"/>
                </a:lnTo>
                <a:lnTo>
                  <a:pt x="56743" y="1206881"/>
                </a:lnTo>
                <a:lnTo>
                  <a:pt x="44831" y="1252194"/>
                </a:lnTo>
                <a:lnTo>
                  <a:pt x="34315" y="1297762"/>
                </a:lnTo>
                <a:lnTo>
                  <a:pt x="25209" y="1343545"/>
                </a:lnTo>
                <a:lnTo>
                  <a:pt x="17513" y="1389532"/>
                </a:lnTo>
                <a:lnTo>
                  <a:pt x="11201" y="1435671"/>
                </a:lnTo>
                <a:lnTo>
                  <a:pt x="6299" y="1481924"/>
                </a:lnTo>
                <a:lnTo>
                  <a:pt x="2794" y="1528292"/>
                </a:lnTo>
                <a:lnTo>
                  <a:pt x="698" y="1574711"/>
                </a:lnTo>
                <a:lnTo>
                  <a:pt x="0" y="1621155"/>
                </a:lnTo>
                <a:lnTo>
                  <a:pt x="698" y="1667611"/>
                </a:lnTo>
                <a:lnTo>
                  <a:pt x="2794" y="1714030"/>
                </a:lnTo>
                <a:lnTo>
                  <a:pt x="6299" y="1760397"/>
                </a:lnTo>
                <a:lnTo>
                  <a:pt x="11201" y="1806651"/>
                </a:lnTo>
                <a:lnTo>
                  <a:pt x="17513" y="1852790"/>
                </a:lnTo>
                <a:lnTo>
                  <a:pt x="25209" y="1898777"/>
                </a:lnTo>
                <a:lnTo>
                  <a:pt x="34315" y="1944560"/>
                </a:lnTo>
                <a:lnTo>
                  <a:pt x="44831" y="1990128"/>
                </a:lnTo>
                <a:lnTo>
                  <a:pt x="56743" y="2035441"/>
                </a:lnTo>
                <a:lnTo>
                  <a:pt x="70053" y="2080463"/>
                </a:lnTo>
                <a:lnTo>
                  <a:pt x="84759" y="2125180"/>
                </a:lnTo>
                <a:lnTo>
                  <a:pt x="100876" y="2169541"/>
                </a:lnTo>
                <a:lnTo>
                  <a:pt x="118389" y="2213533"/>
                </a:lnTo>
                <a:lnTo>
                  <a:pt x="137299" y="2257107"/>
                </a:lnTo>
                <a:lnTo>
                  <a:pt x="157619" y="2300236"/>
                </a:lnTo>
                <a:lnTo>
                  <a:pt x="179336" y="2342883"/>
                </a:lnTo>
                <a:lnTo>
                  <a:pt x="202450" y="2385034"/>
                </a:lnTo>
                <a:lnTo>
                  <a:pt x="226974" y="2426652"/>
                </a:lnTo>
                <a:lnTo>
                  <a:pt x="252895" y="2467686"/>
                </a:lnTo>
                <a:lnTo>
                  <a:pt x="280225" y="2508123"/>
                </a:lnTo>
                <a:lnTo>
                  <a:pt x="322643" y="2467864"/>
                </a:lnTo>
                <a:lnTo>
                  <a:pt x="295871" y="2426919"/>
                </a:lnTo>
                <a:lnTo>
                  <a:pt x="270560" y="2385377"/>
                </a:lnTo>
                <a:lnTo>
                  <a:pt x="246697" y="2343289"/>
                </a:lnTo>
                <a:lnTo>
                  <a:pt x="224282" y="2300681"/>
                </a:lnTo>
                <a:lnTo>
                  <a:pt x="203301" y="2257590"/>
                </a:lnTo>
                <a:lnTo>
                  <a:pt x="183781" y="2214029"/>
                </a:lnTo>
                <a:lnTo>
                  <a:pt x="165696" y="2170049"/>
                </a:lnTo>
                <a:lnTo>
                  <a:pt x="149059" y="2125688"/>
                </a:lnTo>
                <a:lnTo>
                  <a:pt x="133883" y="2080958"/>
                </a:lnTo>
                <a:lnTo>
                  <a:pt x="120142" y="2035911"/>
                </a:lnTo>
                <a:lnTo>
                  <a:pt x="107848" y="1990559"/>
                </a:lnTo>
                <a:lnTo>
                  <a:pt x="96989" y="1944954"/>
                </a:lnTo>
                <a:lnTo>
                  <a:pt x="87591" y="1899119"/>
                </a:lnTo>
                <a:lnTo>
                  <a:pt x="79641" y="1853095"/>
                </a:lnTo>
                <a:lnTo>
                  <a:pt x="73126" y="1806905"/>
                </a:lnTo>
                <a:lnTo>
                  <a:pt x="68072" y="1760575"/>
                </a:lnTo>
                <a:lnTo>
                  <a:pt x="64452" y="1714157"/>
                </a:lnTo>
                <a:lnTo>
                  <a:pt x="62280" y="1667675"/>
                </a:lnTo>
                <a:lnTo>
                  <a:pt x="61556" y="1621155"/>
                </a:lnTo>
                <a:lnTo>
                  <a:pt x="62280" y="1574647"/>
                </a:lnTo>
                <a:lnTo>
                  <a:pt x="64452" y="1528165"/>
                </a:lnTo>
                <a:lnTo>
                  <a:pt x="68072" y="1481747"/>
                </a:lnTo>
                <a:lnTo>
                  <a:pt x="73126" y="1435417"/>
                </a:lnTo>
                <a:lnTo>
                  <a:pt x="79641" y="1389227"/>
                </a:lnTo>
                <a:lnTo>
                  <a:pt x="87591" y="1343202"/>
                </a:lnTo>
                <a:lnTo>
                  <a:pt x="96989" y="1297368"/>
                </a:lnTo>
                <a:lnTo>
                  <a:pt x="107848" y="1251762"/>
                </a:lnTo>
                <a:lnTo>
                  <a:pt x="120142" y="1206411"/>
                </a:lnTo>
                <a:lnTo>
                  <a:pt x="133883" y="1161364"/>
                </a:lnTo>
                <a:lnTo>
                  <a:pt x="149059" y="1116634"/>
                </a:lnTo>
                <a:lnTo>
                  <a:pt x="165696" y="1072273"/>
                </a:lnTo>
                <a:lnTo>
                  <a:pt x="183781" y="1028293"/>
                </a:lnTo>
                <a:lnTo>
                  <a:pt x="203301" y="984732"/>
                </a:lnTo>
                <a:lnTo>
                  <a:pt x="224282" y="941641"/>
                </a:lnTo>
                <a:lnTo>
                  <a:pt x="246697" y="899033"/>
                </a:lnTo>
                <a:lnTo>
                  <a:pt x="270560" y="856945"/>
                </a:lnTo>
                <a:lnTo>
                  <a:pt x="295871" y="815403"/>
                </a:lnTo>
                <a:lnTo>
                  <a:pt x="322643" y="774446"/>
                </a:lnTo>
                <a:close/>
              </a:path>
              <a:path w="3416300" h="3242945">
                <a:moveTo>
                  <a:pt x="1409255" y="2944495"/>
                </a:moveTo>
                <a:lnTo>
                  <a:pt x="1359814" y="2933446"/>
                </a:lnTo>
                <a:lnTo>
                  <a:pt x="1311059" y="2920796"/>
                </a:lnTo>
                <a:lnTo>
                  <a:pt x="1263015" y="2906598"/>
                </a:lnTo>
                <a:lnTo>
                  <a:pt x="1215732" y="2890875"/>
                </a:lnTo>
                <a:lnTo>
                  <a:pt x="1169225" y="2873641"/>
                </a:lnTo>
                <a:lnTo>
                  <a:pt x="1123543" y="2854960"/>
                </a:lnTo>
                <a:lnTo>
                  <a:pt x="1078699" y="2834830"/>
                </a:lnTo>
                <a:lnTo>
                  <a:pt x="1034732" y="2813291"/>
                </a:lnTo>
                <a:lnTo>
                  <a:pt x="991666" y="2790380"/>
                </a:lnTo>
                <a:lnTo>
                  <a:pt x="949553" y="2766123"/>
                </a:lnTo>
                <a:lnTo>
                  <a:pt x="908418" y="2740545"/>
                </a:lnTo>
                <a:lnTo>
                  <a:pt x="868273" y="2713685"/>
                </a:lnTo>
                <a:lnTo>
                  <a:pt x="829170" y="2685580"/>
                </a:lnTo>
                <a:lnTo>
                  <a:pt x="791146" y="2656230"/>
                </a:lnTo>
                <a:lnTo>
                  <a:pt x="754214" y="2625699"/>
                </a:lnTo>
                <a:lnTo>
                  <a:pt x="718413" y="2594000"/>
                </a:lnTo>
                <a:lnTo>
                  <a:pt x="683780" y="2561171"/>
                </a:lnTo>
                <a:lnTo>
                  <a:pt x="650354" y="2527223"/>
                </a:lnTo>
                <a:lnTo>
                  <a:pt x="618147" y="2492222"/>
                </a:lnTo>
                <a:lnTo>
                  <a:pt x="587197" y="2456154"/>
                </a:lnTo>
                <a:lnTo>
                  <a:pt x="557542" y="2419096"/>
                </a:lnTo>
                <a:lnTo>
                  <a:pt x="529209" y="2381034"/>
                </a:lnTo>
                <a:lnTo>
                  <a:pt x="502246" y="2342032"/>
                </a:lnTo>
                <a:lnTo>
                  <a:pt x="476656" y="2302091"/>
                </a:lnTo>
                <a:lnTo>
                  <a:pt x="452488" y="2261273"/>
                </a:lnTo>
                <a:lnTo>
                  <a:pt x="429780" y="2219579"/>
                </a:lnTo>
                <a:lnTo>
                  <a:pt x="408546" y="2177059"/>
                </a:lnTo>
                <a:lnTo>
                  <a:pt x="388835" y="2133739"/>
                </a:lnTo>
                <a:lnTo>
                  <a:pt x="370674" y="2089645"/>
                </a:lnTo>
                <a:lnTo>
                  <a:pt x="354088" y="2044814"/>
                </a:lnTo>
                <a:lnTo>
                  <a:pt x="339115" y="1999259"/>
                </a:lnTo>
                <a:lnTo>
                  <a:pt x="325780" y="1953031"/>
                </a:lnTo>
                <a:lnTo>
                  <a:pt x="314134" y="1906143"/>
                </a:lnTo>
                <a:lnTo>
                  <a:pt x="263207" y="1906143"/>
                </a:lnTo>
                <a:lnTo>
                  <a:pt x="274193" y="1952764"/>
                </a:lnTo>
                <a:lnTo>
                  <a:pt x="286778" y="1998764"/>
                </a:lnTo>
                <a:lnTo>
                  <a:pt x="300939" y="2044115"/>
                </a:lnTo>
                <a:lnTo>
                  <a:pt x="316623" y="2088794"/>
                </a:lnTo>
                <a:lnTo>
                  <a:pt x="333819" y="2132774"/>
                </a:lnTo>
                <a:lnTo>
                  <a:pt x="352501" y="2176030"/>
                </a:lnTo>
                <a:lnTo>
                  <a:pt x="372618" y="2218537"/>
                </a:lnTo>
                <a:lnTo>
                  <a:pt x="394169" y="2260257"/>
                </a:lnTo>
                <a:lnTo>
                  <a:pt x="417118" y="2301163"/>
                </a:lnTo>
                <a:lnTo>
                  <a:pt x="441426" y="2341245"/>
                </a:lnTo>
                <a:lnTo>
                  <a:pt x="467067" y="2380450"/>
                </a:lnTo>
                <a:lnTo>
                  <a:pt x="494017" y="2418778"/>
                </a:lnTo>
                <a:lnTo>
                  <a:pt x="522249" y="2456192"/>
                </a:lnTo>
                <a:lnTo>
                  <a:pt x="551726" y="2492654"/>
                </a:lnTo>
                <a:lnTo>
                  <a:pt x="582422" y="2528151"/>
                </a:lnTo>
                <a:lnTo>
                  <a:pt x="614324" y="2562656"/>
                </a:lnTo>
                <a:lnTo>
                  <a:pt x="647382" y="2596134"/>
                </a:lnTo>
                <a:lnTo>
                  <a:pt x="681583" y="2628557"/>
                </a:lnTo>
                <a:lnTo>
                  <a:pt x="716889" y="2659900"/>
                </a:lnTo>
                <a:lnTo>
                  <a:pt x="753275" y="2690139"/>
                </a:lnTo>
                <a:lnTo>
                  <a:pt x="790714" y="2719247"/>
                </a:lnTo>
                <a:lnTo>
                  <a:pt x="829183" y="2747200"/>
                </a:lnTo>
                <a:lnTo>
                  <a:pt x="868629" y="2773959"/>
                </a:lnTo>
                <a:lnTo>
                  <a:pt x="909053" y="2799511"/>
                </a:lnTo>
                <a:lnTo>
                  <a:pt x="950417" y="2823832"/>
                </a:lnTo>
                <a:lnTo>
                  <a:pt x="992682" y="2846870"/>
                </a:lnTo>
                <a:lnTo>
                  <a:pt x="1035824" y="2868612"/>
                </a:lnTo>
                <a:lnTo>
                  <a:pt x="1079817" y="2889046"/>
                </a:lnTo>
                <a:lnTo>
                  <a:pt x="1124635" y="2908122"/>
                </a:lnTo>
                <a:lnTo>
                  <a:pt x="1170254" y="2925826"/>
                </a:lnTo>
                <a:lnTo>
                  <a:pt x="1216634" y="2942120"/>
                </a:lnTo>
                <a:lnTo>
                  <a:pt x="1263751" y="2956991"/>
                </a:lnTo>
                <a:lnTo>
                  <a:pt x="1311579" y="2970415"/>
                </a:lnTo>
                <a:lnTo>
                  <a:pt x="1360093" y="2982341"/>
                </a:lnTo>
                <a:lnTo>
                  <a:pt x="1409255" y="2992755"/>
                </a:lnTo>
                <a:lnTo>
                  <a:pt x="1409255" y="2944495"/>
                </a:lnTo>
                <a:close/>
              </a:path>
              <a:path w="3416300" h="3242945">
                <a:moveTo>
                  <a:pt x="1409255" y="248031"/>
                </a:moveTo>
                <a:lnTo>
                  <a:pt x="1360093" y="258495"/>
                </a:lnTo>
                <a:lnTo>
                  <a:pt x="1311579" y="270459"/>
                </a:lnTo>
                <a:lnTo>
                  <a:pt x="1263751" y="283921"/>
                </a:lnTo>
                <a:lnTo>
                  <a:pt x="1216634" y="298831"/>
                </a:lnTo>
                <a:lnTo>
                  <a:pt x="1170254" y="315175"/>
                </a:lnTo>
                <a:lnTo>
                  <a:pt x="1124635" y="332943"/>
                </a:lnTo>
                <a:lnTo>
                  <a:pt x="1079817" y="352069"/>
                </a:lnTo>
                <a:lnTo>
                  <a:pt x="1035824" y="372554"/>
                </a:lnTo>
                <a:lnTo>
                  <a:pt x="992682" y="394373"/>
                </a:lnTo>
                <a:lnTo>
                  <a:pt x="950417" y="417474"/>
                </a:lnTo>
                <a:lnTo>
                  <a:pt x="909053" y="441858"/>
                </a:lnTo>
                <a:lnTo>
                  <a:pt x="868629" y="467474"/>
                </a:lnTo>
                <a:lnTo>
                  <a:pt x="829183" y="494322"/>
                </a:lnTo>
                <a:lnTo>
                  <a:pt x="790714" y="522351"/>
                </a:lnTo>
                <a:lnTo>
                  <a:pt x="753275" y="551535"/>
                </a:lnTo>
                <a:lnTo>
                  <a:pt x="716889" y="581863"/>
                </a:lnTo>
                <a:lnTo>
                  <a:pt x="681583" y="613295"/>
                </a:lnTo>
                <a:lnTo>
                  <a:pt x="647382" y="645807"/>
                </a:lnTo>
                <a:lnTo>
                  <a:pt x="614324" y="679373"/>
                </a:lnTo>
                <a:lnTo>
                  <a:pt x="582422" y="713968"/>
                </a:lnTo>
                <a:lnTo>
                  <a:pt x="551726" y="749566"/>
                </a:lnTo>
                <a:lnTo>
                  <a:pt x="522249" y="786130"/>
                </a:lnTo>
                <a:lnTo>
                  <a:pt x="494017" y="823645"/>
                </a:lnTo>
                <a:lnTo>
                  <a:pt x="467067" y="862076"/>
                </a:lnTo>
                <a:lnTo>
                  <a:pt x="441426" y="901407"/>
                </a:lnTo>
                <a:lnTo>
                  <a:pt x="417118" y="941590"/>
                </a:lnTo>
                <a:lnTo>
                  <a:pt x="394169" y="982611"/>
                </a:lnTo>
                <a:lnTo>
                  <a:pt x="372630" y="1024445"/>
                </a:lnTo>
                <a:lnTo>
                  <a:pt x="352501" y="1067066"/>
                </a:lnTo>
                <a:lnTo>
                  <a:pt x="333819" y="1110437"/>
                </a:lnTo>
                <a:lnTo>
                  <a:pt x="316623" y="1154544"/>
                </a:lnTo>
                <a:lnTo>
                  <a:pt x="300939" y="1199349"/>
                </a:lnTo>
                <a:lnTo>
                  <a:pt x="286778" y="1244828"/>
                </a:lnTo>
                <a:lnTo>
                  <a:pt x="274193" y="1290955"/>
                </a:lnTo>
                <a:lnTo>
                  <a:pt x="263207" y="1337691"/>
                </a:lnTo>
                <a:lnTo>
                  <a:pt x="314134" y="1337691"/>
                </a:lnTo>
                <a:lnTo>
                  <a:pt x="325780" y="1290688"/>
                </a:lnTo>
                <a:lnTo>
                  <a:pt x="339115" y="1244333"/>
                </a:lnTo>
                <a:lnTo>
                  <a:pt x="354088" y="1198664"/>
                </a:lnTo>
                <a:lnTo>
                  <a:pt x="370674" y="1153693"/>
                </a:lnTo>
                <a:lnTo>
                  <a:pt x="388835" y="1109484"/>
                </a:lnTo>
                <a:lnTo>
                  <a:pt x="408546" y="1066038"/>
                </a:lnTo>
                <a:lnTo>
                  <a:pt x="429780" y="1023404"/>
                </a:lnTo>
                <a:lnTo>
                  <a:pt x="452488" y="981595"/>
                </a:lnTo>
                <a:lnTo>
                  <a:pt x="476656" y="940650"/>
                </a:lnTo>
                <a:lnTo>
                  <a:pt x="502246" y="900607"/>
                </a:lnTo>
                <a:lnTo>
                  <a:pt x="529209" y="861491"/>
                </a:lnTo>
                <a:lnTo>
                  <a:pt x="557542" y="823328"/>
                </a:lnTo>
                <a:lnTo>
                  <a:pt x="587197" y="786142"/>
                </a:lnTo>
                <a:lnTo>
                  <a:pt x="618147" y="749985"/>
                </a:lnTo>
                <a:lnTo>
                  <a:pt x="650354" y="714870"/>
                </a:lnTo>
                <a:lnTo>
                  <a:pt x="683780" y="680834"/>
                </a:lnTo>
                <a:lnTo>
                  <a:pt x="718413" y="647903"/>
                </a:lnTo>
                <a:lnTo>
                  <a:pt x="754214" y="616115"/>
                </a:lnTo>
                <a:lnTo>
                  <a:pt x="791146" y="585495"/>
                </a:lnTo>
                <a:lnTo>
                  <a:pt x="829170" y="556069"/>
                </a:lnTo>
                <a:lnTo>
                  <a:pt x="868273" y="527875"/>
                </a:lnTo>
                <a:lnTo>
                  <a:pt x="908418" y="500938"/>
                </a:lnTo>
                <a:lnTo>
                  <a:pt x="949553" y="475284"/>
                </a:lnTo>
                <a:lnTo>
                  <a:pt x="991666" y="450964"/>
                </a:lnTo>
                <a:lnTo>
                  <a:pt x="1034732" y="427990"/>
                </a:lnTo>
                <a:lnTo>
                  <a:pt x="1078699" y="406387"/>
                </a:lnTo>
                <a:lnTo>
                  <a:pt x="1123543" y="386207"/>
                </a:lnTo>
                <a:lnTo>
                  <a:pt x="1169225" y="367461"/>
                </a:lnTo>
                <a:lnTo>
                  <a:pt x="1215732" y="350189"/>
                </a:lnTo>
                <a:lnTo>
                  <a:pt x="1263015" y="334416"/>
                </a:lnTo>
                <a:lnTo>
                  <a:pt x="1311059" y="320179"/>
                </a:lnTo>
                <a:lnTo>
                  <a:pt x="1359814" y="307505"/>
                </a:lnTo>
                <a:lnTo>
                  <a:pt x="1409255" y="296418"/>
                </a:lnTo>
                <a:lnTo>
                  <a:pt x="1409255" y="248031"/>
                </a:lnTo>
                <a:close/>
              </a:path>
              <a:path w="3416300" h="3242945">
                <a:moveTo>
                  <a:pt x="2645219" y="2976626"/>
                </a:moveTo>
                <a:lnTo>
                  <a:pt x="2602801" y="2936367"/>
                </a:lnTo>
                <a:lnTo>
                  <a:pt x="2560713" y="2961132"/>
                </a:lnTo>
                <a:lnTo>
                  <a:pt x="2518029" y="2984589"/>
                </a:lnTo>
                <a:lnTo>
                  <a:pt x="2474798" y="3006737"/>
                </a:lnTo>
                <a:lnTo>
                  <a:pt x="2431046" y="3027591"/>
                </a:lnTo>
                <a:lnTo>
                  <a:pt x="2386800" y="3047136"/>
                </a:lnTo>
                <a:lnTo>
                  <a:pt x="2342083" y="3065373"/>
                </a:lnTo>
                <a:lnTo>
                  <a:pt x="2296947" y="3082315"/>
                </a:lnTo>
                <a:lnTo>
                  <a:pt x="2251418" y="3097949"/>
                </a:lnTo>
                <a:lnTo>
                  <a:pt x="2205507" y="3112287"/>
                </a:lnTo>
                <a:lnTo>
                  <a:pt x="2159279" y="3125317"/>
                </a:lnTo>
                <a:lnTo>
                  <a:pt x="2112734" y="3137039"/>
                </a:lnTo>
                <a:lnTo>
                  <a:pt x="2065934" y="3147466"/>
                </a:lnTo>
                <a:lnTo>
                  <a:pt x="2018880" y="3156585"/>
                </a:lnTo>
                <a:lnTo>
                  <a:pt x="1971636" y="3164408"/>
                </a:lnTo>
                <a:lnTo>
                  <a:pt x="1924202" y="3170923"/>
                </a:lnTo>
                <a:lnTo>
                  <a:pt x="1876640" y="3176143"/>
                </a:lnTo>
                <a:lnTo>
                  <a:pt x="1828952" y="3180042"/>
                </a:lnTo>
                <a:lnTo>
                  <a:pt x="1781200" y="3182658"/>
                </a:lnTo>
                <a:lnTo>
                  <a:pt x="1733384" y="3183953"/>
                </a:lnTo>
                <a:lnTo>
                  <a:pt x="1685569" y="3183953"/>
                </a:lnTo>
                <a:lnTo>
                  <a:pt x="1637753" y="3182658"/>
                </a:lnTo>
                <a:lnTo>
                  <a:pt x="1590001" y="3180042"/>
                </a:lnTo>
                <a:lnTo>
                  <a:pt x="1542313" y="3176143"/>
                </a:lnTo>
                <a:lnTo>
                  <a:pt x="1494751" y="3170923"/>
                </a:lnTo>
                <a:lnTo>
                  <a:pt x="1447317" y="3164408"/>
                </a:lnTo>
                <a:lnTo>
                  <a:pt x="1400073" y="3156585"/>
                </a:lnTo>
                <a:lnTo>
                  <a:pt x="1353019" y="3147466"/>
                </a:lnTo>
                <a:lnTo>
                  <a:pt x="1306220" y="3137039"/>
                </a:lnTo>
                <a:lnTo>
                  <a:pt x="1259674" y="3125317"/>
                </a:lnTo>
                <a:lnTo>
                  <a:pt x="1213446" y="3112287"/>
                </a:lnTo>
                <a:lnTo>
                  <a:pt x="1167536" y="3097949"/>
                </a:lnTo>
                <a:lnTo>
                  <a:pt x="1122006" y="3082315"/>
                </a:lnTo>
                <a:lnTo>
                  <a:pt x="1076871" y="3065373"/>
                </a:lnTo>
                <a:lnTo>
                  <a:pt x="1032154" y="3047136"/>
                </a:lnTo>
                <a:lnTo>
                  <a:pt x="987907" y="3027591"/>
                </a:lnTo>
                <a:lnTo>
                  <a:pt x="944156" y="3006737"/>
                </a:lnTo>
                <a:lnTo>
                  <a:pt x="900925" y="2984589"/>
                </a:lnTo>
                <a:lnTo>
                  <a:pt x="858240" y="2961132"/>
                </a:lnTo>
                <a:lnTo>
                  <a:pt x="816165" y="2936367"/>
                </a:lnTo>
                <a:lnTo>
                  <a:pt x="773747" y="2976626"/>
                </a:lnTo>
                <a:lnTo>
                  <a:pt x="815352" y="3001937"/>
                </a:lnTo>
                <a:lnTo>
                  <a:pt x="857567" y="3025978"/>
                </a:lnTo>
                <a:lnTo>
                  <a:pt x="900353" y="3048749"/>
                </a:lnTo>
                <a:lnTo>
                  <a:pt x="943686" y="3070250"/>
                </a:lnTo>
                <a:lnTo>
                  <a:pt x="987539" y="3090494"/>
                </a:lnTo>
                <a:lnTo>
                  <a:pt x="1031862" y="3109480"/>
                </a:lnTo>
                <a:lnTo>
                  <a:pt x="1076629" y="3127184"/>
                </a:lnTo>
                <a:lnTo>
                  <a:pt x="1121829" y="3143631"/>
                </a:lnTo>
                <a:lnTo>
                  <a:pt x="1167409" y="3158820"/>
                </a:lnTo>
                <a:lnTo>
                  <a:pt x="1213358" y="3172726"/>
                </a:lnTo>
                <a:lnTo>
                  <a:pt x="1259624" y="3185388"/>
                </a:lnTo>
                <a:lnTo>
                  <a:pt x="1306182" y="3196767"/>
                </a:lnTo>
                <a:lnTo>
                  <a:pt x="1353007" y="3206889"/>
                </a:lnTo>
                <a:lnTo>
                  <a:pt x="1400073" y="3215754"/>
                </a:lnTo>
                <a:lnTo>
                  <a:pt x="1447330" y="3223336"/>
                </a:lnTo>
                <a:lnTo>
                  <a:pt x="1494751" y="3229660"/>
                </a:lnTo>
                <a:lnTo>
                  <a:pt x="1542326" y="3234728"/>
                </a:lnTo>
                <a:lnTo>
                  <a:pt x="1590001" y="3238525"/>
                </a:lnTo>
                <a:lnTo>
                  <a:pt x="1637766" y="3241052"/>
                </a:lnTo>
                <a:lnTo>
                  <a:pt x="1685569" y="3242322"/>
                </a:lnTo>
                <a:lnTo>
                  <a:pt x="1733384" y="3242322"/>
                </a:lnTo>
                <a:lnTo>
                  <a:pt x="1781187" y="3241052"/>
                </a:lnTo>
                <a:lnTo>
                  <a:pt x="1828952" y="3238525"/>
                </a:lnTo>
                <a:lnTo>
                  <a:pt x="1876628" y="3234728"/>
                </a:lnTo>
                <a:lnTo>
                  <a:pt x="1924202" y="3229660"/>
                </a:lnTo>
                <a:lnTo>
                  <a:pt x="1971624" y="3223336"/>
                </a:lnTo>
                <a:lnTo>
                  <a:pt x="2018880" y="3215754"/>
                </a:lnTo>
                <a:lnTo>
                  <a:pt x="2065947" y="3206889"/>
                </a:lnTo>
                <a:lnTo>
                  <a:pt x="2112772" y="3196767"/>
                </a:lnTo>
                <a:lnTo>
                  <a:pt x="2159330" y="3185388"/>
                </a:lnTo>
                <a:lnTo>
                  <a:pt x="2205596" y="3172726"/>
                </a:lnTo>
                <a:lnTo>
                  <a:pt x="2251545" y="3158820"/>
                </a:lnTo>
                <a:lnTo>
                  <a:pt x="2297125" y="3143631"/>
                </a:lnTo>
                <a:lnTo>
                  <a:pt x="2342324" y="3127184"/>
                </a:lnTo>
                <a:lnTo>
                  <a:pt x="2387092" y="3109480"/>
                </a:lnTo>
                <a:lnTo>
                  <a:pt x="2431415" y="3090494"/>
                </a:lnTo>
                <a:lnTo>
                  <a:pt x="2475268" y="3070250"/>
                </a:lnTo>
                <a:lnTo>
                  <a:pt x="2518600" y="3048749"/>
                </a:lnTo>
                <a:lnTo>
                  <a:pt x="2561386" y="3025978"/>
                </a:lnTo>
                <a:lnTo>
                  <a:pt x="2603601" y="3001937"/>
                </a:lnTo>
                <a:lnTo>
                  <a:pt x="2645219" y="2976626"/>
                </a:lnTo>
                <a:close/>
              </a:path>
              <a:path w="3416300" h="3242945">
                <a:moveTo>
                  <a:pt x="2645219" y="265684"/>
                </a:moveTo>
                <a:lnTo>
                  <a:pt x="2603601" y="240385"/>
                </a:lnTo>
                <a:lnTo>
                  <a:pt x="2561386" y="216344"/>
                </a:lnTo>
                <a:lnTo>
                  <a:pt x="2518600" y="193573"/>
                </a:lnTo>
                <a:lnTo>
                  <a:pt x="2475268" y="172072"/>
                </a:lnTo>
                <a:lnTo>
                  <a:pt x="2431415" y="151828"/>
                </a:lnTo>
                <a:lnTo>
                  <a:pt x="2387092" y="132842"/>
                </a:lnTo>
                <a:lnTo>
                  <a:pt x="2342324" y="115138"/>
                </a:lnTo>
                <a:lnTo>
                  <a:pt x="2297125" y="98691"/>
                </a:lnTo>
                <a:lnTo>
                  <a:pt x="2251545" y="83502"/>
                </a:lnTo>
                <a:lnTo>
                  <a:pt x="2205596" y="69596"/>
                </a:lnTo>
                <a:lnTo>
                  <a:pt x="2159330" y="56934"/>
                </a:lnTo>
                <a:lnTo>
                  <a:pt x="2112772" y="45554"/>
                </a:lnTo>
                <a:lnTo>
                  <a:pt x="2065947" y="35433"/>
                </a:lnTo>
                <a:lnTo>
                  <a:pt x="2018880" y="26568"/>
                </a:lnTo>
                <a:lnTo>
                  <a:pt x="1971624" y="18986"/>
                </a:lnTo>
                <a:lnTo>
                  <a:pt x="1924202" y="12661"/>
                </a:lnTo>
                <a:lnTo>
                  <a:pt x="1876628" y="7594"/>
                </a:lnTo>
                <a:lnTo>
                  <a:pt x="1828952" y="3797"/>
                </a:lnTo>
                <a:lnTo>
                  <a:pt x="1781187" y="1270"/>
                </a:lnTo>
                <a:lnTo>
                  <a:pt x="1733384" y="0"/>
                </a:lnTo>
                <a:lnTo>
                  <a:pt x="1685569" y="0"/>
                </a:lnTo>
                <a:lnTo>
                  <a:pt x="1637766" y="1270"/>
                </a:lnTo>
                <a:lnTo>
                  <a:pt x="1590001" y="3797"/>
                </a:lnTo>
                <a:lnTo>
                  <a:pt x="1542326" y="7594"/>
                </a:lnTo>
                <a:lnTo>
                  <a:pt x="1494751" y="12661"/>
                </a:lnTo>
                <a:lnTo>
                  <a:pt x="1447330" y="18986"/>
                </a:lnTo>
                <a:lnTo>
                  <a:pt x="1400073" y="26568"/>
                </a:lnTo>
                <a:lnTo>
                  <a:pt x="1353007" y="35433"/>
                </a:lnTo>
                <a:lnTo>
                  <a:pt x="1306182" y="45554"/>
                </a:lnTo>
                <a:lnTo>
                  <a:pt x="1259624" y="56934"/>
                </a:lnTo>
                <a:lnTo>
                  <a:pt x="1213358" y="69596"/>
                </a:lnTo>
                <a:lnTo>
                  <a:pt x="1167409" y="83502"/>
                </a:lnTo>
                <a:lnTo>
                  <a:pt x="1121829" y="98691"/>
                </a:lnTo>
                <a:lnTo>
                  <a:pt x="1076629" y="115138"/>
                </a:lnTo>
                <a:lnTo>
                  <a:pt x="1031862" y="132842"/>
                </a:lnTo>
                <a:lnTo>
                  <a:pt x="987539" y="151828"/>
                </a:lnTo>
                <a:lnTo>
                  <a:pt x="943686" y="172072"/>
                </a:lnTo>
                <a:lnTo>
                  <a:pt x="900353" y="193573"/>
                </a:lnTo>
                <a:lnTo>
                  <a:pt x="857567" y="216344"/>
                </a:lnTo>
                <a:lnTo>
                  <a:pt x="815352" y="240385"/>
                </a:lnTo>
                <a:lnTo>
                  <a:pt x="773747" y="265684"/>
                </a:lnTo>
                <a:lnTo>
                  <a:pt x="816165" y="305943"/>
                </a:lnTo>
                <a:lnTo>
                  <a:pt x="858240" y="281190"/>
                </a:lnTo>
                <a:lnTo>
                  <a:pt x="900925" y="257733"/>
                </a:lnTo>
                <a:lnTo>
                  <a:pt x="944156" y="235585"/>
                </a:lnTo>
                <a:lnTo>
                  <a:pt x="987907" y="214731"/>
                </a:lnTo>
                <a:lnTo>
                  <a:pt x="1032154" y="195186"/>
                </a:lnTo>
                <a:lnTo>
                  <a:pt x="1076871" y="176949"/>
                </a:lnTo>
                <a:lnTo>
                  <a:pt x="1122006" y="160007"/>
                </a:lnTo>
                <a:lnTo>
                  <a:pt x="1167536" y="144373"/>
                </a:lnTo>
                <a:lnTo>
                  <a:pt x="1213446" y="130035"/>
                </a:lnTo>
                <a:lnTo>
                  <a:pt x="1259674" y="117005"/>
                </a:lnTo>
                <a:lnTo>
                  <a:pt x="1306220" y="105283"/>
                </a:lnTo>
                <a:lnTo>
                  <a:pt x="1353019" y="94856"/>
                </a:lnTo>
                <a:lnTo>
                  <a:pt x="1400073" y="85725"/>
                </a:lnTo>
                <a:lnTo>
                  <a:pt x="1447317" y="77914"/>
                </a:lnTo>
                <a:lnTo>
                  <a:pt x="1494751" y="71399"/>
                </a:lnTo>
                <a:lnTo>
                  <a:pt x="1542313" y="66179"/>
                </a:lnTo>
                <a:lnTo>
                  <a:pt x="1590001" y="62280"/>
                </a:lnTo>
                <a:lnTo>
                  <a:pt x="1637753" y="59664"/>
                </a:lnTo>
                <a:lnTo>
                  <a:pt x="1685569" y="58369"/>
                </a:lnTo>
                <a:lnTo>
                  <a:pt x="1733384" y="58369"/>
                </a:lnTo>
                <a:lnTo>
                  <a:pt x="1781200" y="59664"/>
                </a:lnTo>
                <a:lnTo>
                  <a:pt x="1828952" y="62280"/>
                </a:lnTo>
                <a:lnTo>
                  <a:pt x="1876640" y="66179"/>
                </a:lnTo>
                <a:lnTo>
                  <a:pt x="1924202" y="71399"/>
                </a:lnTo>
                <a:lnTo>
                  <a:pt x="1971636" y="77914"/>
                </a:lnTo>
                <a:lnTo>
                  <a:pt x="2018880" y="85725"/>
                </a:lnTo>
                <a:lnTo>
                  <a:pt x="2065934" y="94856"/>
                </a:lnTo>
                <a:lnTo>
                  <a:pt x="2112734" y="105283"/>
                </a:lnTo>
                <a:lnTo>
                  <a:pt x="2159279" y="117005"/>
                </a:lnTo>
                <a:lnTo>
                  <a:pt x="2205507" y="130035"/>
                </a:lnTo>
                <a:lnTo>
                  <a:pt x="2251418" y="144373"/>
                </a:lnTo>
                <a:lnTo>
                  <a:pt x="2296947" y="160007"/>
                </a:lnTo>
                <a:lnTo>
                  <a:pt x="2342083" y="176949"/>
                </a:lnTo>
                <a:lnTo>
                  <a:pt x="2386800" y="195186"/>
                </a:lnTo>
                <a:lnTo>
                  <a:pt x="2431046" y="214731"/>
                </a:lnTo>
                <a:lnTo>
                  <a:pt x="2474798" y="235585"/>
                </a:lnTo>
                <a:lnTo>
                  <a:pt x="2518029" y="257733"/>
                </a:lnTo>
                <a:lnTo>
                  <a:pt x="2560713" y="281190"/>
                </a:lnTo>
                <a:lnTo>
                  <a:pt x="2602801" y="305943"/>
                </a:lnTo>
                <a:lnTo>
                  <a:pt x="2645219" y="265684"/>
                </a:lnTo>
                <a:close/>
              </a:path>
              <a:path w="3416300" h="3242945">
                <a:moveTo>
                  <a:pt x="3152711" y="1906143"/>
                </a:moveTo>
                <a:lnTo>
                  <a:pt x="3101784" y="1906143"/>
                </a:lnTo>
                <a:lnTo>
                  <a:pt x="3090151" y="1953031"/>
                </a:lnTo>
                <a:lnTo>
                  <a:pt x="3076841" y="1999259"/>
                </a:lnTo>
                <a:lnTo>
                  <a:pt x="3061893" y="2044814"/>
                </a:lnTo>
                <a:lnTo>
                  <a:pt x="3045345" y="2089645"/>
                </a:lnTo>
                <a:lnTo>
                  <a:pt x="3027210" y="2133739"/>
                </a:lnTo>
                <a:lnTo>
                  <a:pt x="3007525" y="2177059"/>
                </a:lnTo>
                <a:lnTo>
                  <a:pt x="2986341" y="2219579"/>
                </a:lnTo>
                <a:lnTo>
                  <a:pt x="2963659" y="2261273"/>
                </a:lnTo>
                <a:lnTo>
                  <a:pt x="2939529" y="2302091"/>
                </a:lnTo>
                <a:lnTo>
                  <a:pt x="2913989" y="2342032"/>
                </a:lnTo>
                <a:lnTo>
                  <a:pt x="2887053" y="2381034"/>
                </a:lnTo>
                <a:lnTo>
                  <a:pt x="2858770" y="2419096"/>
                </a:lnTo>
                <a:lnTo>
                  <a:pt x="2829166" y="2456154"/>
                </a:lnTo>
                <a:lnTo>
                  <a:pt x="2798267" y="2492222"/>
                </a:lnTo>
                <a:lnTo>
                  <a:pt x="2766098" y="2527223"/>
                </a:lnTo>
                <a:lnTo>
                  <a:pt x="2732709" y="2561171"/>
                </a:lnTo>
                <a:lnTo>
                  <a:pt x="2698127" y="2594000"/>
                </a:lnTo>
                <a:lnTo>
                  <a:pt x="2662390" y="2625699"/>
                </a:lnTo>
                <a:lnTo>
                  <a:pt x="2625509" y="2656230"/>
                </a:lnTo>
                <a:lnTo>
                  <a:pt x="2587523" y="2685580"/>
                </a:lnTo>
                <a:lnTo>
                  <a:pt x="2548483" y="2713685"/>
                </a:lnTo>
                <a:lnTo>
                  <a:pt x="2508402" y="2740545"/>
                </a:lnTo>
                <a:lnTo>
                  <a:pt x="2467305" y="2766123"/>
                </a:lnTo>
                <a:lnTo>
                  <a:pt x="2425242" y="2790380"/>
                </a:lnTo>
                <a:lnTo>
                  <a:pt x="2382240" y="2813291"/>
                </a:lnTo>
                <a:lnTo>
                  <a:pt x="2338336" y="2834830"/>
                </a:lnTo>
                <a:lnTo>
                  <a:pt x="2293543" y="2854960"/>
                </a:lnTo>
                <a:lnTo>
                  <a:pt x="2247912" y="2873641"/>
                </a:lnTo>
                <a:lnTo>
                  <a:pt x="2201468" y="2890875"/>
                </a:lnTo>
                <a:lnTo>
                  <a:pt x="2154237" y="2906598"/>
                </a:lnTo>
                <a:lnTo>
                  <a:pt x="2106257" y="2920796"/>
                </a:lnTo>
                <a:lnTo>
                  <a:pt x="2057565" y="2933446"/>
                </a:lnTo>
                <a:lnTo>
                  <a:pt x="2008187" y="2944495"/>
                </a:lnTo>
                <a:lnTo>
                  <a:pt x="2008187" y="2992755"/>
                </a:lnTo>
                <a:lnTo>
                  <a:pt x="2057273" y="2982341"/>
                </a:lnTo>
                <a:lnTo>
                  <a:pt x="2105723" y="2970415"/>
                </a:lnTo>
                <a:lnTo>
                  <a:pt x="2153475" y="2956991"/>
                </a:lnTo>
                <a:lnTo>
                  <a:pt x="2200541" y="2942120"/>
                </a:lnTo>
                <a:lnTo>
                  <a:pt x="2246858" y="2925826"/>
                </a:lnTo>
                <a:lnTo>
                  <a:pt x="2292413" y="2908122"/>
                </a:lnTo>
                <a:lnTo>
                  <a:pt x="2337168" y="2889046"/>
                </a:lnTo>
                <a:lnTo>
                  <a:pt x="2381110" y="2868612"/>
                </a:lnTo>
                <a:lnTo>
                  <a:pt x="2424201" y="2846870"/>
                </a:lnTo>
                <a:lnTo>
                  <a:pt x="2466403" y="2823832"/>
                </a:lnTo>
                <a:lnTo>
                  <a:pt x="2507704" y="2799511"/>
                </a:lnTo>
                <a:lnTo>
                  <a:pt x="2548077" y="2773959"/>
                </a:lnTo>
                <a:lnTo>
                  <a:pt x="2587472" y="2747200"/>
                </a:lnTo>
                <a:lnTo>
                  <a:pt x="2625877" y="2719247"/>
                </a:lnTo>
                <a:lnTo>
                  <a:pt x="2663266" y="2690139"/>
                </a:lnTo>
                <a:lnTo>
                  <a:pt x="2699613" y="2659900"/>
                </a:lnTo>
                <a:lnTo>
                  <a:pt x="2734868" y="2628557"/>
                </a:lnTo>
                <a:lnTo>
                  <a:pt x="2769019" y="2596134"/>
                </a:lnTo>
                <a:lnTo>
                  <a:pt x="2802039" y="2562656"/>
                </a:lnTo>
                <a:lnTo>
                  <a:pt x="2833890" y="2528151"/>
                </a:lnTo>
                <a:lnTo>
                  <a:pt x="2864548" y="2492654"/>
                </a:lnTo>
                <a:lnTo>
                  <a:pt x="2893999" y="2456192"/>
                </a:lnTo>
                <a:lnTo>
                  <a:pt x="2922181" y="2418778"/>
                </a:lnTo>
                <a:lnTo>
                  <a:pt x="2949105" y="2380450"/>
                </a:lnTo>
                <a:lnTo>
                  <a:pt x="2974708" y="2341245"/>
                </a:lnTo>
                <a:lnTo>
                  <a:pt x="2998990" y="2301163"/>
                </a:lnTo>
                <a:lnTo>
                  <a:pt x="3021901" y="2260257"/>
                </a:lnTo>
                <a:lnTo>
                  <a:pt x="3043415" y="2218537"/>
                </a:lnTo>
                <a:lnTo>
                  <a:pt x="3063519" y="2176030"/>
                </a:lnTo>
                <a:lnTo>
                  <a:pt x="3082163" y="2132774"/>
                </a:lnTo>
                <a:lnTo>
                  <a:pt x="3099346" y="2088794"/>
                </a:lnTo>
                <a:lnTo>
                  <a:pt x="3115018" y="2044115"/>
                </a:lnTo>
                <a:lnTo>
                  <a:pt x="3129153" y="1998764"/>
                </a:lnTo>
                <a:lnTo>
                  <a:pt x="3141726" y="1952764"/>
                </a:lnTo>
                <a:lnTo>
                  <a:pt x="3152711" y="1906143"/>
                </a:lnTo>
                <a:close/>
              </a:path>
              <a:path w="3416300" h="3242945">
                <a:moveTo>
                  <a:pt x="3152711" y="1337691"/>
                </a:moveTo>
                <a:lnTo>
                  <a:pt x="3141726" y="1290955"/>
                </a:lnTo>
                <a:lnTo>
                  <a:pt x="3129153" y="1244828"/>
                </a:lnTo>
                <a:lnTo>
                  <a:pt x="3115018" y="1199349"/>
                </a:lnTo>
                <a:lnTo>
                  <a:pt x="3099346" y="1154544"/>
                </a:lnTo>
                <a:lnTo>
                  <a:pt x="3082163" y="1110437"/>
                </a:lnTo>
                <a:lnTo>
                  <a:pt x="3063519" y="1067066"/>
                </a:lnTo>
                <a:lnTo>
                  <a:pt x="3043415" y="1024445"/>
                </a:lnTo>
                <a:lnTo>
                  <a:pt x="3021901" y="982611"/>
                </a:lnTo>
                <a:lnTo>
                  <a:pt x="2998990" y="941590"/>
                </a:lnTo>
                <a:lnTo>
                  <a:pt x="2974708" y="901407"/>
                </a:lnTo>
                <a:lnTo>
                  <a:pt x="2949105" y="862076"/>
                </a:lnTo>
                <a:lnTo>
                  <a:pt x="2922181" y="823645"/>
                </a:lnTo>
                <a:lnTo>
                  <a:pt x="2893999" y="786130"/>
                </a:lnTo>
                <a:lnTo>
                  <a:pt x="2864548" y="749566"/>
                </a:lnTo>
                <a:lnTo>
                  <a:pt x="2833890" y="713968"/>
                </a:lnTo>
                <a:lnTo>
                  <a:pt x="2802039" y="679373"/>
                </a:lnTo>
                <a:lnTo>
                  <a:pt x="2769019" y="645807"/>
                </a:lnTo>
                <a:lnTo>
                  <a:pt x="2734868" y="613295"/>
                </a:lnTo>
                <a:lnTo>
                  <a:pt x="2699613" y="581863"/>
                </a:lnTo>
                <a:lnTo>
                  <a:pt x="2663266" y="551535"/>
                </a:lnTo>
                <a:lnTo>
                  <a:pt x="2625877" y="522351"/>
                </a:lnTo>
                <a:lnTo>
                  <a:pt x="2587472" y="494322"/>
                </a:lnTo>
                <a:lnTo>
                  <a:pt x="2548077" y="467474"/>
                </a:lnTo>
                <a:lnTo>
                  <a:pt x="2507704" y="441858"/>
                </a:lnTo>
                <a:lnTo>
                  <a:pt x="2466403" y="417474"/>
                </a:lnTo>
                <a:lnTo>
                  <a:pt x="2424201" y="394373"/>
                </a:lnTo>
                <a:lnTo>
                  <a:pt x="2381110" y="372554"/>
                </a:lnTo>
                <a:lnTo>
                  <a:pt x="2337168" y="352069"/>
                </a:lnTo>
                <a:lnTo>
                  <a:pt x="2292413" y="332943"/>
                </a:lnTo>
                <a:lnTo>
                  <a:pt x="2246858" y="315175"/>
                </a:lnTo>
                <a:lnTo>
                  <a:pt x="2200541" y="298831"/>
                </a:lnTo>
                <a:lnTo>
                  <a:pt x="2153475" y="283921"/>
                </a:lnTo>
                <a:lnTo>
                  <a:pt x="2105723" y="270459"/>
                </a:lnTo>
                <a:lnTo>
                  <a:pt x="2057273" y="258495"/>
                </a:lnTo>
                <a:lnTo>
                  <a:pt x="2008187" y="248031"/>
                </a:lnTo>
                <a:lnTo>
                  <a:pt x="2008187" y="296418"/>
                </a:lnTo>
                <a:lnTo>
                  <a:pt x="2057565" y="307505"/>
                </a:lnTo>
                <a:lnTo>
                  <a:pt x="2106257" y="320179"/>
                </a:lnTo>
                <a:lnTo>
                  <a:pt x="2154237" y="334416"/>
                </a:lnTo>
                <a:lnTo>
                  <a:pt x="2201468" y="350189"/>
                </a:lnTo>
                <a:lnTo>
                  <a:pt x="2247912" y="367461"/>
                </a:lnTo>
                <a:lnTo>
                  <a:pt x="2293543" y="386207"/>
                </a:lnTo>
                <a:lnTo>
                  <a:pt x="2338336" y="406387"/>
                </a:lnTo>
                <a:lnTo>
                  <a:pt x="2382240" y="427990"/>
                </a:lnTo>
                <a:lnTo>
                  <a:pt x="2425242" y="450964"/>
                </a:lnTo>
                <a:lnTo>
                  <a:pt x="2467305" y="475284"/>
                </a:lnTo>
                <a:lnTo>
                  <a:pt x="2508402" y="500938"/>
                </a:lnTo>
                <a:lnTo>
                  <a:pt x="2548483" y="527875"/>
                </a:lnTo>
                <a:lnTo>
                  <a:pt x="2587523" y="556069"/>
                </a:lnTo>
                <a:lnTo>
                  <a:pt x="2625509" y="585495"/>
                </a:lnTo>
                <a:lnTo>
                  <a:pt x="2662390" y="616115"/>
                </a:lnTo>
                <a:lnTo>
                  <a:pt x="2698127" y="647903"/>
                </a:lnTo>
                <a:lnTo>
                  <a:pt x="2732709" y="680834"/>
                </a:lnTo>
                <a:lnTo>
                  <a:pt x="2766098" y="714870"/>
                </a:lnTo>
                <a:lnTo>
                  <a:pt x="2798267" y="749985"/>
                </a:lnTo>
                <a:lnTo>
                  <a:pt x="2829166" y="786142"/>
                </a:lnTo>
                <a:lnTo>
                  <a:pt x="2858770" y="823328"/>
                </a:lnTo>
                <a:lnTo>
                  <a:pt x="2887053" y="861491"/>
                </a:lnTo>
                <a:lnTo>
                  <a:pt x="2913989" y="900607"/>
                </a:lnTo>
                <a:lnTo>
                  <a:pt x="2939529" y="940650"/>
                </a:lnTo>
                <a:lnTo>
                  <a:pt x="2963659" y="981595"/>
                </a:lnTo>
                <a:lnTo>
                  <a:pt x="2986341" y="1023404"/>
                </a:lnTo>
                <a:lnTo>
                  <a:pt x="3007525" y="1066038"/>
                </a:lnTo>
                <a:lnTo>
                  <a:pt x="3027210" y="1109484"/>
                </a:lnTo>
                <a:lnTo>
                  <a:pt x="3045345" y="1153693"/>
                </a:lnTo>
                <a:lnTo>
                  <a:pt x="3061893" y="1198664"/>
                </a:lnTo>
                <a:lnTo>
                  <a:pt x="3076841" y="1244333"/>
                </a:lnTo>
                <a:lnTo>
                  <a:pt x="3090151" y="1290688"/>
                </a:lnTo>
                <a:lnTo>
                  <a:pt x="3101784" y="1337691"/>
                </a:lnTo>
                <a:lnTo>
                  <a:pt x="3152711" y="1337691"/>
                </a:lnTo>
                <a:close/>
              </a:path>
              <a:path w="3416300" h="3242945">
                <a:moveTo>
                  <a:pt x="3415919" y="1621167"/>
                </a:moveTo>
                <a:lnTo>
                  <a:pt x="3415207" y="1574711"/>
                </a:lnTo>
                <a:lnTo>
                  <a:pt x="3413112" y="1528292"/>
                </a:lnTo>
                <a:lnTo>
                  <a:pt x="3409607" y="1481924"/>
                </a:lnTo>
                <a:lnTo>
                  <a:pt x="3404705" y="1435671"/>
                </a:lnTo>
                <a:lnTo>
                  <a:pt x="3398393" y="1389532"/>
                </a:lnTo>
                <a:lnTo>
                  <a:pt x="3390696" y="1343545"/>
                </a:lnTo>
                <a:lnTo>
                  <a:pt x="3381591" y="1297762"/>
                </a:lnTo>
                <a:lnTo>
                  <a:pt x="3371075" y="1252194"/>
                </a:lnTo>
                <a:lnTo>
                  <a:pt x="3359162" y="1206881"/>
                </a:lnTo>
                <a:lnTo>
                  <a:pt x="3345853" y="1161859"/>
                </a:lnTo>
                <a:lnTo>
                  <a:pt x="3331146" y="1117142"/>
                </a:lnTo>
                <a:lnTo>
                  <a:pt x="3315030" y="1072781"/>
                </a:lnTo>
                <a:lnTo>
                  <a:pt x="3297517" y="1028788"/>
                </a:lnTo>
                <a:lnTo>
                  <a:pt x="3278606" y="985215"/>
                </a:lnTo>
                <a:lnTo>
                  <a:pt x="3258286" y="942086"/>
                </a:lnTo>
                <a:lnTo>
                  <a:pt x="3236569" y="899439"/>
                </a:lnTo>
                <a:lnTo>
                  <a:pt x="3213455" y="857288"/>
                </a:lnTo>
                <a:lnTo>
                  <a:pt x="3188932" y="815670"/>
                </a:lnTo>
                <a:lnTo>
                  <a:pt x="3163011" y="774636"/>
                </a:lnTo>
                <a:lnTo>
                  <a:pt x="3135693" y="734187"/>
                </a:lnTo>
                <a:lnTo>
                  <a:pt x="3093275" y="774446"/>
                </a:lnTo>
                <a:lnTo>
                  <a:pt x="3120034" y="815403"/>
                </a:lnTo>
                <a:lnTo>
                  <a:pt x="3145345" y="856945"/>
                </a:lnTo>
                <a:lnTo>
                  <a:pt x="3169208" y="899033"/>
                </a:lnTo>
                <a:lnTo>
                  <a:pt x="3191624" y="941641"/>
                </a:lnTo>
                <a:lnTo>
                  <a:pt x="3212604" y="984732"/>
                </a:lnTo>
                <a:lnTo>
                  <a:pt x="3232124" y="1028293"/>
                </a:lnTo>
                <a:lnTo>
                  <a:pt x="3250209" y="1072273"/>
                </a:lnTo>
                <a:lnTo>
                  <a:pt x="3266846" y="1116634"/>
                </a:lnTo>
                <a:lnTo>
                  <a:pt x="3282023" y="1161364"/>
                </a:lnTo>
                <a:lnTo>
                  <a:pt x="3295764" y="1206411"/>
                </a:lnTo>
                <a:lnTo>
                  <a:pt x="3308058" y="1251762"/>
                </a:lnTo>
                <a:lnTo>
                  <a:pt x="3318916" y="1297368"/>
                </a:lnTo>
                <a:lnTo>
                  <a:pt x="3328314" y="1343202"/>
                </a:lnTo>
                <a:lnTo>
                  <a:pt x="3336264" y="1389227"/>
                </a:lnTo>
                <a:lnTo>
                  <a:pt x="3342779" y="1435417"/>
                </a:lnTo>
                <a:lnTo>
                  <a:pt x="3347834" y="1481747"/>
                </a:lnTo>
                <a:lnTo>
                  <a:pt x="3351453" y="1528165"/>
                </a:lnTo>
                <a:lnTo>
                  <a:pt x="3353625" y="1574647"/>
                </a:lnTo>
                <a:lnTo>
                  <a:pt x="3354349" y="1621155"/>
                </a:lnTo>
                <a:lnTo>
                  <a:pt x="3353625" y="1667675"/>
                </a:lnTo>
                <a:lnTo>
                  <a:pt x="3351453" y="1714157"/>
                </a:lnTo>
                <a:lnTo>
                  <a:pt x="3347834" y="1760575"/>
                </a:lnTo>
                <a:lnTo>
                  <a:pt x="3342779" y="1806905"/>
                </a:lnTo>
                <a:lnTo>
                  <a:pt x="3336264" y="1853095"/>
                </a:lnTo>
                <a:lnTo>
                  <a:pt x="3328314" y="1899119"/>
                </a:lnTo>
                <a:lnTo>
                  <a:pt x="3318916" y="1944954"/>
                </a:lnTo>
                <a:lnTo>
                  <a:pt x="3308058" y="1990559"/>
                </a:lnTo>
                <a:lnTo>
                  <a:pt x="3295764" y="2035911"/>
                </a:lnTo>
                <a:lnTo>
                  <a:pt x="3282023" y="2080958"/>
                </a:lnTo>
                <a:lnTo>
                  <a:pt x="3266846" y="2125688"/>
                </a:lnTo>
                <a:lnTo>
                  <a:pt x="3250209" y="2170049"/>
                </a:lnTo>
                <a:lnTo>
                  <a:pt x="3232124" y="2214029"/>
                </a:lnTo>
                <a:lnTo>
                  <a:pt x="3212604" y="2257590"/>
                </a:lnTo>
                <a:lnTo>
                  <a:pt x="3191624" y="2300681"/>
                </a:lnTo>
                <a:lnTo>
                  <a:pt x="3169208" y="2343289"/>
                </a:lnTo>
                <a:lnTo>
                  <a:pt x="3145345" y="2385377"/>
                </a:lnTo>
                <a:lnTo>
                  <a:pt x="3120034" y="2426919"/>
                </a:lnTo>
                <a:lnTo>
                  <a:pt x="3093275" y="2467864"/>
                </a:lnTo>
                <a:lnTo>
                  <a:pt x="3135693" y="2508123"/>
                </a:lnTo>
                <a:lnTo>
                  <a:pt x="3163011" y="2467686"/>
                </a:lnTo>
                <a:lnTo>
                  <a:pt x="3188932" y="2426652"/>
                </a:lnTo>
                <a:lnTo>
                  <a:pt x="3213455" y="2385034"/>
                </a:lnTo>
                <a:lnTo>
                  <a:pt x="3236569" y="2342883"/>
                </a:lnTo>
                <a:lnTo>
                  <a:pt x="3258286" y="2300236"/>
                </a:lnTo>
                <a:lnTo>
                  <a:pt x="3278606" y="2257107"/>
                </a:lnTo>
                <a:lnTo>
                  <a:pt x="3297517" y="2213533"/>
                </a:lnTo>
                <a:lnTo>
                  <a:pt x="3315030" y="2169541"/>
                </a:lnTo>
                <a:lnTo>
                  <a:pt x="3331146" y="2125180"/>
                </a:lnTo>
                <a:lnTo>
                  <a:pt x="3345853" y="2080463"/>
                </a:lnTo>
                <a:lnTo>
                  <a:pt x="3359162" y="2035441"/>
                </a:lnTo>
                <a:lnTo>
                  <a:pt x="3371075" y="1990128"/>
                </a:lnTo>
                <a:lnTo>
                  <a:pt x="3381591" y="1944560"/>
                </a:lnTo>
                <a:lnTo>
                  <a:pt x="3390696" y="1898777"/>
                </a:lnTo>
                <a:lnTo>
                  <a:pt x="3398393" y="1852790"/>
                </a:lnTo>
                <a:lnTo>
                  <a:pt x="3404705" y="1806651"/>
                </a:lnTo>
                <a:lnTo>
                  <a:pt x="3409607" y="1760397"/>
                </a:lnTo>
                <a:lnTo>
                  <a:pt x="3413112" y="1714030"/>
                </a:lnTo>
                <a:lnTo>
                  <a:pt x="3415207" y="1667611"/>
                </a:lnTo>
                <a:lnTo>
                  <a:pt x="3415919" y="1621167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68900" y="306451"/>
            <a:ext cx="5915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0" dirty="0">
                <a:solidFill>
                  <a:srgbClr val="3E3E3E"/>
                </a:solidFill>
              </a:rPr>
              <a:t>Non-Disclosure</a:t>
            </a:r>
            <a:r>
              <a:rPr spc="-125" dirty="0">
                <a:solidFill>
                  <a:srgbClr val="3E3E3E"/>
                </a:solidFill>
              </a:rPr>
              <a:t> </a:t>
            </a:r>
            <a:r>
              <a:rPr spc="125" dirty="0">
                <a:solidFill>
                  <a:srgbClr val="3E3E3E"/>
                </a:solidFill>
              </a:rPr>
              <a:t>Agreement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125" dirty="0">
                <a:solidFill>
                  <a:srgbClr val="3E3E3E"/>
                </a:solidFill>
              </a:rPr>
              <a:t>(NDA)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77745" y="1882292"/>
            <a:ext cx="1310322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6400" marR="5080" indent="-2934335">
              <a:lnSpc>
                <a:spcPct val="114999"/>
              </a:lnSpc>
              <a:spcBef>
                <a:spcPts val="100"/>
              </a:spcBef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terms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conditions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Non-Disclosure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Agreement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(NDA)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incorporated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within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employee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contract.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goes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separate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document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when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needed.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6135" y="760476"/>
            <a:ext cx="799185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358896" y="5256276"/>
            <a:ext cx="10418445" cy="1849120"/>
          </a:xfrm>
          <a:custGeom>
            <a:avLst/>
            <a:gdLst/>
            <a:ahLst/>
            <a:cxnLst/>
            <a:rect l="l" t="t" r="r" b="b"/>
            <a:pathLst>
              <a:path w="10418444" h="1849120">
                <a:moveTo>
                  <a:pt x="10109962" y="0"/>
                </a:moveTo>
                <a:lnTo>
                  <a:pt x="308101" y="0"/>
                </a:lnTo>
                <a:lnTo>
                  <a:pt x="262568" y="3340"/>
                </a:lnTo>
                <a:lnTo>
                  <a:pt x="219110" y="13043"/>
                </a:lnTo>
                <a:lnTo>
                  <a:pt x="178205" y="28632"/>
                </a:lnTo>
                <a:lnTo>
                  <a:pt x="140328" y="49632"/>
                </a:lnTo>
                <a:lnTo>
                  <a:pt x="105956" y="75565"/>
                </a:lnTo>
                <a:lnTo>
                  <a:pt x="75565" y="105956"/>
                </a:lnTo>
                <a:lnTo>
                  <a:pt x="49632" y="140328"/>
                </a:lnTo>
                <a:lnTo>
                  <a:pt x="28632" y="178205"/>
                </a:lnTo>
                <a:lnTo>
                  <a:pt x="13043" y="219110"/>
                </a:lnTo>
                <a:lnTo>
                  <a:pt x="3340" y="262568"/>
                </a:lnTo>
                <a:lnTo>
                  <a:pt x="0" y="308101"/>
                </a:lnTo>
                <a:lnTo>
                  <a:pt x="0" y="1540510"/>
                </a:lnTo>
                <a:lnTo>
                  <a:pt x="3340" y="1586043"/>
                </a:lnTo>
                <a:lnTo>
                  <a:pt x="13043" y="1629501"/>
                </a:lnTo>
                <a:lnTo>
                  <a:pt x="28632" y="1670406"/>
                </a:lnTo>
                <a:lnTo>
                  <a:pt x="49632" y="1708283"/>
                </a:lnTo>
                <a:lnTo>
                  <a:pt x="75565" y="1742655"/>
                </a:lnTo>
                <a:lnTo>
                  <a:pt x="105956" y="1773046"/>
                </a:lnTo>
                <a:lnTo>
                  <a:pt x="140328" y="1798979"/>
                </a:lnTo>
                <a:lnTo>
                  <a:pt x="178205" y="1819979"/>
                </a:lnTo>
                <a:lnTo>
                  <a:pt x="219110" y="1835568"/>
                </a:lnTo>
                <a:lnTo>
                  <a:pt x="262568" y="1845271"/>
                </a:lnTo>
                <a:lnTo>
                  <a:pt x="308101" y="1848612"/>
                </a:lnTo>
                <a:lnTo>
                  <a:pt x="10109962" y="1848612"/>
                </a:lnTo>
                <a:lnTo>
                  <a:pt x="10155495" y="1845271"/>
                </a:lnTo>
                <a:lnTo>
                  <a:pt x="10198953" y="1835568"/>
                </a:lnTo>
                <a:lnTo>
                  <a:pt x="10239858" y="1819979"/>
                </a:lnTo>
                <a:lnTo>
                  <a:pt x="10277735" y="1798979"/>
                </a:lnTo>
                <a:lnTo>
                  <a:pt x="10312107" y="1773046"/>
                </a:lnTo>
                <a:lnTo>
                  <a:pt x="10342498" y="1742655"/>
                </a:lnTo>
                <a:lnTo>
                  <a:pt x="10368431" y="1708283"/>
                </a:lnTo>
                <a:lnTo>
                  <a:pt x="10389431" y="1670406"/>
                </a:lnTo>
                <a:lnTo>
                  <a:pt x="10405020" y="1629501"/>
                </a:lnTo>
                <a:lnTo>
                  <a:pt x="10414723" y="1586043"/>
                </a:lnTo>
                <a:lnTo>
                  <a:pt x="10418064" y="1540510"/>
                </a:lnTo>
                <a:lnTo>
                  <a:pt x="10418064" y="308101"/>
                </a:lnTo>
                <a:lnTo>
                  <a:pt x="10414723" y="262568"/>
                </a:lnTo>
                <a:lnTo>
                  <a:pt x="10405020" y="219110"/>
                </a:lnTo>
                <a:lnTo>
                  <a:pt x="10389431" y="178205"/>
                </a:lnTo>
                <a:lnTo>
                  <a:pt x="10368431" y="140328"/>
                </a:lnTo>
                <a:lnTo>
                  <a:pt x="10342498" y="105956"/>
                </a:lnTo>
                <a:lnTo>
                  <a:pt x="10312107" y="75565"/>
                </a:lnTo>
                <a:lnTo>
                  <a:pt x="10277735" y="49632"/>
                </a:lnTo>
                <a:lnTo>
                  <a:pt x="10239858" y="28632"/>
                </a:lnTo>
                <a:lnTo>
                  <a:pt x="10198953" y="13043"/>
                </a:lnTo>
                <a:lnTo>
                  <a:pt x="10155495" y="3340"/>
                </a:lnTo>
                <a:lnTo>
                  <a:pt x="10109962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16984" y="5809640"/>
            <a:ext cx="854900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7470" marR="5080" indent="-1335405">
              <a:lnSpc>
                <a:spcPct val="114100"/>
              </a:lnSpc>
              <a:spcBef>
                <a:spcPts val="100"/>
              </a:spcBef>
            </a:pP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Signing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NDA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means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employee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has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agreed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not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share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any </a:t>
            </a:r>
            <a:r>
              <a:rPr sz="2200" spc="-6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confidential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information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any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third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party.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335011" y="3151632"/>
            <a:ext cx="2571115" cy="2571115"/>
            <a:chOff x="7335011" y="3151632"/>
            <a:chExt cx="2571115" cy="2571115"/>
          </a:xfrm>
        </p:grpSpPr>
        <p:sp>
          <p:nvSpPr>
            <p:cNvPr id="8" name="object 8"/>
            <p:cNvSpPr/>
            <p:nvPr/>
          </p:nvSpPr>
          <p:spPr>
            <a:xfrm>
              <a:off x="7335011" y="3151632"/>
              <a:ext cx="2571115" cy="2571115"/>
            </a:xfrm>
            <a:custGeom>
              <a:avLst/>
              <a:gdLst/>
              <a:ahLst/>
              <a:cxnLst/>
              <a:rect l="l" t="t" r="r" b="b"/>
              <a:pathLst>
                <a:path w="2571115" h="2571115">
                  <a:moveTo>
                    <a:pt x="1285494" y="0"/>
                  </a:moveTo>
                  <a:lnTo>
                    <a:pt x="1237303" y="886"/>
                  </a:lnTo>
                  <a:lnTo>
                    <a:pt x="1189559" y="3526"/>
                  </a:lnTo>
                  <a:lnTo>
                    <a:pt x="1142294" y="7887"/>
                  </a:lnTo>
                  <a:lnTo>
                    <a:pt x="1095539" y="13938"/>
                  </a:lnTo>
                  <a:lnTo>
                    <a:pt x="1049325" y="21649"/>
                  </a:lnTo>
                  <a:lnTo>
                    <a:pt x="1003682" y="30989"/>
                  </a:lnTo>
                  <a:lnTo>
                    <a:pt x="958642" y="41925"/>
                  </a:lnTo>
                  <a:lnTo>
                    <a:pt x="914236" y="54428"/>
                  </a:lnTo>
                  <a:lnTo>
                    <a:pt x="870496" y="68467"/>
                  </a:lnTo>
                  <a:lnTo>
                    <a:pt x="827451" y="84009"/>
                  </a:lnTo>
                  <a:lnTo>
                    <a:pt x="785133" y="101024"/>
                  </a:lnTo>
                  <a:lnTo>
                    <a:pt x="743574" y="119481"/>
                  </a:lnTo>
                  <a:lnTo>
                    <a:pt x="702804" y="139349"/>
                  </a:lnTo>
                  <a:lnTo>
                    <a:pt x="662855" y="160597"/>
                  </a:lnTo>
                  <a:lnTo>
                    <a:pt x="623757" y="183194"/>
                  </a:lnTo>
                  <a:lnTo>
                    <a:pt x="585541" y="207108"/>
                  </a:lnTo>
                  <a:lnTo>
                    <a:pt x="548239" y="232308"/>
                  </a:lnTo>
                  <a:lnTo>
                    <a:pt x="511882" y="258765"/>
                  </a:lnTo>
                  <a:lnTo>
                    <a:pt x="476501" y="286445"/>
                  </a:lnTo>
                  <a:lnTo>
                    <a:pt x="442127" y="315319"/>
                  </a:lnTo>
                  <a:lnTo>
                    <a:pt x="408790" y="345355"/>
                  </a:lnTo>
                  <a:lnTo>
                    <a:pt x="376523" y="376523"/>
                  </a:lnTo>
                  <a:lnTo>
                    <a:pt x="345355" y="408790"/>
                  </a:lnTo>
                  <a:lnTo>
                    <a:pt x="315319" y="442127"/>
                  </a:lnTo>
                  <a:lnTo>
                    <a:pt x="286445" y="476501"/>
                  </a:lnTo>
                  <a:lnTo>
                    <a:pt x="258765" y="511882"/>
                  </a:lnTo>
                  <a:lnTo>
                    <a:pt x="232308" y="548239"/>
                  </a:lnTo>
                  <a:lnTo>
                    <a:pt x="207108" y="585541"/>
                  </a:lnTo>
                  <a:lnTo>
                    <a:pt x="183194" y="623757"/>
                  </a:lnTo>
                  <a:lnTo>
                    <a:pt x="160597" y="662855"/>
                  </a:lnTo>
                  <a:lnTo>
                    <a:pt x="139349" y="702804"/>
                  </a:lnTo>
                  <a:lnTo>
                    <a:pt x="119481" y="743574"/>
                  </a:lnTo>
                  <a:lnTo>
                    <a:pt x="101024" y="785133"/>
                  </a:lnTo>
                  <a:lnTo>
                    <a:pt x="84009" y="827451"/>
                  </a:lnTo>
                  <a:lnTo>
                    <a:pt x="68467" y="870496"/>
                  </a:lnTo>
                  <a:lnTo>
                    <a:pt x="54428" y="914236"/>
                  </a:lnTo>
                  <a:lnTo>
                    <a:pt x="41925" y="958642"/>
                  </a:lnTo>
                  <a:lnTo>
                    <a:pt x="30989" y="1003682"/>
                  </a:lnTo>
                  <a:lnTo>
                    <a:pt x="21649" y="1049325"/>
                  </a:lnTo>
                  <a:lnTo>
                    <a:pt x="13938" y="1095539"/>
                  </a:lnTo>
                  <a:lnTo>
                    <a:pt x="7887" y="1142294"/>
                  </a:lnTo>
                  <a:lnTo>
                    <a:pt x="3526" y="1189559"/>
                  </a:lnTo>
                  <a:lnTo>
                    <a:pt x="886" y="1237303"/>
                  </a:lnTo>
                  <a:lnTo>
                    <a:pt x="0" y="1285493"/>
                  </a:lnTo>
                  <a:lnTo>
                    <a:pt x="886" y="1333684"/>
                  </a:lnTo>
                  <a:lnTo>
                    <a:pt x="3526" y="1381428"/>
                  </a:lnTo>
                  <a:lnTo>
                    <a:pt x="7887" y="1428693"/>
                  </a:lnTo>
                  <a:lnTo>
                    <a:pt x="13938" y="1475448"/>
                  </a:lnTo>
                  <a:lnTo>
                    <a:pt x="21649" y="1521662"/>
                  </a:lnTo>
                  <a:lnTo>
                    <a:pt x="30989" y="1567305"/>
                  </a:lnTo>
                  <a:lnTo>
                    <a:pt x="41925" y="1612345"/>
                  </a:lnTo>
                  <a:lnTo>
                    <a:pt x="54428" y="1656751"/>
                  </a:lnTo>
                  <a:lnTo>
                    <a:pt x="68467" y="1700491"/>
                  </a:lnTo>
                  <a:lnTo>
                    <a:pt x="84009" y="1743536"/>
                  </a:lnTo>
                  <a:lnTo>
                    <a:pt x="101024" y="1785854"/>
                  </a:lnTo>
                  <a:lnTo>
                    <a:pt x="119481" y="1827413"/>
                  </a:lnTo>
                  <a:lnTo>
                    <a:pt x="139349" y="1868183"/>
                  </a:lnTo>
                  <a:lnTo>
                    <a:pt x="160597" y="1908132"/>
                  </a:lnTo>
                  <a:lnTo>
                    <a:pt x="183194" y="1947230"/>
                  </a:lnTo>
                  <a:lnTo>
                    <a:pt x="207108" y="1985446"/>
                  </a:lnTo>
                  <a:lnTo>
                    <a:pt x="232308" y="2022748"/>
                  </a:lnTo>
                  <a:lnTo>
                    <a:pt x="258765" y="2059105"/>
                  </a:lnTo>
                  <a:lnTo>
                    <a:pt x="286445" y="2094486"/>
                  </a:lnTo>
                  <a:lnTo>
                    <a:pt x="315319" y="2128860"/>
                  </a:lnTo>
                  <a:lnTo>
                    <a:pt x="345355" y="2162197"/>
                  </a:lnTo>
                  <a:lnTo>
                    <a:pt x="376523" y="2194464"/>
                  </a:lnTo>
                  <a:lnTo>
                    <a:pt x="408790" y="2225632"/>
                  </a:lnTo>
                  <a:lnTo>
                    <a:pt x="442127" y="2255668"/>
                  </a:lnTo>
                  <a:lnTo>
                    <a:pt x="476501" y="2284542"/>
                  </a:lnTo>
                  <a:lnTo>
                    <a:pt x="511882" y="2312222"/>
                  </a:lnTo>
                  <a:lnTo>
                    <a:pt x="548239" y="2338679"/>
                  </a:lnTo>
                  <a:lnTo>
                    <a:pt x="585541" y="2363879"/>
                  </a:lnTo>
                  <a:lnTo>
                    <a:pt x="623757" y="2387793"/>
                  </a:lnTo>
                  <a:lnTo>
                    <a:pt x="662855" y="2410390"/>
                  </a:lnTo>
                  <a:lnTo>
                    <a:pt x="702804" y="2431638"/>
                  </a:lnTo>
                  <a:lnTo>
                    <a:pt x="743574" y="2451506"/>
                  </a:lnTo>
                  <a:lnTo>
                    <a:pt x="785133" y="2469963"/>
                  </a:lnTo>
                  <a:lnTo>
                    <a:pt x="827451" y="2486978"/>
                  </a:lnTo>
                  <a:lnTo>
                    <a:pt x="870496" y="2502520"/>
                  </a:lnTo>
                  <a:lnTo>
                    <a:pt x="914236" y="2516559"/>
                  </a:lnTo>
                  <a:lnTo>
                    <a:pt x="958642" y="2529062"/>
                  </a:lnTo>
                  <a:lnTo>
                    <a:pt x="1003682" y="2539998"/>
                  </a:lnTo>
                  <a:lnTo>
                    <a:pt x="1049325" y="2549338"/>
                  </a:lnTo>
                  <a:lnTo>
                    <a:pt x="1095539" y="2557049"/>
                  </a:lnTo>
                  <a:lnTo>
                    <a:pt x="1142294" y="2563100"/>
                  </a:lnTo>
                  <a:lnTo>
                    <a:pt x="1189559" y="2567461"/>
                  </a:lnTo>
                  <a:lnTo>
                    <a:pt x="1237303" y="2570101"/>
                  </a:lnTo>
                  <a:lnTo>
                    <a:pt x="1285494" y="2570988"/>
                  </a:lnTo>
                  <a:lnTo>
                    <a:pt x="1333684" y="2570101"/>
                  </a:lnTo>
                  <a:lnTo>
                    <a:pt x="1381428" y="2567461"/>
                  </a:lnTo>
                  <a:lnTo>
                    <a:pt x="1428693" y="2563100"/>
                  </a:lnTo>
                  <a:lnTo>
                    <a:pt x="1475448" y="2557049"/>
                  </a:lnTo>
                  <a:lnTo>
                    <a:pt x="1521662" y="2549338"/>
                  </a:lnTo>
                  <a:lnTo>
                    <a:pt x="1567305" y="2539998"/>
                  </a:lnTo>
                  <a:lnTo>
                    <a:pt x="1612345" y="2529062"/>
                  </a:lnTo>
                  <a:lnTo>
                    <a:pt x="1656751" y="2516559"/>
                  </a:lnTo>
                  <a:lnTo>
                    <a:pt x="1700491" y="2502520"/>
                  </a:lnTo>
                  <a:lnTo>
                    <a:pt x="1743536" y="2486978"/>
                  </a:lnTo>
                  <a:lnTo>
                    <a:pt x="1785854" y="2469963"/>
                  </a:lnTo>
                  <a:lnTo>
                    <a:pt x="1827413" y="2451506"/>
                  </a:lnTo>
                  <a:lnTo>
                    <a:pt x="1868183" y="2431638"/>
                  </a:lnTo>
                  <a:lnTo>
                    <a:pt x="1908132" y="2410390"/>
                  </a:lnTo>
                  <a:lnTo>
                    <a:pt x="1947230" y="2387793"/>
                  </a:lnTo>
                  <a:lnTo>
                    <a:pt x="1985446" y="2363879"/>
                  </a:lnTo>
                  <a:lnTo>
                    <a:pt x="2022748" y="2338679"/>
                  </a:lnTo>
                  <a:lnTo>
                    <a:pt x="2059105" y="2312222"/>
                  </a:lnTo>
                  <a:lnTo>
                    <a:pt x="2094486" y="2284542"/>
                  </a:lnTo>
                  <a:lnTo>
                    <a:pt x="2128860" y="2255668"/>
                  </a:lnTo>
                  <a:lnTo>
                    <a:pt x="2162197" y="2225632"/>
                  </a:lnTo>
                  <a:lnTo>
                    <a:pt x="2194464" y="2194464"/>
                  </a:lnTo>
                  <a:lnTo>
                    <a:pt x="2225632" y="2162197"/>
                  </a:lnTo>
                  <a:lnTo>
                    <a:pt x="2255668" y="2128860"/>
                  </a:lnTo>
                  <a:lnTo>
                    <a:pt x="2284542" y="2094486"/>
                  </a:lnTo>
                  <a:lnTo>
                    <a:pt x="2312222" y="2059105"/>
                  </a:lnTo>
                  <a:lnTo>
                    <a:pt x="2338679" y="2022748"/>
                  </a:lnTo>
                  <a:lnTo>
                    <a:pt x="2363879" y="1985446"/>
                  </a:lnTo>
                  <a:lnTo>
                    <a:pt x="2387793" y="1947230"/>
                  </a:lnTo>
                  <a:lnTo>
                    <a:pt x="2410390" y="1908132"/>
                  </a:lnTo>
                  <a:lnTo>
                    <a:pt x="2431638" y="1868183"/>
                  </a:lnTo>
                  <a:lnTo>
                    <a:pt x="2451506" y="1827413"/>
                  </a:lnTo>
                  <a:lnTo>
                    <a:pt x="2469963" y="1785854"/>
                  </a:lnTo>
                  <a:lnTo>
                    <a:pt x="2486978" y="1743536"/>
                  </a:lnTo>
                  <a:lnTo>
                    <a:pt x="2502520" y="1700491"/>
                  </a:lnTo>
                  <a:lnTo>
                    <a:pt x="2516559" y="1656751"/>
                  </a:lnTo>
                  <a:lnTo>
                    <a:pt x="2529062" y="1612345"/>
                  </a:lnTo>
                  <a:lnTo>
                    <a:pt x="2539998" y="1567305"/>
                  </a:lnTo>
                  <a:lnTo>
                    <a:pt x="2549338" y="1521662"/>
                  </a:lnTo>
                  <a:lnTo>
                    <a:pt x="2557049" y="1475448"/>
                  </a:lnTo>
                  <a:lnTo>
                    <a:pt x="2563100" y="1428693"/>
                  </a:lnTo>
                  <a:lnTo>
                    <a:pt x="2567461" y="1381428"/>
                  </a:lnTo>
                  <a:lnTo>
                    <a:pt x="2570101" y="1333684"/>
                  </a:lnTo>
                  <a:lnTo>
                    <a:pt x="2570988" y="1285493"/>
                  </a:lnTo>
                  <a:lnTo>
                    <a:pt x="2570101" y="1237303"/>
                  </a:lnTo>
                  <a:lnTo>
                    <a:pt x="2567461" y="1189559"/>
                  </a:lnTo>
                  <a:lnTo>
                    <a:pt x="2563100" y="1142294"/>
                  </a:lnTo>
                  <a:lnTo>
                    <a:pt x="2557049" y="1095539"/>
                  </a:lnTo>
                  <a:lnTo>
                    <a:pt x="2549338" y="1049325"/>
                  </a:lnTo>
                  <a:lnTo>
                    <a:pt x="2539998" y="1003682"/>
                  </a:lnTo>
                  <a:lnTo>
                    <a:pt x="2529062" y="958642"/>
                  </a:lnTo>
                  <a:lnTo>
                    <a:pt x="2516559" y="914236"/>
                  </a:lnTo>
                  <a:lnTo>
                    <a:pt x="2502520" y="870496"/>
                  </a:lnTo>
                  <a:lnTo>
                    <a:pt x="2486978" y="827451"/>
                  </a:lnTo>
                  <a:lnTo>
                    <a:pt x="2469963" y="785133"/>
                  </a:lnTo>
                  <a:lnTo>
                    <a:pt x="2451506" y="743574"/>
                  </a:lnTo>
                  <a:lnTo>
                    <a:pt x="2431638" y="702804"/>
                  </a:lnTo>
                  <a:lnTo>
                    <a:pt x="2410390" y="662855"/>
                  </a:lnTo>
                  <a:lnTo>
                    <a:pt x="2387793" y="623757"/>
                  </a:lnTo>
                  <a:lnTo>
                    <a:pt x="2363879" y="585541"/>
                  </a:lnTo>
                  <a:lnTo>
                    <a:pt x="2338679" y="548239"/>
                  </a:lnTo>
                  <a:lnTo>
                    <a:pt x="2312222" y="511882"/>
                  </a:lnTo>
                  <a:lnTo>
                    <a:pt x="2284542" y="476501"/>
                  </a:lnTo>
                  <a:lnTo>
                    <a:pt x="2255668" y="442127"/>
                  </a:lnTo>
                  <a:lnTo>
                    <a:pt x="2225632" y="408790"/>
                  </a:lnTo>
                  <a:lnTo>
                    <a:pt x="2194464" y="376523"/>
                  </a:lnTo>
                  <a:lnTo>
                    <a:pt x="2162197" y="345355"/>
                  </a:lnTo>
                  <a:lnTo>
                    <a:pt x="2128860" y="315319"/>
                  </a:lnTo>
                  <a:lnTo>
                    <a:pt x="2094486" y="286445"/>
                  </a:lnTo>
                  <a:lnTo>
                    <a:pt x="2059105" y="258765"/>
                  </a:lnTo>
                  <a:lnTo>
                    <a:pt x="2022748" y="232308"/>
                  </a:lnTo>
                  <a:lnTo>
                    <a:pt x="1985446" y="207108"/>
                  </a:lnTo>
                  <a:lnTo>
                    <a:pt x="1947230" y="183194"/>
                  </a:lnTo>
                  <a:lnTo>
                    <a:pt x="1908132" y="160597"/>
                  </a:lnTo>
                  <a:lnTo>
                    <a:pt x="1868183" y="139349"/>
                  </a:lnTo>
                  <a:lnTo>
                    <a:pt x="1827413" y="119481"/>
                  </a:lnTo>
                  <a:lnTo>
                    <a:pt x="1785854" y="101024"/>
                  </a:lnTo>
                  <a:lnTo>
                    <a:pt x="1743536" y="84009"/>
                  </a:lnTo>
                  <a:lnTo>
                    <a:pt x="1700491" y="68467"/>
                  </a:lnTo>
                  <a:lnTo>
                    <a:pt x="1656751" y="54428"/>
                  </a:lnTo>
                  <a:lnTo>
                    <a:pt x="1612345" y="41925"/>
                  </a:lnTo>
                  <a:lnTo>
                    <a:pt x="1567305" y="30989"/>
                  </a:lnTo>
                  <a:lnTo>
                    <a:pt x="1521662" y="21649"/>
                  </a:lnTo>
                  <a:lnTo>
                    <a:pt x="1475448" y="13938"/>
                  </a:lnTo>
                  <a:lnTo>
                    <a:pt x="1428693" y="7887"/>
                  </a:lnTo>
                  <a:lnTo>
                    <a:pt x="1381428" y="3526"/>
                  </a:lnTo>
                  <a:lnTo>
                    <a:pt x="1333684" y="886"/>
                  </a:lnTo>
                  <a:lnTo>
                    <a:pt x="128549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23275" y="3759708"/>
              <a:ext cx="1392935" cy="13929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0679" y="306451"/>
            <a:ext cx="79152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</a:rPr>
              <a:t>Personnel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Policies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85" dirty="0">
                <a:solidFill>
                  <a:srgbClr val="3E3E3E"/>
                </a:solidFill>
              </a:rPr>
              <a:t>for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Privilege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200" dirty="0">
                <a:solidFill>
                  <a:srgbClr val="3E3E3E"/>
                </a:solidFill>
              </a:rPr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19833" y="1756298"/>
            <a:ext cx="13218794" cy="1049655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HR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must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collaborate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ensure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effective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privilege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management.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395"/>
              </a:spcBef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These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policies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aim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ensure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risk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insider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threat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minimized.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different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policies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include: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1364" y="760476"/>
            <a:ext cx="11340084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738122" y="3723894"/>
            <a:ext cx="12861290" cy="4544695"/>
          </a:xfrm>
          <a:custGeom>
            <a:avLst/>
            <a:gdLst/>
            <a:ahLst/>
            <a:cxnLst/>
            <a:rect l="l" t="t" r="r" b="b"/>
            <a:pathLst>
              <a:path w="12861290" h="4544695">
                <a:moveTo>
                  <a:pt x="0" y="757427"/>
                </a:moveTo>
                <a:lnTo>
                  <a:pt x="1490" y="709524"/>
                </a:lnTo>
                <a:lnTo>
                  <a:pt x="5901" y="662413"/>
                </a:lnTo>
                <a:lnTo>
                  <a:pt x="13144" y="616183"/>
                </a:lnTo>
                <a:lnTo>
                  <a:pt x="23131" y="570922"/>
                </a:lnTo>
                <a:lnTo>
                  <a:pt x="35772" y="526719"/>
                </a:lnTo>
                <a:lnTo>
                  <a:pt x="50980" y="483663"/>
                </a:lnTo>
                <a:lnTo>
                  <a:pt x="68666" y="441843"/>
                </a:lnTo>
                <a:lnTo>
                  <a:pt x="88740" y="401347"/>
                </a:lnTo>
                <a:lnTo>
                  <a:pt x="111114" y="362264"/>
                </a:lnTo>
                <a:lnTo>
                  <a:pt x="135699" y="324683"/>
                </a:lnTo>
                <a:lnTo>
                  <a:pt x="162407" y="288692"/>
                </a:lnTo>
                <a:lnTo>
                  <a:pt x="191149" y="254381"/>
                </a:lnTo>
                <a:lnTo>
                  <a:pt x="221837" y="221837"/>
                </a:lnTo>
                <a:lnTo>
                  <a:pt x="254381" y="191149"/>
                </a:lnTo>
                <a:lnTo>
                  <a:pt x="288692" y="162407"/>
                </a:lnTo>
                <a:lnTo>
                  <a:pt x="324683" y="135699"/>
                </a:lnTo>
                <a:lnTo>
                  <a:pt x="362264" y="111114"/>
                </a:lnTo>
                <a:lnTo>
                  <a:pt x="401347" y="88740"/>
                </a:lnTo>
                <a:lnTo>
                  <a:pt x="441843" y="68666"/>
                </a:lnTo>
                <a:lnTo>
                  <a:pt x="483663" y="50980"/>
                </a:lnTo>
                <a:lnTo>
                  <a:pt x="526719" y="35772"/>
                </a:lnTo>
                <a:lnTo>
                  <a:pt x="570922" y="23131"/>
                </a:lnTo>
                <a:lnTo>
                  <a:pt x="616183" y="13144"/>
                </a:lnTo>
                <a:lnTo>
                  <a:pt x="662413" y="5901"/>
                </a:lnTo>
                <a:lnTo>
                  <a:pt x="709524" y="1490"/>
                </a:lnTo>
                <a:lnTo>
                  <a:pt x="757427" y="0"/>
                </a:lnTo>
                <a:lnTo>
                  <a:pt x="12103608" y="0"/>
                </a:lnTo>
                <a:lnTo>
                  <a:pt x="12151511" y="1490"/>
                </a:lnTo>
                <a:lnTo>
                  <a:pt x="12198622" y="5901"/>
                </a:lnTo>
                <a:lnTo>
                  <a:pt x="12244852" y="13144"/>
                </a:lnTo>
                <a:lnTo>
                  <a:pt x="12290113" y="23131"/>
                </a:lnTo>
                <a:lnTo>
                  <a:pt x="12334316" y="35772"/>
                </a:lnTo>
                <a:lnTo>
                  <a:pt x="12377372" y="50980"/>
                </a:lnTo>
                <a:lnTo>
                  <a:pt x="12419192" y="68666"/>
                </a:lnTo>
                <a:lnTo>
                  <a:pt x="12459688" y="88740"/>
                </a:lnTo>
                <a:lnTo>
                  <a:pt x="12498771" y="111114"/>
                </a:lnTo>
                <a:lnTo>
                  <a:pt x="12536352" y="135699"/>
                </a:lnTo>
                <a:lnTo>
                  <a:pt x="12572343" y="162407"/>
                </a:lnTo>
                <a:lnTo>
                  <a:pt x="12606654" y="191149"/>
                </a:lnTo>
                <a:lnTo>
                  <a:pt x="12639198" y="221837"/>
                </a:lnTo>
                <a:lnTo>
                  <a:pt x="12669886" y="254381"/>
                </a:lnTo>
                <a:lnTo>
                  <a:pt x="12698628" y="288692"/>
                </a:lnTo>
                <a:lnTo>
                  <a:pt x="12725336" y="324683"/>
                </a:lnTo>
                <a:lnTo>
                  <a:pt x="12749921" y="362264"/>
                </a:lnTo>
                <a:lnTo>
                  <a:pt x="12772295" y="401347"/>
                </a:lnTo>
                <a:lnTo>
                  <a:pt x="12792369" y="441843"/>
                </a:lnTo>
                <a:lnTo>
                  <a:pt x="12810055" y="483663"/>
                </a:lnTo>
                <a:lnTo>
                  <a:pt x="12825263" y="526719"/>
                </a:lnTo>
                <a:lnTo>
                  <a:pt x="12837904" y="570922"/>
                </a:lnTo>
                <a:lnTo>
                  <a:pt x="12847891" y="616183"/>
                </a:lnTo>
                <a:lnTo>
                  <a:pt x="12855134" y="662413"/>
                </a:lnTo>
                <a:lnTo>
                  <a:pt x="12859545" y="709524"/>
                </a:lnTo>
                <a:lnTo>
                  <a:pt x="12861036" y="757427"/>
                </a:lnTo>
                <a:lnTo>
                  <a:pt x="12861036" y="3787139"/>
                </a:lnTo>
                <a:lnTo>
                  <a:pt x="12859545" y="3835040"/>
                </a:lnTo>
                <a:lnTo>
                  <a:pt x="12855134" y="3882149"/>
                </a:lnTo>
                <a:lnTo>
                  <a:pt x="12847891" y="3928378"/>
                </a:lnTo>
                <a:lnTo>
                  <a:pt x="12837904" y="3973637"/>
                </a:lnTo>
                <a:lnTo>
                  <a:pt x="12825263" y="4017838"/>
                </a:lnTo>
                <a:lnTo>
                  <a:pt x="12810055" y="4060893"/>
                </a:lnTo>
                <a:lnTo>
                  <a:pt x="12792369" y="4102713"/>
                </a:lnTo>
                <a:lnTo>
                  <a:pt x="12772295" y="4143209"/>
                </a:lnTo>
                <a:lnTo>
                  <a:pt x="12749921" y="4182292"/>
                </a:lnTo>
                <a:lnTo>
                  <a:pt x="12725336" y="4219873"/>
                </a:lnTo>
                <a:lnTo>
                  <a:pt x="12698628" y="4255864"/>
                </a:lnTo>
                <a:lnTo>
                  <a:pt x="12669886" y="4290176"/>
                </a:lnTo>
                <a:lnTo>
                  <a:pt x="12639198" y="4322721"/>
                </a:lnTo>
                <a:lnTo>
                  <a:pt x="12606654" y="4353409"/>
                </a:lnTo>
                <a:lnTo>
                  <a:pt x="12572343" y="4382152"/>
                </a:lnTo>
                <a:lnTo>
                  <a:pt x="12536352" y="4408861"/>
                </a:lnTo>
                <a:lnTo>
                  <a:pt x="12498771" y="4433447"/>
                </a:lnTo>
                <a:lnTo>
                  <a:pt x="12459688" y="4455822"/>
                </a:lnTo>
                <a:lnTo>
                  <a:pt x="12419192" y="4475897"/>
                </a:lnTo>
                <a:lnTo>
                  <a:pt x="12377372" y="4493584"/>
                </a:lnTo>
                <a:lnTo>
                  <a:pt x="12334316" y="4508792"/>
                </a:lnTo>
                <a:lnTo>
                  <a:pt x="12290113" y="4521435"/>
                </a:lnTo>
                <a:lnTo>
                  <a:pt x="12244852" y="4531422"/>
                </a:lnTo>
                <a:lnTo>
                  <a:pt x="12198622" y="4538666"/>
                </a:lnTo>
                <a:lnTo>
                  <a:pt x="12151511" y="4543077"/>
                </a:lnTo>
                <a:lnTo>
                  <a:pt x="12103608" y="4544568"/>
                </a:lnTo>
                <a:lnTo>
                  <a:pt x="757427" y="4544568"/>
                </a:lnTo>
                <a:lnTo>
                  <a:pt x="709524" y="4543077"/>
                </a:lnTo>
                <a:lnTo>
                  <a:pt x="662413" y="4538666"/>
                </a:lnTo>
                <a:lnTo>
                  <a:pt x="616183" y="4531422"/>
                </a:lnTo>
                <a:lnTo>
                  <a:pt x="570922" y="4521435"/>
                </a:lnTo>
                <a:lnTo>
                  <a:pt x="526719" y="4508792"/>
                </a:lnTo>
                <a:lnTo>
                  <a:pt x="483663" y="4493584"/>
                </a:lnTo>
                <a:lnTo>
                  <a:pt x="441843" y="4475897"/>
                </a:lnTo>
                <a:lnTo>
                  <a:pt x="401347" y="4455822"/>
                </a:lnTo>
                <a:lnTo>
                  <a:pt x="362264" y="4433447"/>
                </a:lnTo>
                <a:lnTo>
                  <a:pt x="324683" y="4408861"/>
                </a:lnTo>
                <a:lnTo>
                  <a:pt x="288692" y="4382152"/>
                </a:lnTo>
                <a:lnTo>
                  <a:pt x="254381" y="4353409"/>
                </a:lnTo>
                <a:lnTo>
                  <a:pt x="221837" y="4322721"/>
                </a:lnTo>
                <a:lnTo>
                  <a:pt x="191149" y="4290176"/>
                </a:lnTo>
                <a:lnTo>
                  <a:pt x="162407" y="4255864"/>
                </a:lnTo>
                <a:lnTo>
                  <a:pt x="135699" y="4219873"/>
                </a:lnTo>
                <a:lnTo>
                  <a:pt x="111114" y="4182292"/>
                </a:lnTo>
                <a:lnTo>
                  <a:pt x="88740" y="4143209"/>
                </a:lnTo>
                <a:lnTo>
                  <a:pt x="68666" y="4102713"/>
                </a:lnTo>
                <a:lnTo>
                  <a:pt x="50980" y="4060893"/>
                </a:lnTo>
                <a:lnTo>
                  <a:pt x="35772" y="4017838"/>
                </a:lnTo>
                <a:lnTo>
                  <a:pt x="23131" y="3973637"/>
                </a:lnTo>
                <a:lnTo>
                  <a:pt x="13144" y="3928378"/>
                </a:lnTo>
                <a:lnTo>
                  <a:pt x="5901" y="3882149"/>
                </a:lnTo>
                <a:lnTo>
                  <a:pt x="1490" y="3835040"/>
                </a:lnTo>
                <a:lnTo>
                  <a:pt x="0" y="3787139"/>
                </a:lnTo>
                <a:lnTo>
                  <a:pt x="0" y="757427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38350" y="4771771"/>
            <a:ext cx="12149455" cy="28797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5080" indent="-342900">
              <a:lnSpc>
                <a:spcPct val="100499"/>
              </a:lnSpc>
              <a:spcBef>
                <a:spcPts val="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Separation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duties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means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check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balance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possibility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critical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systems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procedures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may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damaged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internal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threats.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3E3E3E"/>
              </a:buClr>
              <a:buFont typeface="Arial MT"/>
              <a:buChar char="•"/>
            </a:pPr>
            <a:endParaRPr sz="30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Standard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Operating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Procedures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(SOPs)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indicate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there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no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excuse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employees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endParaRPr sz="2200">
              <a:latin typeface="Lucida Sans Unicode"/>
              <a:cs typeface="Lucida Sans Unicode"/>
            </a:endParaRPr>
          </a:p>
          <a:p>
            <a:pPr marL="355600">
              <a:lnSpc>
                <a:spcPct val="100000"/>
              </a:lnSpc>
              <a:spcBef>
                <a:spcPts val="10"/>
              </a:spcBef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not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following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protocol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perform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these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types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critical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operations.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Shared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authority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indicates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users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cannot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take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actions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enable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changes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their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own.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30823" y="3246120"/>
            <a:ext cx="4411980" cy="984885"/>
          </a:xfrm>
          <a:custGeom>
            <a:avLst/>
            <a:gdLst/>
            <a:ahLst/>
            <a:cxnLst/>
            <a:rect l="l" t="t" r="r" b="b"/>
            <a:pathLst>
              <a:path w="4411980" h="984885">
                <a:moveTo>
                  <a:pt x="4247896" y="0"/>
                </a:moveTo>
                <a:lnTo>
                  <a:pt x="164084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3"/>
                </a:lnTo>
                <a:lnTo>
                  <a:pt x="0" y="820419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4" y="984503"/>
                </a:lnTo>
                <a:lnTo>
                  <a:pt x="4247896" y="984503"/>
                </a:lnTo>
                <a:lnTo>
                  <a:pt x="4291535" y="978646"/>
                </a:lnTo>
                <a:lnTo>
                  <a:pt x="4330737" y="962114"/>
                </a:lnTo>
                <a:lnTo>
                  <a:pt x="4363942" y="936466"/>
                </a:lnTo>
                <a:lnTo>
                  <a:pt x="4389590" y="903261"/>
                </a:lnTo>
                <a:lnTo>
                  <a:pt x="4406122" y="864059"/>
                </a:lnTo>
                <a:lnTo>
                  <a:pt x="4411980" y="820419"/>
                </a:lnTo>
                <a:lnTo>
                  <a:pt x="4411980" y="164083"/>
                </a:lnTo>
                <a:lnTo>
                  <a:pt x="4406122" y="120444"/>
                </a:lnTo>
                <a:lnTo>
                  <a:pt x="4389590" y="81242"/>
                </a:lnTo>
                <a:lnTo>
                  <a:pt x="4363942" y="48037"/>
                </a:lnTo>
                <a:lnTo>
                  <a:pt x="4330737" y="22389"/>
                </a:lnTo>
                <a:lnTo>
                  <a:pt x="4291535" y="5857"/>
                </a:lnTo>
                <a:lnTo>
                  <a:pt x="4247896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693789" y="3543046"/>
            <a:ext cx="26841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Separa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ion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Du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ties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0679" y="306451"/>
            <a:ext cx="79152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</a:rPr>
              <a:t>Personnel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Policies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85" dirty="0">
                <a:solidFill>
                  <a:srgbClr val="3E3E3E"/>
                </a:solidFill>
              </a:rPr>
              <a:t>for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Privilege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200" dirty="0">
                <a:solidFill>
                  <a:srgbClr val="3E3E3E"/>
                </a:solidFill>
              </a:rPr>
              <a:t>Management</a:t>
            </a:r>
          </a:p>
        </p:txBody>
      </p:sp>
      <p:sp>
        <p:nvSpPr>
          <p:cNvPr id="3" name="object 3"/>
          <p:cNvSpPr/>
          <p:nvPr/>
        </p:nvSpPr>
        <p:spPr>
          <a:xfrm>
            <a:off x="1264158" y="2989326"/>
            <a:ext cx="6160135" cy="2437130"/>
          </a:xfrm>
          <a:custGeom>
            <a:avLst/>
            <a:gdLst/>
            <a:ahLst/>
            <a:cxnLst/>
            <a:rect l="l" t="t" r="r" b="b"/>
            <a:pathLst>
              <a:path w="6160134" h="2437129">
                <a:moveTo>
                  <a:pt x="0" y="406146"/>
                </a:moveTo>
                <a:lnTo>
                  <a:pt x="2732" y="358785"/>
                </a:lnTo>
                <a:lnTo>
                  <a:pt x="10727" y="313028"/>
                </a:lnTo>
                <a:lnTo>
                  <a:pt x="23680" y="269180"/>
                </a:lnTo>
                <a:lnTo>
                  <a:pt x="41285" y="227544"/>
                </a:lnTo>
                <a:lnTo>
                  <a:pt x="63238" y="188427"/>
                </a:lnTo>
                <a:lnTo>
                  <a:pt x="89233" y="152133"/>
                </a:lnTo>
                <a:lnTo>
                  <a:pt x="118967" y="118967"/>
                </a:lnTo>
                <a:lnTo>
                  <a:pt x="152133" y="89233"/>
                </a:lnTo>
                <a:lnTo>
                  <a:pt x="188427" y="63238"/>
                </a:lnTo>
                <a:lnTo>
                  <a:pt x="227544" y="41285"/>
                </a:lnTo>
                <a:lnTo>
                  <a:pt x="269180" y="23680"/>
                </a:lnTo>
                <a:lnTo>
                  <a:pt x="313028" y="10727"/>
                </a:lnTo>
                <a:lnTo>
                  <a:pt x="358785" y="2732"/>
                </a:lnTo>
                <a:lnTo>
                  <a:pt x="406146" y="0"/>
                </a:lnTo>
                <a:lnTo>
                  <a:pt x="5753862" y="0"/>
                </a:lnTo>
                <a:lnTo>
                  <a:pt x="5801222" y="2732"/>
                </a:lnTo>
                <a:lnTo>
                  <a:pt x="5846979" y="10727"/>
                </a:lnTo>
                <a:lnTo>
                  <a:pt x="5890827" y="23680"/>
                </a:lnTo>
                <a:lnTo>
                  <a:pt x="5932463" y="41285"/>
                </a:lnTo>
                <a:lnTo>
                  <a:pt x="5971580" y="63238"/>
                </a:lnTo>
                <a:lnTo>
                  <a:pt x="6007874" y="89233"/>
                </a:lnTo>
                <a:lnTo>
                  <a:pt x="6041040" y="118967"/>
                </a:lnTo>
                <a:lnTo>
                  <a:pt x="6070774" y="152133"/>
                </a:lnTo>
                <a:lnTo>
                  <a:pt x="6096769" y="188427"/>
                </a:lnTo>
                <a:lnTo>
                  <a:pt x="6118722" y="227544"/>
                </a:lnTo>
                <a:lnTo>
                  <a:pt x="6136327" y="269180"/>
                </a:lnTo>
                <a:lnTo>
                  <a:pt x="6149280" y="313028"/>
                </a:lnTo>
                <a:lnTo>
                  <a:pt x="6157275" y="358785"/>
                </a:lnTo>
                <a:lnTo>
                  <a:pt x="6160008" y="406146"/>
                </a:lnTo>
                <a:lnTo>
                  <a:pt x="6160008" y="2030729"/>
                </a:lnTo>
                <a:lnTo>
                  <a:pt x="6157275" y="2078090"/>
                </a:lnTo>
                <a:lnTo>
                  <a:pt x="6149280" y="2123847"/>
                </a:lnTo>
                <a:lnTo>
                  <a:pt x="6136327" y="2167695"/>
                </a:lnTo>
                <a:lnTo>
                  <a:pt x="6118722" y="2209331"/>
                </a:lnTo>
                <a:lnTo>
                  <a:pt x="6096769" y="2248448"/>
                </a:lnTo>
                <a:lnTo>
                  <a:pt x="6070774" y="2284742"/>
                </a:lnTo>
                <a:lnTo>
                  <a:pt x="6041040" y="2317908"/>
                </a:lnTo>
                <a:lnTo>
                  <a:pt x="6007874" y="2347642"/>
                </a:lnTo>
                <a:lnTo>
                  <a:pt x="5971580" y="2373637"/>
                </a:lnTo>
                <a:lnTo>
                  <a:pt x="5932463" y="2395590"/>
                </a:lnTo>
                <a:lnTo>
                  <a:pt x="5890827" y="2413195"/>
                </a:lnTo>
                <a:lnTo>
                  <a:pt x="5846979" y="2426148"/>
                </a:lnTo>
                <a:lnTo>
                  <a:pt x="5801222" y="2434143"/>
                </a:lnTo>
                <a:lnTo>
                  <a:pt x="5753862" y="2436876"/>
                </a:lnTo>
                <a:lnTo>
                  <a:pt x="406146" y="2436876"/>
                </a:lnTo>
                <a:lnTo>
                  <a:pt x="358785" y="2434143"/>
                </a:lnTo>
                <a:lnTo>
                  <a:pt x="313028" y="2426148"/>
                </a:lnTo>
                <a:lnTo>
                  <a:pt x="269180" y="2413195"/>
                </a:lnTo>
                <a:lnTo>
                  <a:pt x="227544" y="2395590"/>
                </a:lnTo>
                <a:lnTo>
                  <a:pt x="188427" y="2373637"/>
                </a:lnTo>
                <a:lnTo>
                  <a:pt x="152133" y="2347642"/>
                </a:lnTo>
                <a:lnTo>
                  <a:pt x="118967" y="2317908"/>
                </a:lnTo>
                <a:lnTo>
                  <a:pt x="89233" y="2284742"/>
                </a:lnTo>
                <a:lnTo>
                  <a:pt x="63238" y="2248448"/>
                </a:lnTo>
                <a:lnTo>
                  <a:pt x="41285" y="2209331"/>
                </a:lnTo>
                <a:lnTo>
                  <a:pt x="23680" y="2167695"/>
                </a:lnTo>
                <a:lnTo>
                  <a:pt x="10727" y="2123847"/>
                </a:lnTo>
                <a:lnTo>
                  <a:pt x="2732" y="2078090"/>
                </a:lnTo>
                <a:lnTo>
                  <a:pt x="0" y="2030729"/>
                </a:lnTo>
                <a:lnTo>
                  <a:pt x="0" y="406146"/>
                </a:lnTo>
                <a:close/>
              </a:path>
            </a:pathLst>
          </a:custGeom>
          <a:ln w="28574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7210" y="3773194"/>
            <a:ext cx="5122545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Least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privilege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means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user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has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sufficient privileges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do their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job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nothing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mo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e.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97023" y="2465832"/>
            <a:ext cx="4410710" cy="984885"/>
          </a:xfrm>
          <a:custGeom>
            <a:avLst/>
            <a:gdLst/>
            <a:ahLst/>
            <a:cxnLst/>
            <a:rect l="l" t="t" r="r" b="b"/>
            <a:pathLst>
              <a:path w="4410709" h="984885">
                <a:moveTo>
                  <a:pt x="4246372" y="0"/>
                </a:moveTo>
                <a:lnTo>
                  <a:pt x="164083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4"/>
                </a:lnTo>
                <a:lnTo>
                  <a:pt x="0" y="820420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3" y="984504"/>
                </a:lnTo>
                <a:lnTo>
                  <a:pt x="4246372" y="984504"/>
                </a:lnTo>
                <a:lnTo>
                  <a:pt x="4290011" y="978646"/>
                </a:lnTo>
                <a:lnTo>
                  <a:pt x="4329213" y="962114"/>
                </a:lnTo>
                <a:lnTo>
                  <a:pt x="4362418" y="936466"/>
                </a:lnTo>
                <a:lnTo>
                  <a:pt x="4388066" y="903261"/>
                </a:lnTo>
                <a:lnTo>
                  <a:pt x="4404598" y="864059"/>
                </a:lnTo>
                <a:lnTo>
                  <a:pt x="4410456" y="820420"/>
                </a:lnTo>
                <a:lnTo>
                  <a:pt x="4410456" y="164084"/>
                </a:lnTo>
                <a:lnTo>
                  <a:pt x="4404598" y="120444"/>
                </a:lnTo>
                <a:lnTo>
                  <a:pt x="4388066" y="81242"/>
                </a:lnTo>
                <a:lnTo>
                  <a:pt x="4362418" y="48037"/>
                </a:lnTo>
                <a:lnTo>
                  <a:pt x="4329213" y="22389"/>
                </a:lnTo>
                <a:lnTo>
                  <a:pt x="4290011" y="5857"/>
                </a:lnTo>
                <a:lnTo>
                  <a:pt x="4246372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58641" y="2763138"/>
            <a:ext cx="188531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Le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2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ivi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ege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08542" y="2993898"/>
            <a:ext cx="6160135" cy="2432685"/>
          </a:xfrm>
          <a:custGeom>
            <a:avLst/>
            <a:gdLst/>
            <a:ahLst/>
            <a:cxnLst/>
            <a:rect l="l" t="t" r="r" b="b"/>
            <a:pathLst>
              <a:path w="6160134" h="2432685">
                <a:moveTo>
                  <a:pt x="0" y="405384"/>
                </a:moveTo>
                <a:lnTo>
                  <a:pt x="2727" y="358105"/>
                </a:lnTo>
                <a:lnTo>
                  <a:pt x="10705" y="312428"/>
                </a:lnTo>
                <a:lnTo>
                  <a:pt x="23631" y="268659"/>
                </a:lnTo>
                <a:lnTo>
                  <a:pt x="41201" y="227100"/>
                </a:lnTo>
                <a:lnTo>
                  <a:pt x="63110" y="188056"/>
                </a:lnTo>
                <a:lnTo>
                  <a:pt x="89054" y="151831"/>
                </a:lnTo>
                <a:lnTo>
                  <a:pt x="118729" y="118729"/>
                </a:lnTo>
                <a:lnTo>
                  <a:pt x="151831" y="89054"/>
                </a:lnTo>
                <a:lnTo>
                  <a:pt x="188056" y="63110"/>
                </a:lnTo>
                <a:lnTo>
                  <a:pt x="227100" y="41201"/>
                </a:lnTo>
                <a:lnTo>
                  <a:pt x="268659" y="23631"/>
                </a:lnTo>
                <a:lnTo>
                  <a:pt x="312428" y="10705"/>
                </a:lnTo>
                <a:lnTo>
                  <a:pt x="358105" y="2727"/>
                </a:lnTo>
                <a:lnTo>
                  <a:pt x="405383" y="0"/>
                </a:lnTo>
                <a:lnTo>
                  <a:pt x="5754623" y="0"/>
                </a:lnTo>
                <a:lnTo>
                  <a:pt x="5801902" y="2727"/>
                </a:lnTo>
                <a:lnTo>
                  <a:pt x="5847579" y="10705"/>
                </a:lnTo>
                <a:lnTo>
                  <a:pt x="5891348" y="23631"/>
                </a:lnTo>
                <a:lnTo>
                  <a:pt x="5932907" y="41201"/>
                </a:lnTo>
                <a:lnTo>
                  <a:pt x="5971951" y="63110"/>
                </a:lnTo>
                <a:lnTo>
                  <a:pt x="6008176" y="89054"/>
                </a:lnTo>
                <a:lnTo>
                  <a:pt x="6041278" y="118729"/>
                </a:lnTo>
                <a:lnTo>
                  <a:pt x="6070953" y="151831"/>
                </a:lnTo>
                <a:lnTo>
                  <a:pt x="6096897" y="188056"/>
                </a:lnTo>
                <a:lnTo>
                  <a:pt x="6118806" y="227100"/>
                </a:lnTo>
                <a:lnTo>
                  <a:pt x="6136376" y="268659"/>
                </a:lnTo>
                <a:lnTo>
                  <a:pt x="6149302" y="312428"/>
                </a:lnTo>
                <a:lnTo>
                  <a:pt x="6157280" y="358105"/>
                </a:lnTo>
                <a:lnTo>
                  <a:pt x="6160008" y="405384"/>
                </a:lnTo>
                <a:lnTo>
                  <a:pt x="6160008" y="2026919"/>
                </a:lnTo>
                <a:lnTo>
                  <a:pt x="6157280" y="2074198"/>
                </a:lnTo>
                <a:lnTo>
                  <a:pt x="6149302" y="2119875"/>
                </a:lnTo>
                <a:lnTo>
                  <a:pt x="6136376" y="2163644"/>
                </a:lnTo>
                <a:lnTo>
                  <a:pt x="6118806" y="2205203"/>
                </a:lnTo>
                <a:lnTo>
                  <a:pt x="6096897" y="2244247"/>
                </a:lnTo>
                <a:lnTo>
                  <a:pt x="6070953" y="2280472"/>
                </a:lnTo>
                <a:lnTo>
                  <a:pt x="6041278" y="2313574"/>
                </a:lnTo>
                <a:lnTo>
                  <a:pt x="6008176" y="2343249"/>
                </a:lnTo>
                <a:lnTo>
                  <a:pt x="5971951" y="2369193"/>
                </a:lnTo>
                <a:lnTo>
                  <a:pt x="5932907" y="2391102"/>
                </a:lnTo>
                <a:lnTo>
                  <a:pt x="5891348" y="2408672"/>
                </a:lnTo>
                <a:lnTo>
                  <a:pt x="5847579" y="2421598"/>
                </a:lnTo>
                <a:lnTo>
                  <a:pt x="5801902" y="2429576"/>
                </a:lnTo>
                <a:lnTo>
                  <a:pt x="5754623" y="2432304"/>
                </a:lnTo>
                <a:lnTo>
                  <a:pt x="405383" y="2432304"/>
                </a:lnTo>
                <a:lnTo>
                  <a:pt x="358105" y="2429576"/>
                </a:lnTo>
                <a:lnTo>
                  <a:pt x="312428" y="2421598"/>
                </a:lnTo>
                <a:lnTo>
                  <a:pt x="268659" y="2408672"/>
                </a:lnTo>
                <a:lnTo>
                  <a:pt x="227100" y="2391102"/>
                </a:lnTo>
                <a:lnTo>
                  <a:pt x="188056" y="2369193"/>
                </a:lnTo>
                <a:lnTo>
                  <a:pt x="151831" y="2343249"/>
                </a:lnTo>
                <a:lnTo>
                  <a:pt x="118729" y="2313574"/>
                </a:lnTo>
                <a:lnTo>
                  <a:pt x="89054" y="2280472"/>
                </a:lnTo>
                <a:lnTo>
                  <a:pt x="63110" y="2244247"/>
                </a:lnTo>
                <a:lnTo>
                  <a:pt x="41201" y="2205203"/>
                </a:lnTo>
                <a:lnTo>
                  <a:pt x="23631" y="2163644"/>
                </a:lnTo>
                <a:lnTo>
                  <a:pt x="10705" y="2119875"/>
                </a:lnTo>
                <a:lnTo>
                  <a:pt x="2727" y="2074198"/>
                </a:lnTo>
                <a:lnTo>
                  <a:pt x="0" y="2026919"/>
                </a:lnTo>
                <a:lnTo>
                  <a:pt x="0" y="405384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89466" y="3774803"/>
            <a:ext cx="5647055" cy="1174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14100"/>
              </a:lnSpc>
              <a:spcBef>
                <a:spcPts val="105"/>
              </a:spcBef>
            </a:pP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Job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rotation (or rotation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duties)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means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ly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one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perso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not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permit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do  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sam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job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long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time.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741407" y="2471927"/>
            <a:ext cx="4411980" cy="984885"/>
          </a:xfrm>
          <a:custGeom>
            <a:avLst/>
            <a:gdLst/>
            <a:ahLst/>
            <a:cxnLst/>
            <a:rect l="l" t="t" r="r" b="b"/>
            <a:pathLst>
              <a:path w="4411980" h="984885">
                <a:moveTo>
                  <a:pt x="4247896" y="0"/>
                </a:moveTo>
                <a:lnTo>
                  <a:pt x="164084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3"/>
                </a:lnTo>
                <a:lnTo>
                  <a:pt x="0" y="820420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4" y="984504"/>
                </a:lnTo>
                <a:lnTo>
                  <a:pt x="4247896" y="984504"/>
                </a:lnTo>
                <a:lnTo>
                  <a:pt x="4291535" y="978646"/>
                </a:lnTo>
                <a:lnTo>
                  <a:pt x="4330737" y="962114"/>
                </a:lnTo>
                <a:lnTo>
                  <a:pt x="4363942" y="936466"/>
                </a:lnTo>
                <a:lnTo>
                  <a:pt x="4389590" y="903261"/>
                </a:lnTo>
                <a:lnTo>
                  <a:pt x="4406122" y="864059"/>
                </a:lnTo>
                <a:lnTo>
                  <a:pt x="4411980" y="820420"/>
                </a:lnTo>
                <a:lnTo>
                  <a:pt x="4411980" y="164083"/>
                </a:lnTo>
                <a:lnTo>
                  <a:pt x="4406122" y="120444"/>
                </a:lnTo>
                <a:lnTo>
                  <a:pt x="4389590" y="81242"/>
                </a:lnTo>
                <a:lnTo>
                  <a:pt x="4363942" y="48037"/>
                </a:lnTo>
                <a:lnTo>
                  <a:pt x="4330737" y="22389"/>
                </a:lnTo>
                <a:lnTo>
                  <a:pt x="4291535" y="5857"/>
                </a:lnTo>
                <a:lnTo>
                  <a:pt x="4247896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138154" y="2767964"/>
            <a:ext cx="1617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J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ti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19294" y="6153150"/>
            <a:ext cx="6162040" cy="2447925"/>
          </a:xfrm>
          <a:custGeom>
            <a:avLst/>
            <a:gdLst/>
            <a:ahLst/>
            <a:cxnLst/>
            <a:rect l="l" t="t" r="r" b="b"/>
            <a:pathLst>
              <a:path w="6162040" h="2447925">
                <a:moveTo>
                  <a:pt x="0" y="407924"/>
                </a:moveTo>
                <a:lnTo>
                  <a:pt x="2744" y="360350"/>
                </a:lnTo>
                <a:lnTo>
                  <a:pt x="10773" y="314388"/>
                </a:lnTo>
                <a:lnTo>
                  <a:pt x="23780" y="270344"/>
                </a:lnTo>
                <a:lnTo>
                  <a:pt x="41460" y="228525"/>
                </a:lnTo>
                <a:lnTo>
                  <a:pt x="63506" y="189237"/>
                </a:lnTo>
                <a:lnTo>
                  <a:pt x="89613" y="152785"/>
                </a:lnTo>
                <a:lnTo>
                  <a:pt x="119475" y="119475"/>
                </a:lnTo>
                <a:lnTo>
                  <a:pt x="152785" y="89613"/>
                </a:lnTo>
                <a:lnTo>
                  <a:pt x="189237" y="63506"/>
                </a:lnTo>
                <a:lnTo>
                  <a:pt x="228525" y="41460"/>
                </a:lnTo>
                <a:lnTo>
                  <a:pt x="270344" y="23780"/>
                </a:lnTo>
                <a:lnTo>
                  <a:pt x="314388" y="10773"/>
                </a:lnTo>
                <a:lnTo>
                  <a:pt x="360350" y="2744"/>
                </a:lnTo>
                <a:lnTo>
                  <a:pt x="407923" y="0"/>
                </a:lnTo>
                <a:lnTo>
                  <a:pt x="5753608" y="0"/>
                </a:lnTo>
                <a:lnTo>
                  <a:pt x="5801181" y="2744"/>
                </a:lnTo>
                <a:lnTo>
                  <a:pt x="5847143" y="10773"/>
                </a:lnTo>
                <a:lnTo>
                  <a:pt x="5891187" y="23780"/>
                </a:lnTo>
                <a:lnTo>
                  <a:pt x="5933006" y="41460"/>
                </a:lnTo>
                <a:lnTo>
                  <a:pt x="5972294" y="63506"/>
                </a:lnTo>
                <a:lnTo>
                  <a:pt x="6008746" y="89613"/>
                </a:lnTo>
                <a:lnTo>
                  <a:pt x="6042056" y="119475"/>
                </a:lnTo>
                <a:lnTo>
                  <a:pt x="6071918" y="152785"/>
                </a:lnTo>
                <a:lnTo>
                  <a:pt x="6098025" y="189237"/>
                </a:lnTo>
                <a:lnTo>
                  <a:pt x="6120071" y="228525"/>
                </a:lnTo>
                <a:lnTo>
                  <a:pt x="6137751" y="270344"/>
                </a:lnTo>
                <a:lnTo>
                  <a:pt x="6150758" y="314388"/>
                </a:lnTo>
                <a:lnTo>
                  <a:pt x="6158787" y="360350"/>
                </a:lnTo>
                <a:lnTo>
                  <a:pt x="6161532" y="407924"/>
                </a:lnTo>
                <a:lnTo>
                  <a:pt x="6161532" y="2039607"/>
                </a:lnTo>
                <a:lnTo>
                  <a:pt x="6158787" y="2087181"/>
                </a:lnTo>
                <a:lnTo>
                  <a:pt x="6150758" y="2133143"/>
                </a:lnTo>
                <a:lnTo>
                  <a:pt x="6137751" y="2177187"/>
                </a:lnTo>
                <a:lnTo>
                  <a:pt x="6120071" y="2219007"/>
                </a:lnTo>
                <a:lnTo>
                  <a:pt x="6098025" y="2258297"/>
                </a:lnTo>
                <a:lnTo>
                  <a:pt x="6071918" y="2294751"/>
                </a:lnTo>
                <a:lnTo>
                  <a:pt x="6042056" y="2328062"/>
                </a:lnTo>
                <a:lnTo>
                  <a:pt x="6008746" y="2357925"/>
                </a:lnTo>
                <a:lnTo>
                  <a:pt x="5972294" y="2384033"/>
                </a:lnTo>
                <a:lnTo>
                  <a:pt x="5933006" y="2406080"/>
                </a:lnTo>
                <a:lnTo>
                  <a:pt x="5891187" y="2423761"/>
                </a:lnTo>
                <a:lnTo>
                  <a:pt x="5847143" y="2436770"/>
                </a:lnTo>
                <a:lnTo>
                  <a:pt x="5801181" y="2444799"/>
                </a:lnTo>
                <a:lnTo>
                  <a:pt x="5753608" y="2447544"/>
                </a:lnTo>
                <a:lnTo>
                  <a:pt x="407923" y="2447544"/>
                </a:lnTo>
                <a:lnTo>
                  <a:pt x="360350" y="2444799"/>
                </a:lnTo>
                <a:lnTo>
                  <a:pt x="314388" y="2436770"/>
                </a:lnTo>
                <a:lnTo>
                  <a:pt x="270344" y="2423761"/>
                </a:lnTo>
                <a:lnTo>
                  <a:pt x="228525" y="2406080"/>
                </a:lnTo>
                <a:lnTo>
                  <a:pt x="189237" y="2384033"/>
                </a:lnTo>
                <a:lnTo>
                  <a:pt x="152785" y="2357925"/>
                </a:lnTo>
                <a:lnTo>
                  <a:pt x="119475" y="2328062"/>
                </a:lnTo>
                <a:lnTo>
                  <a:pt x="89613" y="2294751"/>
                </a:lnTo>
                <a:lnTo>
                  <a:pt x="63506" y="2258297"/>
                </a:lnTo>
                <a:lnTo>
                  <a:pt x="41460" y="2219007"/>
                </a:lnTo>
                <a:lnTo>
                  <a:pt x="23780" y="2177187"/>
                </a:lnTo>
                <a:lnTo>
                  <a:pt x="10773" y="2133143"/>
                </a:lnTo>
                <a:lnTo>
                  <a:pt x="2744" y="2087181"/>
                </a:lnTo>
                <a:lnTo>
                  <a:pt x="0" y="2039607"/>
                </a:lnTo>
                <a:lnTo>
                  <a:pt x="0" y="407924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96661" y="6751980"/>
            <a:ext cx="5652135" cy="155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Mandatory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vacation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means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employees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forced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take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their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holiday,</a:t>
            </a:r>
            <a:endParaRPr sz="2200">
              <a:latin typeface="Lucida Sans Unicode"/>
              <a:cs typeface="Lucida Sans Unicode"/>
            </a:endParaRPr>
          </a:p>
          <a:p>
            <a:pPr marL="255904" marR="247650" algn="ctr">
              <a:lnSpc>
                <a:spcPct val="113599"/>
              </a:lnSpc>
              <a:spcBef>
                <a:spcPts val="15"/>
              </a:spcBef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meantime,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someone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else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fulfills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their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duties.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53684" y="5631179"/>
            <a:ext cx="4410710" cy="984885"/>
          </a:xfrm>
          <a:custGeom>
            <a:avLst/>
            <a:gdLst/>
            <a:ahLst/>
            <a:cxnLst/>
            <a:rect l="l" t="t" r="r" b="b"/>
            <a:pathLst>
              <a:path w="4410709" h="984884">
                <a:moveTo>
                  <a:pt x="4246371" y="0"/>
                </a:moveTo>
                <a:lnTo>
                  <a:pt x="164083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4"/>
                </a:lnTo>
                <a:lnTo>
                  <a:pt x="0" y="820420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3" y="984504"/>
                </a:lnTo>
                <a:lnTo>
                  <a:pt x="4246371" y="984504"/>
                </a:lnTo>
                <a:lnTo>
                  <a:pt x="4290011" y="978646"/>
                </a:lnTo>
                <a:lnTo>
                  <a:pt x="4329213" y="962114"/>
                </a:lnTo>
                <a:lnTo>
                  <a:pt x="4362418" y="936466"/>
                </a:lnTo>
                <a:lnTo>
                  <a:pt x="4388066" y="903261"/>
                </a:lnTo>
                <a:lnTo>
                  <a:pt x="4404598" y="864059"/>
                </a:lnTo>
                <a:lnTo>
                  <a:pt x="4410456" y="820420"/>
                </a:lnTo>
                <a:lnTo>
                  <a:pt x="4410456" y="164084"/>
                </a:lnTo>
                <a:lnTo>
                  <a:pt x="4404598" y="120444"/>
                </a:lnTo>
                <a:lnTo>
                  <a:pt x="4388066" y="81242"/>
                </a:lnTo>
                <a:lnTo>
                  <a:pt x="4362418" y="48037"/>
                </a:lnTo>
                <a:lnTo>
                  <a:pt x="4329213" y="22389"/>
                </a:lnTo>
                <a:lnTo>
                  <a:pt x="4290011" y="5857"/>
                </a:lnTo>
                <a:lnTo>
                  <a:pt x="4246371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735571" y="5927801"/>
            <a:ext cx="26454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Mandatory</a:t>
            </a:r>
            <a:r>
              <a:rPr sz="22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Vacation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1364" y="760476"/>
            <a:ext cx="11340084" cy="36575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510788" y="1628393"/>
            <a:ext cx="96361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Types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personnel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policies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privilege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management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follows: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25615" y="306451"/>
            <a:ext cx="3604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5" dirty="0">
                <a:solidFill>
                  <a:srgbClr val="3E3E3E"/>
                </a:solidFill>
              </a:rPr>
              <a:t>Offboarding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Policies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0323" y="760476"/>
            <a:ext cx="5004816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174750" y="3360165"/>
            <a:ext cx="10248265" cy="4778375"/>
            <a:chOff x="1174750" y="3360165"/>
            <a:chExt cx="10248265" cy="4778375"/>
          </a:xfrm>
        </p:grpSpPr>
        <p:sp>
          <p:nvSpPr>
            <p:cNvPr id="5" name="object 5"/>
            <p:cNvSpPr/>
            <p:nvPr/>
          </p:nvSpPr>
          <p:spPr>
            <a:xfrm>
              <a:off x="1181100" y="6210299"/>
              <a:ext cx="4605655" cy="1922145"/>
            </a:xfrm>
            <a:custGeom>
              <a:avLst/>
              <a:gdLst/>
              <a:ahLst/>
              <a:cxnLst/>
              <a:rect l="l" t="t" r="r" b="b"/>
              <a:pathLst>
                <a:path w="4605655" h="1922145">
                  <a:moveTo>
                    <a:pt x="0" y="320294"/>
                  </a:moveTo>
                  <a:lnTo>
                    <a:pt x="3472" y="272959"/>
                  </a:lnTo>
                  <a:lnTo>
                    <a:pt x="13559" y="227782"/>
                  </a:lnTo>
                  <a:lnTo>
                    <a:pt x="29766" y="185258"/>
                  </a:lnTo>
                  <a:lnTo>
                    <a:pt x="51596" y="145882"/>
                  </a:lnTo>
                  <a:lnTo>
                    <a:pt x="78556" y="110150"/>
                  </a:lnTo>
                  <a:lnTo>
                    <a:pt x="110150" y="78556"/>
                  </a:lnTo>
                  <a:lnTo>
                    <a:pt x="145882" y="51596"/>
                  </a:lnTo>
                  <a:lnTo>
                    <a:pt x="185258" y="29766"/>
                  </a:lnTo>
                  <a:lnTo>
                    <a:pt x="227782" y="13559"/>
                  </a:lnTo>
                  <a:lnTo>
                    <a:pt x="272959" y="3472"/>
                  </a:lnTo>
                  <a:lnTo>
                    <a:pt x="320294" y="0"/>
                  </a:lnTo>
                  <a:lnTo>
                    <a:pt x="4285234" y="0"/>
                  </a:lnTo>
                  <a:lnTo>
                    <a:pt x="4332568" y="3472"/>
                  </a:lnTo>
                  <a:lnTo>
                    <a:pt x="4377745" y="13559"/>
                  </a:lnTo>
                  <a:lnTo>
                    <a:pt x="4420269" y="29766"/>
                  </a:lnTo>
                  <a:lnTo>
                    <a:pt x="4459645" y="51596"/>
                  </a:lnTo>
                  <a:lnTo>
                    <a:pt x="4495377" y="78556"/>
                  </a:lnTo>
                  <a:lnTo>
                    <a:pt x="4526971" y="110150"/>
                  </a:lnTo>
                  <a:lnTo>
                    <a:pt x="4553931" y="145882"/>
                  </a:lnTo>
                  <a:lnTo>
                    <a:pt x="4575761" y="185258"/>
                  </a:lnTo>
                  <a:lnTo>
                    <a:pt x="4591968" y="227782"/>
                  </a:lnTo>
                  <a:lnTo>
                    <a:pt x="4602055" y="272959"/>
                  </a:lnTo>
                  <a:lnTo>
                    <a:pt x="4605528" y="320294"/>
                  </a:lnTo>
                  <a:lnTo>
                    <a:pt x="4605528" y="1601470"/>
                  </a:lnTo>
                  <a:lnTo>
                    <a:pt x="4602055" y="1648798"/>
                  </a:lnTo>
                  <a:lnTo>
                    <a:pt x="4591968" y="1693972"/>
                  </a:lnTo>
                  <a:lnTo>
                    <a:pt x="4575761" y="1736494"/>
                  </a:lnTo>
                  <a:lnTo>
                    <a:pt x="4553931" y="1775869"/>
                  </a:lnTo>
                  <a:lnTo>
                    <a:pt x="4526971" y="1811603"/>
                  </a:lnTo>
                  <a:lnTo>
                    <a:pt x="4495377" y="1843198"/>
                  </a:lnTo>
                  <a:lnTo>
                    <a:pt x="4459645" y="1870160"/>
                  </a:lnTo>
                  <a:lnTo>
                    <a:pt x="4420269" y="1891993"/>
                  </a:lnTo>
                  <a:lnTo>
                    <a:pt x="4377745" y="1908202"/>
                  </a:lnTo>
                  <a:lnTo>
                    <a:pt x="4332568" y="1918291"/>
                  </a:lnTo>
                  <a:lnTo>
                    <a:pt x="4285234" y="1921764"/>
                  </a:lnTo>
                  <a:lnTo>
                    <a:pt x="320294" y="1921764"/>
                  </a:lnTo>
                  <a:lnTo>
                    <a:pt x="272959" y="1918291"/>
                  </a:lnTo>
                  <a:lnTo>
                    <a:pt x="227782" y="1908202"/>
                  </a:lnTo>
                  <a:lnTo>
                    <a:pt x="185258" y="1891993"/>
                  </a:lnTo>
                  <a:lnTo>
                    <a:pt x="145882" y="1870160"/>
                  </a:lnTo>
                  <a:lnTo>
                    <a:pt x="110150" y="1843198"/>
                  </a:lnTo>
                  <a:lnTo>
                    <a:pt x="78556" y="1811603"/>
                  </a:lnTo>
                  <a:lnTo>
                    <a:pt x="51596" y="1775869"/>
                  </a:lnTo>
                  <a:lnTo>
                    <a:pt x="29766" y="1736494"/>
                  </a:lnTo>
                  <a:lnTo>
                    <a:pt x="13559" y="1693972"/>
                  </a:lnTo>
                  <a:lnTo>
                    <a:pt x="3472" y="1648798"/>
                  </a:lnTo>
                  <a:lnTo>
                    <a:pt x="0" y="1601470"/>
                  </a:lnTo>
                  <a:lnTo>
                    <a:pt x="0" y="320294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38700" y="3366515"/>
              <a:ext cx="6577965" cy="1452880"/>
            </a:xfrm>
            <a:custGeom>
              <a:avLst/>
              <a:gdLst/>
              <a:ahLst/>
              <a:cxnLst/>
              <a:rect l="l" t="t" r="r" b="b"/>
              <a:pathLst>
                <a:path w="6577965" h="1452879">
                  <a:moveTo>
                    <a:pt x="0" y="242062"/>
                  </a:moveTo>
                  <a:lnTo>
                    <a:pt x="4916" y="193265"/>
                  </a:lnTo>
                  <a:lnTo>
                    <a:pt x="19016" y="147822"/>
                  </a:lnTo>
                  <a:lnTo>
                    <a:pt x="41328" y="106703"/>
                  </a:lnTo>
                  <a:lnTo>
                    <a:pt x="70881" y="70881"/>
                  </a:lnTo>
                  <a:lnTo>
                    <a:pt x="106703" y="41328"/>
                  </a:lnTo>
                  <a:lnTo>
                    <a:pt x="147822" y="19016"/>
                  </a:lnTo>
                  <a:lnTo>
                    <a:pt x="193265" y="4916"/>
                  </a:lnTo>
                  <a:lnTo>
                    <a:pt x="242062" y="0"/>
                  </a:lnTo>
                  <a:lnTo>
                    <a:pt x="6335522" y="0"/>
                  </a:lnTo>
                  <a:lnTo>
                    <a:pt x="6384318" y="4916"/>
                  </a:lnTo>
                  <a:lnTo>
                    <a:pt x="6429761" y="19016"/>
                  </a:lnTo>
                  <a:lnTo>
                    <a:pt x="6470880" y="41328"/>
                  </a:lnTo>
                  <a:lnTo>
                    <a:pt x="6506702" y="70881"/>
                  </a:lnTo>
                  <a:lnTo>
                    <a:pt x="6536255" y="106703"/>
                  </a:lnTo>
                  <a:lnTo>
                    <a:pt x="6558567" y="147822"/>
                  </a:lnTo>
                  <a:lnTo>
                    <a:pt x="6572667" y="193265"/>
                  </a:lnTo>
                  <a:lnTo>
                    <a:pt x="6577583" y="242062"/>
                  </a:lnTo>
                  <a:lnTo>
                    <a:pt x="6577583" y="1210310"/>
                  </a:lnTo>
                  <a:lnTo>
                    <a:pt x="6572667" y="1259106"/>
                  </a:lnTo>
                  <a:lnTo>
                    <a:pt x="6558567" y="1304549"/>
                  </a:lnTo>
                  <a:lnTo>
                    <a:pt x="6536255" y="1345668"/>
                  </a:lnTo>
                  <a:lnTo>
                    <a:pt x="6506702" y="1381490"/>
                  </a:lnTo>
                  <a:lnTo>
                    <a:pt x="6470880" y="1411043"/>
                  </a:lnTo>
                  <a:lnTo>
                    <a:pt x="6429761" y="1433355"/>
                  </a:lnTo>
                  <a:lnTo>
                    <a:pt x="6384318" y="1447455"/>
                  </a:lnTo>
                  <a:lnTo>
                    <a:pt x="6335522" y="1452372"/>
                  </a:lnTo>
                  <a:lnTo>
                    <a:pt x="242062" y="1452372"/>
                  </a:lnTo>
                  <a:lnTo>
                    <a:pt x="193265" y="1447455"/>
                  </a:lnTo>
                  <a:lnTo>
                    <a:pt x="147822" y="1433355"/>
                  </a:lnTo>
                  <a:lnTo>
                    <a:pt x="106703" y="1411043"/>
                  </a:lnTo>
                  <a:lnTo>
                    <a:pt x="70881" y="1381490"/>
                  </a:lnTo>
                  <a:lnTo>
                    <a:pt x="41328" y="1345668"/>
                  </a:lnTo>
                  <a:lnTo>
                    <a:pt x="19016" y="1304549"/>
                  </a:lnTo>
                  <a:lnTo>
                    <a:pt x="4916" y="1259106"/>
                  </a:lnTo>
                  <a:lnTo>
                    <a:pt x="0" y="1210310"/>
                  </a:lnTo>
                  <a:lnTo>
                    <a:pt x="0" y="242062"/>
                  </a:lnTo>
                  <a:close/>
                </a:path>
              </a:pathLst>
            </a:custGeom>
            <a:ln w="12700">
              <a:solidFill>
                <a:srgbClr val="E3B3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28977" y="1756298"/>
            <a:ext cx="13196569" cy="2884170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Exit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interviews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(or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offboarding)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ensure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employees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depart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company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gracefully.</a:t>
            </a:r>
            <a:endParaRPr sz="2200">
              <a:latin typeface="Lucida Sans Unicode"/>
              <a:cs typeface="Lucida Sans Unicode"/>
            </a:endParaRPr>
          </a:p>
          <a:p>
            <a:pPr marL="75565" algn="ctr">
              <a:lnSpc>
                <a:spcPct val="100000"/>
              </a:lnSpc>
              <a:spcBef>
                <a:spcPts val="1395"/>
              </a:spcBef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There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several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processes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must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completed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terms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security: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750">
              <a:latin typeface="Lucida Sans Unicode"/>
              <a:cs typeface="Lucida Sans Unicode"/>
            </a:endParaRPr>
          </a:p>
          <a:p>
            <a:pPr marR="320040" algn="ctr">
              <a:lnSpc>
                <a:spcPct val="100000"/>
              </a:lnSpc>
            </a:pPr>
            <a:r>
              <a:rPr sz="2200" b="1" spc="125" dirty="0">
                <a:solidFill>
                  <a:srgbClr val="3E3E3E"/>
                </a:solidFill>
                <a:latin typeface="Trebuchet MS"/>
                <a:cs typeface="Trebuchet MS"/>
              </a:rPr>
              <a:t>Company</a:t>
            </a:r>
            <a:r>
              <a:rPr sz="2200" b="1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110" dirty="0">
                <a:solidFill>
                  <a:srgbClr val="3E3E3E"/>
                </a:solidFill>
                <a:latin typeface="Trebuchet MS"/>
                <a:cs typeface="Trebuchet MS"/>
              </a:rPr>
              <a:t>assets</a:t>
            </a:r>
            <a:endParaRPr sz="2200">
              <a:latin typeface="Trebuchet MS"/>
              <a:cs typeface="Trebuchet MS"/>
            </a:endParaRPr>
          </a:p>
          <a:p>
            <a:pPr marR="320040" algn="ctr">
              <a:lnSpc>
                <a:spcPct val="100000"/>
              </a:lnSpc>
              <a:spcBef>
                <a:spcPts val="375"/>
              </a:spcBef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Recover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mobile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devices,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keys,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smart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cards,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endParaRPr sz="2200">
              <a:latin typeface="Lucida Sans Unicode"/>
              <a:cs typeface="Lucida Sans Unicode"/>
            </a:endParaRPr>
          </a:p>
          <a:p>
            <a:pPr marR="320040" algn="ctr">
              <a:lnSpc>
                <a:spcPct val="100000"/>
              </a:lnSpc>
              <a:spcBef>
                <a:spcPts val="370"/>
              </a:spcBef>
            </a:pPr>
            <a:r>
              <a:rPr sz="2200" spc="50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2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155" dirty="0">
                <a:solidFill>
                  <a:srgbClr val="3E3E3E"/>
                </a:solidFill>
                <a:latin typeface="Lucida Sans Unicode"/>
                <a:cs typeface="Lucida Sans Unicode"/>
              </a:rPr>
              <a:t>B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med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amon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thers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597652" y="4672584"/>
            <a:ext cx="9336405" cy="3710940"/>
            <a:chOff x="5597652" y="4672584"/>
            <a:chExt cx="9336405" cy="3710940"/>
          </a:xfrm>
        </p:grpSpPr>
        <p:sp>
          <p:nvSpPr>
            <p:cNvPr id="9" name="object 9"/>
            <p:cNvSpPr/>
            <p:nvPr/>
          </p:nvSpPr>
          <p:spPr>
            <a:xfrm>
              <a:off x="5597652" y="5958840"/>
              <a:ext cx="2421890" cy="2425065"/>
            </a:xfrm>
            <a:custGeom>
              <a:avLst/>
              <a:gdLst/>
              <a:ahLst/>
              <a:cxnLst/>
              <a:rect l="l" t="t" r="r" b="b"/>
              <a:pathLst>
                <a:path w="2421890" h="2425065">
                  <a:moveTo>
                    <a:pt x="1175639" y="0"/>
                  </a:moveTo>
                  <a:lnTo>
                    <a:pt x="1128129" y="2154"/>
                  </a:lnTo>
                  <a:lnTo>
                    <a:pt x="1081116" y="6125"/>
                  </a:lnTo>
                  <a:lnTo>
                    <a:pt x="1034634" y="11875"/>
                  </a:lnTo>
                  <a:lnTo>
                    <a:pt x="988716" y="19373"/>
                  </a:lnTo>
                  <a:lnTo>
                    <a:pt x="943397" y="28583"/>
                  </a:lnTo>
                  <a:lnTo>
                    <a:pt x="898712" y="39470"/>
                  </a:lnTo>
                  <a:lnTo>
                    <a:pt x="854694" y="52001"/>
                  </a:lnTo>
                  <a:lnTo>
                    <a:pt x="811378" y="66141"/>
                  </a:lnTo>
                  <a:lnTo>
                    <a:pt x="768798" y="81857"/>
                  </a:lnTo>
                  <a:lnTo>
                    <a:pt x="726989" y="99113"/>
                  </a:lnTo>
                  <a:lnTo>
                    <a:pt x="685984" y="117875"/>
                  </a:lnTo>
                  <a:lnTo>
                    <a:pt x="645818" y="138109"/>
                  </a:lnTo>
                  <a:lnTo>
                    <a:pt x="606525" y="159781"/>
                  </a:lnTo>
                  <a:lnTo>
                    <a:pt x="568139" y="182856"/>
                  </a:lnTo>
                  <a:lnTo>
                    <a:pt x="530696" y="207300"/>
                  </a:lnTo>
                  <a:lnTo>
                    <a:pt x="494228" y="233079"/>
                  </a:lnTo>
                  <a:lnTo>
                    <a:pt x="458771" y="260158"/>
                  </a:lnTo>
                  <a:lnTo>
                    <a:pt x="424358" y="288503"/>
                  </a:lnTo>
                  <a:lnTo>
                    <a:pt x="391025" y="318080"/>
                  </a:lnTo>
                  <a:lnTo>
                    <a:pt x="358804" y="348854"/>
                  </a:lnTo>
                  <a:lnTo>
                    <a:pt x="327731" y="380792"/>
                  </a:lnTo>
                  <a:lnTo>
                    <a:pt x="297839" y="413858"/>
                  </a:lnTo>
                  <a:lnTo>
                    <a:pt x="269163" y="448019"/>
                  </a:lnTo>
                  <a:lnTo>
                    <a:pt x="241738" y="483240"/>
                  </a:lnTo>
                  <a:lnTo>
                    <a:pt x="215597" y="519487"/>
                  </a:lnTo>
                  <a:lnTo>
                    <a:pt x="190775" y="556725"/>
                  </a:lnTo>
                  <a:lnTo>
                    <a:pt x="167305" y="594921"/>
                  </a:lnTo>
                  <a:lnTo>
                    <a:pt x="145224" y="634039"/>
                  </a:lnTo>
                  <a:lnTo>
                    <a:pt x="124563" y="674046"/>
                  </a:lnTo>
                  <a:lnTo>
                    <a:pt x="105359" y="714907"/>
                  </a:lnTo>
                  <a:lnTo>
                    <a:pt x="87645" y="756588"/>
                  </a:lnTo>
                  <a:lnTo>
                    <a:pt x="71455" y="799055"/>
                  </a:lnTo>
                  <a:lnTo>
                    <a:pt x="56824" y="842273"/>
                  </a:lnTo>
                  <a:lnTo>
                    <a:pt x="43785" y="886208"/>
                  </a:lnTo>
                  <a:lnTo>
                    <a:pt x="32374" y="930825"/>
                  </a:lnTo>
                  <a:lnTo>
                    <a:pt x="22625" y="976091"/>
                  </a:lnTo>
                  <a:lnTo>
                    <a:pt x="14571" y="1021971"/>
                  </a:lnTo>
                  <a:lnTo>
                    <a:pt x="8247" y="1068431"/>
                  </a:lnTo>
                  <a:lnTo>
                    <a:pt x="3688" y="1115436"/>
                  </a:lnTo>
                  <a:lnTo>
                    <a:pt x="927" y="1162952"/>
                  </a:lnTo>
                  <a:lnTo>
                    <a:pt x="0" y="1210945"/>
                  </a:lnTo>
                  <a:lnTo>
                    <a:pt x="957" y="1259750"/>
                  </a:lnTo>
                  <a:lnTo>
                    <a:pt x="3807" y="1308067"/>
                  </a:lnTo>
                  <a:lnTo>
                    <a:pt x="8512" y="1355860"/>
                  </a:lnTo>
                  <a:lnTo>
                    <a:pt x="15038" y="1403092"/>
                  </a:lnTo>
                  <a:lnTo>
                    <a:pt x="23348" y="1449726"/>
                  </a:lnTo>
                  <a:lnTo>
                    <a:pt x="33407" y="1495728"/>
                  </a:lnTo>
                  <a:lnTo>
                    <a:pt x="45178" y="1541059"/>
                  </a:lnTo>
                  <a:lnTo>
                    <a:pt x="58627" y="1585685"/>
                  </a:lnTo>
                  <a:lnTo>
                    <a:pt x="73718" y="1629568"/>
                  </a:lnTo>
                  <a:lnTo>
                    <a:pt x="90414" y="1672673"/>
                  </a:lnTo>
                  <a:lnTo>
                    <a:pt x="108680" y="1714962"/>
                  </a:lnTo>
                  <a:lnTo>
                    <a:pt x="128481" y="1756401"/>
                  </a:lnTo>
                  <a:lnTo>
                    <a:pt x="149780" y="1796952"/>
                  </a:lnTo>
                  <a:lnTo>
                    <a:pt x="172541" y="1836579"/>
                  </a:lnTo>
                  <a:lnTo>
                    <a:pt x="196730" y="1875246"/>
                  </a:lnTo>
                  <a:lnTo>
                    <a:pt x="222310" y="1912917"/>
                  </a:lnTo>
                  <a:lnTo>
                    <a:pt x="249246" y="1949555"/>
                  </a:lnTo>
                  <a:lnTo>
                    <a:pt x="277501" y="1985124"/>
                  </a:lnTo>
                  <a:lnTo>
                    <a:pt x="307040" y="2019587"/>
                  </a:lnTo>
                  <a:lnTo>
                    <a:pt x="337828" y="2052910"/>
                  </a:lnTo>
                  <a:lnTo>
                    <a:pt x="369828" y="2085054"/>
                  </a:lnTo>
                  <a:lnTo>
                    <a:pt x="403005" y="2115984"/>
                  </a:lnTo>
                  <a:lnTo>
                    <a:pt x="437323" y="2145663"/>
                  </a:lnTo>
                  <a:lnTo>
                    <a:pt x="472746" y="2174056"/>
                  </a:lnTo>
                  <a:lnTo>
                    <a:pt x="509239" y="2201126"/>
                  </a:lnTo>
                  <a:lnTo>
                    <a:pt x="546766" y="2226836"/>
                  </a:lnTo>
                  <a:lnTo>
                    <a:pt x="585291" y="2251151"/>
                  </a:lnTo>
                  <a:lnTo>
                    <a:pt x="624778" y="2274033"/>
                  </a:lnTo>
                  <a:lnTo>
                    <a:pt x="665192" y="2295448"/>
                  </a:lnTo>
                  <a:lnTo>
                    <a:pt x="706497" y="2315358"/>
                  </a:lnTo>
                  <a:lnTo>
                    <a:pt x="748656" y="2333727"/>
                  </a:lnTo>
                  <a:lnTo>
                    <a:pt x="791635" y="2350518"/>
                  </a:lnTo>
                  <a:lnTo>
                    <a:pt x="835398" y="2365697"/>
                  </a:lnTo>
                  <a:lnTo>
                    <a:pt x="879909" y="2379225"/>
                  </a:lnTo>
                  <a:lnTo>
                    <a:pt x="925131" y="2391068"/>
                  </a:lnTo>
                  <a:lnTo>
                    <a:pt x="971030" y="2401188"/>
                  </a:lnTo>
                  <a:lnTo>
                    <a:pt x="1017570" y="2409550"/>
                  </a:lnTo>
                  <a:lnTo>
                    <a:pt x="1064715" y="2416116"/>
                  </a:lnTo>
                  <a:lnTo>
                    <a:pt x="1112429" y="2420852"/>
                  </a:lnTo>
                  <a:lnTo>
                    <a:pt x="1160676" y="2423719"/>
                  </a:lnTo>
                  <a:lnTo>
                    <a:pt x="1209421" y="2424684"/>
                  </a:lnTo>
                  <a:lnTo>
                    <a:pt x="1258170" y="2423719"/>
                  </a:lnTo>
                  <a:lnTo>
                    <a:pt x="1306432" y="2420852"/>
                  </a:lnTo>
                  <a:lnTo>
                    <a:pt x="1354169" y="2416116"/>
                  </a:lnTo>
                  <a:lnTo>
                    <a:pt x="1401345" y="2409550"/>
                  </a:lnTo>
                  <a:lnTo>
                    <a:pt x="1447925" y="2401188"/>
                  </a:lnTo>
                  <a:lnTo>
                    <a:pt x="1493872" y="2391068"/>
                  </a:lnTo>
                  <a:lnTo>
                    <a:pt x="1539149" y="2379225"/>
                  </a:lnTo>
                  <a:lnTo>
                    <a:pt x="1583721" y="2365697"/>
                  </a:lnTo>
                  <a:lnTo>
                    <a:pt x="1627550" y="2350518"/>
                  </a:lnTo>
                  <a:lnTo>
                    <a:pt x="1670602" y="2333727"/>
                  </a:lnTo>
                  <a:lnTo>
                    <a:pt x="1712840" y="2315358"/>
                  </a:lnTo>
                  <a:lnTo>
                    <a:pt x="1754227" y="2295448"/>
                  </a:lnTo>
                  <a:lnTo>
                    <a:pt x="1794727" y="2274033"/>
                  </a:lnTo>
                  <a:lnTo>
                    <a:pt x="1834305" y="2251151"/>
                  </a:lnTo>
                  <a:lnTo>
                    <a:pt x="1872923" y="2226836"/>
                  </a:lnTo>
                  <a:lnTo>
                    <a:pt x="1910546" y="2201126"/>
                  </a:lnTo>
                  <a:lnTo>
                    <a:pt x="1947137" y="2174056"/>
                  </a:lnTo>
                  <a:lnTo>
                    <a:pt x="1982661" y="2145663"/>
                  </a:lnTo>
                  <a:lnTo>
                    <a:pt x="2017080" y="2115984"/>
                  </a:lnTo>
                  <a:lnTo>
                    <a:pt x="2050359" y="2085054"/>
                  </a:lnTo>
                  <a:lnTo>
                    <a:pt x="2082461" y="2052910"/>
                  </a:lnTo>
                  <a:lnTo>
                    <a:pt x="2113351" y="2019587"/>
                  </a:lnTo>
                  <a:lnTo>
                    <a:pt x="2142991" y="1985124"/>
                  </a:lnTo>
                  <a:lnTo>
                    <a:pt x="2171347" y="1949555"/>
                  </a:lnTo>
                  <a:lnTo>
                    <a:pt x="2198381" y="1912917"/>
                  </a:lnTo>
                  <a:lnTo>
                    <a:pt x="2224057" y="1875246"/>
                  </a:lnTo>
                  <a:lnTo>
                    <a:pt x="2248339" y="1836579"/>
                  </a:lnTo>
                  <a:lnTo>
                    <a:pt x="2271191" y="1796952"/>
                  </a:lnTo>
                  <a:lnTo>
                    <a:pt x="2292576" y="1756401"/>
                  </a:lnTo>
                  <a:lnTo>
                    <a:pt x="2312459" y="1714962"/>
                  </a:lnTo>
                  <a:lnTo>
                    <a:pt x="2330803" y="1672673"/>
                  </a:lnTo>
                  <a:lnTo>
                    <a:pt x="2347572" y="1629568"/>
                  </a:lnTo>
                  <a:lnTo>
                    <a:pt x="2362730" y="1585685"/>
                  </a:lnTo>
                  <a:lnTo>
                    <a:pt x="2376240" y="1541059"/>
                  </a:lnTo>
                  <a:lnTo>
                    <a:pt x="2388066" y="1495728"/>
                  </a:lnTo>
                  <a:lnTo>
                    <a:pt x="2398173" y="1449726"/>
                  </a:lnTo>
                  <a:lnTo>
                    <a:pt x="2406523" y="1403092"/>
                  </a:lnTo>
                  <a:lnTo>
                    <a:pt x="2413080" y="1355860"/>
                  </a:lnTo>
                  <a:lnTo>
                    <a:pt x="2417809" y="1308067"/>
                  </a:lnTo>
                  <a:lnTo>
                    <a:pt x="2420673" y="1259750"/>
                  </a:lnTo>
                  <a:lnTo>
                    <a:pt x="2421636" y="1210945"/>
                  </a:lnTo>
                  <a:lnTo>
                    <a:pt x="2420590" y="1160074"/>
                  </a:lnTo>
                  <a:lnTo>
                    <a:pt x="2417479" y="1109755"/>
                  </a:lnTo>
                  <a:lnTo>
                    <a:pt x="2412343" y="1060026"/>
                  </a:lnTo>
                  <a:lnTo>
                    <a:pt x="2405222" y="1010921"/>
                  </a:lnTo>
                  <a:lnTo>
                    <a:pt x="2396154" y="962480"/>
                  </a:lnTo>
                  <a:lnTo>
                    <a:pt x="2385179" y="914738"/>
                  </a:lnTo>
                  <a:lnTo>
                    <a:pt x="2372337" y="867732"/>
                  </a:lnTo>
                  <a:lnTo>
                    <a:pt x="2357667" y="821499"/>
                  </a:lnTo>
                  <a:lnTo>
                    <a:pt x="2341210" y="776077"/>
                  </a:lnTo>
                  <a:lnTo>
                    <a:pt x="2323004" y="731501"/>
                  </a:lnTo>
                  <a:lnTo>
                    <a:pt x="2303088" y="687810"/>
                  </a:lnTo>
                  <a:lnTo>
                    <a:pt x="2281504" y="645039"/>
                  </a:lnTo>
                  <a:lnTo>
                    <a:pt x="2258290" y="603226"/>
                  </a:lnTo>
                  <a:lnTo>
                    <a:pt x="2233485" y="562407"/>
                  </a:lnTo>
                  <a:lnTo>
                    <a:pt x="2207129" y="522620"/>
                  </a:lnTo>
                  <a:lnTo>
                    <a:pt x="2179263" y="483901"/>
                  </a:lnTo>
                  <a:lnTo>
                    <a:pt x="2149924" y="446287"/>
                  </a:lnTo>
                  <a:lnTo>
                    <a:pt x="2119154" y="409815"/>
                  </a:lnTo>
                  <a:lnTo>
                    <a:pt x="2086991" y="374523"/>
                  </a:lnTo>
                  <a:lnTo>
                    <a:pt x="1659381" y="805434"/>
                  </a:lnTo>
                  <a:lnTo>
                    <a:pt x="1690709" y="843172"/>
                  </a:lnTo>
                  <a:lnTo>
                    <a:pt x="1718966" y="883060"/>
                  </a:lnTo>
                  <a:lnTo>
                    <a:pt x="1743987" y="924959"/>
                  </a:lnTo>
                  <a:lnTo>
                    <a:pt x="1765609" y="968734"/>
                  </a:lnTo>
                  <a:lnTo>
                    <a:pt x="1783668" y="1014247"/>
                  </a:lnTo>
                  <a:lnTo>
                    <a:pt x="1798000" y="1061362"/>
                  </a:lnTo>
                  <a:lnTo>
                    <a:pt x="1808440" y="1109941"/>
                  </a:lnTo>
                  <a:lnTo>
                    <a:pt x="1814824" y="1159847"/>
                  </a:lnTo>
                  <a:lnTo>
                    <a:pt x="1816989" y="1210945"/>
                  </a:lnTo>
                  <a:lnTo>
                    <a:pt x="1815155" y="1258360"/>
                  </a:lnTo>
                  <a:lnTo>
                    <a:pt x="1809744" y="1304759"/>
                  </a:lnTo>
                  <a:lnTo>
                    <a:pt x="1800895" y="1350010"/>
                  </a:lnTo>
                  <a:lnTo>
                    <a:pt x="1788742" y="1393978"/>
                  </a:lnTo>
                  <a:lnTo>
                    <a:pt x="1773424" y="1436531"/>
                  </a:lnTo>
                  <a:lnTo>
                    <a:pt x="1755076" y="1477536"/>
                  </a:lnTo>
                  <a:lnTo>
                    <a:pt x="1733836" y="1516859"/>
                  </a:lnTo>
                  <a:lnTo>
                    <a:pt x="1709841" y="1554369"/>
                  </a:lnTo>
                  <a:lnTo>
                    <a:pt x="1683228" y="1589931"/>
                  </a:lnTo>
                  <a:lnTo>
                    <a:pt x="1654132" y="1623412"/>
                  </a:lnTo>
                  <a:lnTo>
                    <a:pt x="1622692" y="1654680"/>
                  </a:lnTo>
                  <a:lnTo>
                    <a:pt x="1589043" y="1683602"/>
                  </a:lnTo>
                  <a:lnTo>
                    <a:pt x="1553323" y="1710044"/>
                  </a:lnTo>
                  <a:lnTo>
                    <a:pt x="1515669" y="1733874"/>
                  </a:lnTo>
                  <a:lnTo>
                    <a:pt x="1476218" y="1754958"/>
                  </a:lnTo>
                  <a:lnTo>
                    <a:pt x="1435105" y="1773163"/>
                  </a:lnTo>
                  <a:lnTo>
                    <a:pt x="1392469" y="1788357"/>
                  </a:lnTo>
                  <a:lnTo>
                    <a:pt x="1348445" y="1800406"/>
                  </a:lnTo>
                  <a:lnTo>
                    <a:pt x="1303171" y="1809177"/>
                  </a:lnTo>
                  <a:lnTo>
                    <a:pt x="1256784" y="1814537"/>
                  </a:lnTo>
                  <a:lnTo>
                    <a:pt x="1209421" y="1816354"/>
                  </a:lnTo>
                  <a:lnTo>
                    <a:pt x="1162075" y="1814537"/>
                  </a:lnTo>
                  <a:lnTo>
                    <a:pt x="1115741" y="1809177"/>
                  </a:lnTo>
                  <a:lnTo>
                    <a:pt x="1070551" y="1800406"/>
                  </a:lnTo>
                  <a:lnTo>
                    <a:pt x="1026638" y="1788357"/>
                  </a:lnTo>
                  <a:lnTo>
                    <a:pt x="984136" y="1773163"/>
                  </a:lnTo>
                  <a:lnTo>
                    <a:pt x="943177" y="1754958"/>
                  </a:lnTo>
                  <a:lnTo>
                    <a:pt x="903896" y="1733874"/>
                  </a:lnTo>
                  <a:lnTo>
                    <a:pt x="866425" y="1710044"/>
                  </a:lnTo>
                  <a:lnTo>
                    <a:pt x="830898" y="1683602"/>
                  </a:lnTo>
                  <a:lnTo>
                    <a:pt x="797447" y="1654680"/>
                  </a:lnTo>
                  <a:lnTo>
                    <a:pt x="766206" y="1623412"/>
                  </a:lnTo>
                  <a:lnTo>
                    <a:pt x="737308" y="1589931"/>
                  </a:lnTo>
                  <a:lnTo>
                    <a:pt x="710886" y="1554369"/>
                  </a:lnTo>
                  <a:lnTo>
                    <a:pt x="687074" y="1516859"/>
                  </a:lnTo>
                  <a:lnTo>
                    <a:pt x="666005" y="1477536"/>
                  </a:lnTo>
                  <a:lnTo>
                    <a:pt x="647812" y="1436531"/>
                  </a:lnTo>
                  <a:lnTo>
                    <a:pt x="632627" y="1393978"/>
                  </a:lnTo>
                  <a:lnTo>
                    <a:pt x="620586" y="1350009"/>
                  </a:lnTo>
                  <a:lnTo>
                    <a:pt x="611819" y="1304759"/>
                  </a:lnTo>
                  <a:lnTo>
                    <a:pt x="606462" y="1258360"/>
                  </a:lnTo>
                  <a:lnTo>
                    <a:pt x="604647" y="1210945"/>
                  </a:lnTo>
                  <a:lnTo>
                    <a:pt x="606462" y="1163528"/>
                  </a:lnTo>
                  <a:lnTo>
                    <a:pt x="611819" y="1117127"/>
                  </a:lnTo>
                  <a:lnTo>
                    <a:pt x="620586" y="1071872"/>
                  </a:lnTo>
                  <a:lnTo>
                    <a:pt x="632627" y="1027899"/>
                  </a:lnTo>
                  <a:lnTo>
                    <a:pt x="647812" y="985340"/>
                  </a:lnTo>
                  <a:lnTo>
                    <a:pt x="666005" y="944328"/>
                  </a:lnTo>
                  <a:lnTo>
                    <a:pt x="687074" y="904997"/>
                  </a:lnTo>
                  <a:lnTo>
                    <a:pt x="710886" y="867479"/>
                  </a:lnTo>
                  <a:lnTo>
                    <a:pt x="737308" y="831908"/>
                  </a:lnTo>
                  <a:lnTo>
                    <a:pt x="766206" y="798418"/>
                  </a:lnTo>
                  <a:lnTo>
                    <a:pt x="797447" y="767140"/>
                  </a:lnTo>
                  <a:lnTo>
                    <a:pt x="830898" y="738210"/>
                  </a:lnTo>
                  <a:lnTo>
                    <a:pt x="866425" y="711759"/>
                  </a:lnTo>
                  <a:lnTo>
                    <a:pt x="903896" y="687921"/>
                  </a:lnTo>
                  <a:lnTo>
                    <a:pt x="943177" y="666829"/>
                  </a:lnTo>
                  <a:lnTo>
                    <a:pt x="984136" y="648617"/>
                  </a:lnTo>
                  <a:lnTo>
                    <a:pt x="1026638" y="633417"/>
                  </a:lnTo>
                  <a:lnTo>
                    <a:pt x="1070551" y="621363"/>
                  </a:lnTo>
                  <a:lnTo>
                    <a:pt x="1115741" y="612588"/>
                  </a:lnTo>
                  <a:lnTo>
                    <a:pt x="1162075" y="607226"/>
                  </a:lnTo>
                  <a:lnTo>
                    <a:pt x="1209421" y="605409"/>
                  </a:lnTo>
                  <a:lnTo>
                    <a:pt x="1251527" y="606958"/>
                  </a:lnTo>
                  <a:lnTo>
                    <a:pt x="1293098" y="611425"/>
                  </a:lnTo>
                  <a:lnTo>
                    <a:pt x="1333597" y="618535"/>
                  </a:lnTo>
                  <a:lnTo>
                    <a:pt x="1372489" y="628015"/>
                  </a:lnTo>
                  <a:lnTo>
                    <a:pt x="1346684" y="584021"/>
                  </a:lnTo>
                  <a:lnTo>
                    <a:pt x="1322517" y="539168"/>
                  </a:lnTo>
                  <a:lnTo>
                    <a:pt x="1300027" y="493495"/>
                  </a:lnTo>
                  <a:lnTo>
                    <a:pt x="1279251" y="447038"/>
                  </a:lnTo>
                  <a:lnTo>
                    <a:pt x="1260227" y="399837"/>
                  </a:lnTo>
                  <a:lnTo>
                    <a:pt x="1242993" y="351930"/>
                  </a:lnTo>
                  <a:lnTo>
                    <a:pt x="1227586" y="303354"/>
                  </a:lnTo>
                  <a:lnTo>
                    <a:pt x="1214044" y="254148"/>
                  </a:lnTo>
                  <a:lnTo>
                    <a:pt x="1202406" y="204350"/>
                  </a:lnTo>
                  <a:lnTo>
                    <a:pt x="1192708" y="153998"/>
                  </a:lnTo>
                  <a:lnTo>
                    <a:pt x="1184989" y="103130"/>
                  </a:lnTo>
                  <a:lnTo>
                    <a:pt x="1179287" y="51784"/>
                  </a:lnTo>
                  <a:lnTo>
                    <a:pt x="117563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85432" y="4672584"/>
              <a:ext cx="2421890" cy="2112645"/>
            </a:xfrm>
            <a:custGeom>
              <a:avLst/>
              <a:gdLst/>
              <a:ahLst/>
              <a:cxnLst/>
              <a:rect l="l" t="t" r="r" b="b"/>
              <a:pathLst>
                <a:path w="2421890" h="2112645">
                  <a:moveTo>
                    <a:pt x="2258369" y="605536"/>
                  </a:moveTo>
                  <a:lnTo>
                    <a:pt x="1209421" y="605536"/>
                  </a:lnTo>
                  <a:lnTo>
                    <a:pt x="1256765" y="607371"/>
                  </a:lnTo>
                  <a:lnTo>
                    <a:pt x="1303097" y="612786"/>
                  </a:lnTo>
                  <a:lnTo>
                    <a:pt x="1348283" y="621645"/>
                  </a:lnTo>
                  <a:lnTo>
                    <a:pt x="1392191" y="633810"/>
                  </a:lnTo>
                  <a:lnTo>
                    <a:pt x="1434687" y="649143"/>
                  </a:lnTo>
                  <a:lnTo>
                    <a:pt x="1475638" y="667510"/>
                  </a:lnTo>
                  <a:lnTo>
                    <a:pt x="1514912" y="688772"/>
                  </a:lnTo>
                  <a:lnTo>
                    <a:pt x="1552375" y="712793"/>
                  </a:lnTo>
                  <a:lnTo>
                    <a:pt x="1587893" y="739436"/>
                  </a:lnTo>
                  <a:lnTo>
                    <a:pt x="1621335" y="768565"/>
                  </a:lnTo>
                  <a:lnTo>
                    <a:pt x="1652567" y="800041"/>
                  </a:lnTo>
                  <a:lnTo>
                    <a:pt x="1681456" y="833730"/>
                  </a:lnTo>
                  <a:lnTo>
                    <a:pt x="1707869" y="869493"/>
                  </a:lnTo>
                  <a:lnTo>
                    <a:pt x="1731673" y="907193"/>
                  </a:lnTo>
                  <a:lnTo>
                    <a:pt x="1752734" y="946695"/>
                  </a:lnTo>
                  <a:lnTo>
                    <a:pt x="1770921" y="987861"/>
                  </a:lnTo>
                  <a:lnTo>
                    <a:pt x="1786099" y="1030555"/>
                  </a:lnTo>
                  <a:lnTo>
                    <a:pt x="1798135" y="1074639"/>
                  </a:lnTo>
                  <a:lnTo>
                    <a:pt x="1806898" y="1119976"/>
                  </a:lnTo>
                  <a:lnTo>
                    <a:pt x="1812253" y="1166431"/>
                  </a:lnTo>
                  <a:lnTo>
                    <a:pt x="1814068" y="1213865"/>
                  </a:lnTo>
                  <a:lnTo>
                    <a:pt x="1811704" y="1267749"/>
                  </a:lnTo>
                  <a:lnTo>
                    <a:pt x="1804736" y="1320381"/>
                  </a:lnTo>
                  <a:lnTo>
                    <a:pt x="1793348" y="1371552"/>
                  </a:lnTo>
                  <a:lnTo>
                    <a:pt x="1777723" y="1421056"/>
                  </a:lnTo>
                  <a:lnTo>
                    <a:pt x="1758046" y="1468683"/>
                  </a:lnTo>
                  <a:lnTo>
                    <a:pt x="1734500" y="1514225"/>
                  </a:lnTo>
                  <a:lnTo>
                    <a:pt x="1707269" y="1557476"/>
                  </a:lnTo>
                  <a:lnTo>
                    <a:pt x="1676538" y="1598226"/>
                  </a:lnTo>
                  <a:lnTo>
                    <a:pt x="1642491" y="1636267"/>
                  </a:lnTo>
                  <a:lnTo>
                    <a:pt x="1627727" y="1651488"/>
                  </a:lnTo>
                  <a:lnTo>
                    <a:pt x="1598199" y="1683023"/>
                  </a:lnTo>
                  <a:lnTo>
                    <a:pt x="1583436" y="1698243"/>
                  </a:lnTo>
                  <a:lnTo>
                    <a:pt x="2027936" y="2112264"/>
                  </a:lnTo>
                  <a:lnTo>
                    <a:pt x="2040530" y="2097980"/>
                  </a:lnTo>
                  <a:lnTo>
                    <a:pt x="2053161" y="2084482"/>
                  </a:lnTo>
                  <a:lnTo>
                    <a:pt x="2065815" y="2071508"/>
                  </a:lnTo>
                  <a:lnTo>
                    <a:pt x="2078482" y="2058796"/>
                  </a:lnTo>
                  <a:lnTo>
                    <a:pt x="2078482" y="2055876"/>
                  </a:lnTo>
                  <a:lnTo>
                    <a:pt x="2111127" y="2020974"/>
                  </a:lnTo>
                  <a:lnTo>
                    <a:pt x="2142417" y="1984760"/>
                  </a:lnTo>
                  <a:lnTo>
                    <a:pt x="2172304" y="1947280"/>
                  </a:lnTo>
                  <a:lnTo>
                    <a:pt x="2200743" y="1908583"/>
                  </a:lnTo>
                  <a:lnTo>
                    <a:pt x="2227685" y="1868713"/>
                  </a:lnTo>
                  <a:lnTo>
                    <a:pt x="2253086" y="1827720"/>
                  </a:lnTo>
                  <a:lnTo>
                    <a:pt x="2276897" y="1785649"/>
                  </a:lnTo>
                  <a:lnTo>
                    <a:pt x="2299071" y="1742547"/>
                  </a:lnTo>
                  <a:lnTo>
                    <a:pt x="2319655" y="1698243"/>
                  </a:lnTo>
                  <a:lnTo>
                    <a:pt x="2338326" y="1653441"/>
                  </a:lnTo>
                  <a:lnTo>
                    <a:pt x="2355312" y="1607531"/>
                  </a:lnTo>
                  <a:lnTo>
                    <a:pt x="2370474" y="1560778"/>
                  </a:lnTo>
                  <a:lnTo>
                    <a:pt x="2383767" y="1513229"/>
                  </a:lnTo>
                  <a:lnTo>
                    <a:pt x="2395143" y="1464932"/>
                  </a:lnTo>
                  <a:lnTo>
                    <a:pt x="2404556" y="1415934"/>
                  </a:lnTo>
                  <a:lnTo>
                    <a:pt x="2411978" y="1366094"/>
                  </a:lnTo>
                  <a:lnTo>
                    <a:pt x="2417309" y="1315934"/>
                  </a:lnTo>
                  <a:lnTo>
                    <a:pt x="2420545" y="1265200"/>
                  </a:lnTo>
                  <a:lnTo>
                    <a:pt x="2421636" y="1213865"/>
                  </a:lnTo>
                  <a:lnTo>
                    <a:pt x="2420673" y="1165051"/>
                  </a:lnTo>
                  <a:lnTo>
                    <a:pt x="2417809" y="1116725"/>
                  </a:lnTo>
                  <a:lnTo>
                    <a:pt x="2413080" y="1068924"/>
                  </a:lnTo>
                  <a:lnTo>
                    <a:pt x="2406523" y="1021685"/>
                  </a:lnTo>
                  <a:lnTo>
                    <a:pt x="2398173" y="975042"/>
                  </a:lnTo>
                  <a:lnTo>
                    <a:pt x="2388066" y="929034"/>
                  </a:lnTo>
                  <a:lnTo>
                    <a:pt x="2376240" y="883696"/>
                  </a:lnTo>
                  <a:lnTo>
                    <a:pt x="2362730" y="839064"/>
                  </a:lnTo>
                  <a:lnTo>
                    <a:pt x="2347572" y="795175"/>
                  </a:lnTo>
                  <a:lnTo>
                    <a:pt x="2330803" y="752065"/>
                  </a:lnTo>
                  <a:lnTo>
                    <a:pt x="2312459" y="709770"/>
                  </a:lnTo>
                  <a:lnTo>
                    <a:pt x="2292576" y="668327"/>
                  </a:lnTo>
                  <a:lnTo>
                    <a:pt x="2271191" y="627772"/>
                  </a:lnTo>
                  <a:lnTo>
                    <a:pt x="2258369" y="605536"/>
                  </a:lnTo>
                  <a:close/>
                </a:path>
                <a:path w="2421890" h="2112645">
                  <a:moveTo>
                    <a:pt x="1209421" y="0"/>
                  </a:moveTo>
                  <a:lnTo>
                    <a:pt x="1160676" y="964"/>
                  </a:lnTo>
                  <a:lnTo>
                    <a:pt x="1112429" y="3831"/>
                  </a:lnTo>
                  <a:lnTo>
                    <a:pt x="1064715" y="8567"/>
                  </a:lnTo>
                  <a:lnTo>
                    <a:pt x="1017570" y="15133"/>
                  </a:lnTo>
                  <a:lnTo>
                    <a:pt x="971030" y="23495"/>
                  </a:lnTo>
                  <a:lnTo>
                    <a:pt x="925131" y="33616"/>
                  </a:lnTo>
                  <a:lnTo>
                    <a:pt x="879909" y="45458"/>
                  </a:lnTo>
                  <a:lnTo>
                    <a:pt x="835398" y="58987"/>
                  </a:lnTo>
                  <a:lnTo>
                    <a:pt x="791635" y="74166"/>
                  </a:lnTo>
                  <a:lnTo>
                    <a:pt x="748656" y="90958"/>
                  </a:lnTo>
                  <a:lnTo>
                    <a:pt x="706497" y="109328"/>
                  </a:lnTo>
                  <a:lnTo>
                    <a:pt x="665192" y="129238"/>
                  </a:lnTo>
                  <a:lnTo>
                    <a:pt x="624778" y="150654"/>
                  </a:lnTo>
                  <a:lnTo>
                    <a:pt x="585291" y="173537"/>
                  </a:lnTo>
                  <a:lnTo>
                    <a:pt x="546766" y="197853"/>
                  </a:lnTo>
                  <a:lnTo>
                    <a:pt x="509239" y="223565"/>
                  </a:lnTo>
                  <a:lnTo>
                    <a:pt x="472746" y="250636"/>
                  </a:lnTo>
                  <a:lnTo>
                    <a:pt x="437323" y="279030"/>
                  </a:lnTo>
                  <a:lnTo>
                    <a:pt x="403005" y="308712"/>
                  </a:lnTo>
                  <a:lnTo>
                    <a:pt x="369828" y="339644"/>
                  </a:lnTo>
                  <a:lnTo>
                    <a:pt x="337828" y="371791"/>
                  </a:lnTo>
                  <a:lnTo>
                    <a:pt x="307040" y="405115"/>
                  </a:lnTo>
                  <a:lnTo>
                    <a:pt x="277501" y="439582"/>
                  </a:lnTo>
                  <a:lnTo>
                    <a:pt x="249246" y="475154"/>
                  </a:lnTo>
                  <a:lnTo>
                    <a:pt x="222310" y="511795"/>
                  </a:lnTo>
                  <a:lnTo>
                    <a:pt x="196730" y="549469"/>
                  </a:lnTo>
                  <a:lnTo>
                    <a:pt x="172541" y="588140"/>
                  </a:lnTo>
                  <a:lnTo>
                    <a:pt x="149780" y="627772"/>
                  </a:lnTo>
                  <a:lnTo>
                    <a:pt x="128481" y="668327"/>
                  </a:lnTo>
                  <a:lnTo>
                    <a:pt x="108680" y="709770"/>
                  </a:lnTo>
                  <a:lnTo>
                    <a:pt x="90414" y="752065"/>
                  </a:lnTo>
                  <a:lnTo>
                    <a:pt x="73718" y="795175"/>
                  </a:lnTo>
                  <a:lnTo>
                    <a:pt x="58627" y="839064"/>
                  </a:lnTo>
                  <a:lnTo>
                    <a:pt x="45178" y="883696"/>
                  </a:lnTo>
                  <a:lnTo>
                    <a:pt x="33407" y="929034"/>
                  </a:lnTo>
                  <a:lnTo>
                    <a:pt x="23348" y="975042"/>
                  </a:lnTo>
                  <a:lnTo>
                    <a:pt x="15038" y="1021685"/>
                  </a:lnTo>
                  <a:lnTo>
                    <a:pt x="8512" y="1068924"/>
                  </a:lnTo>
                  <a:lnTo>
                    <a:pt x="3807" y="1116725"/>
                  </a:lnTo>
                  <a:lnTo>
                    <a:pt x="957" y="1165051"/>
                  </a:lnTo>
                  <a:lnTo>
                    <a:pt x="0" y="1213865"/>
                  </a:lnTo>
                  <a:lnTo>
                    <a:pt x="1047" y="1265200"/>
                  </a:lnTo>
                  <a:lnTo>
                    <a:pt x="4168" y="1316021"/>
                  </a:lnTo>
                  <a:lnTo>
                    <a:pt x="9330" y="1366281"/>
                  </a:lnTo>
                  <a:lnTo>
                    <a:pt x="16441" y="1415614"/>
                  </a:lnTo>
                  <a:lnTo>
                    <a:pt x="25535" y="1464454"/>
                  </a:lnTo>
                  <a:lnTo>
                    <a:pt x="36548" y="1512569"/>
                  </a:lnTo>
                  <a:lnTo>
                    <a:pt x="49444" y="1559919"/>
                  </a:lnTo>
                  <a:lnTo>
                    <a:pt x="64186" y="1606462"/>
                  </a:lnTo>
                  <a:lnTo>
                    <a:pt x="80736" y="1652155"/>
                  </a:lnTo>
                  <a:lnTo>
                    <a:pt x="99057" y="1696955"/>
                  </a:lnTo>
                  <a:lnTo>
                    <a:pt x="119113" y="1740822"/>
                  </a:lnTo>
                  <a:lnTo>
                    <a:pt x="140867" y="1783713"/>
                  </a:lnTo>
                  <a:lnTo>
                    <a:pt x="164281" y="1825586"/>
                  </a:lnTo>
                  <a:lnTo>
                    <a:pt x="189319" y="1866398"/>
                  </a:lnTo>
                  <a:lnTo>
                    <a:pt x="215943" y="1906108"/>
                  </a:lnTo>
                  <a:lnTo>
                    <a:pt x="244117" y="1944673"/>
                  </a:lnTo>
                  <a:lnTo>
                    <a:pt x="273803" y="1982052"/>
                  </a:lnTo>
                  <a:lnTo>
                    <a:pt x="304965" y="2018202"/>
                  </a:lnTo>
                  <a:lnTo>
                    <a:pt x="337566" y="2053082"/>
                  </a:lnTo>
                  <a:lnTo>
                    <a:pt x="337566" y="2055876"/>
                  </a:lnTo>
                  <a:lnTo>
                    <a:pt x="371221" y="2089784"/>
                  </a:lnTo>
                  <a:lnTo>
                    <a:pt x="798829" y="1658873"/>
                  </a:lnTo>
                  <a:lnTo>
                    <a:pt x="781939" y="1641983"/>
                  </a:lnTo>
                  <a:lnTo>
                    <a:pt x="779145" y="1639061"/>
                  </a:lnTo>
                  <a:lnTo>
                    <a:pt x="748274" y="1604977"/>
                  </a:lnTo>
                  <a:lnTo>
                    <a:pt x="719934" y="1568653"/>
                  </a:lnTo>
                  <a:lnTo>
                    <a:pt x="694295" y="1530225"/>
                  </a:lnTo>
                  <a:lnTo>
                    <a:pt x="671526" y="1489831"/>
                  </a:lnTo>
                  <a:lnTo>
                    <a:pt x="651795" y="1447609"/>
                  </a:lnTo>
                  <a:lnTo>
                    <a:pt x="635273" y="1403695"/>
                  </a:lnTo>
                  <a:lnTo>
                    <a:pt x="622128" y="1358226"/>
                  </a:lnTo>
                  <a:lnTo>
                    <a:pt x="612529" y="1311341"/>
                  </a:lnTo>
                  <a:lnTo>
                    <a:pt x="606645" y="1263175"/>
                  </a:lnTo>
                  <a:lnTo>
                    <a:pt x="604647" y="1213865"/>
                  </a:lnTo>
                  <a:lnTo>
                    <a:pt x="606462" y="1166431"/>
                  </a:lnTo>
                  <a:lnTo>
                    <a:pt x="611819" y="1119976"/>
                  </a:lnTo>
                  <a:lnTo>
                    <a:pt x="620586" y="1074639"/>
                  </a:lnTo>
                  <a:lnTo>
                    <a:pt x="632627" y="1030555"/>
                  </a:lnTo>
                  <a:lnTo>
                    <a:pt x="647812" y="987861"/>
                  </a:lnTo>
                  <a:lnTo>
                    <a:pt x="666005" y="946695"/>
                  </a:lnTo>
                  <a:lnTo>
                    <a:pt x="687074" y="907193"/>
                  </a:lnTo>
                  <a:lnTo>
                    <a:pt x="710886" y="869493"/>
                  </a:lnTo>
                  <a:lnTo>
                    <a:pt x="737308" y="833730"/>
                  </a:lnTo>
                  <a:lnTo>
                    <a:pt x="766206" y="800041"/>
                  </a:lnTo>
                  <a:lnTo>
                    <a:pt x="797447" y="768565"/>
                  </a:lnTo>
                  <a:lnTo>
                    <a:pt x="830898" y="739436"/>
                  </a:lnTo>
                  <a:lnTo>
                    <a:pt x="866425" y="712793"/>
                  </a:lnTo>
                  <a:lnTo>
                    <a:pt x="903896" y="688772"/>
                  </a:lnTo>
                  <a:lnTo>
                    <a:pt x="943177" y="667510"/>
                  </a:lnTo>
                  <a:lnTo>
                    <a:pt x="984136" y="649143"/>
                  </a:lnTo>
                  <a:lnTo>
                    <a:pt x="1026638" y="633810"/>
                  </a:lnTo>
                  <a:lnTo>
                    <a:pt x="1070551" y="621645"/>
                  </a:lnTo>
                  <a:lnTo>
                    <a:pt x="1115741" y="612786"/>
                  </a:lnTo>
                  <a:lnTo>
                    <a:pt x="1162075" y="607371"/>
                  </a:lnTo>
                  <a:lnTo>
                    <a:pt x="1209421" y="605536"/>
                  </a:lnTo>
                  <a:lnTo>
                    <a:pt x="2258369" y="605536"/>
                  </a:lnTo>
                  <a:lnTo>
                    <a:pt x="2248339" y="588140"/>
                  </a:lnTo>
                  <a:lnTo>
                    <a:pt x="2224057" y="549469"/>
                  </a:lnTo>
                  <a:lnTo>
                    <a:pt x="2198381" y="511795"/>
                  </a:lnTo>
                  <a:lnTo>
                    <a:pt x="2171347" y="475154"/>
                  </a:lnTo>
                  <a:lnTo>
                    <a:pt x="2142991" y="439582"/>
                  </a:lnTo>
                  <a:lnTo>
                    <a:pt x="2113351" y="405115"/>
                  </a:lnTo>
                  <a:lnTo>
                    <a:pt x="2082461" y="371791"/>
                  </a:lnTo>
                  <a:lnTo>
                    <a:pt x="2050359" y="339644"/>
                  </a:lnTo>
                  <a:lnTo>
                    <a:pt x="2017080" y="308712"/>
                  </a:lnTo>
                  <a:lnTo>
                    <a:pt x="1982661" y="279030"/>
                  </a:lnTo>
                  <a:lnTo>
                    <a:pt x="1947137" y="250636"/>
                  </a:lnTo>
                  <a:lnTo>
                    <a:pt x="1910546" y="223565"/>
                  </a:lnTo>
                  <a:lnTo>
                    <a:pt x="1872923" y="197853"/>
                  </a:lnTo>
                  <a:lnTo>
                    <a:pt x="1834305" y="173537"/>
                  </a:lnTo>
                  <a:lnTo>
                    <a:pt x="1794727" y="150654"/>
                  </a:lnTo>
                  <a:lnTo>
                    <a:pt x="1754227" y="129238"/>
                  </a:lnTo>
                  <a:lnTo>
                    <a:pt x="1712840" y="109328"/>
                  </a:lnTo>
                  <a:lnTo>
                    <a:pt x="1670602" y="90958"/>
                  </a:lnTo>
                  <a:lnTo>
                    <a:pt x="1627550" y="74166"/>
                  </a:lnTo>
                  <a:lnTo>
                    <a:pt x="1583721" y="58987"/>
                  </a:lnTo>
                  <a:lnTo>
                    <a:pt x="1539149" y="45458"/>
                  </a:lnTo>
                  <a:lnTo>
                    <a:pt x="1493872" y="33616"/>
                  </a:lnTo>
                  <a:lnTo>
                    <a:pt x="1447925" y="23495"/>
                  </a:lnTo>
                  <a:lnTo>
                    <a:pt x="1401345" y="15133"/>
                  </a:lnTo>
                  <a:lnTo>
                    <a:pt x="1354169" y="8567"/>
                  </a:lnTo>
                  <a:lnTo>
                    <a:pt x="1306432" y="3831"/>
                  </a:lnTo>
                  <a:lnTo>
                    <a:pt x="1258170" y="964"/>
                  </a:lnTo>
                  <a:lnTo>
                    <a:pt x="1209421" y="0"/>
                  </a:lnTo>
                  <a:close/>
                </a:path>
              </a:pathLst>
            </a:custGeom>
            <a:solidFill>
              <a:srgbClr val="FCA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023348" y="6352032"/>
              <a:ext cx="4904740" cy="1697989"/>
            </a:xfrm>
            <a:custGeom>
              <a:avLst/>
              <a:gdLst/>
              <a:ahLst/>
              <a:cxnLst/>
              <a:rect l="l" t="t" r="r" b="b"/>
              <a:pathLst>
                <a:path w="4904740" h="1697990">
                  <a:moveTo>
                    <a:pt x="0" y="282956"/>
                  </a:moveTo>
                  <a:lnTo>
                    <a:pt x="3705" y="237074"/>
                  </a:lnTo>
                  <a:lnTo>
                    <a:pt x="14431" y="193543"/>
                  </a:lnTo>
                  <a:lnTo>
                    <a:pt x="31594" y="152948"/>
                  </a:lnTo>
                  <a:lnTo>
                    <a:pt x="54612" y="115872"/>
                  </a:lnTo>
                  <a:lnTo>
                    <a:pt x="82899" y="82899"/>
                  </a:lnTo>
                  <a:lnTo>
                    <a:pt x="115872" y="54612"/>
                  </a:lnTo>
                  <a:lnTo>
                    <a:pt x="152948" y="31594"/>
                  </a:lnTo>
                  <a:lnTo>
                    <a:pt x="193543" y="14431"/>
                  </a:lnTo>
                  <a:lnTo>
                    <a:pt x="237074" y="3705"/>
                  </a:lnTo>
                  <a:lnTo>
                    <a:pt x="282955" y="0"/>
                  </a:lnTo>
                  <a:lnTo>
                    <a:pt x="4621275" y="0"/>
                  </a:lnTo>
                  <a:lnTo>
                    <a:pt x="4667157" y="3705"/>
                  </a:lnTo>
                  <a:lnTo>
                    <a:pt x="4710688" y="14431"/>
                  </a:lnTo>
                  <a:lnTo>
                    <a:pt x="4751283" y="31594"/>
                  </a:lnTo>
                  <a:lnTo>
                    <a:pt x="4788359" y="54612"/>
                  </a:lnTo>
                  <a:lnTo>
                    <a:pt x="4821332" y="82899"/>
                  </a:lnTo>
                  <a:lnTo>
                    <a:pt x="4849619" y="115872"/>
                  </a:lnTo>
                  <a:lnTo>
                    <a:pt x="4872637" y="152948"/>
                  </a:lnTo>
                  <a:lnTo>
                    <a:pt x="4889800" y="193543"/>
                  </a:lnTo>
                  <a:lnTo>
                    <a:pt x="4900526" y="237074"/>
                  </a:lnTo>
                  <a:lnTo>
                    <a:pt x="4904232" y="282956"/>
                  </a:lnTo>
                  <a:lnTo>
                    <a:pt x="4904232" y="1414780"/>
                  </a:lnTo>
                  <a:lnTo>
                    <a:pt x="4900526" y="1460677"/>
                  </a:lnTo>
                  <a:lnTo>
                    <a:pt x="4889800" y="1504216"/>
                  </a:lnTo>
                  <a:lnTo>
                    <a:pt x="4872637" y="1544815"/>
                  </a:lnTo>
                  <a:lnTo>
                    <a:pt x="4849619" y="1581890"/>
                  </a:lnTo>
                  <a:lnTo>
                    <a:pt x="4821332" y="1614860"/>
                  </a:lnTo>
                  <a:lnTo>
                    <a:pt x="4788359" y="1643142"/>
                  </a:lnTo>
                  <a:lnTo>
                    <a:pt x="4751283" y="1666153"/>
                  </a:lnTo>
                  <a:lnTo>
                    <a:pt x="4710688" y="1683310"/>
                  </a:lnTo>
                  <a:lnTo>
                    <a:pt x="4667157" y="1694032"/>
                  </a:lnTo>
                  <a:lnTo>
                    <a:pt x="4621275" y="1697736"/>
                  </a:lnTo>
                  <a:lnTo>
                    <a:pt x="282955" y="1697736"/>
                  </a:lnTo>
                  <a:lnTo>
                    <a:pt x="237074" y="1694032"/>
                  </a:lnTo>
                  <a:lnTo>
                    <a:pt x="193543" y="1683310"/>
                  </a:lnTo>
                  <a:lnTo>
                    <a:pt x="152948" y="1666153"/>
                  </a:lnTo>
                  <a:lnTo>
                    <a:pt x="115872" y="1643142"/>
                  </a:lnTo>
                  <a:lnTo>
                    <a:pt x="82899" y="1614860"/>
                  </a:lnTo>
                  <a:lnTo>
                    <a:pt x="54612" y="1581890"/>
                  </a:lnTo>
                  <a:lnTo>
                    <a:pt x="31594" y="1544815"/>
                  </a:lnTo>
                  <a:lnTo>
                    <a:pt x="14431" y="1504216"/>
                  </a:lnTo>
                  <a:lnTo>
                    <a:pt x="3705" y="1460677"/>
                  </a:lnTo>
                  <a:lnTo>
                    <a:pt x="0" y="1414780"/>
                  </a:lnTo>
                  <a:lnTo>
                    <a:pt x="0" y="282956"/>
                  </a:lnTo>
                  <a:close/>
                </a:path>
              </a:pathLst>
            </a:custGeom>
            <a:ln w="127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70164" y="5958840"/>
              <a:ext cx="2426335" cy="2425065"/>
            </a:xfrm>
            <a:custGeom>
              <a:avLst/>
              <a:gdLst/>
              <a:ahLst/>
              <a:cxnLst/>
              <a:rect l="l" t="t" r="r" b="b"/>
              <a:pathLst>
                <a:path w="2426334" h="2425065">
                  <a:moveTo>
                    <a:pt x="1246885" y="0"/>
                  </a:moveTo>
                  <a:lnTo>
                    <a:pt x="1243281" y="51784"/>
                  </a:lnTo>
                  <a:lnTo>
                    <a:pt x="1237695" y="103130"/>
                  </a:lnTo>
                  <a:lnTo>
                    <a:pt x="1230142" y="153998"/>
                  </a:lnTo>
                  <a:lnTo>
                    <a:pt x="1220639" y="204350"/>
                  </a:lnTo>
                  <a:lnTo>
                    <a:pt x="1209201" y="254148"/>
                  </a:lnTo>
                  <a:lnTo>
                    <a:pt x="1195843" y="303354"/>
                  </a:lnTo>
                  <a:lnTo>
                    <a:pt x="1180582" y="351930"/>
                  </a:lnTo>
                  <a:lnTo>
                    <a:pt x="1163432" y="399837"/>
                  </a:lnTo>
                  <a:lnTo>
                    <a:pt x="1144410" y="447038"/>
                  </a:lnTo>
                  <a:lnTo>
                    <a:pt x="1123531" y="493495"/>
                  </a:lnTo>
                  <a:lnTo>
                    <a:pt x="1100811" y="539168"/>
                  </a:lnTo>
                  <a:lnTo>
                    <a:pt x="1076265" y="584021"/>
                  </a:lnTo>
                  <a:lnTo>
                    <a:pt x="1049908" y="628015"/>
                  </a:lnTo>
                  <a:lnTo>
                    <a:pt x="1088820" y="618535"/>
                  </a:lnTo>
                  <a:lnTo>
                    <a:pt x="1129363" y="611425"/>
                  </a:lnTo>
                  <a:lnTo>
                    <a:pt x="1170977" y="606958"/>
                  </a:lnTo>
                  <a:lnTo>
                    <a:pt x="1213103" y="605409"/>
                  </a:lnTo>
                  <a:lnTo>
                    <a:pt x="1260484" y="607226"/>
                  </a:lnTo>
                  <a:lnTo>
                    <a:pt x="1306852" y="612588"/>
                  </a:lnTo>
                  <a:lnTo>
                    <a:pt x="1352074" y="621363"/>
                  </a:lnTo>
                  <a:lnTo>
                    <a:pt x="1396017" y="633417"/>
                  </a:lnTo>
                  <a:lnTo>
                    <a:pt x="1438548" y="648617"/>
                  </a:lnTo>
                  <a:lnTo>
                    <a:pt x="1479533" y="666829"/>
                  </a:lnTo>
                  <a:lnTo>
                    <a:pt x="1518840" y="687921"/>
                  </a:lnTo>
                  <a:lnTo>
                    <a:pt x="1556334" y="711759"/>
                  </a:lnTo>
                  <a:lnTo>
                    <a:pt x="1591883" y="738210"/>
                  </a:lnTo>
                  <a:lnTo>
                    <a:pt x="1625354" y="767140"/>
                  </a:lnTo>
                  <a:lnTo>
                    <a:pt x="1656613" y="798418"/>
                  </a:lnTo>
                  <a:lnTo>
                    <a:pt x="1685527" y="831908"/>
                  </a:lnTo>
                  <a:lnTo>
                    <a:pt x="1711963" y="867479"/>
                  </a:lnTo>
                  <a:lnTo>
                    <a:pt x="1735788" y="904997"/>
                  </a:lnTo>
                  <a:lnTo>
                    <a:pt x="1756869" y="944328"/>
                  </a:lnTo>
                  <a:lnTo>
                    <a:pt x="1775072" y="985340"/>
                  </a:lnTo>
                  <a:lnTo>
                    <a:pt x="1790264" y="1027899"/>
                  </a:lnTo>
                  <a:lnTo>
                    <a:pt x="1802312" y="1071872"/>
                  </a:lnTo>
                  <a:lnTo>
                    <a:pt x="1811082" y="1117127"/>
                  </a:lnTo>
                  <a:lnTo>
                    <a:pt x="1816442" y="1163528"/>
                  </a:lnTo>
                  <a:lnTo>
                    <a:pt x="1818258" y="1210945"/>
                  </a:lnTo>
                  <a:lnTo>
                    <a:pt x="1816442" y="1258360"/>
                  </a:lnTo>
                  <a:lnTo>
                    <a:pt x="1811082" y="1304759"/>
                  </a:lnTo>
                  <a:lnTo>
                    <a:pt x="1802312" y="1350010"/>
                  </a:lnTo>
                  <a:lnTo>
                    <a:pt x="1790264" y="1393978"/>
                  </a:lnTo>
                  <a:lnTo>
                    <a:pt x="1775072" y="1436531"/>
                  </a:lnTo>
                  <a:lnTo>
                    <a:pt x="1756869" y="1477536"/>
                  </a:lnTo>
                  <a:lnTo>
                    <a:pt x="1735788" y="1516859"/>
                  </a:lnTo>
                  <a:lnTo>
                    <a:pt x="1711963" y="1554369"/>
                  </a:lnTo>
                  <a:lnTo>
                    <a:pt x="1685527" y="1589931"/>
                  </a:lnTo>
                  <a:lnTo>
                    <a:pt x="1656613" y="1623412"/>
                  </a:lnTo>
                  <a:lnTo>
                    <a:pt x="1625354" y="1654680"/>
                  </a:lnTo>
                  <a:lnTo>
                    <a:pt x="1591883" y="1683602"/>
                  </a:lnTo>
                  <a:lnTo>
                    <a:pt x="1556334" y="1710044"/>
                  </a:lnTo>
                  <a:lnTo>
                    <a:pt x="1518840" y="1733874"/>
                  </a:lnTo>
                  <a:lnTo>
                    <a:pt x="1479533" y="1754958"/>
                  </a:lnTo>
                  <a:lnTo>
                    <a:pt x="1438548" y="1773163"/>
                  </a:lnTo>
                  <a:lnTo>
                    <a:pt x="1396017" y="1788357"/>
                  </a:lnTo>
                  <a:lnTo>
                    <a:pt x="1352074" y="1800406"/>
                  </a:lnTo>
                  <a:lnTo>
                    <a:pt x="1306852" y="1809177"/>
                  </a:lnTo>
                  <a:lnTo>
                    <a:pt x="1260484" y="1814537"/>
                  </a:lnTo>
                  <a:lnTo>
                    <a:pt x="1213103" y="1816354"/>
                  </a:lnTo>
                  <a:lnTo>
                    <a:pt x="1165723" y="1814537"/>
                  </a:lnTo>
                  <a:lnTo>
                    <a:pt x="1119355" y="1809177"/>
                  </a:lnTo>
                  <a:lnTo>
                    <a:pt x="1074133" y="1800406"/>
                  </a:lnTo>
                  <a:lnTo>
                    <a:pt x="1030190" y="1788357"/>
                  </a:lnTo>
                  <a:lnTo>
                    <a:pt x="987659" y="1773163"/>
                  </a:lnTo>
                  <a:lnTo>
                    <a:pt x="946674" y="1754958"/>
                  </a:lnTo>
                  <a:lnTo>
                    <a:pt x="907367" y="1733874"/>
                  </a:lnTo>
                  <a:lnTo>
                    <a:pt x="869873" y="1710044"/>
                  </a:lnTo>
                  <a:lnTo>
                    <a:pt x="834324" y="1683602"/>
                  </a:lnTo>
                  <a:lnTo>
                    <a:pt x="800853" y="1654680"/>
                  </a:lnTo>
                  <a:lnTo>
                    <a:pt x="769594" y="1623412"/>
                  </a:lnTo>
                  <a:lnTo>
                    <a:pt x="740680" y="1589931"/>
                  </a:lnTo>
                  <a:lnTo>
                    <a:pt x="714244" y="1554369"/>
                  </a:lnTo>
                  <a:lnTo>
                    <a:pt x="690419" y="1516859"/>
                  </a:lnTo>
                  <a:lnTo>
                    <a:pt x="669338" y="1477536"/>
                  </a:lnTo>
                  <a:lnTo>
                    <a:pt x="651135" y="1436531"/>
                  </a:lnTo>
                  <a:lnTo>
                    <a:pt x="635943" y="1393978"/>
                  </a:lnTo>
                  <a:lnTo>
                    <a:pt x="623895" y="1350009"/>
                  </a:lnTo>
                  <a:lnTo>
                    <a:pt x="615125" y="1304759"/>
                  </a:lnTo>
                  <a:lnTo>
                    <a:pt x="609765" y="1258360"/>
                  </a:lnTo>
                  <a:lnTo>
                    <a:pt x="607949" y="1210945"/>
                  </a:lnTo>
                  <a:lnTo>
                    <a:pt x="610291" y="1156721"/>
                  </a:lnTo>
                  <a:lnTo>
                    <a:pt x="617186" y="1103983"/>
                  </a:lnTo>
                  <a:lnTo>
                    <a:pt x="628435" y="1052893"/>
                  </a:lnTo>
                  <a:lnTo>
                    <a:pt x="643842" y="1003617"/>
                  </a:lnTo>
                  <a:lnTo>
                    <a:pt x="663207" y="956317"/>
                  </a:lnTo>
                  <a:lnTo>
                    <a:pt x="686333" y="911157"/>
                  </a:lnTo>
                  <a:lnTo>
                    <a:pt x="713022" y="868301"/>
                  </a:lnTo>
                  <a:lnTo>
                    <a:pt x="743076" y="827913"/>
                  </a:lnTo>
                  <a:lnTo>
                    <a:pt x="298322" y="414020"/>
                  </a:lnTo>
                  <a:lnTo>
                    <a:pt x="266303" y="452448"/>
                  </a:lnTo>
                  <a:lnTo>
                    <a:pt x="235852" y="492172"/>
                  </a:lnTo>
                  <a:lnTo>
                    <a:pt x="207019" y="533146"/>
                  </a:lnTo>
                  <a:lnTo>
                    <a:pt x="179851" y="575320"/>
                  </a:lnTo>
                  <a:lnTo>
                    <a:pt x="154396" y="618646"/>
                  </a:lnTo>
                  <a:lnTo>
                    <a:pt x="130702" y="663076"/>
                  </a:lnTo>
                  <a:lnTo>
                    <a:pt x="108817" y="708563"/>
                  </a:lnTo>
                  <a:lnTo>
                    <a:pt x="88788" y="755058"/>
                  </a:lnTo>
                  <a:lnTo>
                    <a:pt x="70665" y="802513"/>
                  </a:lnTo>
                  <a:lnTo>
                    <a:pt x="54494" y="850880"/>
                  </a:lnTo>
                  <a:lnTo>
                    <a:pt x="40324" y="900110"/>
                  </a:lnTo>
                  <a:lnTo>
                    <a:pt x="28202" y="950157"/>
                  </a:lnTo>
                  <a:lnTo>
                    <a:pt x="18177" y="1000971"/>
                  </a:lnTo>
                  <a:lnTo>
                    <a:pt x="10296" y="1052505"/>
                  </a:lnTo>
                  <a:lnTo>
                    <a:pt x="4608" y="1104711"/>
                  </a:lnTo>
                  <a:lnTo>
                    <a:pt x="1160" y="1157540"/>
                  </a:lnTo>
                  <a:lnTo>
                    <a:pt x="0" y="1210945"/>
                  </a:lnTo>
                  <a:lnTo>
                    <a:pt x="918" y="1258593"/>
                  </a:lnTo>
                  <a:lnTo>
                    <a:pt x="3650" y="1305778"/>
                  </a:lnTo>
                  <a:lnTo>
                    <a:pt x="8162" y="1352464"/>
                  </a:lnTo>
                  <a:lnTo>
                    <a:pt x="14420" y="1398619"/>
                  </a:lnTo>
                  <a:lnTo>
                    <a:pt x="22391" y="1444207"/>
                  </a:lnTo>
                  <a:lnTo>
                    <a:pt x="32041" y="1489196"/>
                  </a:lnTo>
                  <a:lnTo>
                    <a:pt x="43336" y="1533552"/>
                  </a:lnTo>
                  <a:lnTo>
                    <a:pt x="56243" y="1577241"/>
                  </a:lnTo>
                  <a:lnTo>
                    <a:pt x="70728" y="1620229"/>
                  </a:lnTo>
                  <a:lnTo>
                    <a:pt x="86756" y="1662482"/>
                  </a:lnTo>
                  <a:lnTo>
                    <a:pt x="104295" y="1703967"/>
                  </a:lnTo>
                  <a:lnTo>
                    <a:pt x="123310" y="1744650"/>
                  </a:lnTo>
                  <a:lnTo>
                    <a:pt x="143768" y="1784497"/>
                  </a:lnTo>
                  <a:lnTo>
                    <a:pt x="165636" y="1823475"/>
                  </a:lnTo>
                  <a:lnTo>
                    <a:pt x="188878" y="1861549"/>
                  </a:lnTo>
                  <a:lnTo>
                    <a:pt x="213463" y="1898686"/>
                  </a:lnTo>
                  <a:lnTo>
                    <a:pt x="239355" y="1934852"/>
                  </a:lnTo>
                  <a:lnTo>
                    <a:pt x="266522" y="1970013"/>
                  </a:lnTo>
                  <a:lnTo>
                    <a:pt x="294929" y="2004136"/>
                  </a:lnTo>
                  <a:lnTo>
                    <a:pt x="324543" y="2037187"/>
                  </a:lnTo>
                  <a:lnTo>
                    <a:pt x="355330" y="2069131"/>
                  </a:lnTo>
                  <a:lnTo>
                    <a:pt x="387256" y="2099936"/>
                  </a:lnTo>
                  <a:lnTo>
                    <a:pt x="420288" y="2129567"/>
                  </a:lnTo>
                  <a:lnTo>
                    <a:pt x="454391" y="2157991"/>
                  </a:lnTo>
                  <a:lnTo>
                    <a:pt x="489533" y="2185174"/>
                  </a:lnTo>
                  <a:lnTo>
                    <a:pt x="525680" y="2211082"/>
                  </a:lnTo>
                  <a:lnTo>
                    <a:pt x="562797" y="2235682"/>
                  </a:lnTo>
                  <a:lnTo>
                    <a:pt x="600851" y="2258939"/>
                  </a:lnTo>
                  <a:lnTo>
                    <a:pt x="639808" y="2280820"/>
                  </a:lnTo>
                  <a:lnTo>
                    <a:pt x="679635" y="2301291"/>
                  </a:lnTo>
                  <a:lnTo>
                    <a:pt x="720297" y="2320319"/>
                  </a:lnTo>
                  <a:lnTo>
                    <a:pt x="761762" y="2337869"/>
                  </a:lnTo>
                  <a:lnTo>
                    <a:pt x="803995" y="2353908"/>
                  </a:lnTo>
                  <a:lnTo>
                    <a:pt x="846963" y="2368402"/>
                  </a:lnTo>
                  <a:lnTo>
                    <a:pt x="890631" y="2381317"/>
                  </a:lnTo>
                  <a:lnTo>
                    <a:pt x="934967" y="2392620"/>
                  </a:lnTo>
                  <a:lnTo>
                    <a:pt x="979936" y="2402276"/>
                  </a:lnTo>
                  <a:lnTo>
                    <a:pt x="1025505" y="2410253"/>
                  </a:lnTo>
                  <a:lnTo>
                    <a:pt x="1071640" y="2416516"/>
                  </a:lnTo>
                  <a:lnTo>
                    <a:pt x="1118307" y="2421031"/>
                  </a:lnTo>
                  <a:lnTo>
                    <a:pt x="1165473" y="2423765"/>
                  </a:lnTo>
                  <a:lnTo>
                    <a:pt x="1213103" y="2424684"/>
                  </a:lnTo>
                  <a:lnTo>
                    <a:pt x="1260734" y="2423765"/>
                  </a:lnTo>
                  <a:lnTo>
                    <a:pt x="1307900" y="2421031"/>
                  </a:lnTo>
                  <a:lnTo>
                    <a:pt x="1354567" y="2416516"/>
                  </a:lnTo>
                  <a:lnTo>
                    <a:pt x="1400702" y="2410253"/>
                  </a:lnTo>
                  <a:lnTo>
                    <a:pt x="1446271" y="2402276"/>
                  </a:lnTo>
                  <a:lnTo>
                    <a:pt x="1491240" y="2392620"/>
                  </a:lnTo>
                  <a:lnTo>
                    <a:pt x="1535576" y="2381317"/>
                  </a:lnTo>
                  <a:lnTo>
                    <a:pt x="1579244" y="2368402"/>
                  </a:lnTo>
                  <a:lnTo>
                    <a:pt x="1622212" y="2353908"/>
                  </a:lnTo>
                  <a:lnTo>
                    <a:pt x="1664445" y="2337869"/>
                  </a:lnTo>
                  <a:lnTo>
                    <a:pt x="1705910" y="2320319"/>
                  </a:lnTo>
                  <a:lnTo>
                    <a:pt x="1746572" y="2301291"/>
                  </a:lnTo>
                  <a:lnTo>
                    <a:pt x="1786399" y="2280820"/>
                  </a:lnTo>
                  <a:lnTo>
                    <a:pt x="1825356" y="2258939"/>
                  </a:lnTo>
                  <a:lnTo>
                    <a:pt x="1863410" y="2235682"/>
                  </a:lnTo>
                  <a:lnTo>
                    <a:pt x="1900527" y="2211082"/>
                  </a:lnTo>
                  <a:lnTo>
                    <a:pt x="1936674" y="2185174"/>
                  </a:lnTo>
                  <a:lnTo>
                    <a:pt x="1971816" y="2157991"/>
                  </a:lnTo>
                  <a:lnTo>
                    <a:pt x="2005919" y="2129567"/>
                  </a:lnTo>
                  <a:lnTo>
                    <a:pt x="2038951" y="2099936"/>
                  </a:lnTo>
                  <a:lnTo>
                    <a:pt x="2070877" y="2069131"/>
                  </a:lnTo>
                  <a:lnTo>
                    <a:pt x="2101664" y="2037187"/>
                  </a:lnTo>
                  <a:lnTo>
                    <a:pt x="2131278" y="2004136"/>
                  </a:lnTo>
                  <a:lnTo>
                    <a:pt x="2159685" y="1970013"/>
                  </a:lnTo>
                  <a:lnTo>
                    <a:pt x="2186852" y="1934852"/>
                  </a:lnTo>
                  <a:lnTo>
                    <a:pt x="2212744" y="1898686"/>
                  </a:lnTo>
                  <a:lnTo>
                    <a:pt x="2237329" y="1861549"/>
                  </a:lnTo>
                  <a:lnTo>
                    <a:pt x="2260571" y="1823475"/>
                  </a:lnTo>
                  <a:lnTo>
                    <a:pt x="2282439" y="1784497"/>
                  </a:lnTo>
                  <a:lnTo>
                    <a:pt x="2302897" y="1744650"/>
                  </a:lnTo>
                  <a:lnTo>
                    <a:pt x="2321912" y="1703967"/>
                  </a:lnTo>
                  <a:lnTo>
                    <a:pt x="2339451" y="1662482"/>
                  </a:lnTo>
                  <a:lnTo>
                    <a:pt x="2355479" y="1620229"/>
                  </a:lnTo>
                  <a:lnTo>
                    <a:pt x="2369964" y="1577241"/>
                  </a:lnTo>
                  <a:lnTo>
                    <a:pt x="2382871" y="1533552"/>
                  </a:lnTo>
                  <a:lnTo>
                    <a:pt x="2394166" y="1489196"/>
                  </a:lnTo>
                  <a:lnTo>
                    <a:pt x="2403816" y="1444207"/>
                  </a:lnTo>
                  <a:lnTo>
                    <a:pt x="2411787" y="1398619"/>
                  </a:lnTo>
                  <a:lnTo>
                    <a:pt x="2418045" y="1352464"/>
                  </a:lnTo>
                  <a:lnTo>
                    <a:pt x="2422557" y="1305778"/>
                  </a:lnTo>
                  <a:lnTo>
                    <a:pt x="2425289" y="1258593"/>
                  </a:lnTo>
                  <a:lnTo>
                    <a:pt x="2426207" y="1210945"/>
                  </a:lnTo>
                  <a:lnTo>
                    <a:pt x="2425274" y="1162952"/>
                  </a:lnTo>
                  <a:lnTo>
                    <a:pt x="2422497" y="1115436"/>
                  </a:lnTo>
                  <a:lnTo>
                    <a:pt x="2417911" y="1068431"/>
                  </a:lnTo>
                  <a:lnTo>
                    <a:pt x="2411551" y="1021971"/>
                  </a:lnTo>
                  <a:lnTo>
                    <a:pt x="2403451" y="976091"/>
                  </a:lnTo>
                  <a:lnTo>
                    <a:pt x="2393647" y="930825"/>
                  </a:lnTo>
                  <a:lnTo>
                    <a:pt x="2382173" y="886208"/>
                  </a:lnTo>
                  <a:lnTo>
                    <a:pt x="2369064" y="842273"/>
                  </a:lnTo>
                  <a:lnTo>
                    <a:pt x="2354355" y="799055"/>
                  </a:lnTo>
                  <a:lnTo>
                    <a:pt x="2338081" y="756588"/>
                  </a:lnTo>
                  <a:lnTo>
                    <a:pt x="2320275" y="714907"/>
                  </a:lnTo>
                  <a:lnTo>
                    <a:pt x="2300974" y="674046"/>
                  </a:lnTo>
                  <a:lnTo>
                    <a:pt x="2280212" y="634039"/>
                  </a:lnTo>
                  <a:lnTo>
                    <a:pt x="2258024" y="594921"/>
                  </a:lnTo>
                  <a:lnTo>
                    <a:pt x="2234444" y="556725"/>
                  </a:lnTo>
                  <a:lnTo>
                    <a:pt x="2209507" y="519487"/>
                  </a:lnTo>
                  <a:lnTo>
                    <a:pt x="2183248" y="483240"/>
                  </a:lnTo>
                  <a:lnTo>
                    <a:pt x="2155702" y="448019"/>
                  </a:lnTo>
                  <a:lnTo>
                    <a:pt x="2126904" y="413858"/>
                  </a:lnTo>
                  <a:lnTo>
                    <a:pt x="2096888" y="380792"/>
                  </a:lnTo>
                  <a:lnTo>
                    <a:pt x="2065689" y="348854"/>
                  </a:lnTo>
                  <a:lnTo>
                    <a:pt x="2033342" y="318080"/>
                  </a:lnTo>
                  <a:lnTo>
                    <a:pt x="1999882" y="288503"/>
                  </a:lnTo>
                  <a:lnTo>
                    <a:pt x="1965344" y="260158"/>
                  </a:lnTo>
                  <a:lnTo>
                    <a:pt x="1929762" y="233079"/>
                  </a:lnTo>
                  <a:lnTo>
                    <a:pt x="1893170" y="207300"/>
                  </a:lnTo>
                  <a:lnTo>
                    <a:pt x="1855605" y="182856"/>
                  </a:lnTo>
                  <a:lnTo>
                    <a:pt x="1817101" y="159781"/>
                  </a:lnTo>
                  <a:lnTo>
                    <a:pt x="1777691" y="138109"/>
                  </a:lnTo>
                  <a:lnTo>
                    <a:pt x="1737412" y="117875"/>
                  </a:lnTo>
                  <a:lnTo>
                    <a:pt x="1696298" y="99113"/>
                  </a:lnTo>
                  <a:lnTo>
                    <a:pt x="1654384" y="81857"/>
                  </a:lnTo>
                  <a:lnTo>
                    <a:pt x="1611705" y="66141"/>
                  </a:lnTo>
                  <a:lnTo>
                    <a:pt x="1568294" y="52001"/>
                  </a:lnTo>
                  <a:lnTo>
                    <a:pt x="1524188" y="39470"/>
                  </a:lnTo>
                  <a:lnTo>
                    <a:pt x="1479421" y="28583"/>
                  </a:lnTo>
                  <a:lnTo>
                    <a:pt x="1434027" y="19373"/>
                  </a:lnTo>
                  <a:lnTo>
                    <a:pt x="1388042" y="11875"/>
                  </a:lnTo>
                  <a:lnTo>
                    <a:pt x="1341500" y="6125"/>
                  </a:lnTo>
                  <a:lnTo>
                    <a:pt x="1294436" y="2154"/>
                  </a:lnTo>
                  <a:lnTo>
                    <a:pt x="1246885" y="0"/>
                  </a:lnTo>
                  <a:close/>
                </a:path>
              </a:pathLst>
            </a:custGeom>
            <a:solidFill>
              <a:srgbClr val="FCB3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05533" y="6569481"/>
            <a:ext cx="3658235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14100"/>
              </a:lnSpc>
              <a:spcBef>
                <a:spcPts val="100"/>
              </a:spcBef>
            </a:pPr>
            <a:r>
              <a:rPr sz="2200" b="1" spc="80" dirty="0">
                <a:solidFill>
                  <a:srgbClr val="3E3E3E"/>
                </a:solidFill>
                <a:latin typeface="Trebuchet MS"/>
                <a:cs typeface="Trebuchet MS"/>
              </a:rPr>
              <a:t>Account </a:t>
            </a:r>
            <a:r>
              <a:rPr sz="2200" b="1" spc="105" dirty="0">
                <a:solidFill>
                  <a:srgbClr val="3E3E3E"/>
                </a:solidFill>
                <a:latin typeface="Trebuchet MS"/>
                <a:cs typeface="Trebuchet MS"/>
              </a:rPr>
              <a:t>administration </a:t>
            </a:r>
            <a:r>
              <a:rPr sz="2200" b="1" spc="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Disable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user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its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associate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privileges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734293" y="6407048"/>
            <a:ext cx="3754120" cy="155575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2200" b="1" spc="90" dirty="0">
                <a:solidFill>
                  <a:srgbClr val="3E3E3E"/>
                </a:solidFill>
                <a:latin typeface="Trebuchet MS"/>
                <a:cs typeface="Trebuchet MS"/>
              </a:rPr>
              <a:t>Personal</a:t>
            </a:r>
            <a:r>
              <a:rPr sz="2200" b="1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Trebuchet MS"/>
                <a:cs typeface="Trebuchet MS"/>
              </a:rPr>
              <a:t>assets</a:t>
            </a:r>
            <a:endParaRPr sz="2200">
              <a:latin typeface="Trebuchet MS"/>
              <a:cs typeface="Trebuchet MS"/>
            </a:endParaRPr>
          </a:p>
          <a:p>
            <a:pPr marL="12700" marR="5080" algn="ctr">
              <a:lnSpc>
                <a:spcPct val="114100"/>
              </a:lnSpc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Purge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corporate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data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applications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sz="2200" spc="-14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employee-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owned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devices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86150" y="306451"/>
            <a:ext cx="9281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</a:rPr>
              <a:t>Security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110" dirty="0">
                <a:solidFill>
                  <a:srgbClr val="3E3E3E"/>
                </a:solidFill>
              </a:rPr>
              <a:t>Account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Types</a:t>
            </a:r>
            <a:r>
              <a:rPr spc="-125" dirty="0">
                <a:solidFill>
                  <a:srgbClr val="3E3E3E"/>
                </a:solidFill>
              </a:rPr>
              <a:t> </a:t>
            </a:r>
            <a:r>
              <a:rPr spc="175" dirty="0">
                <a:solidFill>
                  <a:srgbClr val="3E3E3E"/>
                </a:solidFill>
              </a:rPr>
              <a:t>and</a:t>
            </a:r>
            <a:r>
              <a:rPr spc="-125" dirty="0">
                <a:solidFill>
                  <a:srgbClr val="3E3E3E"/>
                </a:solidFill>
              </a:rPr>
              <a:t> </a:t>
            </a:r>
            <a:r>
              <a:rPr spc="85" dirty="0">
                <a:solidFill>
                  <a:srgbClr val="3E3E3E"/>
                </a:solidFill>
              </a:rPr>
              <a:t>Credential</a:t>
            </a:r>
            <a:r>
              <a:rPr spc="-125" dirty="0">
                <a:solidFill>
                  <a:srgbClr val="3E3E3E"/>
                </a:solidFill>
              </a:rPr>
              <a:t> </a:t>
            </a:r>
            <a:r>
              <a:rPr spc="200" dirty="0">
                <a:solidFill>
                  <a:srgbClr val="3E3E3E"/>
                </a:solidFill>
              </a:rPr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6097" y="1882292"/>
            <a:ext cx="13568680" cy="1309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Operating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systems,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network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appliances,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network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directory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components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make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some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common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type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foundation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their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privilege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management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systems.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395"/>
              </a:spcBef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Different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types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available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are: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5939" y="760476"/>
            <a:ext cx="12672060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40483" y="5459729"/>
            <a:ext cx="18649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Standard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us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er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50543" y="4337062"/>
            <a:ext cx="2849880" cy="2786380"/>
          </a:xfrm>
          <a:custGeom>
            <a:avLst/>
            <a:gdLst/>
            <a:ahLst/>
            <a:cxnLst/>
            <a:rect l="l" t="t" r="r" b="b"/>
            <a:pathLst>
              <a:path w="2849879" h="2786379">
                <a:moveTo>
                  <a:pt x="269468" y="665721"/>
                </a:moveTo>
                <a:lnTo>
                  <a:pt x="234035" y="631177"/>
                </a:lnTo>
                <a:lnTo>
                  <a:pt x="207302" y="672109"/>
                </a:lnTo>
                <a:lnTo>
                  <a:pt x="182206" y="713740"/>
                </a:lnTo>
                <a:lnTo>
                  <a:pt x="158724" y="756031"/>
                </a:lnTo>
                <a:lnTo>
                  <a:pt x="136855" y="798957"/>
                </a:lnTo>
                <a:lnTo>
                  <a:pt x="116611" y="842454"/>
                </a:lnTo>
                <a:lnTo>
                  <a:pt x="97980" y="886472"/>
                </a:lnTo>
                <a:lnTo>
                  <a:pt x="80975" y="930986"/>
                </a:lnTo>
                <a:lnTo>
                  <a:pt x="65595" y="975944"/>
                </a:lnTo>
                <a:lnTo>
                  <a:pt x="51828" y="1021295"/>
                </a:lnTo>
                <a:lnTo>
                  <a:pt x="39674" y="1067003"/>
                </a:lnTo>
                <a:lnTo>
                  <a:pt x="29146" y="1113028"/>
                </a:lnTo>
                <a:lnTo>
                  <a:pt x="20243" y="1159319"/>
                </a:lnTo>
                <a:lnTo>
                  <a:pt x="12954" y="1205826"/>
                </a:lnTo>
                <a:lnTo>
                  <a:pt x="7289" y="1252512"/>
                </a:lnTo>
                <a:lnTo>
                  <a:pt x="3238" y="1299324"/>
                </a:lnTo>
                <a:lnTo>
                  <a:pt x="812" y="1346238"/>
                </a:lnTo>
                <a:lnTo>
                  <a:pt x="0" y="1393177"/>
                </a:lnTo>
                <a:lnTo>
                  <a:pt x="812" y="1440129"/>
                </a:lnTo>
                <a:lnTo>
                  <a:pt x="3238" y="1487043"/>
                </a:lnTo>
                <a:lnTo>
                  <a:pt x="7289" y="1533855"/>
                </a:lnTo>
                <a:lnTo>
                  <a:pt x="12954" y="1580540"/>
                </a:lnTo>
                <a:lnTo>
                  <a:pt x="20243" y="1627047"/>
                </a:lnTo>
                <a:lnTo>
                  <a:pt x="29146" y="1673339"/>
                </a:lnTo>
                <a:lnTo>
                  <a:pt x="39674" y="1719364"/>
                </a:lnTo>
                <a:lnTo>
                  <a:pt x="51828" y="1765071"/>
                </a:lnTo>
                <a:lnTo>
                  <a:pt x="65595" y="1810423"/>
                </a:lnTo>
                <a:lnTo>
                  <a:pt x="80975" y="1855381"/>
                </a:lnTo>
                <a:lnTo>
                  <a:pt x="97980" y="1899894"/>
                </a:lnTo>
                <a:lnTo>
                  <a:pt x="116611" y="1943912"/>
                </a:lnTo>
                <a:lnTo>
                  <a:pt x="136855" y="1987410"/>
                </a:lnTo>
                <a:lnTo>
                  <a:pt x="158724" y="2030336"/>
                </a:lnTo>
                <a:lnTo>
                  <a:pt x="182206" y="2072627"/>
                </a:lnTo>
                <a:lnTo>
                  <a:pt x="207302" y="2114258"/>
                </a:lnTo>
                <a:lnTo>
                  <a:pt x="234035" y="2155177"/>
                </a:lnTo>
                <a:lnTo>
                  <a:pt x="269468" y="2120633"/>
                </a:lnTo>
                <a:lnTo>
                  <a:pt x="243065" y="2078799"/>
                </a:lnTo>
                <a:lnTo>
                  <a:pt x="218363" y="2036267"/>
                </a:lnTo>
                <a:lnTo>
                  <a:pt x="195364" y="1993074"/>
                </a:lnTo>
                <a:lnTo>
                  <a:pt x="174078" y="1949272"/>
                </a:lnTo>
                <a:lnTo>
                  <a:pt x="154482" y="1904898"/>
                </a:lnTo>
                <a:lnTo>
                  <a:pt x="136601" y="1860016"/>
                </a:lnTo>
                <a:lnTo>
                  <a:pt x="120421" y="1814677"/>
                </a:lnTo>
                <a:lnTo>
                  <a:pt x="105943" y="1768906"/>
                </a:lnTo>
                <a:lnTo>
                  <a:pt x="93167" y="1722755"/>
                </a:lnTo>
                <a:lnTo>
                  <a:pt x="82092" y="1676285"/>
                </a:lnTo>
                <a:lnTo>
                  <a:pt x="72732" y="1629524"/>
                </a:lnTo>
                <a:lnTo>
                  <a:pt x="65062" y="1582547"/>
                </a:lnTo>
                <a:lnTo>
                  <a:pt x="59105" y="1535366"/>
                </a:lnTo>
                <a:lnTo>
                  <a:pt x="54838" y="1488046"/>
                </a:lnTo>
                <a:lnTo>
                  <a:pt x="52285" y="1440637"/>
                </a:lnTo>
                <a:lnTo>
                  <a:pt x="51435" y="1393177"/>
                </a:lnTo>
                <a:lnTo>
                  <a:pt x="52285" y="1345730"/>
                </a:lnTo>
                <a:lnTo>
                  <a:pt x="54838" y="1298321"/>
                </a:lnTo>
                <a:lnTo>
                  <a:pt x="59105" y="1251000"/>
                </a:lnTo>
                <a:lnTo>
                  <a:pt x="65062" y="1203820"/>
                </a:lnTo>
                <a:lnTo>
                  <a:pt x="72732" y="1156843"/>
                </a:lnTo>
                <a:lnTo>
                  <a:pt x="82092" y="1110081"/>
                </a:lnTo>
                <a:lnTo>
                  <a:pt x="93167" y="1063612"/>
                </a:lnTo>
                <a:lnTo>
                  <a:pt x="105943" y="1017460"/>
                </a:lnTo>
                <a:lnTo>
                  <a:pt x="120421" y="971689"/>
                </a:lnTo>
                <a:lnTo>
                  <a:pt x="136601" y="926350"/>
                </a:lnTo>
                <a:lnTo>
                  <a:pt x="154482" y="881468"/>
                </a:lnTo>
                <a:lnTo>
                  <a:pt x="174078" y="837095"/>
                </a:lnTo>
                <a:lnTo>
                  <a:pt x="195364" y="793292"/>
                </a:lnTo>
                <a:lnTo>
                  <a:pt x="218363" y="750100"/>
                </a:lnTo>
                <a:lnTo>
                  <a:pt x="243065" y="707567"/>
                </a:lnTo>
                <a:lnTo>
                  <a:pt x="269468" y="665721"/>
                </a:lnTo>
                <a:close/>
              </a:path>
              <a:path w="2849879" h="2786379">
                <a:moveTo>
                  <a:pt x="1174724" y="2529827"/>
                </a:moveTo>
                <a:lnTo>
                  <a:pt x="1126185" y="2518511"/>
                </a:lnTo>
                <a:lnTo>
                  <a:pt x="1078458" y="2505291"/>
                </a:lnTo>
                <a:lnTo>
                  <a:pt x="1031582" y="2490241"/>
                </a:lnTo>
                <a:lnTo>
                  <a:pt x="985583" y="2473375"/>
                </a:lnTo>
                <a:lnTo>
                  <a:pt x="940523" y="2454757"/>
                </a:lnTo>
                <a:lnTo>
                  <a:pt x="896442" y="2434425"/>
                </a:lnTo>
                <a:lnTo>
                  <a:pt x="853376" y="2412415"/>
                </a:lnTo>
                <a:lnTo>
                  <a:pt x="811377" y="2388768"/>
                </a:lnTo>
                <a:lnTo>
                  <a:pt x="770483" y="2363533"/>
                </a:lnTo>
                <a:lnTo>
                  <a:pt x="730732" y="2336762"/>
                </a:lnTo>
                <a:lnTo>
                  <a:pt x="692188" y="2308479"/>
                </a:lnTo>
                <a:lnTo>
                  <a:pt x="654875" y="2278723"/>
                </a:lnTo>
                <a:lnTo>
                  <a:pt x="618845" y="2247557"/>
                </a:lnTo>
                <a:lnTo>
                  <a:pt x="584136" y="2215019"/>
                </a:lnTo>
                <a:lnTo>
                  <a:pt x="550799" y="2181136"/>
                </a:lnTo>
                <a:lnTo>
                  <a:pt x="518871" y="2145969"/>
                </a:lnTo>
                <a:lnTo>
                  <a:pt x="488391" y="2109546"/>
                </a:lnTo>
                <a:lnTo>
                  <a:pt x="459409" y="2071916"/>
                </a:lnTo>
                <a:lnTo>
                  <a:pt x="431977" y="2033117"/>
                </a:lnTo>
                <a:lnTo>
                  <a:pt x="406133" y="1993201"/>
                </a:lnTo>
                <a:lnTo>
                  <a:pt x="381901" y="1952205"/>
                </a:lnTo>
                <a:lnTo>
                  <a:pt x="359359" y="1910168"/>
                </a:lnTo>
                <a:lnTo>
                  <a:pt x="338518" y="1867141"/>
                </a:lnTo>
                <a:lnTo>
                  <a:pt x="319443" y="1823161"/>
                </a:lnTo>
                <a:lnTo>
                  <a:pt x="302171" y="1778266"/>
                </a:lnTo>
                <a:lnTo>
                  <a:pt x="286740" y="1732508"/>
                </a:lnTo>
                <a:lnTo>
                  <a:pt x="273202" y="1685912"/>
                </a:lnTo>
                <a:lnTo>
                  <a:pt x="261594" y="1638541"/>
                </a:lnTo>
                <a:lnTo>
                  <a:pt x="219176" y="1638541"/>
                </a:lnTo>
                <a:lnTo>
                  <a:pt x="230390" y="1686763"/>
                </a:lnTo>
                <a:lnTo>
                  <a:pt x="243547" y="1734210"/>
                </a:lnTo>
                <a:lnTo>
                  <a:pt x="258584" y="1780832"/>
                </a:lnTo>
                <a:lnTo>
                  <a:pt x="275475" y="1826590"/>
                </a:lnTo>
                <a:lnTo>
                  <a:pt x="294157" y="1871446"/>
                </a:lnTo>
                <a:lnTo>
                  <a:pt x="314604" y="1915350"/>
                </a:lnTo>
                <a:lnTo>
                  <a:pt x="336778" y="1958289"/>
                </a:lnTo>
                <a:lnTo>
                  <a:pt x="360616" y="2000186"/>
                </a:lnTo>
                <a:lnTo>
                  <a:pt x="386092" y="2041029"/>
                </a:lnTo>
                <a:lnTo>
                  <a:pt x="413169" y="2080755"/>
                </a:lnTo>
                <a:lnTo>
                  <a:pt x="441794" y="2119338"/>
                </a:lnTo>
                <a:lnTo>
                  <a:pt x="471932" y="2156739"/>
                </a:lnTo>
                <a:lnTo>
                  <a:pt x="503529" y="2192909"/>
                </a:lnTo>
                <a:lnTo>
                  <a:pt x="536562" y="2227808"/>
                </a:lnTo>
                <a:lnTo>
                  <a:pt x="570966" y="2261400"/>
                </a:lnTo>
                <a:lnTo>
                  <a:pt x="606729" y="2293632"/>
                </a:lnTo>
                <a:lnTo>
                  <a:pt x="643788" y="2324481"/>
                </a:lnTo>
                <a:lnTo>
                  <a:pt x="682104" y="2353894"/>
                </a:lnTo>
                <a:lnTo>
                  <a:pt x="721626" y="2381834"/>
                </a:lnTo>
                <a:lnTo>
                  <a:pt x="762342" y="2408263"/>
                </a:lnTo>
                <a:lnTo>
                  <a:pt x="804176" y="2433129"/>
                </a:lnTo>
                <a:lnTo>
                  <a:pt x="847115" y="2456408"/>
                </a:lnTo>
                <a:lnTo>
                  <a:pt x="891095" y="2478049"/>
                </a:lnTo>
                <a:lnTo>
                  <a:pt x="936091" y="2498013"/>
                </a:lnTo>
                <a:lnTo>
                  <a:pt x="982052" y="2516251"/>
                </a:lnTo>
                <a:lnTo>
                  <a:pt x="1028941" y="2532735"/>
                </a:lnTo>
                <a:lnTo>
                  <a:pt x="1076706" y="2547429"/>
                </a:lnTo>
                <a:lnTo>
                  <a:pt x="1125308" y="2560269"/>
                </a:lnTo>
                <a:lnTo>
                  <a:pt x="1174724" y="2571229"/>
                </a:lnTo>
                <a:lnTo>
                  <a:pt x="1174724" y="2529827"/>
                </a:lnTo>
                <a:close/>
              </a:path>
              <a:path w="2849879" h="2786379">
                <a:moveTo>
                  <a:pt x="1174724" y="213601"/>
                </a:moveTo>
                <a:lnTo>
                  <a:pt x="1125308" y="224599"/>
                </a:lnTo>
                <a:lnTo>
                  <a:pt x="1076706" y="237490"/>
                </a:lnTo>
                <a:lnTo>
                  <a:pt x="1028941" y="252222"/>
                </a:lnTo>
                <a:lnTo>
                  <a:pt x="982052" y="268757"/>
                </a:lnTo>
                <a:lnTo>
                  <a:pt x="936091" y="287058"/>
                </a:lnTo>
                <a:lnTo>
                  <a:pt x="891095" y="307073"/>
                </a:lnTo>
                <a:lnTo>
                  <a:pt x="847115" y="328790"/>
                </a:lnTo>
                <a:lnTo>
                  <a:pt x="804176" y="352145"/>
                </a:lnTo>
                <a:lnTo>
                  <a:pt x="762342" y="377088"/>
                </a:lnTo>
                <a:lnTo>
                  <a:pt x="721626" y="403606"/>
                </a:lnTo>
                <a:lnTo>
                  <a:pt x="682104" y="431634"/>
                </a:lnTo>
                <a:lnTo>
                  <a:pt x="643788" y="461149"/>
                </a:lnTo>
                <a:lnTo>
                  <a:pt x="606729" y="492099"/>
                </a:lnTo>
                <a:lnTo>
                  <a:pt x="570966" y="524446"/>
                </a:lnTo>
                <a:lnTo>
                  <a:pt x="536562" y="558139"/>
                </a:lnTo>
                <a:lnTo>
                  <a:pt x="503529" y="593153"/>
                </a:lnTo>
                <a:lnTo>
                  <a:pt x="471932" y="629450"/>
                </a:lnTo>
                <a:lnTo>
                  <a:pt x="441794" y="666965"/>
                </a:lnTo>
                <a:lnTo>
                  <a:pt x="413169" y="705675"/>
                </a:lnTo>
                <a:lnTo>
                  <a:pt x="386092" y="745540"/>
                </a:lnTo>
                <a:lnTo>
                  <a:pt x="360616" y="786511"/>
                </a:lnTo>
                <a:lnTo>
                  <a:pt x="336778" y="828560"/>
                </a:lnTo>
                <a:lnTo>
                  <a:pt x="314604" y="871626"/>
                </a:lnTo>
                <a:lnTo>
                  <a:pt x="294157" y="915682"/>
                </a:lnTo>
                <a:lnTo>
                  <a:pt x="275475" y="960691"/>
                </a:lnTo>
                <a:lnTo>
                  <a:pt x="258584" y="1006602"/>
                </a:lnTo>
                <a:lnTo>
                  <a:pt x="243547" y="1053376"/>
                </a:lnTo>
                <a:lnTo>
                  <a:pt x="230390" y="1100963"/>
                </a:lnTo>
                <a:lnTo>
                  <a:pt x="219176" y="1149337"/>
                </a:lnTo>
                <a:lnTo>
                  <a:pt x="261594" y="1149337"/>
                </a:lnTo>
                <a:lnTo>
                  <a:pt x="273202" y="1101826"/>
                </a:lnTo>
                <a:lnTo>
                  <a:pt x="286740" y="1055090"/>
                </a:lnTo>
                <a:lnTo>
                  <a:pt x="302171" y="1009180"/>
                </a:lnTo>
                <a:lnTo>
                  <a:pt x="319443" y="964145"/>
                </a:lnTo>
                <a:lnTo>
                  <a:pt x="338518" y="920026"/>
                </a:lnTo>
                <a:lnTo>
                  <a:pt x="359359" y="876858"/>
                </a:lnTo>
                <a:lnTo>
                  <a:pt x="381901" y="834694"/>
                </a:lnTo>
                <a:lnTo>
                  <a:pt x="406133" y="793559"/>
                </a:lnTo>
                <a:lnTo>
                  <a:pt x="431977" y="753516"/>
                </a:lnTo>
                <a:lnTo>
                  <a:pt x="459409" y="714603"/>
                </a:lnTo>
                <a:lnTo>
                  <a:pt x="488391" y="676846"/>
                </a:lnTo>
                <a:lnTo>
                  <a:pt x="518871" y="640308"/>
                </a:lnTo>
                <a:lnTo>
                  <a:pt x="550799" y="605028"/>
                </a:lnTo>
                <a:lnTo>
                  <a:pt x="584136" y="571030"/>
                </a:lnTo>
                <a:lnTo>
                  <a:pt x="618845" y="538378"/>
                </a:lnTo>
                <a:lnTo>
                  <a:pt x="654875" y="507111"/>
                </a:lnTo>
                <a:lnTo>
                  <a:pt x="692188" y="477266"/>
                </a:lnTo>
                <a:lnTo>
                  <a:pt x="730732" y="448894"/>
                </a:lnTo>
                <a:lnTo>
                  <a:pt x="770483" y="422021"/>
                </a:lnTo>
                <a:lnTo>
                  <a:pt x="811377" y="396697"/>
                </a:lnTo>
                <a:lnTo>
                  <a:pt x="853376" y="372973"/>
                </a:lnTo>
                <a:lnTo>
                  <a:pt x="896442" y="350888"/>
                </a:lnTo>
                <a:lnTo>
                  <a:pt x="940523" y="330492"/>
                </a:lnTo>
                <a:lnTo>
                  <a:pt x="985583" y="311797"/>
                </a:lnTo>
                <a:lnTo>
                  <a:pt x="1031582" y="294881"/>
                </a:lnTo>
                <a:lnTo>
                  <a:pt x="1078458" y="279768"/>
                </a:lnTo>
                <a:lnTo>
                  <a:pt x="1126185" y="266509"/>
                </a:lnTo>
                <a:lnTo>
                  <a:pt x="1174724" y="255130"/>
                </a:lnTo>
                <a:lnTo>
                  <a:pt x="1174724" y="213601"/>
                </a:lnTo>
                <a:close/>
              </a:path>
              <a:path w="2849879" h="2786379">
                <a:moveTo>
                  <a:pt x="2206472" y="2557132"/>
                </a:moveTo>
                <a:lnTo>
                  <a:pt x="2171039" y="2522461"/>
                </a:lnTo>
                <a:lnTo>
                  <a:pt x="2129510" y="2547531"/>
                </a:lnTo>
                <a:lnTo>
                  <a:pt x="2087308" y="2571038"/>
                </a:lnTo>
                <a:lnTo>
                  <a:pt x="2044471" y="2592971"/>
                </a:lnTo>
                <a:lnTo>
                  <a:pt x="2001037" y="2613329"/>
                </a:lnTo>
                <a:lnTo>
                  <a:pt x="1957057" y="2632138"/>
                </a:lnTo>
                <a:lnTo>
                  <a:pt x="1912581" y="2649372"/>
                </a:lnTo>
                <a:lnTo>
                  <a:pt x="1867649" y="2665031"/>
                </a:lnTo>
                <a:lnTo>
                  <a:pt x="1822297" y="2679141"/>
                </a:lnTo>
                <a:lnTo>
                  <a:pt x="1776564" y="2691663"/>
                </a:lnTo>
                <a:lnTo>
                  <a:pt x="1730514" y="2702636"/>
                </a:lnTo>
                <a:lnTo>
                  <a:pt x="1684172" y="2712034"/>
                </a:lnTo>
                <a:lnTo>
                  <a:pt x="1637588" y="2719870"/>
                </a:lnTo>
                <a:lnTo>
                  <a:pt x="1590814" y="2726131"/>
                </a:lnTo>
                <a:lnTo>
                  <a:pt x="1543888" y="2730830"/>
                </a:lnTo>
                <a:lnTo>
                  <a:pt x="1496847" y="2733967"/>
                </a:lnTo>
                <a:lnTo>
                  <a:pt x="1449743" y="2735542"/>
                </a:lnTo>
                <a:lnTo>
                  <a:pt x="1402613" y="2735542"/>
                </a:lnTo>
                <a:lnTo>
                  <a:pt x="1355509" y="2733967"/>
                </a:lnTo>
                <a:lnTo>
                  <a:pt x="1308468" y="2730830"/>
                </a:lnTo>
                <a:lnTo>
                  <a:pt x="1261541" y="2726131"/>
                </a:lnTo>
                <a:lnTo>
                  <a:pt x="1214767" y="2719870"/>
                </a:lnTo>
                <a:lnTo>
                  <a:pt x="1168184" y="2712034"/>
                </a:lnTo>
                <a:lnTo>
                  <a:pt x="1121841" y="2702636"/>
                </a:lnTo>
                <a:lnTo>
                  <a:pt x="1075791" y="2691663"/>
                </a:lnTo>
                <a:lnTo>
                  <a:pt x="1030058" y="2679141"/>
                </a:lnTo>
                <a:lnTo>
                  <a:pt x="984707" y="2665031"/>
                </a:lnTo>
                <a:lnTo>
                  <a:pt x="939774" y="2649372"/>
                </a:lnTo>
                <a:lnTo>
                  <a:pt x="895299" y="2632138"/>
                </a:lnTo>
                <a:lnTo>
                  <a:pt x="851319" y="2613329"/>
                </a:lnTo>
                <a:lnTo>
                  <a:pt x="807885" y="2592971"/>
                </a:lnTo>
                <a:lnTo>
                  <a:pt x="765048" y="2571038"/>
                </a:lnTo>
                <a:lnTo>
                  <a:pt x="722845" y="2547531"/>
                </a:lnTo>
                <a:lnTo>
                  <a:pt x="681329" y="2522461"/>
                </a:lnTo>
                <a:lnTo>
                  <a:pt x="645896" y="2557132"/>
                </a:lnTo>
                <a:lnTo>
                  <a:pt x="687793" y="2583269"/>
                </a:lnTo>
                <a:lnTo>
                  <a:pt x="730427" y="2607830"/>
                </a:lnTo>
                <a:lnTo>
                  <a:pt x="773747" y="2630792"/>
                </a:lnTo>
                <a:lnTo>
                  <a:pt x="817689" y="2652179"/>
                </a:lnTo>
                <a:lnTo>
                  <a:pt x="862228" y="2671978"/>
                </a:lnTo>
                <a:lnTo>
                  <a:pt x="907313" y="2690190"/>
                </a:lnTo>
                <a:lnTo>
                  <a:pt x="952893" y="2706827"/>
                </a:lnTo>
                <a:lnTo>
                  <a:pt x="998931" y="2721876"/>
                </a:lnTo>
                <a:lnTo>
                  <a:pt x="1045375" y="2735338"/>
                </a:lnTo>
                <a:lnTo>
                  <a:pt x="1092174" y="2747213"/>
                </a:lnTo>
                <a:lnTo>
                  <a:pt x="1139304" y="2757513"/>
                </a:lnTo>
                <a:lnTo>
                  <a:pt x="1186700" y="2766225"/>
                </a:lnTo>
                <a:lnTo>
                  <a:pt x="1234325" y="2773349"/>
                </a:lnTo>
                <a:lnTo>
                  <a:pt x="1282128" y="2778899"/>
                </a:lnTo>
                <a:lnTo>
                  <a:pt x="1330071" y="2782862"/>
                </a:lnTo>
                <a:lnTo>
                  <a:pt x="1378102" y="2785237"/>
                </a:lnTo>
                <a:lnTo>
                  <a:pt x="1426184" y="2786024"/>
                </a:lnTo>
                <a:lnTo>
                  <a:pt x="1474254" y="2785237"/>
                </a:lnTo>
                <a:lnTo>
                  <a:pt x="1522285" y="2782862"/>
                </a:lnTo>
                <a:lnTo>
                  <a:pt x="1570228" y="2778899"/>
                </a:lnTo>
                <a:lnTo>
                  <a:pt x="1618030" y="2773349"/>
                </a:lnTo>
                <a:lnTo>
                  <a:pt x="1665655" y="2766225"/>
                </a:lnTo>
                <a:lnTo>
                  <a:pt x="1713052" y="2757513"/>
                </a:lnTo>
                <a:lnTo>
                  <a:pt x="1760181" y="2747213"/>
                </a:lnTo>
                <a:lnTo>
                  <a:pt x="1806981" y="2735338"/>
                </a:lnTo>
                <a:lnTo>
                  <a:pt x="1853425" y="2721876"/>
                </a:lnTo>
                <a:lnTo>
                  <a:pt x="1899462" y="2706827"/>
                </a:lnTo>
                <a:lnTo>
                  <a:pt x="1945043" y="2690190"/>
                </a:lnTo>
                <a:lnTo>
                  <a:pt x="1990128" y="2671978"/>
                </a:lnTo>
                <a:lnTo>
                  <a:pt x="2034667" y="2652179"/>
                </a:lnTo>
                <a:lnTo>
                  <a:pt x="2078609" y="2630792"/>
                </a:lnTo>
                <a:lnTo>
                  <a:pt x="2121928" y="2607830"/>
                </a:lnTo>
                <a:lnTo>
                  <a:pt x="2164562" y="2583269"/>
                </a:lnTo>
                <a:lnTo>
                  <a:pt x="2206472" y="2557132"/>
                </a:lnTo>
                <a:close/>
              </a:path>
              <a:path w="2849879" h="2786379">
                <a:moveTo>
                  <a:pt x="2206472" y="227825"/>
                </a:moveTo>
                <a:lnTo>
                  <a:pt x="2164562" y="201815"/>
                </a:lnTo>
                <a:lnTo>
                  <a:pt x="2121928" y="177380"/>
                </a:lnTo>
                <a:lnTo>
                  <a:pt x="2078609" y="154508"/>
                </a:lnTo>
                <a:lnTo>
                  <a:pt x="2034667" y="133223"/>
                </a:lnTo>
                <a:lnTo>
                  <a:pt x="1990128" y="113512"/>
                </a:lnTo>
                <a:lnTo>
                  <a:pt x="1945043" y="95389"/>
                </a:lnTo>
                <a:lnTo>
                  <a:pt x="1899462" y="78828"/>
                </a:lnTo>
                <a:lnTo>
                  <a:pt x="1853425" y="63855"/>
                </a:lnTo>
                <a:lnTo>
                  <a:pt x="1806981" y="50444"/>
                </a:lnTo>
                <a:lnTo>
                  <a:pt x="1760181" y="38620"/>
                </a:lnTo>
                <a:lnTo>
                  <a:pt x="1713052" y="28371"/>
                </a:lnTo>
                <a:lnTo>
                  <a:pt x="1665655" y="19697"/>
                </a:lnTo>
                <a:lnTo>
                  <a:pt x="1618030" y="12611"/>
                </a:lnTo>
                <a:lnTo>
                  <a:pt x="1570228" y="7086"/>
                </a:lnTo>
                <a:lnTo>
                  <a:pt x="1522285" y="3149"/>
                </a:lnTo>
                <a:lnTo>
                  <a:pt x="1474254" y="787"/>
                </a:lnTo>
                <a:lnTo>
                  <a:pt x="1426184" y="0"/>
                </a:lnTo>
                <a:lnTo>
                  <a:pt x="1378102" y="787"/>
                </a:lnTo>
                <a:lnTo>
                  <a:pt x="1330071" y="3149"/>
                </a:lnTo>
                <a:lnTo>
                  <a:pt x="1282128" y="7086"/>
                </a:lnTo>
                <a:lnTo>
                  <a:pt x="1234325" y="12611"/>
                </a:lnTo>
                <a:lnTo>
                  <a:pt x="1186700" y="19697"/>
                </a:lnTo>
                <a:lnTo>
                  <a:pt x="1139304" y="28371"/>
                </a:lnTo>
                <a:lnTo>
                  <a:pt x="1092174" y="38620"/>
                </a:lnTo>
                <a:lnTo>
                  <a:pt x="1045375" y="50444"/>
                </a:lnTo>
                <a:lnTo>
                  <a:pt x="998931" y="63855"/>
                </a:lnTo>
                <a:lnTo>
                  <a:pt x="952893" y="78828"/>
                </a:lnTo>
                <a:lnTo>
                  <a:pt x="907313" y="95389"/>
                </a:lnTo>
                <a:lnTo>
                  <a:pt x="862228" y="113512"/>
                </a:lnTo>
                <a:lnTo>
                  <a:pt x="817689" y="133223"/>
                </a:lnTo>
                <a:lnTo>
                  <a:pt x="773747" y="154508"/>
                </a:lnTo>
                <a:lnTo>
                  <a:pt x="730427" y="177380"/>
                </a:lnTo>
                <a:lnTo>
                  <a:pt x="687793" y="201815"/>
                </a:lnTo>
                <a:lnTo>
                  <a:pt x="645896" y="227825"/>
                </a:lnTo>
                <a:lnTo>
                  <a:pt x="681329" y="262369"/>
                </a:lnTo>
                <a:lnTo>
                  <a:pt x="722845" y="237426"/>
                </a:lnTo>
                <a:lnTo>
                  <a:pt x="765048" y="214020"/>
                </a:lnTo>
                <a:lnTo>
                  <a:pt x="807885" y="192189"/>
                </a:lnTo>
                <a:lnTo>
                  <a:pt x="851319" y="171919"/>
                </a:lnTo>
                <a:lnTo>
                  <a:pt x="895299" y="153200"/>
                </a:lnTo>
                <a:lnTo>
                  <a:pt x="939774" y="136042"/>
                </a:lnTo>
                <a:lnTo>
                  <a:pt x="984707" y="120446"/>
                </a:lnTo>
                <a:lnTo>
                  <a:pt x="1030058" y="106413"/>
                </a:lnTo>
                <a:lnTo>
                  <a:pt x="1075791" y="93929"/>
                </a:lnTo>
                <a:lnTo>
                  <a:pt x="1121841" y="83007"/>
                </a:lnTo>
                <a:lnTo>
                  <a:pt x="1168184" y="73647"/>
                </a:lnTo>
                <a:lnTo>
                  <a:pt x="1214767" y="65849"/>
                </a:lnTo>
                <a:lnTo>
                  <a:pt x="1261541" y="59613"/>
                </a:lnTo>
                <a:lnTo>
                  <a:pt x="1308468" y="54940"/>
                </a:lnTo>
                <a:lnTo>
                  <a:pt x="1355509" y="51816"/>
                </a:lnTo>
                <a:lnTo>
                  <a:pt x="1402613" y="50253"/>
                </a:lnTo>
                <a:lnTo>
                  <a:pt x="1449743" y="50253"/>
                </a:lnTo>
                <a:lnTo>
                  <a:pt x="1496847" y="51816"/>
                </a:lnTo>
                <a:lnTo>
                  <a:pt x="1543888" y="54940"/>
                </a:lnTo>
                <a:lnTo>
                  <a:pt x="1590814" y="59613"/>
                </a:lnTo>
                <a:lnTo>
                  <a:pt x="1637588" y="65849"/>
                </a:lnTo>
                <a:lnTo>
                  <a:pt x="1684172" y="73647"/>
                </a:lnTo>
                <a:lnTo>
                  <a:pt x="1730514" y="83007"/>
                </a:lnTo>
                <a:lnTo>
                  <a:pt x="1776564" y="93929"/>
                </a:lnTo>
                <a:lnTo>
                  <a:pt x="1822297" y="106413"/>
                </a:lnTo>
                <a:lnTo>
                  <a:pt x="1867649" y="120446"/>
                </a:lnTo>
                <a:lnTo>
                  <a:pt x="1912581" y="136042"/>
                </a:lnTo>
                <a:lnTo>
                  <a:pt x="1957057" y="153200"/>
                </a:lnTo>
                <a:lnTo>
                  <a:pt x="2001037" y="171919"/>
                </a:lnTo>
                <a:lnTo>
                  <a:pt x="2044471" y="192189"/>
                </a:lnTo>
                <a:lnTo>
                  <a:pt x="2087308" y="214020"/>
                </a:lnTo>
                <a:lnTo>
                  <a:pt x="2129510" y="237426"/>
                </a:lnTo>
                <a:lnTo>
                  <a:pt x="2171039" y="262369"/>
                </a:lnTo>
                <a:lnTo>
                  <a:pt x="2206472" y="227825"/>
                </a:lnTo>
                <a:close/>
              </a:path>
              <a:path w="2849879" h="2786379">
                <a:moveTo>
                  <a:pt x="2630144" y="1638541"/>
                </a:moveTo>
                <a:lnTo>
                  <a:pt x="2587726" y="1638541"/>
                </a:lnTo>
                <a:lnTo>
                  <a:pt x="2576106" y="1685912"/>
                </a:lnTo>
                <a:lnTo>
                  <a:pt x="2562568" y="1732508"/>
                </a:lnTo>
                <a:lnTo>
                  <a:pt x="2547137" y="1778266"/>
                </a:lnTo>
                <a:lnTo>
                  <a:pt x="2529865" y="1823161"/>
                </a:lnTo>
                <a:lnTo>
                  <a:pt x="2510790" y="1867141"/>
                </a:lnTo>
                <a:lnTo>
                  <a:pt x="2489949" y="1910168"/>
                </a:lnTo>
                <a:lnTo>
                  <a:pt x="2467406" y="1952205"/>
                </a:lnTo>
                <a:lnTo>
                  <a:pt x="2443175" y="1993201"/>
                </a:lnTo>
                <a:lnTo>
                  <a:pt x="2417330" y="2033117"/>
                </a:lnTo>
                <a:lnTo>
                  <a:pt x="2389898" y="2071916"/>
                </a:lnTo>
                <a:lnTo>
                  <a:pt x="2360917" y="2109546"/>
                </a:lnTo>
                <a:lnTo>
                  <a:pt x="2330437" y="2145969"/>
                </a:lnTo>
                <a:lnTo>
                  <a:pt x="2298509" y="2181136"/>
                </a:lnTo>
                <a:lnTo>
                  <a:pt x="2265172" y="2215019"/>
                </a:lnTo>
                <a:lnTo>
                  <a:pt x="2230463" y="2247557"/>
                </a:lnTo>
                <a:lnTo>
                  <a:pt x="2194433" y="2278723"/>
                </a:lnTo>
                <a:lnTo>
                  <a:pt x="2157120" y="2308479"/>
                </a:lnTo>
                <a:lnTo>
                  <a:pt x="2118576" y="2336762"/>
                </a:lnTo>
                <a:lnTo>
                  <a:pt x="2078824" y="2363533"/>
                </a:lnTo>
                <a:lnTo>
                  <a:pt x="2037930" y="2388768"/>
                </a:lnTo>
                <a:lnTo>
                  <a:pt x="1995932" y="2412415"/>
                </a:lnTo>
                <a:lnTo>
                  <a:pt x="1952866" y="2434425"/>
                </a:lnTo>
                <a:lnTo>
                  <a:pt x="1908784" y="2454757"/>
                </a:lnTo>
                <a:lnTo>
                  <a:pt x="1863725" y="2473375"/>
                </a:lnTo>
                <a:lnTo>
                  <a:pt x="1817725" y="2490241"/>
                </a:lnTo>
                <a:lnTo>
                  <a:pt x="1770849" y="2505291"/>
                </a:lnTo>
                <a:lnTo>
                  <a:pt x="1723123" y="2518511"/>
                </a:lnTo>
                <a:lnTo>
                  <a:pt x="1674596" y="2529827"/>
                </a:lnTo>
                <a:lnTo>
                  <a:pt x="1674596" y="2571229"/>
                </a:lnTo>
                <a:lnTo>
                  <a:pt x="1723999" y="2560269"/>
                </a:lnTo>
                <a:lnTo>
                  <a:pt x="1772602" y="2547429"/>
                </a:lnTo>
                <a:lnTo>
                  <a:pt x="1820367" y="2532735"/>
                </a:lnTo>
                <a:lnTo>
                  <a:pt x="1867255" y="2516251"/>
                </a:lnTo>
                <a:lnTo>
                  <a:pt x="1913216" y="2498013"/>
                </a:lnTo>
                <a:lnTo>
                  <a:pt x="1958213" y="2478049"/>
                </a:lnTo>
                <a:lnTo>
                  <a:pt x="2002193" y="2456408"/>
                </a:lnTo>
                <a:lnTo>
                  <a:pt x="2045131" y="2433129"/>
                </a:lnTo>
                <a:lnTo>
                  <a:pt x="2086965" y="2408263"/>
                </a:lnTo>
                <a:lnTo>
                  <a:pt x="2127681" y="2381834"/>
                </a:lnTo>
                <a:lnTo>
                  <a:pt x="2167204" y="2353894"/>
                </a:lnTo>
                <a:lnTo>
                  <a:pt x="2205520" y="2324481"/>
                </a:lnTo>
                <a:lnTo>
                  <a:pt x="2242578" y="2293632"/>
                </a:lnTo>
                <a:lnTo>
                  <a:pt x="2278342" y="2261400"/>
                </a:lnTo>
                <a:lnTo>
                  <a:pt x="2312746" y="2227808"/>
                </a:lnTo>
                <a:lnTo>
                  <a:pt x="2345779" y="2192909"/>
                </a:lnTo>
                <a:lnTo>
                  <a:pt x="2377376" y="2156739"/>
                </a:lnTo>
                <a:lnTo>
                  <a:pt x="2407513" y="2119338"/>
                </a:lnTo>
                <a:lnTo>
                  <a:pt x="2436139" y="2080755"/>
                </a:lnTo>
                <a:lnTo>
                  <a:pt x="2463215" y="2041029"/>
                </a:lnTo>
                <a:lnTo>
                  <a:pt x="2488692" y="2000186"/>
                </a:lnTo>
                <a:lnTo>
                  <a:pt x="2512530" y="1958289"/>
                </a:lnTo>
                <a:lnTo>
                  <a:pt x="2534704" y="1915350"/>
                </a:lnTo>
                <a:lnTo>
                  <a:pt x="2555151" y="1871446"/>
                </a:lnTo>
                <a:lnTo>
                  <a:pt x="2573832" y="1826590"/>
                </a:lnTo>
                <a:lnTo>
                  <a:pt x="2590723" y="1780832"/>
                </a:lnTo>
                <a:lnTo>
                  <a:pt x="2605760" y="1734210"/>
                </a:lnTo>
                <a:lnTo>
                  <a:pt x="2618917" y="1686763"/>
                </a:lnTo>
                <a:lnTo>
                  <a:pt x="2630144" y="1638541"/>
                </a:lnTo>
                <a:close/>
              </a:path>
              <a:path w="2849879" h="2786379">
                <a:moveTo>
                  <a:pt x="2630144" y="1149337"/>
                </a:moveTo>
                <a:lnTo>
                  <a:pt x="2618917" y="1100963"/>
                </a:lnTo>
                <a:lnTo>
                  <a:pt x="2605760" y="1053376"/>
                </a:lnTo>
                <a:lnTo>
                  <a:pt x="2590723" y="1006602"/>
                </a:lnTo>
                <a:lnTo>
                  <a:pt x="2573832" y="960691"/>
                </a:lnTo>
                <a:lnTo>
                  <a:pt x="2555151" y="915682"/>
                </a:lnTo>
                <a:lnTo>
                  <a:pt x="2534704" y="871626"/>
                </a:lnTo>
                <a:lnTo>
                  <a:pt x="2512530" y="828560"/>
                </a:lnTo>
                <a:lnTo>
                  <a:pt x="2488692" y="786511"/>
                </a:lnTo>
                <a:lnTo>
                  <a:pt x="2463215" y="745540"/>
                </a:lnTo>
                <a:lnTo>
                  <a:pt x="2436139" y="705675"/>
                </a:lnTo>
                <a:lnTo>
                  <a:pt x="2407513" y="666965"/>
                </a:lnTo>
                <a:lnTo>
                  <a:pt x="2377376" y="629450"/>
                </a:lnTo>
                <a:lnTo>
                  <a:pt x="2345779" y="593153"/>
                </a:lnTo>
                <a:lnTo>
                  <a:pt x="2312746" y="558139"/>
                </a:lnTo>
                <a:lnTo>
                  <a:pt x="2278342" y="524446"/>
                </a:lnTo>
                <a:lnTo>
                  <a:pt x="2242578" y="492099"/>
                </a:lnTo>
                <a:lnTo>
                  <a:pt x="2205520" y="461149"/>
                </a:lnTo>
                <a:lnTo>
                  <a:pt x="2167204" y="431634"/>
                </a:lnTo>
                <a:lnTo>
                  <a:pt x="2127681" y="403606"/>
                </a:lnTo>
                <a:lnTo>
                  <a:pt x="2086965" y="377088"/>
                </a:lnTo>
                <a:lnTo>
                  <a:pt x="2045131" y="352145"/>
                </a:lnTo>
                <a:lnTo>
                  <a:pt x="2002193" y="328790"/>
                </a:lnTo>
                <a:lnTo>
                  <a:pt x="1958213" y="307073"/>
                </a:lnTo>
                <a:lnTo>
                  <a:pt x="1913216" y="287058"/>
                </a:lnTo>
                <a:lnTo>
                  <a:pt x="1867255" y="268757"/>
                </a:lnTo>
                <a:lnTo>
                  <a:pt x="1820367" y="252222"/>
                </a:lnTo>
                <a:lnTo>
                  <a:pt x="1772602" y="237490"/>
                </a:lnTo>
                <a:lnTo>
                  <a:pt x="1723999" y="224599"/>
                </a:lnTo>
                <a:lnTo>
                  <a:pt x="1674596" y="213601"/>
                </a:lnTo>
                <a:lnTo>
                  <a:pt x="1674596" y="255130"/>
                </a:lnTo>
                <a:lnTo>
                  <a:pt x="1723123" y="266509"/>
                </a:lnTo>
                <a:lnTo>
                  <a:pt x="1770849" y="279768"/>
                </a:lnTo>
                <a:lnTo>
                  <a:pt x="1817725" y="294881"/>
                </a:lnTo>
                <a:lnTo>
                  <a:pt x="1863725" y="311797"/>
                </a:lnTo>
                <a:lnTo>
                  <a:pt x="1908784" y="330492"/>
                </a:lnTo>
                <a:lnTo>
                  <a:pt x="1952866" y="350888"/>
                </a:lnTo>
                <a:lnTo>
                  <a:pt x="1995932" y="372973"/>
                </a:lnTo>
                <a:lnTo>
                  <a:pt x="2037930" y="396697"/>
                </a:lnTo>
                <a:lnTo>
                  <a:pt x="2078824" y="422021"/>
                </a:lnTo>
                <a:lnTo>
                  <a:pt x="2118576" y="448894"/>
                </a:lnTo>
                <a:lnTo>
                  <a:pt x="2157120" y="477266"/>
                </a:lnTo>
                <a:lnTo>
                  <a:pt x="2194433" y="507111"/>
                </a:lnTo>
                <a:lnTo>
                  <a:pt x="2230463" y="538378"/>
                </a:lnTo>
                <a:lnTo>
                  <a:pt x="2265172" y="571030"/>
                </a:lnTo>
                <a:lnTo>
                  <a:pt x="2298509" y="605028"/>
                </a:lnTo>
                <a:lnTo>
                  <a:pt x="2330437" y="640308"/>
                </a:lnTo>
                <a:lnTo>
                  <a:pt x="2360917" y="676846"/>
                </a:lnTo>
                <a:lnTo>
                  <a:pt x="2389898" y="714603"/>
                </a:lnTo>
                <a:lnTo>
                  <a:pt x="2417330" y="753516"/>
                </a:lnTo>
                <a:lnTo>
                  <a:pt x="2443175" y="793559"/>
                </a:lnTo>
                <a:lnTo>
                  <a:pt x="2467406" y="834694"/>
                </a:lnTo>
                <a:lnTo>
                  <a:pt x="2489949" y="876858"/>
                </a:lnTo>
                <a:lnTo>
                  <a:pt x="2510790" y="920026"/>
                </a:lnTo>
                <a:lnTo>
                  <a:pt x="2529865" y="964145"/>
                </a:lnTo>
                <a:lnTo>
                  <a:pt x="2547137" y="1009180"/>
                </a:lnTo>
                <a:lnTo>
                  <a:pt x="2562568" y="1055090"/>
                </a:lnTo>
                <a:lnTo>
                  <a:pt x="2576106" y="1101826"/>
                </a:lnTo>
                <a:lnTo>
                  <a:pt x="2587726" y="1149337"/>
                </a:lnTo>
                <a:lnTo>
                  <a:pt x="2630144" y="1149337"/>
                </a:lnTo>
                <a:close/>
              </a:path>
              <a:path w="2849879" h="2786379">
                <a:moveTo>
                  <a:pt x="2849308" y="1393177"/>
                </a:moveTo>
                <a:lnTo>
                  <a:pt x="2848495" y="1346238"/>
                </a:lnTo>
                <a:lnTo>
                  <a:pt x="2846070" y="1299324"/>
                </a:lnTo>
                <a:lnTo>
                  <a:pt x="2842018" y="1252512"/>
                </a:lnTo>
                <a:lnTo>
                  <a:pt x="2836354" y="1205826"/>
                </a:lnTo>
                <a:lnTo>
                  <a:pt x="2829064" y="1159319"/>
                </a:lnTo>
                <a:lnTo>
                  <a:pt x="2820162" y="1113028"/>
                </a:lnTo>
                <a:lnTo>
                  <a:pt x="2809633" y="1067003"/>
                </a:lnTo>
                <a:lnTo>
                  <a:pt x="2797479" y="1021295"/>
                </a:lnTo>
                <a:lnTo>
                  <a:pt x="2783713" y="975944"/>
                </a:lnTo>
                <a:lnTo>
                  <a:pt x="2768333" y="930986"/>
                </a:lnTo>
                <a:lnTo>
                  <a:pt x="2751328" y="886472"/>
                </a:lnTo>
                <a:lnTo>
                  <a:pt x="2732697" y="842454"/>
                </a:lnTo>
                <a:lnTo>
                  <a:pt x="2712453" y="798957"/>
                </a:lnTo>
                <a:lnTo>
                  <a:pt x="2690584" y="756031"/>
                </a:lnTo>
                <a:lnTo>
                  <a:pt x="2667101" y="713740"/>
                </a:lnTo>
                <a:lnTo>
                  <a:pt x="2642006" y="672109"/>
                </a:lnTo>
                <a:lnTo>
                  <a:pt x="2615285" y="631177"/>
                </a:lnTo>
                <a:lnTo>
                  <a:pt x="2579852" y="665721"/>
                </a:lnTo>
                <a:lnTo>
                  <a:pt x="2606243" y="707567"/>
                </a:lnTo>
                <a:lnTo>
                  <a:pt x="2630944" y="750100"/>
                </a:lnTo>
                <a:lnTo>
                  <a:pt x="2653944" y="793292"/>
                </a:lnTo>
                <a:lnTo>
                  <a:pt x="2675229" y="837095"/>
                </a:lnTo>
                <a:lnTo>
                  <a:pt x="2694825" y="881468"/>
                </a:lnTo>
                <a:lnTo>
                  <a:pt x="2712707" y="926350"/>
                </a:lnTo>
                <a:lnTo>
                  <a:pt x="2728887" y="971689"/>
                </a:lnTo>
                <a:lnTo>
                  <a:pt x="2743365" y="1017460"/>
                </a:lnTo>
                <a:lnTo>
                  <a:pt x="2756141" y="1063612"/>
                </a:lnTo>
                <a:lnTo>
                  <a:pt x="2767215" y="1110081"/>
                </a:lnTo>
                <a:lnTo>
                  <a:pt x="2776575" y="1156843"/>
                </a:lnTo>
                <a:lnTo>
                  <a:pt x="2784246" y="1203820"/>
                </a:lnTo>
                <a:lnTo>
                  <a:pt x="2790202" y="1251000"/>
                </a:lnTo>
                <a:lnTo>
                  <a:pt x="2794470" y="1298321"/>
                </a:lnTo>
                <a:lnTo>
                  <a:pt x="2797022" y="1345730"/>
                </a:lnTo>
                <a:lnTo>
                  <a:pt x="2797873" y="1393177"/>
                </a:lnTo>
                <a:lnTo>
                  <a:pt x="2797022" y="1440637"/>
                </a:lnTo>
                <a:lnTo>
                  <a:pt x="2794470" y="1488046"/>
                </a:lnTo>
                <a:lnTo>
                  <a:pt x="2790202" y="1535366"/>
                </a:lnTo>
                <a:lnTo>
                  <a:pt x="2784246" y="1582547"/>
                </a:lnTo>
                <a:lnTo>
                  <a:pt x="2776575" y="1629524"/>
                </a:lnTo>
                <a:lnTo>
                  <a:pt x="2767215" y="1676285"/>
                </a:lnTo>
                <a:lnTo>
                  <a:pt x="2756141" y="1722755"/>
                </a:lnTo>
                <a:lnTo>
                  <a:pt x="2743365" y="1768906"/>
                </a:lnTo>
                <a:lnTo>
                  <a:pt x="2728887" y="1814677"/>
                </a:lnTo>
                <a:lnTo>
                  <a:pt x="2712707" y="1860016"/>
                </a:lnTo>
                <a:lnTo>
                  <a:pt x="2694825" y="1904898"/>
                </a:lnTo>
                <a:lnTo>
                  <a:pt x="2675229" y="1949272"/>
                </a:lnTo>
                <a:lnTo>
                  <a:pt x="2653944" y="1993074"/>
                </a:lnTo>
                <a:lnTo>
                  <a:pt x="2630944" y="2036267"/>
                </a:lnTo>
                <a:lnTo>
                  <a:pt x="2606243" y="2078799"/>
                </a:lnTo>
                <a:lnTo>
                  <a:pt x="2579852" y="2120633"/>
                </a:lnTo>
                <a:lnTo>
                  <a:pt x="2615285" y="2155177"/>
                </a:lnTo>
                <a:lnTo>
                  <a:pt x="2642006" y="2114258"/>
                </a:lnTo>
                <a:lnTo>
                  <a:pt x="2667101" y="2072627"/>
                </a:lnTo>
                <a:lnTo>
                  <a:pt x="2690584" y="2030336"/>
                </a:lnTo>
                <a:lnTo>
                  <a:pt x="2712453" y="1987410"/>
                </a:lnTo>
                <a:lnTo>
                  <a:pt x="2732697" y="1943912"/>
                </a:lnTo>
                <a:lnTo>
                  <a:pt x="2751328" y="1899894"/>
                </a:lnTo>
                <a:lnTo>
                  <a:pt x="2768333" y="1855381"/>
                </a:lnTo>
                <a:lnTo>
                  <a:pt x="2783713" y="1810423"/>
                </a:lnTo>
                <a:lnTo>
                  <a:pt x="2797479" y="1765071"/>
                </a:lnTo>
                <a:lnTo>
                  <a:pt x="2809633" y="1719364"/>
                </a:lnTo>
                <a:lnTo>
                  <a:pt x="2820162" y="1673339"/>
                </a:lnTo>
                <a:lnTo>
                  <a:pt x="2829064" y="1627047"/>
                </a:lnTo>
                <a:lnTo>
                  <a:pt x="2836354" y="1580540"/>
                </a:lnTo>
                <a:lnTo>
                  <a:pt x="2842018" y="1533855"/>
                </a:lnTo>
                <a:lnTo>
                  <a:pt x="2846070" y="1487043"/>
                </a:lnTo>
                <a:lnTo>
                  <a:pt x="2848495" y="1440129"/>
                </a:lnTo>
                <a:lnTo>
                  <a:pt x="2849308" y="1393177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984995" y="5414264"/>
            <a:ext cx="19164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Sec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u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rit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y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group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69249" y="4261713"/>
            <a:ext cx="2827655" cy="2751455"/>
          </a:xfrm>
          <a:custGeom>
            <a:avLst/>
            <a:gdLst/>
            <a:ahLst/>
            <a:cxnLst/>
            <a:rect l="l" t="t" r="r" b="b"/>
            <a:pathLst>
              <a:path w="2827654" h="2751454">
                <a:moveTo>
                  <a:pt x="266903" y="656869"/>
                </a:moveTo>
                <a:lnTo>
                  <a:pt x="231724" y="622706"/>
                </a:lnTo>
                <a:lnTo>
                  <a:pt x="204457" y="664387"/>
                </a:lnTo>
                <a:lnTo>
                  <a:pt x="178904" y="706805"/>
                </a:lnTo>
                <a:lnTo>
                  <a:pt x="155041" y="749909"/>
                </a:lnTo>
                <a:lnTo>
                  <a:pt x="132892" y="793661"/>
                </a:lnTo>
                <a:lnTo>
                  <a:pt x="112445" y="838009"/>
                </a:lnTo>
                <a:lnTo>
                  <a:pt x="93713" y="882916"/>
                </a:lnTo>
                <a:lnTo>
                  <a:pt x="76669" y="928319"/>
                </a:lnTo>
                <a:lnTo>
                  <a:pt x="61341" y="974178"/>
                </a:lnTo>
                <a:lnTo>
                  <a:pt x="47701" y="1020445"/>
                </a:lnTo>
                <a:lnTo>
                  <a:pt x="35775" y="1067066"/>
                </a:lnTo>
                <a:lnTo>
                  <a:pt x="25552" y="1114005"/>
                </a:lnTo>
                <a:lnTo>
                  <a:pt x="17030" y="1161199"/>
                </a:lnTo>
                <a:lnTo>
                  <a:pt x="10223" y="1208620"/>
                </a:lnTo>
                <a:lnTo>
                  <a:pt x="5105" y="1256195"/>
                </a:lnTo>
                <a:lnTo>
                  <a:pt x="1701" y="1303896"/>
                </a:lnTo>
                <a:lnTo>
                  <a:pt x="0" y="1351673"/>
                </a:lnTo>
                <a:lnTo>
                  <a:pt x="0" y="1399463"/>
                </a:lnTo>
                <a:lnTo>
                  <a:pt x="1701" y="1447241"/>
                </a:lnTo>
                <a:lnTo>
                  <a:pt x="5105" y="1494942"/>
                </a:lnTo>
                <a:lnTo>
                  <a:pt x="10223" y="1542516"/>
                </a:lnTo>
                <a:lnTo>
                  <a:pt x="17030" y="1589938"/>
                </a:lnTo>
                <a:lnTo>
                  <a:pt x="25552" y="1637131"/>
                </a:lnTo>
                <a:lnTo>
                  <a:pt x="35775" y="1684070"/>
                </a:lnTo>
                <a:lnTo>
                  <a:pt x="47701" y="1730692"/>
                </a:lnTo>
                <a:lnTo>
                  <a:pt x="61341" y="1776958"/>
                </a:lnTo>
                <a:lnTo>
                  <a:pt x="76669" y="1822818"/>
                </a:lnTo>
                <a:lnTo>
                  <a:pt x="93713" y="1868220"/>
                </a:lnTo>
                <a:lnTo>
                  <a:pt x="112445" y="1913128"/>
                </a:lnTo>
                <a:lnTo>
                  <a:pt x="132892" y="1957476"/>
                </a:lnTo>
                <a:lnTo>
                  <a:pt x="155041" y="2001227"/>
                </a:lnTo>
                <a:lnTo>
                  <a:pt x="178904" y="2044331"/>
                </a:lnTo>
                <a:lnTo>
                  <a:pt x="204457" y="2086749"/>
                </a:lnTo>
                <a:lnTo>
                  <a:pt x="231724" y="2128418"/>
                </a:lnTo>
                <a:lnTo>
                  <a:pt x="266903" y="2094255"/>
                </a:lnTo>
                <a:lnTo>
                  <a:pt x="240728" y="2052929"/>
                </a:lnTo>
                <a:lnTo>
                  <a:pt x="216242" y="2010905"/>
                </a:lnTo>
                <a:lnTo>
                  <a:pt x="193446" y="1968233"/>
                </a:lnTo>
                <a:lnTo>
                  <a:pt x="172339" y="1924951"/>
                </a:lnTo>
                <a:lnTo>
                  <a:pt x="152920" y="1881124"/>
                </a:lnTo>
                <a:lnTo>
                  <a:pt x="135191" y="1836788"/>
                </a:lnTo>
                <a:lnTo>
                  <a:pt x="119151" y="1791982"/>
                </a:lnTo>
                <a:lnTo>
                  <a:pt x="104800" y="1746758"/>
                </a:lnTo>
                <a:lnTo>
                  <a:pt x="92138" y="1701177"/>
                </a:lnTo>
                <a:lnTo>
                  <a:pt x="81165" y="1655254"/>
                </a:lnTo>
                <a:lnTo>
                  <a:pt x="71882" y="1609064"/>
                </a:lnTo>
                <a:lnTo>
                  <a:pt x="64287" y="1562646"/>
                </a:lnTo>
                <a:lnTo>
                  <a:pt x="58369" y="1516037"/>
                </a:lnTo>
                <a:lnTo>
                  <a:pt x="54152" y="1469288"/>
                </a:lnTo>
                <a:lnTo>
                  <a:pt x="51612" y="1422450"/>
                </a:lnTo>
                <a:lnTo>
                  <a:pt x="50774" y="1375562"/>
                </a:lnTo>
                <a:lnTo>
                  <a:pt x="51612" y="1328686"/>
                </a:lnTo>
                <a:lnTo>
                  <a:pt x="54152" y="1281849"/>
                </a:lnTo>
                <a:lnTo>
                  <a:pt x="58369" y="1235100"/>
                </a:lnTo>
                <a:lnTo>
                  <a:pt x="64287" y="1188491"/>
                </a:lnTo>
                <a:lnTo>
                  <a:pt x="71882" y="1142072"/>
                </a:lnTo>
                <a:lnTo>
                  <a:pt x="81165" y="1095883"/>
                </a:lnTo>
                <a:lnTo>
                  <a:pt x="92138" y="1049959"/>
                </a:lnTo>
                <a:lnTo>
                  <a:pt x="104800" y="1004379"/>
                </a:lnTo>
                <a:lnTo>
                  <a:pt x="119151" y="959154"/>
                </a:lnTo>
                <a:lnTo>
                  <a:pt x="135191" y="914349"/>
                </a:lnTo>
                <a:lnTo>
                  <a:pt x="152920" y="870013"/>
                </a:lnTo>
                <a:lnTo>
                  <a:pt x="172339" y="826185"/>
                </a:lnTo>
                <a:lnTo>
                  <a:pt x="193446" y="782904"/>
                </a:lnTo>
                <a:lnTo>
                  <a:pt x="216242" y="740232"/>
                </a:lnTo>
                <a:lnTo>
                  <a:pt x="240728" y="698207"/>
                </a:lnTo>
                <a:lnTo>
                  <a:pt x="266903" y="656869"/>
                </a:lnTo>
                <a:close/>
              </a:path>
              <a:path w="2827654" h="2751454">
                <a:moveTo>
                  <a:pt x="1166063" y="2498877"/>
                </a:moveTo>
                <a:lnTo>
                  <a:pt x="1117917" y="2487688"/>
                </a:lnTo>
                <a:lnTo>
                  <a:pt x="1070571" y="2474633"/>
                </a:lnTo>
                <a:lnTo>
                  <a:pt x="1024064" y="2459748"/>
                </a:lnTo>
                <a:lnTo>
                  <a:pt x="978446" y="2443086"/>
                </a:lnTo>
                <a:lnTo>
                  <a:pt x="933742" y="2424684"/>
                </a:lnTo>
                <a:lnTo>
                  <a:pt x="890016" y="2404592"/>
                </a:lnTo>
                <a:lnTo>
                  <a:pt x="847293" y="2382837"/>
                </a:lnTo>
                <a:lnTo>
                  <a:pt x="805624" y="2359469"/>
                </a:lnTo>
                <a:lnTo>
                  <a:pt x="765060" y="2334526"/>
                </a:lnTo>
                <a:lnTo>
                  <a:pt x="725639" y="2308060"/>
                </a:lnTo>
                <a:lnTo>
                  <a:pt x="687400" y="2280107"/>
                </a:lnTo>
                <a:lnTo>
                  <a:pt x="650379" y="2250706"/>
                </a:lnTo>
                <a:lnTo>
                  <a:pt x="614641" y="2219896"/>
                </a:lnTo>
                <a:lnTo>
                  <a:pt x="580212" y="2187727"/>
                </a:lnTo>
                <a:lnTo>
                  <a:pt x="547128" y="2154250"/>
                </a:lnTo>
                <a:lnTo>
                  <a:pt x="515454" y="2119477"/>
                </a:lnTo>
                <a:lnTo>
                  <a:pt x="485228" y="2083485"/>
                </a:lnTo>
                <a:lnTo>
                  <a:pt x="456488" y="2046287"/>
                </a:lnTo>
                <a:lnTo>
                  <a:pt x="429272" y="2007933"/>
                </a:lnTo>
                <a:lnTo>
                  <a:pt x="403631" y="1968487"/>
                </a:lnTo>
                <a:lnTo>
                  <a:pt x="379603" y="1927948"/>
                </a:lnTo>
                <a:lnTo>
                  <a:pt x="357238" y="1886407"/>
                </a:lnTo>
                <a:lnTo>
                  <a:pt x="336575" y="1843862"/>
                </a:lnTo>
                <a:lnTo>
                  <a:pt x="317652" y="1800390"/>
                </a:lnTo>
                <a:lnTo>
                  <a:pt x="300520" y="1756003"/>
                </a:lnTo>
                <a:lnTo>
                  <a:pt x="285216" y="1710766"/>
                </a:lnTo>
                <a:lnTo>
                  <a:pt x="271792" y="1664716"/>
                </a:lnTo>
                <a:lnTo>
                  <a:pt x="260299" y="1617878"/>
                </a:lnTo>
                <a:lnTo>
                  <a:pt x="218135" y="1617878"/>
                </a:lnTo>
                <a:lnTo>
                  <a:pt x="229273" y="1665554"/>
                </a:lnTo>
                <a:lnTo>
                  <a:pt x="242316" y="1712455"/>
                </a:lnTo>
                <a:lnTo>
                  <a:pt x="257238" y="1758543"/>
                </a:lnTo>
                <a:lnTo>
                  <a:pt x="273989" y="1803781"/>
                </a:lnTo>
                <a:lnTo>
                  <a:pt x="292531" y="1848129"/>
                </a:lnTo>
                <a:lnTo>
                  <a:pt x="312813" y="1891550"/>
                </a:lnTo>
                <a:lnTo>
                  <a:pt x="334797" y="1933981"/>
                </a:lnTo>
                <a:lnTo>
                  <a:pt x="358457" y="1975408"/>
                </a:lnTo>
                <a:lnTo>
                  <a:pt x="383730" y="2015782"/>
                </a:lnTo>
                <a:lnTo>
                  <a:pt x="410591" y="2055063"/>
                </a:lnTo>
                <a:lnTo>
                  <a:pt x="438975" y="2093201"/>
                </a:lnTo>
                <a:lnTo>
                  <a:pt x="468871" y="2130171"/>
                </a:lnTo>
                <a:lnTo>
                  <a:pt x="500227" y="2165934"/>
                </a:lnTo>
                <a:lnTo>
                  <a:pt x="532980" y="2200427"/>
                </a:lnTo>
                <a:lnTo>
                  <a:pt x="567118" y="2233638"/>
                </a:lnTo>
                <a:lnTo>
                  <a:pt x="602589" y="2265502"/>
                </a:lnTo>
                <a:lnTo>
                  <a:pt x="639356" y="2295995"/>
                </a:lnTo>
                <a:lnTo>
                  <a:pt x="677354" y="2325078"/>
                </a:lnTo>
                <a:lnTo>
                  <a:pt x="716572" y="2352687"/>
                </a:lnTo>
                <a:lnTo>
                  <a:pt x="756958" y="2378811"/>
                </a:lnTo>
                <a:lnTo>
                  <a:pt x="798474" y="2403398"/>
                </a:lnTo>
                <a:lnTo>
                  <a:pt x="841057" y="2426411"/>
                </a:lnTo>
                <a:lnTo>
                  <a:pt x="884694" y="2447798"/>
                </a:lnTo>
                <a:lnTo>
                  <a:pt x="929322" y="2467533"/>
                </a:lnTo>
                <a:lnTo>
                  <a:pt x="974915" y="2485567"/>
                </a:lnTo>
                <a:lnTo>
                  <a:pt x="1021435" y="2501862"/>
                </a:lnTo>
                <a:lnTo>
                  <a:pt x="1068819" y="2516378"/>
                </a:lnTo>
                <a:lnTo>
                  <a:pt x="1117041" y="2529065"/>
                </a:lnTo>
                <a:lnTo>
                  <a:pt x="1166063" y="2539898"/>
                </a:lnTo>
                <a:lnTo>
                  <a:pt x="1166063" y="2498877"/>
                </a:lnTo>
                <a:close/>
              </a:path>
              <a:path w="2827654" h="2751454">
                <a:moveTo>
                  <a:pt x="1166063" y="211226"/>
                </a:moveTo>
                <a:lnTo>
                  <a:pt x="1117041" y="222097"/>
                </a:lnTo>
                <a:lnTo>
                  <a:pt x="1068819" y="234835"/>
                </a:lnTo>
                <a:lnTo>
                  <a:pt x="1021435" y="249389"/>
                </a:lnTo>
                <a:lnTo>
                  <a:pt x="974915" y="265734"/>
                </a:lnTo>
                <a:lnTo>
                  <a:pt x="929322" y="283819"/>
                </a:lnTo>
                <a:lnTo>
                  <a:pt x="884694" y="303618"/>
                </a:lnTo>
                <a:lnTo>
                  <a:pt x="841057" y="325081"/>
                </a:lnTo>
                <a:lnTo>
                  <a:pt x="798474" y="348157"/>
                </a:lnTo>
                <a:lnTo>
                  <a:pt x="756958" y="372833"/>
                </a:lnTo>
                <a:lnTo>
                  <a:pt x="716572" y="399034"/>
                </a:lnTo>
                <a:lnTo>
                  <a:pt x="677354" y="426745"/>
                </a:lnTo>
                <a:lnTo>
                  <a:pt x="639356" y="455930"/>
                </a:lnTo>
                <a:lnTo>
                  <a:pt x="602589" y="486524"/>
                </a:lnTo>
                <a:lnTo>
                  <a:pt x="567118" y="518490"/>
                </a:lnTo>
                <a:lnTo>
                  <a:pt x="532980" y="551815"/>
                </a:lnTo>
                <a:lnTo>
                  <a:pt x="500227" y="586422"/>
                </a:lnTo>
                <a:lnTo>
                  <a:pt x="468871" y="622300"/>
                </a:lnTo>
                <a:lnTo>
                  <a:pt x="438975" y="659396"/>
                </a:lnTo>
                <a:lnTo>
                  <a:pt x="410591" y="697674"/>
                </a:lnTo>
                <a:lnTo>
                  <a:pt x="383730" y="737082"/>
                </a:lnTo>
                <a:lnTo>
                  <a:pt x="358457" y="777582"/>
                </a:lnTo>
                <a:lnTo>
                  <a:pt x="334797" y="819150"/>
                </a:lnTo>
                <a:lnTo>
                  <a:pt x="312813" y="861733"/>
                </a:lnTo>
                <a:lnTo>
                  <a:pt x="292531" y="905294"/>
                </a:lnTo>
                <a:lnTo>
                  <a:pt x="273989" y="949782"/>
                </a:lnTo>
                <a:lnTo>
                  <a:pt x="257238" y="995172"/>
                </a:lnTo>
                <a:lnTo>
                  <a:pt x="242316" y="1041412"/>
                </a:lnTo>
                <a:lnTo>
                  <a:pt x="229273" y="1088466"/>
                </a:lnTo>
                <a:lnTo>
                  <a:pt x="218135" y="1136294"/>
                </a:lnTo>
                <a:lnTo>
                  <a:pt x="260299" y="1136294"/>
                </a:lnTo>
                <a:lnTo>
                  <a:pt x="271792" y="1089317"/>
                </a:lnTo>
                <a:lnTo>
                  <a:pt x="285216" y="1043114"/>
                </a:lnTo>
                <a:lnTo>
                  <a:pt x="300520" y="997737"/>
                </a:lnTo>
                <a:lnTo>
                  <a:pt x="317652" y="953211"/>
                </a:lnTo>
                <a:lnTo>
                  <a:pt x="336575" y="909586"/>
                </a:lnTo>
                <a:lnTo>
                  <a:pt x="357238" y="866914"/>
                </a:lnTo>
                <a:lnTo>
                  <a:pt x="379603" y="825220"/>
                </a:lnTo>
                <a:lnTo>
                  <a:pt x="403631" y="784555"/>
                </a:lnTo>
                <a:lnTo>
                  <a:pt x="429272" y="744969"/>
                </a:lnTo>
                <a:lnTo>
                  <a:pt x="456488" y="706488"/>
                </a:lnTo>
                <a:lnTo>
                  <a:pt x="485228" y="669175"/>
                </a:lnTo>
                <a:lnTo>
                  <a:pt x="515454" y="633044"/>
                </a:lnTo>
                <a:lnTo>
                  <a:pt x="547128" y="598170"/>
                </a:lnTo>
                <a:lnTo>
                  <a:pt x="580212" y="564565"/>
                </a:lnTo>
                <a:lnTo>
                  <a:pt x="614641" y="532282"/>
                </a:lnTo>
                <a:lnTo>
                  <a:pt x="650379" y="501370"/>
                </a:lnTo>
                <a:lnTo>
                  <a:pt x="687400" y="471868"/>
                </a:lnTo>
                <a:lnTo>
                  <a:pt x="725639" y="443826"/>
                </a:lnTo>
                <a:lnTo>
                  <a:pt x="765060" y="417258"/>
                </a:lnTo>
                <a:lnTo>
                  <a:pt x="805624" y="392239"/>
                </a:lnTo>
                <a:lnTo>
                  <a:pt x="847293" y="368795"/>
                </a:lnTo>
                <a:lnTo>
                  <a:pt x="890016" y="346964"/>
                </a:lnTo>
                <a:lnTo>
                  <a:pt x="933742" y="326809"/>
                </a:lnTo>
                <a:lnTo>
                  <a:pt x="978446" y="308343"/>
                </a:lnTo>
                <a:lnTo>
                  <a:pt x="1024064" y="291630"/>
                </a:lnTo>
                <a:lnTo>
                  <a:pt x="1070571" y="276694"/>
                </a:lnTo>
                <a:lnTo>
                  <a:pt x="1117917" y="263601"/>
                </a:lnTo>
                <a:lnTo>
                  <a:pt x="1166063" y="252374"/>
                </a:lnTo>
                <a:lnTo>
                  <a:pt x="1166063" y="211226"/>
                </a:lnTo>
                <a:close/>
              </a:path>
              <a:path w="2827654" h="2751454">
                <a:moveTo>
                  <a:pt x="2188667" y="2525293"/>
                </a:moveTo>
                <a:lnTo>
                  <a:pt x="2153615" y="2491130"/>
                </a:lnTo>
                <a:lnTo>
                  <a:pt x="2111095" y="2516619"/>
                </a:lnTo>
                <a:lnTo>
                  <a:pt x="2067877" y="2540457"/>
                </a:lnTo>
                <a:lnTo>
                  <a:pt x="2023986" y="2562644"/>
                </a:lnTo>
                <a:lnTo>
                  <a:pt x="1979485" y="2583192"/>
                </a:lnTo>
                <a:lnTo>
                  <a:pt x="1934400" y="2602090"/>
                </a:lnTo>
                <a:lnTo>
                  <a:pt x="1888807" y="2619349"/>
                </a:lnTo>
                <a:lnTo>
                  <a:pt x="1842719" y="2634970"/>
                </a:lnTo>
                <a:lnTo>
                  <a:pt x="1796224" y="2648940"/>
                </a:lnTo>
                <a:lnTo>
                  <a:pt x="1749336" y="2661272"/>
                </a:lnTo>
                <a:lnTo>
                  <a:pt x="1702117" y="2671953"/>
                </a:lnTo>
                <a:lnTo>
                  <a:pt x="1654606" y="2680995"/>
                </a:lnTo>
                <a:lnTo>
                  <a:pt x="1606867" y="2688399"/>
                </a:lnTo>
                <a:lnTo>
                  <a:pt x="1558937" y="2694152"/>
                </a:lnTo>
                <a:lnTo>
                  <a:pt x="1510855" y="2698254"/>
                </a:lnTo>
                <a:lnTo>
                  <a:pt x="1462684" y="2700718"/>
                </a:lnTo>
                <a:lnTo>
                  <a:pt x="1414462" y="2701544"/>
                </a:lnTo>
                <a:lnTo>
                  <a:pt x="1366253" y="2700718"/>
                </a:lnTo>
                <a:lnTo>
                  <a:pt x="1318082" y="2698254"/>
                </a:lnTo>
                <a:lnTo>
                  <a:pt x="1270000" y="2694152"/>
                </a:lnTo>
                <a:lnTo>
                  <a:pt x="1222070" y="2688399"/>
                </a:lnTo>
                <a:lnTo>
                  <a:pt x="1174330" y="2680995"/>
                </a:lnTo>
                <a:lnTo>
                  <a:pt x="1126820" y="2671953"/>
                </a:lnTo>
                <a:lnTo>
                  <a:pt x="1079601" y="2661272"/>
                </a:lnTo>
                <a:lnTo>
                  <a:pt x="1032713" y="2648940"/>
                </a:lnTo>
                <a:lnTo>
                  <a:pt x="986218" y="2634970"/>
                </a:lnTo>
                <a:lnTo>
                  <a:pt x="940130" y="2619349"/>
                </a:lnTo>
                <a:lnTo>
                  <a:pt x="894537" y="2602090"/>
                </a:lnTo>
                <a:lnTo>
                  <a:pt x="849452" y="2583192"/>
                </a:lnTo>
                <a:lnTo>
                  <a:pt x="804951" y="2562644"/>
                </a:lnTo>
                <a:lnTo>
                  <a:pt x="761060" y="2540457"/>
                </a:lnTo>
                <a:lnTo>
                  <a:pt x="717842" y="2516619"/>
                </a:lnTo>
                <a:lnTo>
                  <a:pt x="675335" y="2491130"/>
                </a:lnTo>
                <a:lnTo>
                  <a:pt x="640283" y="2525293"/>
                </a:lnTo>
                <a:lnTo>
                  <a:pt x="681850" y="2551087"/>
                </a:lnTo>
                <a:lnTo>
                  <a:pt x="724154" y="2575306"/>
                </a:lnTo>
                <a:lnTo>
                  <a:pt x="767130" y="2597975"/>
                </a:lnTo>
                <a:lnTo>
                  <a:pt x="810729" y="2619070"/>
                </a:lnTo>
                <a:lnTo>
                  <a:pt x="854925" y="2638615"/>
                </a:lnTo>
                <a:lnTo>
                  <a:pt x="899655" y="2656586"/>
                </a:lnTo>
                <a:lnTo>
                  <a:pt x="944880" y="2672994"/>
                </a:lnTo>
                <a:lnTo>
                  <a:pt x="990561" y="2687840"/>
                </a:lnTo>
                <a:lnTo>
                  <a:pt x="1036637" y="2701125"/>
                </a:lnTo>
                <a:lnTo>
                  <a:pt x="1083081" y="2712847"/>
                </a:lnTo>
                <a:lnTo>
                  <a:pt x="1129830" y="2723007"/>
                </a:lnTo>
                <a:lnTo>
                  <a:pt x="1176858" y="2731605"/>
                </a:lnTo>
                <a:lnTo>
                  <a:pt x="1224114" y="2738640"/>
                </a:lnTo>
                <a:lnTo>
                  <a:pt x="1271549" y="2744101"/>
                </a:lnTo>
                <a:lnTo>
                  <a:pt x="1319110" y="2748013"/>
                </a:lnTo>
                <a:lnTo>
                  <a:pt x="1366761" y="2750350"/>
                </a:lnTo>
                <a:lnTo>
                  <a:pt x="1414475" y="2751137"/>
                </a:lnTo>
                <a:lnTo>
                  <a:pt x="1462176" y="2750350"/>
                </a:lnTo>
                <a:lnTo>
                  <a:pt x="1509826" y="2748013"/>
                </a:lnTo>
                <a:lnTo>
                  <a:pt x="1557388" y="2744101"/>
                </a:lnTo>
                <a:lnTo>
                  <a:pt x="1604822" y="2738640"/>
                </a:lnTo>
                <a:lnTo>
                  <a:pt x="1652079" y="2731605"/>
                </a:lnTo>
                <a:lnTo>
                  <a:pt x="1699107" y="2723007"/>
                </a:lnTo>
                <a:lnTo>
                  <a:pt x="1745856" y="2712847"/>
                </a:lnTo>
                <a:lnTo>
                  <a:pt x="1792300" y="2701125"/>
                </a:lnTo>
                <a:lnTo>
                  <a:pt x="1838375" y="2687840"/>
                </a:lnTo>
                <a:lnTo>
                  <a:pt x="1884057" y="2672994"/>
                </a:lnTo>
                <a:lnTo>
                  <a:pt x="1929282" y="2656586"/>
                </a:lnTo>
                <a:lnTo>
                  <a:pt x="1974011" y="2638615"/>
                </a:lnTo>
                <a:lnTo>
                  <a:pt x="2018207" y="2619070"/>
                </a:lnTo>
                <a:lnTo>
                  <a:pt x="2061806" y="2597975"/>
                </a:lnTo>
                <a:lnTo>
                  <a:pt x="2104783" y="2575306"/>
                </a:lnTo>
                <a:lnTo>
                  <a:pt x="2147087" y="2551087"/>
                </a:lnTo>
                <a:lnTo>
                  <a:pt x="2188667" y="2525293"/>
                </a:lnTo>
                <a:close/>
              </a:path>
              <a:path w="2827654" h="2751454">
                <a:moveTo>
                  <a:pt x="2188667" y="225831"/>
                </a:moveTo>
                <a:lnTo>
                  <a:pt x="2147087" y="200050"/>
                </a:lnTo>
                <a:lnTo>
                  <a:pt x="2104783" y="175831"/>
                </a:lnTo>
                <a:lnTo>
                  <a:pt x="2061806" y="153162"/>
                </a:lnTo>
                <a:lnTo>
                  <a:pt x="2018207" y="132067"/>
                </a:lnTo>
                <a:lnTo>
                  <a:pt x="1974011" y="112522"/>
                </a:lnTo>
                <a:lnTo>
                  <a:pt x="1929282" y="94551"/>
                </a:lnTo>
                <a:lnTo>
                  <a:pt x="1884057" y="78143"/>
                </a:lnTo>
                <a:lnTo>
                  <a:pt x="1838375" y="63296"/>
                </a:lnTo>
                <a:lnTo>
                  <a:pt x="1792300" y="50012"/>
                </a:lnTo>
                <a:lnTo>
                  <a:pt x="1745856" y="38290"/>
                </a:lnTo>
                <a:lnTo>
                  <a:pt x="1699107" y="28130"/>
                </a:lnTo>
                <a:lnTo>
                  <a:pt x="1652079" y="19532"/>
                </a:lnTo>
                <a:lnTo>
                  <a:pt x="1604822" y="12496"/>
                </a:lnTo>
                <a:lnTo>
                  <a:pt x="1557388" y="7035"/>
                </a:lnTo>
                <a:lnTo>
                  <a:pt x="1509826" y="3124"/>
                </a:lnTo>
                <a:lnTo>
                  <a:pt x="1462176" y="787"/>
                </a:lnTo>
                <a:lnTo>
                  <a:pt x="1414462" y="0"/>
                </a:lnTo>
                <a:lnTo>
                  <a:pt x="1366761" y="787"/>
                </a:lnTo>
                <a:lnTo>
                  <a:pt x="1319110" y="3124"/>
                </a:lnTo>
                <a:lnTo>
                  <a:pt x="1271549" y="7035"/>
                </a:lnTo>
                <a:lnTo>
                  <a:pt x="1224114" y="12496"/>
                </a:lnTo>
                <a:lnTo>
                  <a:pt x="1176858" y="19532"/>
                </a:lnTo>
                <a:lnTo>
                  <a:pt x="1129830" y="28130"/>
                </a:lnTo>
                <a:lnTo>
                  <a:pt x="1083081" y="38290"/>
                </a:lnTo>
                <a:lnTo>
                  <a:pt x="1036637" y="50012"/>
                </a:lnTo>
                <a:lnTo>
                  <a:pt x="990561" y="63296"/>
                </a:lnTo>
                <a:lnTo>
                  <a:pt x="944880" y="78143"/>
                </a:lnTo>
                <a:lnTo>
                  <a:pt x="899655" y="94551"/>
                </a:lnTo>
                <a:lnTo>
                  <a:pt x="854925" y="112522"/>
                </a:lnTo>
                <a:lnTo>
                  <a:pt x="810729" y="132067"/>
                </a:lnTo>
                <a:lnTo>
                  <a:pt x="767130" y="153162"/>
                </a:lnTo>
                <a:lnTo>
                  <a:pt x="724154" y="175831"/>
                </a:lnTo>
                <a:lnTo>
                  <a:pt x="681850" y="200050"/>
                </a:lnTo>
                <a:lnTo>
                  <a:pt x="640283" y="225831"/>
                </a:lnTo>
                <a:lnTo>
                  <a:pt x="675335" y="259994"/>
                </a:lnTo>
                <a:lnTo>
                  <a:pt x="717842" y="234518"/>
                </a:lnTo>
                <a:lnTo>
                  <a:pt x="761060" y="210680"/>
                </a:lnTo>
                <a:lnTo>
                  <a:pt x="804951" y="188493"/>
                </a:lnTo>
                <a:lnTo>
                  <a:pt x="849452" y="167944"/>
                </a:lnTo>
                <a:lnTo>
                  <a:pt x="894537" y="149047"/>
                </a:lnTo>
                <a:lnTo>
                  <a:pt x="940130" y="131787"/>
                </a:lnTo>
                <a:lnTo>
                  <a:pt x="986218" y="116166"/>
                </a:lnTo>
                <a:lnTo>
                  <a:pt x="1032713" y="102196"/>
                </a:lnTo>
                <a:lnTo>
                  <a:pt x="1079601" y="89865"/>
                </a:lnTo>
                <a:lnTo>
                  <a:pt x="1126820" y="79184"/>
                </a:lnTo>
                <a:lnTo>
                  <a:pt x="1174330" y="70142"/>
                </a:lnTo>
                <a:lnTo>
                  <a:pt x="1222070" y="62738"/>
                </a:lnTo>
                <a:lnTo>
                  <a:pt x="1270000" y="56984"/>
                </a:lnTo>
                <a:lnTo>
                  <a:pt x="1318082" y="52882"/>
                </a:lnTo>
                <a:lnTo>
                  <a:pt x="1366253" y="50419"/>
                </a:lnTo>
                <a:lnTo>
                  <a:pt x="1414475" y="49593"/>
                </a:lnTo>
                <a:lnTo>
                  <a:pt x="1462684" y="50419"/>
                </a:lnTo>
                <a:lnTo>
                  <a:pt x="1510855" y="52882"/>
                </a:lnTo>
                <a:lnTo>
                  <a:pt x="1558937" y="56984"/>
                </a:lnTo>
                <a:lnTo>
                  <a:pt x="1606867" y="62738"/>
                </a:lnTo>
                <a:lnTo>
                  <a:pt x="1654606" y="70142"/>
                </a:lnTo>
                <a:lnTo>
                  <a:pt x="1702117" y="79184"/>
                </a:lnTo>
                <a:lnTo>
                  <a:pt x="1749336" y="89865"/>
                </a:lnTo>
                <a:lnTo>
                  <a:pt x="1796224" y="102196"/>
                </a:lnTo>
                <a:lnTo>
                  <a:pt x="1842719" y="116166"/>
                </a:lnTo>
                <a:lnTo>
                  <a:pt x="1888807" y="131787"/>
                </a:lnTo>
                <a:lnTo>
                  <a:pt x="1934400" y="149047"/>
                </a:lnTo>
                <a:lnTo>
                  <a:pt x="1979485" y="167944"/>
                </a:lnTo>
                <a:lnTo>
                  <a:pt x="2023986" y="188493"/>
                </a:lnTo>
                <a:lnTo>
                  <a:pt x="2067877" y="210680"/>
                </a:lnTo>
                <a:lnTo>
                  <a:pt x="2111095" y="234518"/>
                </a:lnTo>
                <a:lnTo>
                  <a:pt x="2153615" y="259994"/>
                </a:lnTo>
                <a:lnTo>
                  <a:pt x="2188667" y="225831"/>
                </a:lnTo>
                <a:close/>
              </a:path>
              <a:path w="2827654" h="2751454">
                <a:moveTo>
                  <a:pt x="2609291" y="1617878"/>
                </a:moveTo>
                <a:lnTo>
                  <a:pt x="2567127" y="1617878"/>
                </a:lnTo>
                <a:lnTo>
                  <a:pt x="2555621" y="1664716"/>
                </a:lnTo>
                <a:lnTo>
                  <a:pt x="2542197" y="1710766"/>
                </a:lnTo>
                <a:lnTo>
                  <a:pt x="2526893" y="1756003"/>
                </a:lnTo>
                <a:lnTo>
                  <a:pt x="2509761" y="1800390"/>
                </a:lnTo>
                <a:lnTo>
                  <a:pt x="2490838" y="1843862"/>
                </a:lnTo>
                <a:lnTo>
                  <a:pt x="2470175" y="1886407"/>
                </a:lnTo>
                <a:lnTo>
                  <a:pt x="2447810" y="1927948"/>
                </a:lnTo>
                <a:lnTo>
                  <a:pt x="2423782" y="1968487"/>
                </a:lnTo>
                <a:lnTo>
                  <a:pt x="2398141" y="2007933"/>
                </a:lnTo>
                <a:lnTo>
                  <a:pt x="2370925" y="2046287"/>
                </a:lnTo>
                <a:lnTo>
                  <a:pt x="2342184" y="2083485"/>
                </a:lnTo>
                <a:lnTo>
                  <a:pt x="2311958" y="2119477"/>
                </a:lnTo>
                <a:lnTo>
                  <a:pt x="2280285" y="2154250"/>
                </a:lnTo>
                <a:lnTo>
                  <a:pt x="2247201" y="2187727"/>
                </a:lnTo>
                <a:lnTo>
                  <a:pt x="2212771" y="2219896"/>
                </a:lnTo>
                <a:lnTo>
                  <a:pt x="2177034" y="2250706"/>
                </a:lnTo>
                <a:lnTo>
                  <a:pt x="2140013" y="2280107"/>
                </a:lnTo>
                <a:lnTo>
                  <a:pt x="2101773" y="2308060"/>
                </a:lnTo>
                <a:lnTo>
                  <a:pt x="2062353" y="2334526"/>
                </a:lnTo>
                <a:lnTo>
                  <a:pt x="2021789" y="2359469"/>
                </a:lnTo>
                <a:lnTo>
                  <a:pt x="1980120" y="2382837"/>
                </a:lnTo>
                <a:lnTo>
                  <a:pt x="1937397" y="2404592"/>
                </a:lnTo>
                <a:lnTo>
                  <a:pt x="1893671" y="2424684"/>
                </a:lnTo>
                <a:lnTo>
                  <a:pt x="1848967" y="2443086"/>
                </a:lnTo>
                <a:lnTo>
                  <a:pt x="1803349" y="2459748"/>
                </a:lnTo>
                <a:lnTo>
                  <a:pt x="1756841" y="2474633"/>
                </a:lnTo>
                <a:lnTo>
                  <a:pt x="1709496" y="2487688"/>
                </a:lnTo>
                <a:lnTo>
                  <a:pt x="1661363" y="2498877"/>
                </a:lnTo>
                <a:lnTo>
                  <a:pt x="1661363" y="2539898"/>
                </a:lnTo>
                <a:lnTo>
                  <a:pt x="1710372" y="2529065"/>
                </a:lnTo>
                <a:lnTo>
                  <a:pt x="1758594" y="2516378"/>
                </a:lnTo>
                <a:lnTo>
                  <a:pt x="1805978" y="2501862"/>
                </a:lnTo>
                <a:lnTo>
                  <a:pt x="1852498" y="2485567"/>
                </a:lnTo>
                <a:lnTo>
                  <a:pt x="1898091" y="2467533"/>
                </a:lnTo>
                <a:lnTo>
                  <a:pt x="1942719" y="2447798"/>
                </a:lnTo>
                <a:lnTo>
                  <a:pt x="1986356" y="2426411"/>
                </a:lnTo>
                <a:lnTo>
                  <a:pt x="2028939" y="2403398"/>
                </a:lnTo>
                <a:lnTo>
                  <a:pt x="2070455" y="2378811"/>
                </a:lnTo>
                <a:lnTo>
                  <a:pt x="2110841" y="2352687"/>
                </a:lnTo>
                <a:lnTo>
                  <a:pt x="2150059" y="2325078"/>
                </a:lnTo>
                <a:lnTo>
                  <a:pt x="2188057" y="2295995"/>
                </a:lnTo>
                <a:lnTo>
                  <a:pt x="2224824" y="2265502"/>
                </a:lnTo>
                <a:lnTo>
                  <a:pt x="2260295" y="2233638"/>
                </a:lnTo>
                <a:lnTo>
                  <a:pt x="2294432" y="2200427"/>
                </a:lnTo>
                <a:lnTo>
                  <a:pt x="2327186" y="2165934"/>
                </a:lnTo>
                <a:lnTo>
                  <a:pt x="2358542" y="2130171"/>
                </a:lnTo>
                <a:lnTo>
                  <a:pt x="2388438" y="2093201"/>
                </a:lnTo>
                <a:lnTo>
                  <a:pt x="2416822" y="2055063"/>
                </a:lnTo>
                <a:lnTo>
                  <a:pt x="2443683" y="2015782"/>
                </a:lnTo>
                <a:lnTo>
                  <a:pt x="2468956" y="1975408"/>
                </a:lnTo>
                <a:lnTo>
                  <a:pt x="2492616" y="1933981"/>
                </a:lnTo>
                <a:lnTo>
                  <a:pt x="2514600" y="1891550"/>
                </a:lnTo>
                <a:lnTo>
                  <a:pt x="2534882" y="1848129"/>
                </a:lnTo>
                <a:lnTo>
                  <a:pt x="2553424" y="1803781"/>
                </a:lnTo>
                <a:lnTo>
                  <a:pt x="2570175" y="1758543"/>
                </a:lnTo>
                <a:lnTo>
                  <a:pt x="2585097" y="1712455"/>
                </a:lnTo>
                <a:lnTo>
                  <a:pt x="2598140" y="1665554"/>
                </a:lnTo>
                <a:lnTo>
                  <a:pt x="2609291" y="1617878"/>
                </a:lnTo>
                <a:close/>
              </a:path>
              <a:path w="2827654" h="2751454">
                <a:moveTo>
                  <a:pt x="2609291" y="1136294"/>
                </a:moveTo>
                <a:lnTo>
                  <a:pt x="2598140" y="1088466"/>
                </a:lnTo>
                <a:lnTo>
                  <a:pt x="2585097" y="1041412"/>
                </a:lnTo>
                <a:lnTo>
                  <a:pt x="2570175" y="995172"/>
                </a:lnTo>
                <a:lnTo>
                  <a:pt x="2553424" y="949782"/>
                </a:lnTo>
                <a:lnTo>
                  <a:pt x="2534882" y="905294"/>
                </a:lnTo>
                <a:lnTo>
                  <a:pt x="2514600" y="861733"/>
                </a:lnTo>
                <a:lnTo>
                  <a:pt x="2492616" y="819150"/>
                </a:lnTo>
                <a:lnTo>
                  <a:pt x="2468956" y="777582"/>
                </a:lnTo>
                <a:lnTo>
                  <a:pt x="2443683" y="737082"/>
                </a:lnTo>
                <a:lnTo>
                  <a:pt x="2416822" y="697674"/>
                </a:lnTo>
                <a:lnTo>
                  <a:pt x="2388438" y="659396"/>
                </a:lnTo>
                <a:lnTo>
                  <a:pt x="2358542" y="622300"/>
                </a:lnTo>
                <a:lnTo>
                  <a:pt x="2327186" y="586422"/>
                </a:lnTo>
                <a:lnTo>
                  <a:pt x="2294432" y="551815"/>
                </a:lnTo>
                <a:lnTo>
                  <a:pt x="2260295" y="518490"/>
                </a:lnTo>
                <a:lnTo>
                  <a:pt x="2224824" y="486524"/>
                </a:lnTo>
                <a:lnTo>
                  <a:pt x="2188057" y="455930"/>
                </a:lnTo>
                <a:lnTo>
                  <a:pt x="2150059" y="426745"/>
                </a:lnTo>
                <a:lnTo>
                  <a:pt x="2110841" y="399034"/>
                </a:lnTo>
                <a:lnTo>
                  <a:pt x="2070455" y="372833"/>
                </a:lnTo>
                <a:lnTo>
                  <a:pt x="2028939" y="348157"/>
                </a:lnTo>
                <a:lnTo>
                  <a:pt x="1986356" y="325081"/>
                </a:lnTo>
                <a:lnTo>
                  <a:pt x="1942719" y="303618"/>
                </a:lnTo>
                <a:lnTo>
                  <a:pt x="1898091" y="283819"/>
                </a:lnTo>
                <a:lnTo>
                  <a:pt x="1852498" y="265734"/>
                </a:lnTo>
                <a:lnTo>
                  <a:pt x="1805978" y="249389"/>
                </a:lnTo>
                <a:lnTo>
                  <a:pt x="1758594" y="234835"/>
                </a:lnTo>
                <a:lnTo>
                  <a:pt x="1710372" y="222097"/>
                </a:lnTo>
                <a:lnTo>
                  <a:pt x="1661363" y="211226"/>
                </a:lnTo>
                <a:lnTo>
                  <a:pt x="1661363" y="252374"/>
                </a:lnTo>
                <a:lnTo>
                  <a:pt x="1709496" y="263601"/>
                </a:lnTo>
                <a:lnTo>
                  <a:pt x="1756841" y="276694"/>
                </a:lnTo>
                <a:lnTo>
                  <a:pt x="1803349" y="291630"/>
                </a:lnTo>
                <a:lnTo>
                  <a:pt x="1848967" y="308343"/>
                </a:lnTo>
                <a:lnTo>
                  <a:pt x="1893671" y="326809"/>
                </a:lnTo>
                <a:lnTo>
                  <a:pt x="1937397" y="346964"/>
                </a:lnTo>
                <a:lnTo>
                  <a:pt x="1980120" y="368795"/>
                </a:lnTo>
                <a:lnTo>
                  <a:pt x="2021789" y="392239"/>
                </a:lnTo>
                <a:lnTo>
                  <a:pt x="2062353" y="417258"/>
                </a:lnTo>
                <a:lnTo>
                  <a:pt x="2101773" y="443826"/>
                </a:lnTo>
                <a:lnTo>
                  <a:pt x="2140013" y="471868"/>
                </a:lnTo>
                <a:lnTo>
                  <a:pt x="2177034" y="501370"/>
                </a:lnTo>
                <a:lnTo>
                  <a:pt x="2212771" y="532282"/>
                </a:lnTo>
                <a:lnTo>
                  <a:pt x="2247214" y="564565"/>
                </a:lnTo>
                <a:lnTo>
                  <a:pt x="2280285" y="598170"/>
                </a:lnTo>
                <a:lnTo>
                  <a:pt x="2311958" y="633044"/>
                </a:lnTo>
                <a:lnTo>
                  <a:pt x="2342184" y="669175"/>
                </a:lnTo>
                <a:lnTo>
                  <a:pt x="2370925" y="706488"/>
                </a:lnTo>
                <a:lnTo>
                  <a:pt x="2398141" y="744969"/>
                </a:lnTo>
                <a:lnTo>
                  <a:pt x="2423782" y="784555"/>
                </a:lnTo>
                <a:lnTo>
                  <a:pt x="2447810" y="825220"/>
                </a:lnTo>
                <a:lnTo>
                  <a:pt x="2470175" y="866914"/>
                </a:lnTo>
                <a:lnTo>
                  <a:pt x="2490838" y="909586"/>
                </a:lnTo>
                <a:lnTo>
                  <a:pt x="2509761" y="953211"/>
                </a:lnTo>
                <a:lnTo>
                  <a:pt x="2526893" y="997737"/>
                </a:lnTo>
                <a:lnTo>
                  <a:pt x="2542197" y="1043114"/>
                </a:lnTo>
                <a:lnTo>
                  <a:pt x="2555621" y="1089317"/>
                </a:lnTo>
                <a:lnTo>
                  <a:pt x="2567127" y="1136294"/>
                </a:lnTo>
                <a:lnTo>
                  <a:pt x="2609291" y="1136294"/>
                </a:lnTo>
                <a:close/>
              </a:path>
              <a:path w="2827654" h="2751454">
                <a:moveTo>
                  <a:pt x="2827413" y="1351673"/>
                </a:moveTo>
                <a:lnTo>
                  <a:pt x="2825712" y="1303896"/>
                </a:lnTo>
                <a:lnTo>
                  <a:pt x="2822308" y="1256195"/>
                </a:lnTo>
                <a:lnTo>
                  <a:pt x="2817190" y="1208620"/>
                </a:lnTo>
                <a:lnTo>
                  <a:pt x="2810383" y="1161199"/>
                </a:lnTo>
                <a:lnTo>
                  <a:pt x="2801861" y="1114005"/>
                </a:lnTo>
                <a:lnTo>
                  <a:pt x="2791637" y="1067066"/>
                </a:lnTo>
                <a:lnTo>
                  <a:pt x="2779712" y="1020445"/>
                </a:lnTo>
                <a:lnTo>
                  <a:pt x="2766072" y="974178"/>
                </a:lnTo>
                <a:lnTo>
                  <a:pt x="2750743" y="928319"/>
                </a:lnTo>
                <a:lnTo>
                  <a:pt x="2733700" y="882916"/>
                </a:lnTo>
                <a:lnTo>
                  <a:pt x="2714968" y="838009"/>
                </a:lnTo>
                <a:lnTo>
                  <a:pt x="2694521" y="793661"/>
                </a:lnTo>
                <a:lnTo>
                  <a:pt x="2672372" y="749909"/>
                </a:lnTo>
                <a:lnTo>
                  <a:pt x="2648508" y="706805"/>
                </a:lnTo>
                <a:lnTo>
                  <a:pt x="2622956" y="664387"/>
                </a:lnTo>
                <a:lnTo>
                  <a:pt x="2595702" y="622706"/>
                </a:lnTo>
                <a:lnTo>
                  <a:pt x="2560523" y="656869"/>
                </a:lnTo>
                <a:lnTo>
                  <a:pt x="2586685" y="698207"/>
                </a:lnTo>
                <a:lnTo>
                  <a:pt x="2611170" y="740232"/>
                </a:lnTo>
                <a:lnTo>
                  <a:pt x="2633967" y="782904"/>
                </a:lnTo>
                <a:lnTo>
                  <a:pt x="2655074" y="826185"/>
                </a:lnTo>
                <a:lnTo>
                  <a:pt x="2674493" y="870013"/>
                </a:lnTo>
                <a:lnTo>
                  <a:pt x="2692222" y="914349"/>
                </a:lnTo>
                <a:lnTo>
                  <a:pt x="2708262" y="959154"/>
                </a:lnTo>
                <a:lnTo>
                  <a:pt x="2722613" y="1004379"/>
                </a:lnTo>
                <a:lnTo>
                  <a:pt x="2735275" y="1049959"/>
                </a:lnTo>
                <a:lnTo>
                  <a:pt x="2746248" y="1095883"/>
                </a:lnTo>
                <a:lnTo>
                  <a:pt x="2755531" y="1142072"/>
                </a:lnTo>
                <a:lnTo>
                  <a:pt x="2763126" y="1188491"/>
                </a:lnTo>
                <a:lnTo>
                  <a:pt x="2769044" y="1235100"/>
                </a:lnTo>
                <a:lnTo>
                  <a:pt x="2773261" y="1281849"/>
                </a:lnTo>
                <a:lnTo>
                  <a:pt x="2775801" y="1328686"/>
                </a:lnTo>
                <a:lnTo>
                  <a:pt x="2776639" y="1375562"/>
                </a:lnTo>
                <a:lnTo>
                  <a:pt x="2775801" y="1422450"/>
                </a:lnTo>
                <a:lnTo>
                  <a:pt x="2773261" y="1469288"/>
                </a:lnTo>
                <a:lnTo>
                  <a:pt x="2769044" y="1516037"/>
                </a:lnTo>
                <a:lnTo>
                  <a:pt x="2763126" y="1562646"/>
                </a:lnTo>
                <a:lnTo>
                  <a:pt x="2755531" y="1609064"/>
                </a:lnTo>
                <a:lnTo>
                  <a:pt x="2746248" y="1655254"/>
                </a:lnTo>
                <a:lnTo>
                  <a:pt x="2735275" y="1701177"/>
                </a:lnTo>
                <a:lnTo>
                  <a:pt x="2722613" y="1746758"/>
                </a:lnTo>
                <a:lnTo>
                  <a:pt x="2708262" y="1791982"/>
                </a:lnTo>
                <a:lnTo>
                  <a:pt x="2692222" y="1836788"/>
                </a:lnTo>
                <a:lnTo>
                  <a:pt x="2674493" y="1881124"/>
                </a:lnTo>
                <a:lnTo>
                  <a:pt x="2655074" y="1924951"/>
                </a:lnTo>
                <a:lnTo>
                  <a:pt x="2633967" y="1968233"/>
                </a:lnTo>
                <a:lnTo>
                  <a:pt x="2611170" y="2010905"/>
                </a:lnTo>
                <a:lnTo>
                  <a:pt x="2586685" y="2052929"/>
                </a:lnTo>
                <a:lnTo>
                  <a:pt x="2560523" y="2094255"/>
                </a:lnTo>
                <a:lnTo>
                  <a:pt x="2595702" y="2128418"/>
                </a:lnTo>
                <a:lnTo>
                  <a:pt x="2622956" y="2086749"/>
                </a:lnTo>
                <a:lnTo>
                  <a:pt x="2648508" y="2044331"/>
                </a:lnTo>
                <a:lnTo>
                  <a:pt x="2672372" y="2001227"/>
                </a:lnTo>
                <a:lnTo>
                  <a:pt x="2694521" y="1957476"/>
                </a:lnTo>
                <a:lnTo>
                  <a:pt x="2714968" y="1913128"/>
                </a:lnTo>
                <a:lnTo>
                  <a:pt x="2733700" y="1868220"/>
                </a:lnTo>
                <a:lnTo>
                  <a:pt x="2750743" y="1822818"/>
                </a:lnTo>
                <a:lnTo>
                  <a:pt x="2766072" y="1776958"/>
                </a:lnTo>
                <a:lnTo>
                  <a:pt x="2779712" y="1730692"/>
                </a:lnTo>
                <a:lnTo>
                  <a:pt x="2791637" y="1684070"/>
                </a:lnTo>
                <a:lnTo>
                  <a:pt x="2801861" y="1637131"/>
                </a:lnTo>
                <a:lnTo>
                  <a:pt x="2810383" y="1589938"/>
                </a:lnTo>
                <a:lnTo>
                  <a:pt x="2817190" y="1542516"/>
                </a:lnTo>
                <a:lnTo>
                  <a:pt x="2822308" y="1494942"/>
                </a:lnTo>
                <a:lnTo>
                  <a:pt x="2825712" y="1447241"/>
                </a:lnTo>
                <a:lnTo>
                  <a:pt x="2827413" y="1399463"/>
                </a:lnTo>
                <a:lnTo>
                  <a:pt x="2827413" y="1351673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87771" y="5356631"/>
            <a:ext cx="191008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7385" marR="5080" indent="-655320">
              <a:lnSpc>
                <a:spcPct val="114100"/>
              </a:lnSpc>
              <a:spcBef>
                <a:spcPts val="100"/>
              </a:spcBef>
            </a:pP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Admi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ive 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user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30051" y="4323498"/>
            <a:ext cx="2846070" cy="2720975"/>
          </a:xfrm>
          <a:custGeom>
            <a:avLst/>
            <a:gdLst/>
            <a:ahLst/>
            <a:cxnLst/>
            <a:rect l="l" t="t" r="r" b="b"/>
            <a:pathLst>
              <a:path w="2846070" h="2720975">
                <a:moveTo>
                  <a:pt x="269252" y="649566"/>
                </a:moveTo>
                <a:lnTo>
                  <a:pt x="233819" y="615784"/>
                </a:lnTo>
                <a:lnTo>
                  <a:pt x="206311" y="656996"/>
                </a:lnTo>
                <a:lnTo>
                  <a:pt x="180517" y="698944"/>
                </a:lnTo>
                <a:lnTo>
                  <a:pt x="156451" y="741565"/>
                </a:lnTo>
                <a:lnTo>
                  <a:pt x="134099" y="784834"/>
                </a:lnTo>
                <a:lnTo>
                  <a:pt x="113461" y="828687"/>
                </a:lnTo>
                <a:lnTo>
                  <a:pt x="94551" y="873086"/>
                </a:lnTo>
                <a:lnTo>
                  <a:pt x="77368" y="917994"/>
                </a:lnTo>
                <a:lnTo>
                  <a:pt x="61887" y="963333"/>
                </a:lnTo>
                <a:lnTo>
                  <a:pt x="48133" y="1009091"/>
                </a:lnTo>
                <a:lnTo>
                  <a:pt x="36106" y="1055192"/>
                </a:lnTo>
                <a:lnTo>
                  <a:pt x="25781" y="1101610"/>
                </a:lnTo>
                <a:lnTo>
                  <a:pt x="17195" y="1148283"/>
                </a:lnTo>
                <a:lnTo>
                  <a:pt x="10312" y="1195171"/>
                </a:lnTo>
                <a:lnTo>
                  <a:pt x="5156" y="1242225"/>
                </a:lnTo>
                <a:lnTo>
                  <a:pt x="1714" y="1289392"/>
                </a:lnTo>
                <a:lnTo>
                  <a:pt x="0" y="1336636"/>
                </a:lnTo>
                <a:lnTo>
                  <a:pt x="0" y="1383893"/>
                </a:lnTo>
                <a:lnTo>
                  <a:pt x="1714" y="1431137"/>
                </a:lnTo>
                <a:lnTo>
                  <a:pt x="5156" y="1478305"/>
                </a:lnTo>
                <a:lnTo>
                  <a:pt x="10312" y="1525358"/>
                </a:lnTo>
                <a:lnTo>
                  <a:pt x="17195" y="1572247"/>
                </a:lnTo>
                <a:lnTo>
                  <a:pt x="25781" y="1618919"/>
                </a:lnTo>
                <a:lnTo>
                  <a:pt x="36106" y="1665338"/>
                </a:lnTo>
                <a:lnTo>
                  <a:pt x="48133" y="1711439"/>
                </a:lnTo>
                <a:lnTo>
                  <a:pt x="61887" y="1757197"/>
                </a:lnTo>
                <a:lnTo>
                  <a:pt x="77368" y="1802536"/>
                </a:lnTo>
                <a:lnTo>
                  <a:pt x="94551" y="1847443"/>
                </a:lnTo>
                <a:lnTo>
                  <a:pt x="113461" y="1891842"/>
                </a:lnTo>
                <a:lnTo>
                  <a:pt x="134099" y="1935695"/>
                </a:lnTo>
                <a:lnTo>
                  <a:pt x="156451" y="1978964"/>
                </a:lnTo>
                <a:lnTo>
                  <a:pt x="180517" y="2021586"/>
                </a:lnTo>
                <a:lnTo>
                  <a:pt x="206311" y="2063534"/>
                </a:lnTo>
                <a:lnTo>
                  <a:pt x="233819" y="2104732"/>
                </a:lnTo>
                <a:lnTo>
                  <a:pt x="269252" y="2070950"/>
                </a:lnTo>
                <a:lnTo>
                  <a:pt x="242023" y="2028748"/>
                </a:lnTo>
                <a:lnTo>
                  <a:pt x="216611" y="1985822"/>
                </a:lnTo>
                <a:lnTo>
                  <a:pt x="193014" y="1942198"/>
                </a:lnTo>
                <a:lnTo>
                  <a:pt x="171234" y="1897964"/>
                </a:lnTo>
                <a:lnTo>
                  <a:pt x="151269" y="1853145"/>
                </a:lnTo>
                <a:lnTo>
                  <a:pt x="133121" y="1807794"/>
                </a:lnTo>
                <a:lnTo>
                  <a:pt x="116789" y="1761972"/>
                </a:lnTo>
                <a:lnTo>
                  <a:pt x="102260" y="1715719"/>
                </a:lnTo>
                <a:lnTo>
                  <a:pt x="89560" y="1669084"/>
                </a:lnTo>
                <a:lnTo>
                  <a:pt x="78676" y="1622120"/>
                </a:lnTo>
                <a:lnTo>
                  <a:pt x="69596" y="1574888"/>
                </a:lnTo>
                <a:lnTo>
                  <a:pt x="62331" y="1527429"/>
                </a:lnTo>
                <a:lnTo>
                  <a:pt x="56896" y="1479791"/>
                </a:lnTo>
                <a:lnTo>
                  <a:pt x="53263" y="1432039"/>
                </a:lnTo>
                <a:lnTo>
                  <a:pt x="51447" y="1384198"/>
                </a:lnTo>
                <a:lnTo>
                  <a:pt x="51447" y="1336332"/>
                </a:lnTo>
                <a:lnTo>
                  <a:pt x="53263" y="1288491"/>
                </a:lnTo>
                <a:lnTo>
                  <a:pt x="56896" y="1240739"/>
                </a:lnTo>
                <a:lnTo>
                  <a:pt x="62331" y="1193101"/>
                </a:lnTo>
                <a:lnTo>
                  <a:pt x="69596" y="1145641"/>
                </a:lnTo>
                <a:lnTo>
                  <a:pt x="78676" y="1098410"/>
                </a:lnTo>
                <a:lnTo>
                  <a:pt x="89560" y="1051445"/>
                </a:lnTo>
                <a:lnTo>
                  <a:pt x="102260" y="1004811"/>
                </a:lnTo>
                <a:lnTo>
                  <a:pt x="116789" y="958557"/>
                </a:lnTo>
                <a:lnTo>
                  <a:pt x="133121" y="912736"/>
                </a:lnTo>
                <a:lnTo>
                  <a:pt x="151269" y="867384"/>
                </a:lnTo>
                <a:lnTo>
                  <a:pt x="171234" y="822566"/>
                </a:lnTo>
                <a:lnTo>
                  <a:pt x="193014" y="778332"/>
                </a:lnTo>
                <a:lnTo>
                  <a:pt x="216611" y="734707"/>
                </a:lnTo>
                <a:lnTo>
                  <a:pt x="242023" y="691781"/>
                </a:lnTo>
                <a:lnTo>
                  <a:pt x="269252" y="649566"/>
                </a:lnTo>
                <a:close/>
              </a:path>
              <a:path w="2846070" h="2720975">
                <a:moveTo>
                  <a:pt x="1172984" y="2471128"/>
                </a:moveTo>
                <a:lnTo>
                  <a:pt x="1124534" y="2460079"/>
                </a:lnTo>
                <a:lnTo>
                  <a:pt x="1076883" y="2447175"/>
                </a:lnTo>
                <a:lnTo>
                  <a:pt x="1030071" y="2432469"/>
                </a:lnTo>
                <a:lnTo>
                  <a:pt x="984161" y="2415997"/>
                </a:lnTo>
                <a:lnTo>
                  <a:pt x="939165" y="2397810"/>
                </a:lnTo>
                <a:lnTo>
                  <a:pt x="895159" y="2377948"/>
                </a:lnTo>
                <a:lnTo>
                  <a:pt x="852157" y="2356447"/>
                </a:lnTo>
                <a:lnTo>
                  <a:pt x="810221" y="2333345"/>
                </a:lnTo>
                <a:lnTo>
                  <a:pt x="769404" y="2308695"/>
                </a:lnTo>
                <a:lnTo>
                  <a:pt x="729716" y="2282533"/>
                </a:lnTo>
                <a:lnTo>
                  <a:pt x="691235" y="2254897"/>
                </a:lnTo>
                <a:lnTo>
                  <a:pt x="653973" y="2225840"/>
                </a:lnTo>
                <a:lnTo>
                  <a:pt x="618007" y="2195385"/>
                </a:lnTo>
                <a:lnTo>
                  <a:pt x="583349" y="2163584"/>
                </a:lnTo>
                <a:lnTo>
                  <a:pt x="550062" y="2130488"/>
                </a:lnTo>
                <a:lnTo>
                  <a:pt x="518185" y="2096122"/>
                </a:lnTo>
                <a:lnTo>
                  <a:pt x="487756" y="2060536"/>
                </a:lnTo>
                <a:lnTo>
                  <a:pt x="458825" y="2023770"/>
                </a:lnTo>
                <a:lnTo>
                  <a:pt x="431444" y="1985860"/>
                </a:lnTo>
                <a:lnTo>
                  <a:pt x="405638" y="1946859"/>
                </a:lnTo>
                <a:lnTo>
                  <a:pt x="381444" y="1906790"/>
                </a:lnTo>
                <a:lnTo>
                  <a:pt x="358940" y="1865718"/>
                </a:lnTo>
                <a:lnTo>
                  <a:pt x="338137" y="1823669"/>
                </a:lnTo>
                <a:lnTo>
                  <a:pt x="319100" y="1780692"/>
                </a:lnTo>
                <a:lnTo>
                  <a:pt x="301853" y="1736826"/>
                </a:lnTo>
                <a:lnTo>
                  <a:pt x="286461" y="1692109"/>
                </a:lnTo>
                <a:lnTo>
                  <a:pt x="272948" y="1646580"/>
                </a:lnTo>
                <a:lnTo>
                  <a:pt x="261378" y="1600288"/>
                </a:lnTo>
                <a:lnTo>
                  <a:pt x="218960" y="1600288"/>
                </a:lnTo>
                <a:lnTo>
                  <a:pt x="230162" y="1647418"/>
                </a:lnTo>
                <a:lnTo>
                  <a:pt x="243293" y="1693786"/>
                </a:lnTo>
                <a:lnTo>
                  <a:pt x="258318" y="1739341"/>
                </a:lnTo>
                <a:lnTo>
                  <a:pt x="275170" y="1784057"/>
                </a:lnTo>
                <a:lnTo>
                  <a:pt x="293839" y="1827898"/>
                </a:lnTo>
                <a:lnTo>
                  <a:pt x="314248" y="1870811"/>
                </a:lnTo>
                <a:lnTo>
                  <a:pt x="336384" y="1912759"/>
                </a:lnTo>
                <a:lnTo>
                  <a:pt x="360184" y="1953704"/>
                </a:lnTo>
                <a:lnTo>
                  <a:pt x="385622" y="1993620"/>
                </a:lnTo>
                <a:lnTo>
                  <a:pt x="412661" y="2032444"/>
                </a:lnTo>
                <a:lnTo>
                  <a:pt x="441236" y="2070138"/>
                </a:lnTo>
                <a:lnTo>
                  <a:pt x="471322" y="2106688"/>
                </a:lnTo>
                <a:lnTo>
                  <a:pt x="502869" y="2142032"/>
                </a:lnTo>
                <a:lnTo>
                  <a:pt x="535851" y="2176132"/>
                </a:lnTo>
                <a:lnTo>
                  <a:pt x="570204" y="2208949"/>
                </a:lnTo>
                <a:lnTo>
                  <a:pt x="605904" y="2240445"/>
                </a:lnTo>
                <a:lnTo>
                  <a:pt x="642899" y="2270595"/>
                </a:lnTo>
                <a:lnTo>
                  <a:pt x="681151" y="2299322"/>
                </a:lnTo>
                <a:lnTo>
                  <a:pt x="720623" y="2326627"/>
                </a:lnTo>
                <a:lnTo>
                  <a:pt x="761263" y="2352446"/>
                </a:lnTo>
                <a:lnTo>
                  <a:pt x="803033" y="2376741"/>
                </a:lnTo>
                <a:lnTo>
                  <a:pt x="845896" y="2399487"/>
                </a:lnTo>
                <a:lnTo>
                  <a:pt x="889812" y="2420620"/>
                </a:lnTo>
                <a:lnTo>
                  <a:pt x="934732" y="2440127"/>
                </a:lnTo>
                <a:lnTo>
                  <a:pt x="980617" y="2457945"/>
                </a:lnTo>
                <a:lnTo>
                  <a:pt x="1027430" y="2474049"/>
                </a:lnTo>
                <a:lnTo>
                  <a:pt x="1075118" y="2488400"/>
                </a:lnTo>
                <a:lnTo>
                  <a:pt x="1123645" y="2500934"/>
                </a:lnTo>
                <a:lnTo>
                  <a:pt x="1172984" y="2511641"/>
                </a:lnTo>
                <a:lnTo>
                  <a:pt x="1172984" y="2471128"/>
                </a:lnTo>
                <a:close/>
              </a:path>
              <a:path w="2846070" h="2720975">
                <a:moveTo>
                  <a:pt x="1172984" y="208876"/>
                </a:moveTo>
                <a:lnTo>
                  <a:pt x="1123645" y="219633"/>
                </a:lnTo>
                <a:lnTo>
                  <a:pt x="1075118" y="232219"/>
                </a:lnTo>
                <a:lnTo>
                  <a:pt x="1027430" y="246621"/>
                </a:lnTo>
                <a:lnTo>
                  <a:pt x="980617" y="262788"/>
                </a:lnTo>
                <a:lnTo>
                  <a:pt x="934732" y="280670"/>
                </a:lnTo>
                <a:lnTo>
                  <a:pt x="889812" y="300240"/>
                </a:lnTo>
                <a:lnTo>
                  <a:pt x="845896" y="321449"/>
                </a:lnTo>
                <a:lnTo>
                  <a:pt x="803033" y="344271"/>
                </a:lnTo>
                <a:lnTo>
                  <a:pt x="761263" y="368642"/>
                </a:lnTo>
                <a:lnTo>
                  <a:pt x="720623" y="394550"/>
                </a:lnTo>
                <a:lnTo>
                  <a:pt x="681151" y="421944"/>
                </a:lnTo>
                <a:lnTo>
                  <a:pt x="642899" y="450773"/>
                </a:lnTo>
                <a:lnTo>
                  <a:pt x="605904" y="481012"/>
                </a:lnTo>
                <a:lnTo>
                  <a:pt x="570204" y="512622"/>
                </a:lnTo>
                <a:lnTo>
                  <a:pt x="535851" y="545553"/>
                </a:lnTo>
                <a:lnTo>
                  <a:pt x="502869" y="579767"/>
                </a:lnTo>
                <a:lnTo>
                  <a:pt x="471322" y="615226"/>
                </a:lnTo>
                <a:lnTo>
                  <a:pt x="441236" y="651891"/>
                </a:lnTo>
                <a:lnTo>
                  <a:pt x="412661" y="689711"/>
                </a:lnTo>
                <a:lnTo>
                  <a:pt x="385622" y="728662"/>
                </a:lnTo>
                <a:lnTo>
                  <a:pt x="360184" y="768705"/>
                </a:lnTo>
                <a:lnTo>
                  <a:pt x="336384" y="809790"/>
                </a:lnTo>
                <a:lnTo>
                  <a:pt x="314248" y="851877"/>
                </a:lnTo>
                <a:lnTo>
                  <a:pt x="293839" y="894930"/>
                </a:lnTo>
                <a:lnTo>
                  <a:pt x="275170" y="938911"/>
                </a:lnTo>
                <a:lnTo>
                  <a:pt x="258318" y="983780"/>
                </a:lnTo>
                <a:lnTo>
                  <a:pt x="243293" y="1029487"/>
                </a:lnTo>
                <a:lnTo>
                  <a:pt x="230162" y="1076007"/>
                </a:lnTo>
                <a:lnTo>
                  <a:pt x="218960" y="1123276"/>
                </a:lnTo>
                <a:lnTo>
                  <a:pt x="261378" y="1123276"/>
                </a:lnTo>
                <a:lnTo>
                  <a:pt x="272948" y="1076845"/>
                </a:lnTo>
                <a:lnTo>
                  <a:pt x="286461" y="1031176"/>
                </a:lnTo>
                <a:lnTo>
                  <a:pt x="301853" y="986307"/>
                </a:lnTo>
                <a:lnTo>
                  <a:pt x="319100" y="942301"/>
                </a:lnTo>
                <a:lnTo>
                  <a:pt x="338137" y="899185"/>
                </a:lnTo>
                <a:lnTo>
                  <a:pt x="358940" y="856996"/>
                </a:lnTo>
                <a:lnTo>
                  <a:pt x="381444" y="815784"/>
                </a:lnTo>
                <a:lnTo>
                  <a:pt x="405638" y="775601"/>
                </a:lnTo>
                <a:lnTo>
                  <a:pt x="431444" y="736473"/>
                </a:lnTo>
                <a:lnTo>
                  <a:pt x="458825" y="698436"/>
                </a:lnTo>
                <a:lnTo>
                  <a:pt x="487756" y="661543"/>
                </a:lnTo>
                <a:lnTo>
                  <a:pt x="518185" y="625843"/>
                </a:lnTo>
                <a:lnTo>
                  <a:pt x="550062" y="591362"/>
                </a:lnTo>
                <a:lnTo>
                  <a:pt x="583349" y="558152"/>
                </a:lnTo>
                <a:lnTo>
                  <a:pt x="618007" y="526249"/>
                </a:lnTo>
                <a:lnTo>
                  <a:pt x="653973" y="495693"/>
                </a:lnTo>
                <a:lnTo>
                  <a:pt x="691235" y="466534"/>
                </a:lnTo>
                <a:lnTo>
                  <a:pt x="729716" y="438797"/>
                </a:lnTo>
                <a:lnTo>
                  <a:pt x="769404" y="412546"/>
                </a:lnTo>
                <a:lnTo>
                  <a:pt x="810221" y="387807"/>
                </a:lnTo>
                <a:lnTo>
                  <a:pt x="852157" y="364629"/>
                </a:lnTo>
                <a:lnTo>
                  <a:pt x="895159" y="343052"/>
                </a:lnTo>
                <a:lnTo>
                  <a:pt x="939165" y="323126"/>
                </a:lnTo>
                <a:lnTo>
                  <a:pt x="984161" y="304863"/>
                </a:lnTo>
                <a:lnTo>
                  <a:pt x="1030071" y="288340"/>
                </a:lnTo>
                <a:lnTo>
                  <a:pt x="1076883" y="273583"/>
                </a:lnTo>
                <a:lnTo>
                  <a:pt x="1124534" y="260629"/>
                </a:lnTo>
                <a:lnTo>
                  <a:pt x="1172984" y="249516"/>
                </a:lnTo>
                <a:lnTo>
                  <a:pt x="1172984" y="208876"/>
                </a:lnTo>
                <a:close/>
              </a:path>
              <a:path w="2846070" h="2720975">
                <a:moveTo>
                  <a:pt x="2203208" y="2496782"/>
                </a:moveTo>
                <a:lnTo>
                  <a:pt x="2167902" y="2462873"/>
                </a:lnTo>
                <a:lnTo>
                  <a:pt x="2125103" y="2488133"/>
                </a:lnTo>
                <a:lnTo>
                  <a:pt x="2081580" y="2511742"/>
                </a:lnTo>
                <a:lnTo>
                  <a:pt x="2037397" y="2533739"/>
                </a:lnTo>
                <a:lnTo>
                  <a:pt x="1992579" y="2554097"/>
                </a:lnTo>
                <a:lnTo>
                  <a:pt x="1947189" y="2572829"/>
                </a:lnTo>
                <a:lnTo>
                  <a:pt x="1901278" y="2589936"/>
                </a:lnTo>
                <a:lnTo>
                  <a:pt x="1854885" y="2605405"/>
                </a:lnTo>
                <a:lnTo>
                  <a:pt x="1808060" y="2619260"/>
                </a:lnTo>
                <a:lnTo>
                  <a:pt x="1760855" y="2631478"/>
                </a:lnTo>
                <a:lnTo>
                  <a:pt x="1713306" y="2642057"/>
                </a:lnTo>
                <a:lnTo>
                  <a:pt x="1665478" y="2651023"/>
                </a:lnTo>
                <a:lnTo>
                  <a:pt x="1617408" y="2658351"/>
                </a:lnTo>
                <a:lnTo>
                  <a:pt x="1569135" y="2664053"/>
                </a:lnTo>
                <a:lnTo>
                  <a:pt x="1520736" y="2668117"/>
                </a:lnTo>
                <a:lnTo>
                  <a:pt x="1472222" y="2670568"/>
                </a:lnTo>
                <a:lnTo>
                  <a:pt x="1423682" y="2671381"/>
                </a:lnTo>
                <a:lnTo>
                  <a:pt x="1375130" y="2670568"/>
                </a:lnTo>
                <a:lnTo>
                  <a:pt x="1326616" y="2668117"/>
                </a:lnTo>
                <a:lnTo>
                  <a:pt x="1278216" y="2664053"/>
                </a:lnTo>
                <a:lnTo>
                  <a:pt x="1229944" y="2658351"/>
                </a:lnTo>
                <a:lnTo>
                  <a:pt x="1181874" y="2651023"/>
                </a:lnTo>
                <a:lnTo>
                  <a:pt x="1134046" y="2642057"/>
                </a:lnTo>
                <a:lnTo>
                  <a:pt x="1086497" y="2631478"/>
                </a:lnTo>
                <a:lnTo>
                  <a:pt x="1039291" y="2619260"/>
                </a:lnTo>
                <a:lnTo>
                  <a:pt x="992466" y="2605405"/>
                </a:lnTo>
                <a:lnTo>
                  <a:pt x="946073" y="2589936"/>
                </a:lnTo>
                <a:lnTo>
                  <a:pt x="900163" y="2572829"/>
                </a:lnTo>
                <a:lnTo>
                  <a:pt x="854773" y="2554097"/>
                </a:lnTo>
                <a:lnTo>
                  <a:pt x="809955" y="2533739"/>
                </a:lnTo>
                <a:lnTo>
                  <a:pt x="765771" y="2511742"/>
                </a:lnTo>
                <a:lnTo>
                  <a:pt x="722249" y="2488133"/>
                </a:lnTo>
                <a:lnTo>
                  <a:pt x="679462" y="2462873"/>
                </a:lnTo>
                <a:lnTo>
                  <a:pt x="644156" y="2496782"/>
                </a:lnTo>
                <a:lnTo>
                  <a:pt x="686015" y="2522334"/>
                </a:lnTo>
                <a:lnTo>
                  <a:pt x="728599" y="2546337"/>
                </a:lnTo>
                <a:lnTo>
                  <a:pt x="771867" y="2568791"/>
                </a:lnTo>
                <a:lnTo>
                  <a:pt x="815771" y="2589695"/>
                </a:lnTo>
                <a:lnTo>
                  <a:pt x="860272" y="2609050"/>
                </a:lnTo>
                <a:lnTo>
                  <a:pt x="905306" y="2626855"/>
                </a:lnTo>
                <a:lnTo>
                  <a:pt x="950836" y="2643111"/>
                </a:lnTo>
                <a:lnTo>
                  <a:pt x="996835" y="2657818"/>
                </a:lnTo>
                <a:lnTo>
                  <a:pt x="1043228" y="2670987"/>
                </a:lnTo>
                <a:lnTo>
                  <a:pt x="1089990" y="2682595"/>
                </a:lnTo>
                <a:lnTo>
                  <a:pt x="1137069" y="2692654"/>
                </a:lnTo>
                <a:lnTo>
                  <a:pt x="1184427" y="2701175"/>
                </a:lnTo>
                <a:lnTo>
                  <a:pt x="1232001" y="2708148"/>
                </a:lnTo>
                <a:lnTo>
                  <a:pt x="1279766" y="2713558"/>
                </a:lnTo>
                <a:lnTo>
                  <a:pt x="1327658" y="2717431"/>
                </a:lnTo>
                <a:lnTo>
                  <a:pt x="1375638" y="2719755"/>
                </a:lnTo>
                <a:lnTo>
                  <a:pt x="1423670" y="2720530"/>
                </a:lnTo>
                <a:lnTo>
                  <a:pt x="1471714" y="2719755"/>
                </a:lnTo>
                <a:lnTo>
                  <a:pt x="1519694" y="2717431"/>
                </a:lnTo>
                <a:lnTo>
                  <a:pt x="1567586" y="2713558"/>
                </a:lnTo>
                <a:lnTo>
                  <a:pt x="1615351" y="2708148"/>
                </a:lnTo>
                <a:lnTo>
                  <a:pt x="1662925" y="2701175"/>
                </a:lnTo>
                <a:lnTo>
                  <a:pt x="1710283" y="2692654"/>
                </a:lnTo>
                <a:lnTo>
                  <a:pt x="1757362" y="2682595"/>
                </a:lnTo>
                <a:lnTo>
                  <a:pt x="1804123" y="2670987"/>
                </a:lnTo>
                <a:lnTo>
                  <a:pt x="1850517" y="2657818"/>
                </a:lnTo>
                <a:lnTo>
                  <a:pt x="1896516" y="2643111"/>
                </a:lnTo>
                <a:lnTo>
                  <a:pt x="1942045" y="2626855"/>
                </a:lnTo>
                <a:lnTo>
                  <a:pt x="1987080" y="2609050"/>
                </a:lnTo>
                <a:lnTo>
                  <a:pt x="2031580" y="2589695"/>
                </a:lnTo>
                <a:lnTo>
                  <a:pt x="2075484" y="2568791"/>
                </a:lnTo>
                <a:lnTo>
                  <a:pt x="2118753" y="2546337"/>
                </a:lnTo>
                <a:lnTo>
                  <a:pt x="2161336" y="2522334"/>
                </a:lnTo>
                <a:lnTo>
                  <a:pt x="2203208" y="2496782"/>
                </a:lnTo>
                <a:close/>
              </a:path>
              <a:path w="2846070" h="2720975">
                <a:moveTo>
                  <a:pt x="2203208" y="223735"/>
                </a:moveTo>
                <a:lnTo>
                  <a:pt x="2161336" y="198196"/>
                </a:lnTo>
                <a:lnTo>
                  <a:pt x="2118753" y="174193"/>
                </a:lnTo>
                <a:lnTo>
                  <a:pt x="2075484" y="151739"/>
                </a:lnTo>
                <a:lnTo>
                  <a:pt x="2031580" y="130835"/>
                </a:lnTo>
                <a:lnTo>
                  <a:pt x="1987080" y="111480"/>
                </a:lnTo>
                <a:lnTo>
                  <a:pt x="1942045" y="93675"/>
                </a:lnTo>
                <a:lnTo>
                  <a:pt x="1896516" y="77419"/>
                </a:lnTo>
                <a:lnTo>
                  <a:pt x="1850517" y="62712"/>
                </a:lnTo>
                <a:lnTo>
                  <a:pt x="1804123" y="49542"/>
                </a:lnTo>
                <a:lnTo>
                  <a:pt x="1757362" y="37934"/>
                </a:lnTo>
                <a:lnTo>
                  <a:pt x="1710283" y="27876"/>
                </a:lnTo>
                <a:lnTo>
                  <a:pt x="1662925" y="19354"/>
                </a:lnTo>
                <a:lnTo>
                  <a:pt x="1615351" y="12382"/>
                </a:lnTo>
                <a:lnTo>
                  <a:pt x="1567586" y="6972"/>
                </a:lnTo>
                <a:lnTo>
                  <a:pt x="1519694" y="3098"/>
                </a:lnTo>
                <a:lnTo>
                  <a:pt x="1471714" y="774"/>
                </a:lnTo>
                <a:lnTo>
                  <a:pt x="1423682" y="0"/>
                </a:lnTo>
                <a:lnTo>
                  <a:pt x="1375638" y="774"/>
                </a:lnTo>
                <a:lnTo>
                  <a:pt x="1327658" y="3098"/>
                </a:lnTo>
                <a:lnTo>
                  <a:pt x="1279766" y="6972"/>
                </a:lnTo>
                <a:lnTo>
                  <a:pt x="1232001" y="12382"/>
                </a:lnTo>
                <a:lnTo>
                  <a:pt x="1184427" y="19354"/>
                </a:lnTo>
                <a:lnTo>
                  <a:pt x="1137069" y="27876"/>
                </a:lnTo>
                <a:lnTo>
                  <a:pt x="1089990" y="37934"/>
                </a:lnTo>
                <a:lnTo>
                  <a:pt x="1043228" y="49542"/>
                </a:lnTo>
                <a:lnTo>
                  <a:pt x="996835" y="62712"/>
                </a:lnTo>
                <a:lnTo>
                  <a:pt x="950836" y="77419"/>
                </a:lnTo>
                <a:lnTo>
                  <a:pt x="905306" y="93675"/>
                </a:lnTo>
                <a:lnTo>
                  <a:pt x="860272" y="111480"/>
                </a:lnTo>
                <a:lnTo>
                  <a:pt x="815771" y="130835"/>
                </a:lnTo>
                <a:lnTo>
                  <a:pt x="771867" y="151739"/>
                </a:lnTo>
                <a:lnTo>
                  <a:pt x="728599" y="174193"/>
                </a:lnTo>
                <a:lnTo>
                  <a:pt x="686015" y="198196"/>
                </a:lnTo>
                <a:lnTo>
                  <a:pt x="644156" y="223735"/>
                </a:lnTo>
                <a:lnTo>
                  <a:pt x="679462" y="257644"/>
                </a:lnTo>
                <a:lnTo>
                  <a:pt x="722249" y="232397"/>
                </a:lnTo>
                <a:lnTo>
                  <a:pt x="765771" y="208788"/>
                </a:lnTo>
                <a:lnTo>
                  <a:pt x="809955" y="186791"/>
                </a:lnTo>
                <a:lnTo>
                  <a:pt x="854773" y="166433"/>
                </a:lnTo>
                <a:lnTo>
                  <a:pt x="900163" y="147701"/>
                </a:lnTo>
                <a:lnTo>
                  <a:pt x="946073" y="130594"/>
                </a:lnTo>
                <a:lnTo>
                  <a:pt x="992466" y="115125"/>
                </a:lnTo>
                <a:lnTo>
                  <a:pt x="1039291" y="101269"/>
                </a:lnTo>
                <a:lnTo>
                  <a:pt x="1086497" y="89052"/>
                </a:lnTo>
                <a:lnTo>
                  <a:pt x="1134046" y="78473"/>
                </a:lnTo>
                <a:lnTo>
                  <a:pt x="1181874" y="69507"/>
                </a:lnTo>
                <a:lnTo>
                  <a:pt x="1229944" y="62179"/>
                </a:lnTo>
                <a:lnTo>
                  <a:pt x="1278216" y="56476"/>
                </a:lnTo>
                <a:lnTo>
                  <a:pt x="1326616" y="52412"/>
                </a:lnTo>
                <a:lnTo>
                  <a:pt x="1375130" y="49961"/>
                </a:lnTo>
                <a:lnTo>
                  <a:pt x="1423682" y="49149"/>
                </a:lnTo>
                <a:lnTo>
                  <a:pt x="1472222" y="49961"/>
                </a:lnTo>
                <a:lnTo>
                  <a:pt x="1520736" y="52412"/>
                </a:lnTo>
                <a:lnTo>
                  <a:pt x="1569135" y="56476"/>
                </a:lnTo>
                <a:lnTo>
                  <a:pt x="1617408" y="62179"/>
                </a:lnTo>
                <a:lnTo>
                  <a:pt x="1665478" y="69507"/>
                </a:lnTo>
                <a:lnTo>
                  <a:pt x="1713306" y="78473"/>
                </a:lnTo>
                <a:lnTo>
                  <a:pt x="1760855" y="89052"/>
                </a:lnTo>
                <a:lnTo>
                  <a:pt x="1808060" y="101269"/>
                </a:lnTo>
                <a:lnTo>
                  <a:pt x="1854885" y="115125"/>
                </a:lnTo>
                <a:lnTo>
                  <a:pt x="1901278" y="130594"/>
                </a:lnTo>
                <a:lnTo>
                  <a:pt x="1947189" y="147701"/>
                </a:lnTo>
                <a:lnTo>
                  <a:pt x="1992579" y="166433"/>
                </a:lnTo>
                <a:lnTo>
                  <a:pt x="2037397" y="186791"/>
                </a:lnTo>
                <a:lnTo>
                  <a:pt x="2081580" y="208788"/>
                </a:lnTo>
                <a:lnTo>
                  <a:pt x="2125103" y="232397"/>
                </a:lnTo>
                <a:lnTo>
                  <a:pt x="2167902" y="257644"/>
                </a:lnTo>
                <a:lnTo>
                  <a:pt x="2203208" y="223735"/>
                </a:lnTo>
                <a:close/>
              </a:path>
              <a:path w="2846070" h="2720975">
                <a:moveTo>
                  <a:pt x="2626880" y="1600288"/>
                </a:moveTo>
                <a:lnTo>
                  <a:pt x="2584462" y="1600288"/>
                </a:lnTo>
                <a:lnTo>
                  <a:pt x="2572880" y="1646580"/>
                </a:lnTo>
                <a:lnTo>
                  <a:pt x="2559367" y="1692109"/>
                </a:lnTo>
                <a:lnTo>
                  <a:pt x="2543975" y="1736826"/>
                </a:lnTo>
                <a:lnTo>
                  <a:pt x="2526728" y="1780692"/>
                </a:lnTo>
                <a:lnTo>
                  <a:pt x="2507691" y="1823669"/>
                </a:lnTo>
                <a:lnTo>
                  <a:pt x="2486888" y="1865718"/>
                </a:lnTo>
                <a:lnTo>
                  <a:pt x="2464384" y="1906790"/>
                </a:lnTo>
                <a:lnTo>
                  <a:pt x="2440190" y="1946859"/>
                </a:lnTo>
                <a:lnTo>
                  <a:pt x="2414384" y="1985860"/>
                </a:lnTo>
                <a:lnTo>
                  <a:pt x="2387003" y="2023770"/>
                </a:lnTo>
                <a:lnTo>
                  <a:pt x="2358072" y="2060536"/>
                </a:lnTo>
                <a:lnTo>
                  <a:pt x="2327643" y="2096122"/>
                </a:lnTo>
                <a:lnTo>
                  <a:pt x="2295766" y="2130488"/>
                </a:lnTo>
                <a:lnTo>
                  <a:pt x="2262479" y="2163584"/>
                </a:lnTo>
                <a:lnTo>
                  <a:pt x="2227821" y="2195385"/>
                </a:lnTo>
                <a:lnTo>
                  <a:pt x="2191855" y="2225840"/>
                </a:lnTo>
                <a:lnTo>
                  <a:pt x="2154593" y="2254897"/>
                </a:lnTo>
                <a:lnTo>
                  <a:pt x="2116112" y="2282533"/>
                </a:lnTo>
                <a:lnTo>
                  <a:pt x="2076424" y="2308695"/>
                </a:lnTo>
                <a:lnTo>
                  <a:pt x="2035606" y="2333345"/>
                </a:lnTo>
                <a:lnTo>
                  <a:pt x="1993671" y="2356447"/>
                </a:lnTo>
                <a:lnTo>
                  <a:pt x="1950669" y="2377948"/>
                </a:lnTo>
                <a:lnTo>
                  <a:pt x="1906663" y="2397810"/>
                </a:lnTo>
                <a:lnTo>
                  <a:pt x="1861667" y="2415997"/>
                </a:lnTo>
                <a:lnTo>
                  <a:pt x="1815757" y="2432469"/>
                </a:lnTo>
                <a:lnTo>
                  <a:pt x="1768944" y="2447175"/>
                </a:lnTo>
                <a:lnTo>
                  <a:pt x="1721294" y="2460079"/>
                </a:lnTo>
                <a:lnTo>
                  <a:pt x="1672844" y="2471128"/>
                </a:lnTo>
                <a:lnTo>
                  <a:pt x="1672844" y="2511641"/>
                </a:lnTo>
                <a:lnTo>
                  <a:pt x="1722183" y="2500934"/>
                </a:lnTo>
                <a:lnTo>
                  <a:pt x="1770710" y="2488400"/>
                </a:lnTo>
                <a:lnTo>
                  <a:pt x="1818398" y="2474049"/>
                </a:lnTo>
                <a:lnTo>
                  <a:pt x="1865210" y="2457945"/>
                </a:lnTo>
                <a:lnTo>
                  <a:pt x="1911096" y="2440127"/>
                </a:lnTo>
                <a:lnTo>
                  <a:pt x="1956015" y="2420620"/>
                </a:lnTo>
                <a:lnTo>
                  <a:pt x="1999932" y="2399487"/>
                </a:lnTo>
                <a:lnTo>
                  <a:pt x="2042795" y="2376741"/>
                </a:lnTo>
                <a:lnTo>
                  <a:pt x="2084565" y="2352446"/>
                </a:lnTo>
                <a:lnTo>
                  <a:pt x="2125205" y="2326627"/>
                </a:lnTo>
                <a:lnTo>
                  <a:pt x="2164677" y="2299322"/>
                </a:lnTo>
                <a:lnTo>
                  <a:pt x="2202929" y="2270595"/>
                </a:lnTo>
                <a:lnTo>
                  <a:pt x="2239924" y="2240445"/>
                </a:lnTo>
                <a:lnTo>
                  <a:pt x="2275624" y="2208949"/>
                </a:lnTo>
                <a:lnTo>
                  <a:pt x="2309977" y="2176132"/>
                </a:lnTo>
                <a:lnTo>
                  <a:pt x="2342959" y="2142032"/>
                </a:lnTo>
                <a:lnTo>
                  <a:pt x="2374506" y="2106688"/>
                </a:lnTo>
                <a:lnTo>
                  <a:pt x="2404592" y="2070138"/>
                </a:lnTo>
                <a:lnTo>
                  <a:pt x="2433167" y="2032444"/>
                </a:lnTo>
                <a:lnTo>
                  <a:pt x="2460206" y="1993620"/>
                </a:lnTo>
                <a:lnTo>
                  <a:pt x="2485644" y="1953704"/>
                </a:lnTo>
                <a:lnTo>
                  <a:pt x="2509443" y="1912759"/>
                </a:lnTo>
                <a:lnTo>
                  <a:pt x="2531580" y="1870811"/>
                </a:lnTo>
                <a:lnTo>
                  <a:pt x="2551988" y="1827898"/>
                </a:lnTo>
                <a:lnTo>
                  <a:pt x="2570657" y="1784057"/>
                </a:lnTo>
                <a:lnTo>
                  <a:pt x="2587510" y="1739341"/>
                </a:lnTo>
                <a:lnTo>
                  <a:pt x="2602534" y="1693786"/>
                </a:lnTo>
                <a:lnTo>
                  <a:pt x="2615666" y="1647418"/>
                </a:lnTo>
                <a:lnTo>
                  <a:pt x="2626880" y="1600288"/>
                </a:lnTo>
                <a:close/>
              </a:path>
              <a:path w="2846070" h="2720975">
                <a:moveTo>
                  <a:pt x="2626880" y="1123276"/>
                </a:moveTo>
                <a:lnTo>
                  <a:pt x="2615666" y="1076007"/>
                </a:lnTo>
                <a:lnTo>
                  <a:pt x="2602534" y="1029487"/>
                </a:lnTo>
                <a:lnTo>
                  <a:pt x="2587510" y="983780"/>
                </a:lnTo>
                <a:lnTo>
                  <a:pt x="2570657" y="938911"/>
                </a:lnTo>
                <a:lnTo>
                  <a:pt x="2551988" y="894930"/>
                </a:lnTo>
                <a:lnTo>
                  <a:pt x="2531580" y="851877"/>
                </a:lnTo>
                <a:lnTo>
                  <a:pt x="2509443" y="809790"/>
                </a:lnTo>
                <a:lnTo>
                  <a:pt x="2485644" y="768705"/>
                </a:lnTo>
                <a:lnTo>
                  <a:pt x="2460206" y="728662"/>
                </a:lnTo>
                <a:lnTo>
                  <a:pt x="2433167" y="689711"/>
                </a:lnTo>
                <a:lnTo>
                  <a:pt x="2404592" y="651891"/>
                </a:lnTo>
                <a:lnTo>
                  <a:pt x="2374506" y="615226"/>
                </a:lnTo>
                <a:lnTo>
                  <a:pt x="2342959" y="579767"/>
                </a:lnTo>
                <a:lnTo>
                  <a:pt x="2309977" y="545553"/>
                </a:lnTo>
                <a:lnTo>
                  <a:pt x="2275624" y="512622"/>
                </a:lnTo>
                <a:lnTo>
                  <a:pt x="2239924" y="481012"/>
                </a:lnTo>
                <a:lnTo>
                  <a:pt x="2202929" y="450773"/>
                </a:lnTo>
                <a:lnTo>
                  <a:pt x="2164677" y="421944"/>
                </a:lnTo>
                <a:lnTo>
                  <a:pt x="2125205" y="394550"/>
                </a:lnTo>
                <a:lnTo>
                  <a:pt x="2084565" y="368642"/>
                </a:lnTo>
                <a:lnTo>
                  <a:pt x="2042795" y="344271"/>
                </a:lnTo>
                <a:lnTo>
                  <a:pt x="1999932" y="321449"/>
                </a:lnTo>
                <a:lnTo>
                  <a:pt x="1956015" y="300240"/>
                </a:lnTo>
                <a:lnTo>
                  <a:pt x="1911096" y="280670"/>
                </a:lnTo>
                <a:lnTo>
                  <a:pt x="1865210" y="262788"/>
                </a:lnTo>
                <a:lnTo>
                  <a:pt x="1818398" y="246621"/>
                </a:lnTo>
                <a:lnTo>
                  <a:pt x="1770710" y="232219"/>
                </a:lnTo>
                <a:lnTo>
                  <a:pt x="1722183" y="219633"/>
                </a:lnTo>
                <a:lnTo>
                  <a:pt x="1672844" y="208876"/>
                </a:lnTo>
                <a:lnTo>
                  <a:pt x="1672844" y="249516"/>
                </a:lnTo>
                <a:lnTo>
                  <a:pt x="1721294" y="260629"/>
                </a:lnTo>
                <a:lnTo>
                  <a:pt x="1768944" y="273583"/>
                </a:lnTo>
                <a:lnTo>
                  <a:pt x="1815757" y="288340"/>
                </a:lnTo>
                <a:lnTo>
                  <a:pt x="1861667" y="304863"/>
                </a:lnTo>
                <a:lnTo>
                  <a:pt x="1906663" y="323126"/>
                </a:lnTo>
                <a:lnTo>
                  <a:pt x="1950669" y="343052"/>
                </a:lnTo>
                <a:lnTo>
                  <a:pt x="1993671" y="364629"/>
                </a:lnTo>
                <a:lnTo>
                  <a:pt x="2035606" y="387807"/>
                </a:lnTo>
                <a:lnTo>
                  <a:pt x="2076424" y="412546"/>
                </a:lnTo>
                <a:lnTo>
                  <a:pt x="2116112" y="438797"/>
                </a:lnTo>
                <a:lnTo>
                  <a:pt x="2154593" y="466534"/>
                </a:lnTo>
                <a:lnTo>
                  <a:pt x="2191855" y="495693"/>
                </a:lnTo>
                <a:lnTo>
                  <a:pt x="2227821" y="526249"/>
                </a:lnTo>
                <a:lnTo>
                  <a:pt x="2262479" y="558152"/>
                </a:lnTo>
                <a:lnTo>
                  <a:pt x="2295766" y="591362"/>
                </a:lnTo>
                <a:lnTo>
                  <a:pt x="2327643" y="625843"/>
                </a:lnTo>
                <a:lnTo>
                  <a:pt x="2358072" y="661543"/>
                </a:lnTo>
                <a:lnTo>
                  <a:pt x="2387003" y="698436"/>
                </a:lnTo>
                <a:lnTo>
                  <a:pt x="2414384" y="736473"/>
                </a:lnTo>
                <a:lnTo>
                  <a:pt x="2440190" y="775601"/>
                </a:lnTo>
                <a:lnTo>
                  <a:pt x="2464384" y="815784"/>
                </a:lnTo>
                <a:lnTo>
                  <a:pt x="2486888" y="856996"/>
                </a:lnTo>
                <a:lnTo>
                  <a:pt x="2507691" y="899185"/>
                </a:lnTo>
                <a:lnTo>
                  <a:pt x="2526728" y="942301"/>
                </a:lnTo>
                <a:lnTo>
                  <a:pt x="2543975" y="986307"/>
                </a:lnTo>
                <a:lnTo>
                  <a:pt x="2559367" y="1031176"/>
                </a:lnTo>
                <a:lnTo>
                  <a:pt x="2572880" y="1076845"/>
                </a:lnTo>
                <a:lnTo>
                  <a:pt x="2584462" y="1123276"/>
                </a:lnTo>
                <a:lnTo>
                  <a:pt x="2626880" y="1123276"/>
                </a:lnTo>
                <a:close/>
              </a:path>
              <a:path w="2846070" h="2720975">
                <a:moveTo>
                  <a:pt x="2845828" y="1336636"/>
                </a:moveTo>
                <a:lnTo>
                  <a:pt x="2844114" y="1289392"/>
                </a:lnTo>
                <a:lnTo>
                  <a:pt x="2840672" y="1242225"/>
                </a:lnTo>
                <a:lnTo>
                  <a:pt x="2835516" y="1195171"/>
                </a:lnTo>
                <a:lnTo>
                  <a:pt x="2828633" y="1148283"/>
                </a:lnTo>
                <a:lnTo>
                  <a:pt x="2820035" y="1101610"/>
                </a:lnTo>
                <a:lnTo>
                  <a:pt x="2809722" y="1055192"/>
                </a:lnTo>
                <a:lnTo>
                  <a:pt x="2797695" y="1009091"/>
                </a:lnTo>
                <a:lnTo>
                  <a:pt x="2783941" y="963333"/>
                </a:lnTo>
                <a:lnTo>
                  <a:pt x="2768460" y="917994"/>
                </a:lnTo>
                <a:lnTo>
                  <a:pt x="2751277" y="873086"/>
                </a:lnTo>
                <a:lnTo>
                  <a:pt x="2732367" y="828687"/>
                </a:lnTo>
                <a:lnTo>
                  <a:pt x="2711729" y="784834"/>
                </a:lnTo>
                <a:lnTo>
                  <a:pt x="2689377" y="741565"/>
                </a:lnTo>
                <a:lnTo>
                  <a:pt x="2665311" y="698944"/>
                </a:lnTo>
                <a:lnTo>
                  <a:pt x="2639517" y="656996"/>
                </a:lnTo>
                <a:lnTo>
                  <a:pt x="2612021" y="615784"/>
                </a:lnTo>
                <a:lnTo>
                  <a:pt x="2576588" y="649566"/>
                </a:lnTo>
                <a:lnTo>
                  <a:pt x="2603804" y="691781"/>
                </a:lnTo>
                <a:lnTo>
                  <a:pt x="2629217" y="734707"/>
                </a:lnTo>
                <a:lnTo>
                  <a:pt x="2652814" y="778332"/>
                </a:lnTo>
                <a:lnTo>
                  <a:pt x="2674594" y="822566"/>
                </a:lnTo>
                <a:lnTo>
                  <a:pt x="2694559" y="867384"/>
                </a:lnTo>
                <a:lnTo>
                  <a:pt x="2712707" y="912736"/>
                </a:lnTo>
                <a:lnTo>
                  <a:pt x="2729039" y="958557"/>
                </a:lnTo>
                <a:lnTo>
                  <a:pt x="2743568" y="1004811"/>
                </a:lnTo>
                <a:lnTo>
                  <a:pt x="2756268" y="1051445"/>
                </a:lnTo>
                <a:lnTo>
                  <a:pt x="2767152" y="1098410"/>
                </a:lnTo>
                <a:lnTo>
                  <a:pt x="2776232" y="1145641"/>
                </a:lnTo>
                <a:lnTo>
                  <a:pt x="2783497" y="1193101"/>
                </a:lnTo>
                <a:lnTo>
                  <a:pt x="2788932" y="1240739"/>
                </a:lnTo>
                <a:lnTo>
                  <a:pt x="2792565" y="1288491"/>
                </a:lnTo>
                <a:lnTo>
                  <a:pt x="2794381" y="1336332"/>
                </a:lnTo>
                <a:lnTo>
                  <a:pt x="2794381" y="1384198"/>
                </a:lnTo>
                <a:lnTo>
                  <a:pt x="2792565" y="1432039"/>
                </a:lnTo>
                <a:lnTo>
                  <a:pt x="2788932" y="1479791"/>
                </a:lnTo>
                <a:lnTo>
                  <a:pt x="2783497" y="1527429"/>
                </a:lnTo>
                <a:lnTo>
                  <a:pt x="2776232" y="1574888"/>
                </a:lnTo>
                <a:lnTo>
                  <a:pt x="2767152" y="1622120"/>
                </a:lnTo>
                <a:lnTo>
                  <a:pt x="2756268" y="1669084"/>
                </a:lnTo>
                <a:lnTo>
                  <a:pt x="2743568" y="1715719"/>
                </a:lnTo>
                <a:lnTo>
                  <a:pt x="2729039" y="1761972"/>
                </a:lnTo>
                <a:lnTo>
                  <a:pt x="2712707" y="1807794"/>
                </a:lnTo>
                <a:lnTo>
                  <a:pt x="2694559" y="1853145"/>
                </a:lnTo>
                <a:lnTo>
                  <a:pt x="2674594" y="1897964"/>
                </a:lnTo>
                <a:lnTo>
                  <a:pt x="2652814" y="1942198"/>
                </a:lnTo>
                <a:lnTo>
                  <a:pt x="2629217" y="1985822"/>
                </a:lnTo>
                <a:lnTo>
                  <a:pt x="2603804" y="2028748"/>
                </a:lnTo>
                <a:lnTo>
                  <a:pt x="2576588" y="2070950"/>
                </a:lnTo>
                <a:lnTo>
                  <a:pt x="2612021" y="2104732"/>
                </a:lnTo>
                <a:lnTo>
                  <a:pt x="2639517" y="2063534"/>
                </a:lnTo>
                <a:lnTo>
                  <a:pt x="2665311" y="2021586"/>
                </a:lnTo>
                <a:lnTo>
                  <a:pt x="2689377" y="1978964"/>
                </a:lnTo>
                <a:lnTo>
                  <a:pt x="2711729" y="1935695"/>
                </a:lnTo>
                <a:lnTo>
                  <a:pt x="2732367" y="1891842"/>
                </a:lnTo>
                <a:lnTo>
                  <a:pt x="2751277" y="1847443"/>
                </a:lnTo>
                <a:lnTo>
                  <a:pt x="2768460" y="1802536"/>
                </a:lnTo>
                <a:lnTo>
                  <a:pt x="2783941" y="1757197"/>
                </a:lnTo>
                <a:lnTo>
                  <a:pt x="2797695" y="1711439"/>
                </a:lnTo>
                <a:lnTo>
                  <a:pt x="2809722" y="1665338"/>
                </a:lnTo>
                <a:lnTo>
                  <a:pt x="2820035" y="1618919"/>
                </a:lnTo>
                <a:lnTo>
                  <a:pt x="2828633" y="1572247"/>
                </a:lnTo>
                <a:lnTo>
                  <a:pt x="2835516" y="1525358"/>
                </a:lnTo>
                <a:lnTo>
                  <a:pt x="2840672" y="1478305"/>
                </a:lnTo>
                <a:lnTo>
                  <a:pt x="2844114" y="1431137"/>
                </a:lnTo>
                <a:lnTo>
                  <a:pt x="2845828" y="1383893"/>
                </a:lnTo>
                <a:lnTo>
                  <a:pt x="2845828" y="1336636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328017" y="5342001"/>
            <a:ext cx="21888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Service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accounts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989105" y="4190085"/>
            <a:ext cx="2827655" cy="2751455"/>
          </a:xfrm>
          <a:custGeom>
            <a:avLst/>
            <a:gdLst/>
            <a:ahLst/>
            <a:cxnLst/>
            <a:rect l="l" t="t" r="r" b="b"/>
            <a:pathLst>
              <a:path w="2827655" h="2751454">
                <a:moveTo>
                  <a:pt x="266903" y="656869"/>
                </a:moveTo>
                <a:lnTo>
                  <a:pt x="231724" y="622706"/>
                </a:lnTo>
                <a:lnTo>
                  <a:pt x="204457" y="664387"/>
                </a:lnTo>
                <a:lnTo>
                  <a:pt x="178904" y="706805"/>
                </a:lnTo>
                <a:lnTo>
                  <a:pt x="155041" y="749909"/>
                </a:lnTo>
                <a:lnTo>
                  <a:pt x="132892" y="793661"/>
                </a:lnTo>
                <a:lnTo>
                  <a:pt x="112445" y="838009"/>
                </a:lnTo>
                <a:lnTo>
                  <a:pt x="93713" y="882916"/>
                </a:lnTo>
                <a:lnTo>
                  <a:pt x="76669" y="928319"/>
                </a:lnTo>
                <a:lnTo>
                  <a:pt x="61341" y="974178"/>
                </a:lnTo>
                <a:lnTo>
                  <a:pt x="47701" y="1020445"/>
                </a:lnTo>
                <a:lnTo>
                  <a:pt x="35775" y="1067066"/>
                </a:lnTo>
                <a:lnTo>
                  <a:pt x="25552" y="1114005"/>
                </a:lnTo>
                <a:lnTo>
                  <a:pt x="17030" y="1161199"/>
                </a:lnTo>
                <a:lnTo>
                  <a:pt x="10223" y="1208620"/>
                </a:lnTo>
                <a:lnTo>
                  <a:pt x="5105" y="1256195"/>
                </a:lnTo>
                <a:lnTo>
                  <a:pt x="1701" y="1303896"/>
                </a:lnTo>
                <a:lnTo>
                  <a:pt x="0" y="1351673"/>
                </a:lnTo>
                <a:lnTo>
                  <a:pt x="0" y="1399463"/>
                </a:lnTo>
                <a:lnTo>
                  <a:pt x="1701" y="1447241"/>
                </a:lnTo>
                <a:lnTo>
                  <a:pt x="5105" y="1494942"/>
                </a:lnTo>
                <a:lnTo>
                  <a:pt x="10223" y="1542516"/>
                </a:lnTo>
                <a:lnTo>
                  <a:pt x="17030" y="1589938"/>
                </a:lnTo>
                <a:lnTo>
                  <a:pt x="25552" y="1637131"/>
                </a:lnTo>
                <a:lnTo>
                  <a:pt x="35775" y="1684070"/>
                </a:lnTo>
                <a:lnTo>
                  <a:pt x="47701" y="1730692"/>
                </a:lnTo>
                <a:lnTo>
                  <a:pt x="61341" y="1776958"/>
                </a:lnTo>
                <a:lnTo>
                  <a:pt x="76669" y="1822818"/>
                </a:lnTo>
                <a:lnTo>
                  <a:pt x="93713" y="1868220"/>
                </a:lnTo>
                <a:lnTo>
                  <a:pt x="112445" y="1913128"/>
                </a:lnTo>
                <a:lnTo>
                  <a:pt x="132892" y="1957476"/>
                </a:lnTo>
                <a:lnTo>
                  <a:pt x="155041" y="2001227"/>
                </a:lnTo>
                <a:lnTo>
                  <a:pt x="178904" y="2044331"/>
                </a:lnTo>
                <a:lnTo>
                  <a:pt x="204457" y="2086749"/>
                </a:lnTo>
                <a:lnTo>
                  <a:pt x="231724" y="2128418"/>
                </a:lnTo>
                <a:lnTo>
                  <a:pt x="266903" y="2094255"/>
                </a:lnTo>
                <a:lnTo>
                  <a:pt x="240728" y="2052929"/>
                </a:lnTo>
                <a:lnTo>
                  <a:pt x="216242" y="2010905"/>
                </a:lnTo>
                <a:lnTo>
                  <a:pt x="193446" y="1968233"/>
                </a:lnTo>
                <a:lnTo>
                  <a:pt x="172339" y="1924951"/>
                </a:lnTo>
                <a:lnTo>
                  <a:pt x="152920" y="1881124"/>
                </a:lnTo>
                <a:lnTo>
                  <a:pt x="135191" y="1836788"/>
                </a:lnTo>
                <a:lnTo>
                  <a:pt x="119151" y="1791982"/>
                </a:lnTo>
                <a:lnTo>
                  <a:pt x="104800" y="1746758"/>
                </a:lnTo>
                <a:lnTo>
                  <a:pt x="92138" y="1701177"/>
                </a:lnTo>
                <a:lnTo>
                  <a:pt x="81165" y="1655254"/>
                </a:lnTo>
                <a:lnTo>
                  <a:pt x="71882" y="1609064"/>
                </a:lnTo>
                <a:lnTo>
                  <a:pt x="64287" y="1562646"/>
                </a:lnTo>
                <a:lnTo>
                  <a:pt x="58369" y="1516037"/>
                </a:lnTo>
                <a:lnTo>
                  <a:pt x="54152" y="1469288"/>
                </a:lnTo>
                <a:lnTo>
                  <a:pt x="51612" y="1422450"/>
                </a:lnTo>
                <a:lnTo>
                  <a:pt x="50774" y="1375562"/>
                </a:lnTo>
                <a:lnTo>
                  <a:pt x="51612" y="1328686"/>
                </a:lnTo>
                <a:lnTo>
                  <a:pt x="54152" y="1281849"/>
                </a:lnTo>
                <a:lnTo>
                  <a:pt x="58369" y="1235100"/>
                </a:lnTo>
                <a:lnTo>
                  <a:pt x="64287" y="1188491"/>
                </a:lnTo>
                <a:lnTo>
                  <a:pt x="71882" y="1142072"/>
                </a:lnTo>
                <a:lnTo>
                  <a:pt x="81165" y="1095883"/>
                </a:lnTo>
                <a:lnTo>
                  <a:pt x="92138" y="1049959"/>
                </a:lnTo>
                <a:lnTo>
                  <a:pt x="104800" y="1004379"/>
                </a:lnTo>
                <a:lnTo>
                  <a:pt x="119151" y="959154"/>
                </a:lnTo>
                <a:lnTo>
                  <a:pt x="135191" y="914349"/>
                </a:lnTo>
                <a:lnTo>
                  <a:pt x="152920" y="870013"/>
                </a:lnTo>
                <a:lnTo>
                  <a:pt x="172339" y="826185"/>
                </a:lnTo>
                <a:lnTo>
                  <a:pt x="193446" y="782904"/>
                </a:lnTo>
                <a:lnTo>
                  <a:pt x="216242" y="740232"/>
                </a:lnTo>
                <a:lnTo>
                  <a:pt x="240728" y="698207"/>
                </a:lnTo>
                <a:lnTo>
                  <a:pt x="266903" y="656869"/>
                </a:lnTo>
                <a:close/>
              </a:path>
              <a:path w="2827655" h="2751454">
                <a:moveTo>
                  <a:pt x="1164539" y="2498877"/>
                </a:moveTo>
                <a:lnTo>
                  <a:pt x="1116393" y="2487688"/>
                </a:lnTo>
                <a:lnTo>
                  <a:pt x="1069047" y="2474633"/>
                </a:lnTo>
                <a:lnTo>
                  <a:pt x="1022540" y="2459748"/>
                </a:lnTo>
                <a:lnTo>
                  <a:pt x="976922" y="2443086"/>
                </a:lnTo>
                <a:lnTo>
                  <a:pt x="932218" y="2424684"/>
                </a:lnTo>
                <a:lnTo>
                  <a:pt x="888492" y="2404592"/>
                </a:lnTo>
                <a:lnTo>
                  <a:pt x="845769" y="2382837"/>
                </a:lnTo>
                <a:lnTo>
                  <a:pt x="804100" y="2359469"/>
                </a:lnTo>
                <a:lnTo>
                  <a:pt x="763536" y="2334526"/>
                </a:lnTo>
                <a:lnTo>
                  <a:pt x="724115" y="2308060"/>
                </a:lnTo>
                <a:lnTo>
                  <a:pt x="685876" y="2280107"/>
                </a:lnTo>
                <a:lnTo>
                  <a:pt x="648855" y="2250706"/>
                </a:lnTo>
                <a:lnTo>
                  <a:pt x="613117" y="2219896"/>
                </a:lnTo>
                <a:lnTo>
                  <a:pt x="578675" y="2187727"/>
                </a:lnTo>
                <a:lnTo>
                  <a:pt x="545604" y="2154250"/>
                </a:lnTo>
                <a:lnTo>
                  <a:pt x="513930" y="2119477"/>
                </a:lnTo>
                <a:lnTo>
                  <a:pt x="483704" y="2083485"/>
                </a:lnTo>
                <a:lnTo>
                  <a:pt x="454964" y="2046287"/>
                </a:lnTo>
                <a:lnTo>
                  <a:pt x="427748" y="2007933"/>
                </a:lnTo>
                <a:lnTo>
                  <a:pt x="402107" y="1968487"/>
                </a:lnTo>
                <a:lnTo>
                  <a:pt x="378079" y="1927948"/>
                </a:lnTo>
                <a:lnTo>
                  <a:pt x="355714" y="1886407"/>
                </a:lnTo>
                <a:lnTo>
                  <a:pt x="335051" y="1843862"/>
                </a:lnTo>
                <a:lnTo>
                  <a:pt x="316128" y="1800390"/>
                </a:lnTo>
                <a:lnTo>
                  <a:pt x="298996" y="1756003"/>
                </a:lnTo>
                <a:lnTo>
                  <a:pt x="283692" y="1710766"/>
                </a:lnTo>
                <a:lnTo>
                  <a:pt x="270268" y="1664716"/>
                </a:lnTo>
                <a:lnTo>
                  <a:pt x="258775" y="1617878"/>
                </a:lnTo>
                <a:lnTo>
                  <a:pt x="216611" y="1617878"/>
                </a:lnTo>
                <a:lnTo>
                  <a:pt x="227749" y="1665554"/>
                </a:lnTo>
                <a:lnTo>
                  <a:pt x="240792" y="1712455"/>
                </a:lnTo>
                <a:lnTo>
                  <a:pt x="255714" y="1758543"/>
                </a:lnTo>
                <a:lnTo>
                  <a:pt x="272465" y="1803781"/>
                </a:lnTo>
                <a:lnTo>
                  <a:pt x="291007" y="1848129"/>
                </a:lnTo>
                <a:lnTo>
                  <a:pt x="311289" y="1891550"/>
                </a:lnTo>
                <a:lnTo>
                  <a:pt x="333273" y="1933981"/>
                </a:lnTo>
                <a:lnTo>
                  <a:pt x="356933" y="1975408"/>
                </a:lnTo>
                <a:lnTo>
                  <a:pt x="382206" y="2015782"/>
                </a:lnTo>
                <a:lnTo>
                  <a:pt x="409067" y="2055063"/>
                </a:lnTo>
                <a:lnTo>
                  <a:pt x="437451" y="2093201"/>
                </a:lnTo>
                <a:lnTo>
                  <a:pt x="467347" y="2130171"/>
                </a:lnTo>
                <a:lnTo>
                  <a:pt x="498703" y="2165934"/>
                </a:lnTo>
                <a:lnTo>
                  <a:pt x="531456" y="2200427"/>
                </a:lnTo>
                <a:lnTo>
                  <a:pt x="565594" y="2233638"/>
                </a:lnTo>
                <a:lnTo>
                  <a:pt x="601065" y="2265502"/>
                </a:lnTo>
                <a:lnTo>
                  <a:pt x="637832" y="2295995"/>
                </a:lnTo>
                <a:lnTo>
                  <a:pt x="675830" y="2325078"/>
                </a:lnTo>
                <a:lnTo>
                  <a:pt x="715048" y="2352687"/>
                </a:lnTo>
                <a:lnTo>
                  <a:pt x="755434" y="2378811"/>
                </a:lnTo>
                <a:lnTo>
                  <a:pt x="796950" y="2403398"/>
                </a:lnTo>
                <a:lnTo>
                  <a:pt x="839533" y="2426411"/>
                </a:lnTo>
                <a:lnTo>
                  <a:pt x="883170" y="2447798"/>
                </a:lnTo>
                <a:lnTo>
                  <a:pt x="927798" y="2467533"/>
                </a:lnTo>
                <a:lnTo>
                  <a:pt x="973391" y="2485567"/>
                </a:lnTo>
                <a:lnTo>
                  <a:pt x="1019911" y="2501862"/>
                </a:lnTo>
                <a:lnTo>
                  <a:pt x="1067295" y="2516378"/>
                </a:lnTo>
                <a:lnTo>
                  <a:pt x="1115517" y="2529065"/>
                </a:lnTo>
                <a:lnTo>
                  <a:pt x="1164539" y="2539898"/>
                </a:lnTo>
                <a:lnTo>
                  <a:pt x="1164539" y="2498877"/>
                </a:lnTo>
                <a:close/>
              </a:path>
              <a:path w="2827655" h="2751454">
                <a:moveTo>
                  <a:pt x="1164539" y="211226"/>
                </a:moveTo>
                <a:lnTo>
                  <a:pt x="1115517" y="222084"/>
                </a:lnTo>
                <a:lnTo>
                  <a:pt x="1067295" y="234797"/>
                </a:lnTo>
                <a:lnTo>
                  <a:pt x="1019911" y="249339"/>
                </a:lnTo>
                <a:lnTo>
                  <a:pt x="973391" y="265658"/>
                </a:lnTo>
                <a:lnTo>
                  <a:pt x="927798" y="283718"/>
                </a:lnTo>
                <a:lnTo>
                  <a:pt x="883170" y="303479"/>
                </a:lnTo>
                <a:lnTo>
                  <a:pt x="839533" y="324904"/>
                </a:lnTo>
                <a:lnTo>
                  <a:pt x="796950" y="347954"/>
                </a:lnTo>
                <a:lnTo>
                  <a:pt x="755434" y="372579"/>
                </a:lnTo>
                <a:lnTo>
                  <a:pt x="715048" y="398741"/>
                </a:lnTo>
                <a:lnTo>
                  <a:pt x="675830" y="426402"/>
                </a:lnTo>
                <a:lnTo>
                  <a:pt x="637832" y="455536"/>
                </a:lnTo>
                <a:lnTo>
                  <a:pt x="601065" y="486079"/>
                </a:lnTo>
                <a:lnTo>
                  <a:pt x="565594" y="517994"/>
                </a:lnTo>
                <a:lnTo>
                  <a:pt x="531456" y="551256"/>
                </a:lnTo>
                <a:lnTo>
                  <a:pt x="498703" y="585812"/>
                </a:lnTo>
                <a:lnTo>
                  <a:pt x="467347" y="621626"/>
                </a:lnTo>
                <a:lnTo>
                  <a:pt x="437451" y="658660"/>
                </a:lnTo>
                <a:lnTo>
                  <a:pt x="409067" y="696874"/>
                </a:lnTo>
                <a:lnTo>
                  <a:pt x="382206" y="736219"/>
                </a:lnTo>
                <a:lnTo>
                  <a:pt x="356933" y="776655"/>
                </a:lnTo>
                <a:lnTo>
                  <a:pt x="333273" y="818146"/>
                </a:lnTo>
                <a:lnTo>
                  <a:pt x="311289" y="860666"/>
                </a:lnTo>
                <a:lnTo>
                  <a:pt x="291007" y="904151"/>
                </a:lnTo>
                <a:lnTo>
                  <a:pt x="272465" y="948563"/>
                </a:lnTo>
                <a:lnTo>
                  <a:pt x="255714" y="993876"/>
                </a:lnTo>
                <a:lnTo>
                  <a:pt x="240792" y="1040041"/>
                </a:lnTo>
                <a:lnTo>
                  <a:pt x="227749" y="1087031"/>
                </a:lnTo>
                <a:lnTo>
                  <a:pt x="216611" y="1134770"/>
                </a:lnTo>
                <a:lnTo>
                  <a:pt x="258775" y="1134770"/>
                </a:lnTo>
                <a:lnTo>
                  <a:pt x="270268" y="1087882"/>
                </a:lnTo>
                <a:lnTo>
                  <a:pt x="283692" y="1041755"/>
                </a:lnTo>
                <a:lnTo>
                  <a:pt x="298996" y="996442"/>
                </a:lnTo>
                <a:lnTo>
                  <a:pt x="316128" y="951992"/>
                </a:lnTo>
                <a:lnTo>
                  <a:pt x="335051" y="908443"/>
                </a:lnTo>
                <a:lnTo>
                  <a:pt x="355714" y="865835"/>
                </a:lnTo>
                <a:lnTo>
                  <a:pt x="378079" y="824217"/>
                </a:lnTo>
                <a:lnTo>
                  <a:pt x="402107" y="783628"/>
                </a:lnTo>
                <a:lnTo>
                  <a:pt x="427748" y="744093"/>
                </a:lnTo>
                <a:lnTo>
                  <a:pt x="454964" y="705675"/>
                </a:lnTo>
                <a:lnTo>
                  <a:pt x="483704" y="668413"/>
                </a:lnTo>
                <a:lnTo>
                  <a:pt x="513930" y="632358"/>
                </a:lnTo>
                <a:lnTo>
                  <a:pt x="545604" y="597522"/>
                </a:lnTo>
                <a:lnTo>
                  <a:pt x="578688" y="563981"/>
                </a:lnTo>
                <a:lnTo>
                  <a:pt x="613117" y="531749"/>
                </a:lnTo>
                <a:lnTo>
                  <a:pt x="648855" y="500888"/>
                </a:lnTo>
                <a:lnTo>
                  <a:pt x="685876" y="471424"/>
                </a:lnTo>
                <a:lnTo>
                  <a:pt x="724115" y="443420"/>
                </a:lnTo>
                <a:lnTo>
                  <a:pt x="763536" y="416902"/>
                </a:lnTo>
                <a:lnTo>
                  <a:pt x="804100" y="391909"/>
                </a:lnTo>
                <a:lnTo>
                  <a:pt x="845769" y="368503"/>
                </a:lnTo>
                <a:lnTo>
                  <a:pt x="888492" y="346710"/>
                </a:lnTo>
                <a:lnTo>
                  <a:pt x="932218" y="326567"/>
                </a:lnTo>
                <a:lnTo>
                  <a:pt x="976922" y="308140"/>
                </a:lnTo>
                <a:lnTo>
                  <a:pt x="1022540" y="291452"/>
                </a:lnTo>
                <a:lnTo>
                  <a:pt x="1069047" y="276542"/>
                </a:lnTo>
                <a:lnTo>
                  <a:pt x="1116393" y="263461"/>
                </a:lnTo>
                <a:lnTo>
                  <a:pt x="1164539" y="252247"/>
                </a:lnTo>
                <a:lnTo>
                  <a:pt x="1164539" y="211226"/>
                </a:lnTo>
                <a:close/>
              </a:path>
              <a:path w="2827655" h="2751454">
                <a:moveTo>
                  <a:pt x="2188667" y="2525293"/>
                </a:moveTo>
                <a:lnTo>
                  <a:pt x="2153615" y="2491130"/>
                </a:lnTo>
                <a:lnTo>
                  <a:pt x="2111095" y="2516619"/>
                </a:lnTo>
                <a:lnTo>
                  <a:pt x="2067877" y="2540457"/>
                </a:lnTo>
                <a:lnTo>
                  <a:pt x="2023986" y="2562644"/>
                </a:lnTo>
                <a:lnTo>
                  <a:pt x="1979485" y="2583192"/>
                </a:lnTo>
                <a:lnTo>
                  <a:pt x="1934400" y="2602090"/>
                </a:lnTo>
                <a:lnTo>
                  <a:pt x="1888807" y="2619349"/>
                </a:lnTo>
                <a:lnTo>
                  <a:pt x="1842719" y="2634970"/>
                </a:lnTo>
                <a:lnTo>
                  <a:pt x="1796224" y="2648940"/>
                </a:lnTo>
                <a:lnTo>
                  <a:pt x="1749336" y="2661272"/>
                </a:lnTo>
                <a:lnTo>
                  <a:pt x="1702117" y="2671953"/>
                </a:lnTo>
                <a:lnTo>
                  <a:pt x="1654606" y="2680995"/>
                </a:lnTo>
                <a:lnTo>
                  <a:pt x="1606867" y="2688399"/>
                </a:lnTo>
                <a:lnTo>
                  <a:pt x="1558937" y="2694152"/>
                </a:lnTo>
                <a:lnTo>
                  <a:pt x="1510855" y="2698254"/>
                </a:lnTo>
                <a:lnTo>
                  <a:pt x="1462684" y="2700718"/>
                </a:lnTo>
                <a:lnTo>
                  <a:pt x="1414462" y="2701544"/>
                </a:lnTo>
                <a:lnTo>
                  <a:pt x="1366253" y="2700718"/>
                </a:lnTo>
                <a:lnTo>
                  <a:pt x="1318082" y="2698254"/>
                </a:lnTo>
                <a:lnTo>
                  <a:pt x="1270000" y="2694152"/>
                </a:lnTo>
                <a:lnTo>
                  <a:pt x="1222070" y="2688399"/>
                </a:lnTo>
                <a:lnTo>
                  <a:pt x="1174330" y="2680995"/>
                </a:lnTo>
                <a:lnTo>
                  <a:pt x="1126820" y="2671953"/>
                </a:lnTo>
                <a:lnTo>
                  <a:pt x="1079601" y="2661272"/>
                </a:lnTo>
                <a:lnTo>
                  <a:pt x="1032713" y="2648940"/>
                </a:lnTo>
                <a:lnTo>
                  <a:pt x="986218" y="2634970"/>
                </a:lnTo>
                <a:lnTo>
                  <a:pt x="940130" y="2619349"/>
                </a:lnTo>
                <a:lnTo>
                  <a:pt x="894537" y="2602090"/>
                </a:lnTo>
                <a:lnTo>
                  <a:pt x="849452" y="2583192"/>
                </a:lnTo>
                <a:lnTo>
                  <a:pt x="804951" y="2562644"/>
                </a:lnTo>
                <a:lnTo>
                  <a:pt x="761060" y="2540457"/>
                </a:lnTo>
                <a:lnTo>
                  <a:pt x="717842" y="2516619"/>
                </a:lnTo>
                <a:lnTo>
                  <a:pt x="675335" y="2491130"/>
                </a:lnTo>
                <a:lnTo>
                  <a:pt x="640283" y="2525293"/>
                </a:lnTo>
                <a:lnTo>
                  <a:pt x="681850" y="2551087"/>
                </a:lnTo>
                <a:lnTo>
                  <a:pt x="724154" y="2575306"/>
                </a:lnTo>
                <a:lnTo>
                  <a:pt x="767130" y="2597975"/>
                </a:lnTo>
                <a:lnTo>
                  <a:pt x="810729" y="2619070"/>
                </a:lnTo>
                <a:lnTo>
                  <a:pt x="854925" y="2638615"/>
                </a:lnTo>
                <a:lnTo>
                  <a:pt x="899655" y="2656586"/>
                </a:lnTo>
                <a:lnTo>
                  <a:pt x="944880" y="2672994"/>
                </a:lnTo>
                <a:lnTo>
                  <a:pt x="990561" y="2687840"/>
                </a:lnTo>
                <a:lnTo>
                  <a:pt x="1036637" y="2701125"/>
                </a:lnTo>
                <a:lnTo>
                  <a:pt x="1083081" y="2712847"/>
                </a:lnTo>
                <a:lnTo>
                  <a:pt x="1129830" y="2723007"/>
                </a:lnTo>
                <a:lnTo>
                  <a:pt x="1176858" y="2731605"/>
                </a:lnTo>
                <a:lnTo>
                  <a:pt x="1224114" y="2738640"/>
                </a:lnTo>
                <a:lnTo>
                  <a:pt x="1271549" y="2744101"/>
                </a:lnTo>
                <a:lnTo>
                  <a:pt x="1319110" y="2748013"/>
                </a:lnTo>
                <a:lnTo>
                  <a:pt x="1366761" y="2750350"/>
                </a:lnTo>
                <a:lnTo>
                  <a:pt x="1414475" y="2751137"/>
                </a:lnTo>
                <a:lnTo>
                  <a:pt x="1462176" y="2750350"/>
                </a:lnTo>
                <a:lnTo>
                  <a:pt x="1509826" y="2748013"/>
                </a:lnTo>
                <a:lnTo>
                  <a:pt x="1557388" y="2744101"/>
                </a:lnTo>
                <a:lnTo>
                  <a:pt x="1604822" y="2738640"/>
                </a:lnTo>
                <a:lnTo>
                  <a:pt x="1652079" y="2731605"/>
                </a:lnTo>
                <a:lnTo>
                  <a:pt x="1699107" y="2723007"/>
                </a:lnTo>
                <a:lnTo>
                  <a:pt x="1745856" y="2712847"/>
                </a:lnTo>
                <a:lnTo>
                  <a:pt x="1792300" y="2701125"/>
                </a:lnTo>
                <a:lnTo>
                  <a:pt x="1838375" y="2687840"/>
                </a:lnTo>
                <a:lnTo>
                  <a:pt x="1884057" y="2672994"/>
                </a:lnTo>
                <a:lnTo>
                  <a:pt x="1929282" y="2656586"/>
                </a:lnTo>
                <a:lnTo>
                  <a:pt x="1974011" y="2638615"/>
                </a:lnTo>
                <a:lnTo>
                  <a:pt x="2018207" y="2619070"/>
                </a:lnTo>
                <a:lnTo>
                  <a:pt x="2061806" y="2597975"/>
                </a:lnTo>
                <a:lnTo>
                  <a:pt x="2104783" y="2575306"/>
                </a:lnTo>
                <a:lnTo>
                  <a:pt x="2147087" y="2551087"/>
                </a:lnTo>
                <a:lnTo>
                  <a:pt x="2188667" y="2525293"/>
                </a:lnTo>
                <a:close/>
              </a:path>
              <a:path w="2827655" h="2751454">
                <a:moveTo>
                  <a:pt x="2188667" y="225831"/>
                </a:moveTo>
                <a:lnTo>
                  <a:pt x="2147087" y="200050"/>
                </a:lnTo>
                <a:lnTo>
                  <a:pt x="2104783" y="175831"/>
                </a:lnTo>
                <a:lnTo>
                  <a:pt x="2061806" y="153162"/>
                </a:lnTo>
                <a:lnTo>
                  <a:pt x="2018207" y="132067"/>
                </a:lnTo>
                <a:lnTo>
                  <a:pt x="1974011" y="112522"/>
                </a:lnTo>
                <a:lnTo>
                  <a:pt x="1929282" y="94551"/>
                </a:lnTo>
                <a:lnTo>
                  <a:pt x="1884057" y="78143"/>
                </a:lnTo>
                <a:lnTo>
                  <a:pt x="1838375" y="63296"/>
                </a:lnTo>
                <a:lnTo>
                  <a:pt x="1792300" y="50012"/>
                </a:lnTo>
                <a:lnTo>
                  <a:pt x="1745856" y="38290"/>
                </a:lnTo>
                <a:lnTo>
                  <a:pt x="1699107" y="28130"/>
                </a:lnTo>
                <a:lnTo>
                  <a:pt x="1652079" y="19532"/>
                </a:lnTo>
                <a:lnTo>
                  <a:pt x="1604822" y="12496"/>
                </a:lnTo>
                <a:lnTo>
                  <a:pt x="1557388" y="7035"/>
                </a:lnTo>
                <a:lnTo>
                  <a:pt x="1509826" y="3124"/>
                </a:lnTo>
                <a:lnTo>
                  <a:pt x="1462176" y="787"/>
                </a:lnTo>
                <a:lnTo>
                  <a:pt x="1414462" y="0"/>
                </a:lnTo>
                <a:lnTo>
                  <a:pt x="1366761" y="787"/>
                </a:lnTo>
                <a:lnTo>
                  <a:pt x="1319110" y="3124"/>
                </a:lnTo>
                <a:lnTo>
                  <a:pt x="1271549" y="7035"/>
                </a:lnTo>
                <a:lnTo>
                  <a:pt x="1224114" y="12496"/>
                </a:lnTo>
                <a:lnTo>
                  <a:pt x="1176858" y="19532"/>
                </a:lnTo>
                <a:lnTo>
                  <a:pt x="1129830" y="28130"/>
                </a:lnTo>
                <a:lnTo>
                  <a:pt x="1083081" y="38290"/>
                </a:lnTo>
                <a:lnTo>
                  <a:pt x="1036637" y="50012"/>
                </a:lnTo>
                <a:lnTo>
                  <a:pt x="990561" y="63296"/>
                </a:lnTo>
                <a:lnTo>
                  <a:pt x="944880" y="78143"/>
                </a:lnTo>
                <a:lnTo>
                  <a:pt x="899655" y="94551"/>
                </a:lnTo>
                <a:lnTo>
                  <a:pt x="854925" y="112522"/>
                </a:lnTo>
                <a:lnTo>
                  <a:pt x="810729" y="132067"/>
                </a:lnTo>
                <a:lnTo>
                  <a:pt x="767130" y="153162"/>
                </a:lnTo>
                <a:lnTo>
                  <a:pt x="724154" y="175831"/>
                </a:lnTo>
                <a:lnTo>
                  <a:pt x="681850" y="200050"/>
                </a:lnTo>
                <a:lnTo>
                  <a:pt x="640283" y="225831"/>
                </a:lnTo>
                <a:lnTo>
                  <a:pt x="675335" y="259994"/>
                </a:lnTo>
                <a:lnTo>
                  <a:pt x="717842" y="234518"/>
                </a:lnTo>
                <a:lnTo>
                  <a:pt x="761060" y="210680"/>
                </a:lnTo>
                <a:lnTo>
                  <a:pt x="804951" y="188493"/>
                </a:lnTo>
                <a:lnTo>
                  <a:pt x="849452" y="167944"/>
                </a:lnTo>
                <a:lnTo>
                  <a:pt x="894537" y="149047"/>
                </a:lnTo>
                <a:lnTo>
                  <a:pt x="940130" y="131787"/>
                </a:lnTo>
                <a:lnTo>
                  <a:pt x="986218" y="116166"/>
                </a:lnTo>
                <a:lnTo>
                  <a:pt x="1032713" y="102196"/>
                </a:lnTo>
                <a:lnTo>
                  <a:pt x="1079601" y="89865"/>
                </a:lnTo>
                <a:lnTo>
                  <a:pt x="1126820" y="79184"/>
                </a:lnTo>
                <a:lnTo>
                  <a:pt x="1174330" y="70142"/>
                </a:lnTo>
                <a:lnTo>
                  <a:pt x="1222070" y="62738"/>
                </a:lnTo>
                <a:lnTo>
                  <a:pt x="1270000" y="56984"/>
                </a:lnTo>
                <a:lnTo>
                  <a:pt x="1318082" y="52882"/>
                </a:lnTo>
                <a:lnTo>
                  <a:pt x="1366253" y="50419"/>
                </a:lnTo>
                <a:lnTo>
                  <a:pt x="1414462" y="49593"/>
                </a:lnTo>
                <a:lnTo>
                  <a:pt x="1462684" y="50419"/>
                </a:lnTo>
                <a:lnTo>
                  <a:pt x="1510855" y="52882"/>
                </a:lnTo>
                <a:lnTo>
                  <a:pt x="1558937" y="56984"/>
                </a:lnTo>
                <a:lnTo>
                  <a:pt x="1606867" y="62738"/>
                </a:lnTo>
                <a:lnTo>
                  <a:pt x="1654606" y="70142"/>
                </a:lnTo>
                <a:lnTo>
                  <a:pt x="1702117" y="79184"/>
                </a:lnTo>
                <a:lnTo>
                  <a:pt x="1749336" y="89865"/>
                </a:lnTo>
                <a:lnTo>
                  <a:pt x="1796224" y="102196"/>
                </a:lnTo>
                <a:lnTo>
                  <a:pt x="1842719" y="116166"/>
                </a:lnTo>
                <a:lnTo>
                  <a:pt x="1888807" y="131787"/>
                </a:lnTo>
                <a:lnTo>
                  <a:pt x="1934400" y="149047"/>
                </a:lnTo>
                <a:lnTo>
                  <a:pt x="1979485" y="167944"/>
                </a:lnTo>
                <a:lnTo>
                  <a:pt x="2023986" y="188493"/>
                </a:lnTo>
                <a:lnTo>
                  <a:pt x="2067877" y="210680"/>
                </a:lnTo>
                <a:lnTo>
                  <a:pt x="2111095" y="234518"/>
                </a:lnTo>
                <a:lnTo>
                  <a:pt x="2153615" y="259994"/>
                </a:lnTo>
                <a:lnTo>
                  <a:pt x="2188667" y="225831"/>
                </a:lnTo>
                <a:close/>
              </a:path>
              <a:path w="2827655" h="2751454">
                <a:moveTo>
                  <a:pt x="2609291" y="1617878"/>
                </a:moveTo>
                <a:lnTo>
                  <a:pt x="2567127" y="1617878"/>
                </a:lnTo>
                <a:lnTo>
                  <a:pt x="2555621" y="1664716"/>
                </a:lnTo>
                <a:lnTo>
                  <a:pt x="2542197" y="1710766"/>
                </a:lnTo>
                <a:lnTo>
                  <a:pt x="2526893" y="1756003"/>
                </a:lnTo>
                <a:lnTo>
                  <a:pt x="2509761" y="1800390"/>
                </a:lnTo>
                <a:lnTo>
                  <a:pt x="2490838" y="1843862"/>
                </a:lnTo>
                <a:lnTo>
                  <a:pt x="2470175" y="1886407"/>
                </a:lnTo>
                <a:lnTo>
                  <a:pt x="2447810" y="1927948"/>
                </a:lnTo>
                <a:lnTo>
                  <a:pt x="2423782" y="1968487"/>
                </a:lnTo>
                <a:lnTo>
                  <a:pt x="2398141" y="2007933"/>
                </a:lnTo>
                <a:lnTo>
                  <a:pt x="2370925" y="2046287"/>
                </a:lnTo>
                <a:lnTo>
                  <a:pt x="2342184" y="2083485"/>
                </a:lnTo>
                <a:lnTo>
                  <a:pt x="2311958" y="2119477"/>
                </a:lnTo>
                <a:lnTo>
                  <a:pt x="2280285" y="2154250"/>
                </a:lnTo>
                <a:lnTo>
                  <a:pt x="2247214" y="2187727"/>
                </a:lnTo>
                <a:lnTo>
                  <a:pt x="2212771" y="2219896"/>
                </a:lnTo>
                <a:lnTo>
                  <a:pt x="2177034" y="2250706"/>
                </a:lnTo>
                <a:lnTo>
                  <a:pt x="2140013" y="2280107"/>
                </a:lnTo>
                <a:lnTo>
                  <a:pt x="2101773" y="2308060"/>
                </a:lnTo>
                <a:lnTo>
                  <a:pt x="2062353" y="2334526"/>
                </a:lnTo>
                <a:lnTo>
                  <a:pt x="2021789" y="2359469"/>
                </a:lnTo>
                <a:lnTo>
                  <a:pt x="1980120" y="2382837"/>
                </a:lnTo>
                <a:lnTo>
                  <a:pt x="1937397" y="2404592"/>
                </a:lnTo>
                <a:lnTo>
                  <a:pt x="1893671" y="2424684"/>
                </a:lnTo>
                <a:lnTo>
                  <a:pt x="1848967" y="2443086"/>
                </a:lnTo>
                <a:lnTo>
                  <a:pt x="1803349" y="2459748"/>
                </a:lnTo>
                <a:lnTo>
                  <a:pt x="1756841" y="2474633"/>
                </a:lnTo>
                <a:lnTo>
                  <a:pt x="1709496" y="2487688"/>
                </a:lnTo>
                <a:lnTo>
                  <a:pt x="1661363" y="2498877"/>
                </a:lnTo>
                <a:lnTo>
                  <a:pt x="1661363" y="2539898"/>
                </a:lnTo>
                <a:lnTo>
                  <a:pt x="1710372" y="2529065"/>
                </a:lnTo>
                <a:lnTo>
                  <a:pt x="1758594" y="2516378"/>
                </a:lnTo>
                <a:lnTo>
                  <a:pt x="1805978" y="2501862"/>
                </a:lnTo>
                <a:lnTo>
                  <a:pt x="1852498" y="2485567"/>
                </a:lnTo>
                <a:lnTo>
                  <a:pt x="1898091" y="2467533"/>
                </a:lnTo>
                <a:lnTo>
                  <a:pt x="1942719" y="2447798"/>
                </a:lnTo>
                <a:lnTo>
                  <a:pt x="1986356" y="2426411"/>
                </a:lnTo>
                <a:lnTo>
                  <a:pt x="2028939" y="2403398"/>
                </a:lnTo>
                <a:lnTo>
                  <a:pt x="2070455" y="2378811"/>
                </a:lnTo>
                <a:lnTo>
                  <a:pt x="2110841" y="2352687"/>
                </a:lnTo>
                <a:lnTo>
                  <a:pt x="2150059" y="2325078"/>
                </a:lnTo>
                <a:lnTo>
                  <a:pt x="2188057" y="2295995"/>
                </a:lnTo>
                <a:lnTo>
                  <a:pt x="2224824" y="2265502"/>
                </a:lnTo>
                <a:lnTo>
                  <a:pt x="2260295" y="2233638"/>
                </a:lnTo>
                <a:lnTo>
                  <a:pt x="2294432" y="2200427"/>
                </a:lnTo>
                <a:lnTo>
                  <a:pt x="2327186" y="2165934"/>
                </a:lnTo>
                <a:lnTo>
                  <a:pt x="2358542" y="2130171"/>
                </a:lnTo>
                <a:lnTo>
                  <a:pt x="2388438" y="2093201"/>
                </a:lnTo>
                <a:lnTo>
                  <a:pt x="2416822" y="2055063"/>
                </a:lnTo>
                <a:lnTo>
                  <a:pt x="2443683" y="2015782"/>
                </a:lnTo>
                <a:lnTo>
                  <a:pt x="2468956" y="1975408"/>
                </a:lnTo>
                <a:lnTo>
                  <a:pt x="2492616" y="1933981"/>
                </a:lnTo>
                <a:lnTo>
                  <a:pt x="2514600" y="1891550"/>
                </a:lnTo>
                <a:lnTo>
                  <a:pt x="2534882" y="1848129"/>
                </a:lnTo>
                <a:lnTo>
                  <a:pt x="2553424" y="1803781"/>
                </a:lnTo>
                <a:lnTo>
                  <a:pt x="2570175" y="1758543"/>
                </a:lnTo>
                <a:lnTo>
                  <a:pt x="2585097" y="1712455"/>
                </a:lnTo>
                <a:lnTo>
                  <a:pt x="2598140" y="1665554"/>
                </a:lnTo>
                <a:lnTo>
                  <a:pt x="2609291" y="1617878"/>
                </a:lnTo>
                <a:close/>
              </a:path>
              <a:path w="2827655" h="2751454">
                <a:moveTo>
                  <a:pt x="2609291" y="1134770"/>
                </a:moveTo>
                <a:lnTo>
                  <a:pt x="2598140" y="1087031"/>
                </a:lnTo>
                <a:lnTo>
                  <a:pt x="2585097" y="1040041"/>
                </a:lnTo>
                <a:lnTo>
                  <a:pt x="2570175" y="993876"/>
                </a:lnTo>
                <a:lnTo>
                  <a:pt x="2553424" y="948563"/>
                </a:lnTo>
                <a:lnTo>
                  <a:pt x="2534882" y="904151"/>
                </a:lnTo>
                <a:lnTo>
                  <a:pt x="2514600" y="860666"/>
                </a:lnTo>
                <a:lnTo>
                  <a:pt x="2492616" y="818146"/>
                </a:lnTo>
                <a:lnTo>
                  <a:pt x="2468956" y="776655"/>
                </a:lnTo>
                <a:lnTo>
                  <a:pt x="2443683" y="736219"/>
                </a:lnTo>
                <a:lnTo>
                  <a:pt x="2416822" y="696874"/>
                </a:lnTo>
                <a:lnTo>
                  <a:pt x="2388438" y="658660"/>
                </a:lnTo>
                <a:lnTo>
                  <a:pt x="2358542" y="621626"/>
                </a:lnTo>
                <a:lnTo>
                  <a:pt x="2327186" y="585812"/>
                </a:lnTo>
                <a:lnTo>
                  <a:pt x="2294432" y="551256"/>
                </a:lnTo>
                <a:lnTo>
                  <a:pt x="2260295" y="517994"/>
                </a:lnTo>
                <a:lnTo>
                  <a:pt x="2224824" y="486079"/>
                </a:lnTo>
                <a:lnTo>
                  <a:pt x="2188057" y="455536"/>
                </a:lnTo>
                <a:lnTo>
                  <a:pt x="2150059" y="426402"/>
                </a:lnTo>
                <a:lnTo>
                  <a:pt x="2110841" y="398741"/>
                </a:lnTo>
                <a:lnTo>
                  <a:pt x="2070455" y="372579"/>
                </a:lnTo>
                <a:lnTo>
                  <a:pt x="2028939" y="347954"/>
                </a:lnTo>
                <a:lnTo>
                  <a:pt x="1986356" y="324904"/>
                </a:lnTo>
                <a:lnTo>
                  <a:pt x="1942719" y="303479"/>
                </a:lnTo>
                <a:lnTo>
                  <a:pt x="1898091" y="283718"/>
                </a:lnTo>
                <a:lnTo>
                  <a:pt x="1852498" y="265658"/>
                </a:lnTo>
                <a:lnTo>
                  <a:pt x="1805978" y="249339"/>
                </a:lnTo>
                <a:lnTo>
                  <a:pt x="1758594" y="234797"/>
                </a:lnTo>
                <a:lnTo>
                  <a:pt x="1710372" y="222084"/>
                </a:lnTo>
                <a:lnTo>
                  <a:pt x="1661363" y="211226"/>
                </a:lnTo>
                <a:lnTo>
                  <a:pt x="1661363" y="252247"/>
                </a:lnTo>
                <a:lnTo>
                  <a:pt x="1709496" y="263461"/>
                </a:lnTo>
                <a:lnTo>
                  <a:pt x="1756841" y="276542"/>
                </a:lnTo>
                <a:lnTo>
                  <a:pt x="1803349" y="291452"/>
                </a:lnTo>
                <a:lnTo>
                  <a:pt x="1848967" y="308140"/>
                </a:lnTo>
                <a:lnTo>
                  <a:pt x="1893671" y="326567"/>
                </a:lnTo>
                <a:lnTo>
                  <a:pt x="1937397" y="346710"/>
                </a:lnTo>
                <a:lnTo>
                  <a:pt x="1980120" y="368503"/>
                </a:lnTo>
                <a:lnTo>
                  <a:pt x="2021789" y="391909"/>
                </a:lnTo>
                <a:lnTo>
                  <a:pt x="2062353" y="416902"/>
                </a:lnTo>
                <a:lnTo>
                  <a:pt x="2101773" y="443420"/>
                </a:lnTo>
                <a:lnTo>
                  <a:pt x="2140013" y="471424"/>
                </a:lnTo>
                <a:lnTo>
                  <a:pt x="2177034" y="500888"/>
                </a:lnTo>
                <a:lnTo>
                  <a:pt x="2212771" y="531749"/>
                </a:lnTo>
                <a:lnTo>
                  <a:pt x="2247214" y="563968"/>
                </a:lnTo>
                <a:lnTo>
                  <a:pt x="2280285" y="597522"/>
                </a:lnTo>
                <a:lnTo>
                  <a:pt x="2311958" y="632358"/>
                </a:lnTo>
                <a:lnTo>
                  <a:pt x="2342184" y="668413"/>
                </a:lnTo>
                <a:lnTo>
                  <a:pt x="2370925" y="705675"/>
                </a:lnTo>
                <a:lnTo>
                  <a:pt x="2398141" y="744093"/>
                </a:lnTo>
                <a:lnTo>
                  <a:pt x="2423782" y="783628"/>
                </a:lnTo>
                <a:lnTo>
                  <a:pt x="2447810" y="824217"/>
                </a:lnTo>
                <a:lnTo>
                  <a:pt x="2470175" y="865835"/>
                </a:lnTo>
                <a:lnTo>
                  <a:pt x="2490838" y="908443"/>
                </a:lnTo>
                <a:lnTo>
                  <a:pt x="2509761" y="951992"/>
                </a:lnTo>
                <a:lnTo>
                  <a:pt x="2526893" y="996442"/>
                </a:lnTo>
                <a:lnTo>
                  <a:pt x="2542197" y="1041755"/>
                </a:lnTo>
                <a:lnTo>
                  <a:pt x="2555621" y="1087882"/>
                </a:lnTo>
                <a:lnTo>
                  <a:pt x="2567127" y="1134770"/>
                </a:lnTo>
                <a:lnTo>
                  <a:pt x="2609291" y="1134770"/>
                </a:lnTo>
                <a:close/>
              </a:path>
              <a:path w="2827655" h="2751454">
                <a:moveTo>
                  <a:pt x="2827413" y="1351673"/>
                </a:moveTo>
                <a:lnTo>
                  <a:pt x="2825712" y="1303896"/>
                </a:lnTo>
                <a:lnTo>
                  <a:pt x="2822308" y="1256195"/>
                </a:lnTo>
                <a:lnTo>
                  <a:pt x="2817190" y="1208620"/>
                </a:lnTo>
                <a:lnTo>
                  <a:pt x="2810383" y="1161199"/>
                </a:lnTo>
                <a:lnTo>
                  <a:pt x="2801861" y="1114005"/>
                </a:lnTo>
                <a:lnTo>
                  <a:pt x="2791637" y="1067066"/>
                </a:lnTo>
                <a:lnTo>
                  <a:pt x="2779712" y="1020445"/>
                </a:lnTo>
                <a:lnTo>
                  <a:pt x="2766072" y="974178"/>
                </a:lnTo>
                <a:lnTo>
                  <a:pt x="2750743" y="928319"/>
                </a:lnTo>
                <a:lnTo>
                  <a:pt x="2733700" y="882916"/>
                </a:lnTo>
                <a:lnTo>
                  <a:pt x="2714968" y="838009"/>
                </a:lnTo>
                <a:lnTo>
                  <a:pt x="2694521" y="793661"/>
                </a:lnTo>
                <a:lnTo>
                  <a:pt x="2672372" y="749909"/>
                </a:lnTo>
                <a:lnTo>
                  <a:pt x="2648508" y="706805"/>
                </a:lnTo>
                <a:lnTo>
                  <a:pt x="2622956" y="664387"/>
                </a:lnTo>
                <a:lnTo>
                  <a:pt x="2595702" y="622706"/>
                </a:lnTo>
                <a:lnTo>
                  <a:pt x="2560523" y="656869"/>
                </a:lnTo>
                <a:lnTo>
                  <a:pt x="2586685" y="698207"/>
                </a:lnTo>
                <a:lnTo>
                  <a:pt x="2611170" y="740232"/>
                </a:lnTo>
                <a:lnTo>
                  <a:pt x="2633967" y="782904"/>
                </a:lnTo>
                <a:lnTo>
                  <a:pt x="2655074" y="826185"/>
                </a:lnTo>
                <a:lnTo>
                  <a:pt x="2674493" y="870013"/>
                </a:lnTo>
                <a:lnTo>
                  <a:pt x="2692222" y="914349"/>
                </a:lnTo>
                <a:lnTo>
                  <a:pt x="2708262" y="959154"/>
                </a:lnTo>
                <a:lnTo>
                  <a:pt x="2722613" y="1004379"/>
                </a:lnTo>
                <a:lnTo>
                  <a:pt x="2735275" y="1049959"/>
                </a:lnTo>
                <a:lnTo>
                  <a:pt x="2746248" y="1095883"/>
                </a:lnTo>
                <a:lnTo>
                  <a:pt x="2755531" y="1142072"/>
                </a:lnTo>
                <a:lnTo>
                  <a:pt x="2763126" y="1188491"/>
                </a:lnTo>
                <a:lnTo>
                  <a:pt x="2769044" y="1235100"/>
                </a:lnTo>
                <a:lnTo>
                  <a:pt x="2773261" y="1281849"/>
                </a:lnTo>
                <a:lnTo>
                  <a:pt x="2775801" y="1328686"/>
                </a:lnTo>
                <a:lnTo>
                  <a:pt x="2776639" y="1375562"/>
                </a:lnTo>
                <a:lnTo>
                  <a:pt x="2775801" y="1422450"/>
                </a:lnTo>
                <a:lnTo>
                  <a:pt x="2773261" y="1469288"/>
                </a:lnTo>
                <a:lnTo>
                  <a:pt x="2769044" y="1516037"/>
                </a:lnTo>
                <a:lnTo>
                  <a:pt x="2763126" y="1562646"/>
                </a:lnTo>
                <a:lnTo>
                  <a:pt x="2755531" y="1609064"/>
                </a:lnTo>
                <a:lnTo>
                  <a:pt x="2746248" y="1655254"/>
                </a:lnTo>
                <a:lnTo>
                  <a:pt x="2735275" y="1701177"/>
                </a:lnTo>
                <a:lnTo>
                  <a:pt x="2722613" y="1746758"/>
                </a:lnTo>
                <a:lnTo>
                  <a:pt x="2708262" y="1791982"/>
                </a:lnTo>
                <a:lnTo>
                  <a:pt x="2692222" y="1836788"/>
                </a:lnTo>
                <a:lnTo>
                  <a:pt x="2674493" y="1881124"/>
                </a:lnTo>
                <a:lnTo>
                  <a:pt x="2655074" y="1924951"/>
                </a:lnTo>
                <a:lnTo>
                  <a:pt x="2633967" y="1968233"/>
                </a:lnTo>
                <a:lnTo>
                  <a:pt x="2611170" y="2010905"/>
                </a:lnTo>
                <a:lnTo>
                  <a:pt x="2586685" y="2052929"/>
                </a:lnTo>
                <a:lnTo>
                  <a:pt x="2560523" y="2094255"/>
                </a:lnTo>
                <a:lnTo>
                  <a:pt x="2595702" y="2128418"/>
                </a:lnTo>
                <a:lnTo>
                  <a:pt x="2622956" y="2086749"/>
                </a:lnTo>
                <a:lnTo>
                  <a:pt x="2648508" y="2044331"/>
                </a:lnTo>
                <a:lnTo>
                  <a:pt x="2672372" y="2001227"/>
                </a:lnTo>
                <a:lnTo>
                  <a:pt x="2694521" y="1957476"/>
                </a:lnTo>
                <a:lnTo>
                  <a:pt x="2714968" y="1913128"/>
                </a:lnTo>
                <a:lnTo>
                  <a:pt x="2733700" y="1868220"/>
                </a:lnTo>
                <a:lnTo>
                  <a:pt x="2750743" y="1822818"/>
                </a:lnTo>
                <a:lnTo>
                  <a:pt x="2766072" y="1776958"/>
                </a:lnTo>
                <a:lnTo>
                  <a:pt x="2779712" y="1730692"/>
                </a:lnTo>
                <a:lnTo>
                  <a:pt x="2791637" y="1684070"/>
                </a:lnTo>
                <a:lnTo>
                  <a:pt x="2801861" y="1637131"/>
                </a:lnTo>
                <a:lnTo>
                  <a:pt x="2810383" y="1589938"/>
                </a:lnTo>
                <a:lnTo>
                  <a:pt x="2817190" y="1542516"/>
                </a:lnTo>
                <a:lnTo>
                  <a:pt x="2822308" y="1494942"/>
                </a:lnTo>
                <a:lnTo>
                  <a:pt x="2825712" y="1447241"/>
                </a:lnTo>
                <a:lnTo>
                  <a:pt x="2827413" y="1399463"/>
                </a:lnTo>
                <a:lnTo>
                  <a:pt x="2827413" y="1351673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2184" y="306451"/>
            <a:ext cx="823023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solidFill>
                  <a:srgbClr val="3E3E3E"/>
                </a:solidFill>
              </a:rPr>
              <a:t>Credential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200" dirty="0">
                <a:solidFill>
                  <a:srgbClr val="3E3E3E"/>
                </a:solidFill>
              </a:rPr>
              <a:t>Management</a:t>
            </a:r>
            <a:r>
              <a:rPr spc="-145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Policies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85" dirty="0">
                <a:solidFill>
                  <a:srgbClr val="3E3E3E"/>
                </a:solidFill>
              </a:rPr>
              <a:t>for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110" dirty="0">
                <a:solidFill>
                  <a:srgbClr val="3E3E3E"/>
                </a:solidFill>
              </a:rPr>
              <a:t>Personnel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06700" y="1933193"/>
            <a:ext cx="11044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password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policy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educates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users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proper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maintenance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passwords.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4120" y="760476"/>
            <a:ext cx="11340084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129218" y="3284410"/>
            <a:ext cx="1468755" cy="1468755"/>
            <a:chOff x="2129218" y="3284410"/>
            <a:chExt cx="1468755" cy="1468755"/>
          </a:xfrm>
        </p:grpSpPr>
        <p:sp>
          <p:nvSpPr>
            <p:cNvPr id="6" name="object 6"/>
            <p:cNvSpPr/>
            <p:nvPr/>
          </p:nvSpPr>
          <p:spPr>
            <a:xfrm>
              <a:off x="2143505" y="3298697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79">
                  <a:moveTo>
                    <a:pt x="720089" y="0"/>
                  </a:moveTo>
                  <a:lnTo>
                    <a:pt x="672750" y="1531"/>
                  </a:lnTo>
                  <a:lnTo>
                    <a:pt x="626227" y="6064"/>
                  </a:lnTo>
                  <a:lnTo>
                    <a:pt x="580615" y="13502"/>
                  </a:lnTo>
                  <a:lnTo>
                    <a:pt x="536011" y="23751"/>
                  </a:lnTo>
                  <a:lnTo>
                    <a:pt x="492508" y="36716"/>
                  </a:lnTo>
                  <a:lnTo>
                    <a:pt x="450201" y="52301"/>
                  </a:lnTo>
                  <a:lnTo>
                    <a:pt x="409186" y="70412"/>
                  </a:lnTo>
                  <a:lnTo>
                    <a:pt x="369557" y="90955"/>
                  </a:lnTo>
                  <a:lnTo>
                    <a:pt x="331410" y="113833"/>
                  </a:lnTo>
                  <a:lnTo>
                    <a:pt x="294839" y="138952"/>
                  </a:lnTo>
                  <a:lnTo>
                    <a:pt x="259939" y="166217"/>
                  </a:lnTo>
                  <a:lnTo>
                    <a:pt x="226805" y="195533"/>
                  </a:lnTo>
                  <a:lnTo>
                    <a:pt x="195533" y="226805"/>
                  </a:lnTo>
                  <a:lnTo>
                    <a:pt x="166217" y="259939"/>
                  </a:lnTo>
                  <a:lnTo>
                    <a:pt x="138952" y="294839"/>
                  </a:lnTo>
                  <a:lnTo>
                    <a:pt x="113833" y="331410"/>
                  </a:lnTo>
                  <a:lnTo>
                    <a:pt x="90955" y="369557"/>
                  </a:lnTo>
                  <a:lnTo>
                    <a:pt x="70412" y="409186"/>
                  </a:lnTo>
                  <a:lnTo>
                    <a:pt x="52301" y="450201"/>
                  </a:lnTo>
                  <a:lnTo>
                    <a:pt x="36716" y="492508"/>
                  </a:lnTo>
                  <a:lnTo>
                    <a:pt x="23751" y="536011"/>
                  </a:lnTo>
                  <a:lnTo>
                    <a:pt x="13502" y="580615"/>
                  </a:lnTo>
                  <a:lnTo>
                    <a:pt x="6064" y="626227"/>
                  </a:lnTo>
                  <a:lnTo>
                    <a:pt x="1531" y="672750"/>
                  </a:lnTo>
                  <a:lnTo>
                    <a:pt x="0" y="720089"/>
                  </a:lnTo>
                  <a:lnTo>
                    <a:pt x="1531" y="767429"/>
                  </a:lnTo>
                  <a:lnTo>
                    <a:pt x="6064" y="813952"/>
                  </a:lnTo>
                  <a:lnTo>
                    <a:pt x="13502" y="859564"/>
                  </a:lnTo>
                  <a:lnTo>
                    <a:pt x="23751" y="904168"/>
                  </a:lnTo>
                  <a:lnTo>
                    <a:pt x="36716" y="947671"/>
                  </a:lnTo>
                  <a:lnTo>
                    <a:pt x="52301" y="989978"/>
                  </a:lnTo>
                  <a:lnTo>
                    <a:pt x="70412" y="1030993"/>
                  </a:lnTo>
                  <a:lnTo>
                    <a:pt x="90955" y="1070622"/>
                  </a:lnTo>
                  <a:lnTo>
                    <a:pt x="113833" y="1108769"/>
                  </a:lnTo>
                  <a:lnTo>
                    <a:pt x="138952" y="1145340"/>
                  </a:lnTo>
                  <a:lnTo>
                    <a:pt x="166217" y="1180240"/>
                  </a:lnTo>
                  <a:lnTo>
                    <a:pt x="195533" y="1213374"/>
                  </a:lnTo>
                  <a:lnTo>
                    <a:pt x="226805" y="1244646"/>
                  </a:lnTo>
                  <a:lnTo>
                    <a:pt x="259939" y="1273962"/>
                  </a:lnTo>
                  <a:lnTo>
                    <a:pt x="294839" y="1301227"/>
                  </a:lnTo>
                  <a:lnTo>
                    <a:pt x="331410" y="1326346"/>
                  </a:lnTo>
                  <a:lnTo>
                    <a:pt x="369557" y="1349224"/>
                  </a:lnTo>
                  <a:lnTo>
                    <a:pt x="409186" y="1369767"/>
                  </a:lnTo>
                  <a:lnTo>
                    <a:pt x="450201" y="1387878"/>
                  </a:lnTo>
                  <a:lnTo>
                    <a:pt x="492508" y="1403463"/>
                  </a:lnTo>
                  <a:lnTo>
                    <a:pt x="536011" y="1416428"/>
                  </a:lnTo>
                  <a:lnTo>
                    <a:pt x="580615" y="1426677"/>
                  </a:lnTo>
                  <a:lnTo>
                    <a:pt x="626227" y="1434115"/>
                  </a:lnTo>
                  <a:lnTo>
                    <a:pt x="672750" y="1438648"/>
                  </a:lnTo>
                  <a:lnTo>
                    <a:pt x="720089" y="1440179"/>
                  </a:lnTo>
                  <a:lnTo>
                    <a:pt x="767429" y="1438648"/>
                  </a:lnTo>
                  <a:lnTo>
                    <a:pt x="813952" y="1434115"/>
                  </a:lnTo>
                  <a:lnTo>
                    <a:pt x="859564" y="1426677"/>
                  </a:lnTo>
                  <a:lnTo>
                    <a:pt x="904168" y="1416428"/>
                  </a:lnTo>
                  <a:lnTo>
                    <a:pt x="947671" y="1403463"/>
                  </a:lnTo>
                  <a:lnTo>
                    <a:pt x="989978" y="1387878"/>
                  </a:lnTo>
                  <a:lnTo>
                    <a:pt x="1030993" y="1369767"/>
                  </a:lnTo>
                  <a:lnTo>
                    <a:pt x="1070622" y="1349224"/>
                  </a:lnTo>
                  <a:lnTo>
                    <a:pt x="1108769" y="1326346"/>
                  </a:lnTo>
                  <a:lnTo>
                    <a:pt x="1145340" y="1301227"/>
                  </a:lnTo>
                  <a:lnTo>
                    <a:pt x="1180240" y="1273962"/>
                  </a:lnTo>
                  <a:lnTo>
                    <a:pt x="1213374" y="1244646"/>
                  </a:lnTo>
                  <a:lnTo>
                    <a:pt x="1244646" y="1213374"/>
                  </a:lnTo>
                  <a:lnTo>
                    <a:pt x="1273962" y="1180240"/>
                  </a:lnTo>
                  <a:lnTo>
                    <a:pt x="1301227" y="1145340"/>
                  </a:lnTo>
                  <a:lnTo>
                    <a:pt x="1326346" y="1108769"/>
                  </a:lnTo>
                  <a:lnTo>
                    <a:pt x="1349224" y="1070622"/>
                  </a:lnTo>
                  <a:lnTo>
                    <a:pt x="1369767" y="1030993"/>
                  </a:lnTo>
                  <a:lnTo>
                    <a:pt x="1387878" y="989978"/>
                  </a:lnTo>
                  <a:lnTo>
                    <a:pt x="1403463" y="947671"/>
                  </a:lnTo>
                  <a:lnTo>
                    <a:pt x="1416428" y="904168"/>
                  </a:lnTo>
                  <a:lnTo>
                    <a:pt x="1426677" y="859564"/>
                  </a:lnTo>
                  <a:lnTo>
                    <a:pt x="1434115" y="813952"/>
                  </a:lnTo>
                  <a:lnTo>
                    <a:pt x="1438648" y="767429"/>
                  </a:lnTo>
                  <a:lnTo>
                    <a:pt x="1440180" y="720089"/>
                  </a:lnTo>
                  <a:lnTo>
                    <a:pt x="1438648" y="672750"/>
                  </a:lnTo>
                  <a:lnTo>
                    <a:pt x="1434115" y="626227"/>
                  </a:lnTo>
                  <a:lnTo>
                    <a:pt x="1426677" y="580615"/>
                  </a:lnTo>
                  <a:lnTo>
                    <a:pt x="1416428" y="536011"/>
                  </a:lnTo>
                  <a:lnTo>
                    <a:pt x="1403463" y="492508"/>
                  </a:lnTo>
                  <a:lnTo>
                    <a:pt x="1387878" y="450201"/>
                  </a:lnTo>
                  <a:lnTo>
                    <a:pt x="1369767" y="409186"/>
                  </a:lnTo>
                  <a:lnTo>
                    <a:pt x="1349224" y="369557"/>
                  </a:lnTo>
                  <a:lnTo>
                    <a:pt x="1326346" y="331410"/>
                  </a:lnTo>
                  <a:lnTo>
                    <a:pt x="1301227" y="294839"/>
                  </a:lnTo>
                  <a:lnTo>
                    <a:pt x="1273962" y="259939"/>
                  </a:lnTo>
                  <a:lnTo>
                    <a:pt x="1244646" y="226805"/>
                  </a:lnTo>
                  <a:lnTo>
                    <a:pt x="1213374" y="195533"/>
                  </a:lnTo>
                  <a:lnTo>
                    <a:pt x="1180240" y="166217"/>
                  </a:lnTo>
                  <a:lnTo>
                    <a:pt x="1145340" y="138952"/>
                  </a:lnTo>
                  <a:lnTo>
                    <a:pt x="1108769" y="113833"/>
                  </a:lnTo>
                  <a:lnTo>
                    <a:pt x="1070622" y="90955"/>
                  </a:lnTo>
                  <a:lnTo>
                    <a:pt x="1030993" y="70412"/>
                  </a:lnTo>
                  <a:lnTo>
                    <a:pt x="989978" y="52301"/>
                  </a:lnTo>
                  <a:lnTo>
                    <a:pt x="947671" y="36716"/>
                  </a:lnTo>
                  <a:lnTo>
                    <a:pt x="904168" y="23751"/>
                  </a:lnTo>
                  <a:lnTo>
                    <a:pt x="859564" y="13502"/>
                  </a:lnTo>
                  <a:lnTo>
                    <a:pt x="813952" y="6064"/>
                  </a:lnTo>
                  <a:lnTo>
                    <a:pt x="767429" y="1531"/>
                  </a:lnTo>
                  <a:lnTo>
                    <a:pt x="7200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43505" y="3298697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79">
                  <a:moveTo>
                    <a:pt x="0" y="720089"/>
                  </a:moveTo>
                  <a:lnTo>
                    <a:pt x="1531" y="672750"/>
                  </a:lnTo>
                  <a:lnTo>
                    <a:pt x="6064" y="626227"/>
                  </a:lnTo>
                  <a:lnTo>
                    <a:pt x="13502" y="580615"/>
                  </a:lnTo>
                  <a:lnTo>
                    <a:pt x="23751" y="536011"/>
                  </a:lnTo>
                  <a:lnTo>
                    <a:pt x="36716" y="492508"/>
                  </a:lnTo>
                  <a:lnTo>
                    <a:pt x="52301" y="450201"/>
                  </a:lnTo>
                  <a:lnTo>
                    <a:pt x="70412" y="409186"/>
                  </a:lnTo>
                  <a:lnTo>
                    <a:pt x="90955" y="369557"/>
                  </a:lnTo>
                  <a:lnTo>
                    <a:pt x="113833" y="331410"/>
                  </a:lnTo>
                  <a:lnTo>
                    <a:pt x="138952" y="294839"/>
                  </a:lnTo>
                  <a:lnTo>
                    <a:pt x="166217" y="259939"/>
                  </a:lnTo>
                  <a:lnTo>
                    <a:pt x="195533" y="226805"/>
                  </a:lnTo>
                  <a:lnTo>
                    <a:pt x="226805" y="195533"/>
                  </a:lnTo>
                  <a:lnTo>
                    <a:pt x="259939" y="166217"/>
                  </a:lnTo>
                  <a:lnTo>
                    <a:pt x="294839" y="138952"/>
                  </a:lnTo>
                  <a:lnTo>
                    <a:pt x="331410" y="113833"/>
                  </a:lnTo>
                  <a:lnTo>
                    <a:pt x="369557" y="90955"/>
                  </a:lnTo>
                  <a:lnTo>
                    <a:pt x="409186" y="70412"/>
                  </a:lnTo>
                  <a:lnTo>
                    <a:pt x="450201" y="52301"/>
                  </a:lnTo>
                  <a:lnTo>
                    <a:pt x="492508" y="36716"/>
                  </a:lnTo>
                  <a:lnTo>
                    <a:pt x="536011" y="23751"/>
                  </a:lnTo>
                  <a:lnTo>
                    <a:pt x="580615" y="13502"/>
                  </a:lnTo>
                  <a:lnTo>
                    <a:pt x="626227" y="6064"/>
                  </a:lnTo>
                  <a:lnTo>
                    <a:pt x="672750" y="1531"/>
                  </a:lnTo>
                  <a:lnTo>
                    <a:pt x="720089" y="0"/>
                  </a:lnTo>
                  <a:lnTo>
                    <a:pt x="767429" y="1531"/>
                  </a:lnTo>
                  <a:lnTo>
                    <a:pt x="813952" y="6064"/>
                  </a:lnTo>
                  <a:lnTo>
                    <a:pt x="859564" y="13502"/>
                  </a:lnTo>
                  <a:lnTo>
                    <a:pt x="904168" y="23751"/>
                  </a:lnTo>
                  <a:lnTo>
                    <a:pt x="947671" y="36716"/>
                  </a:lnTo>
                  <a:lnTo>
                    <a:pt x="989978" y="52301"/>
                  </a:lnTo>
                  <a:lnTo>
                    <a:pt x="1030993" y="70412"/>
                  </a:lnTo>
                  <a:lnTo>
                    <a:pt x="1070622" y="90955"/>
                  </a:lnTo>
                  <a:lnTo>
                    <a:pt x="1108769" y="113833"/>
                  </a:lnTo>
                  <a:lnTo>
                    <a:pt x="1145340" y="138952"/>
                  </a:lnTo>
                  <a:lnTo>
                    <a:pt x="1180240" y="166217"/>
                  </a:lnTo>
                  <a:lnTo>
                    <a:pt x="1213374" y="195533"/>
                  </a:lnTo>
                  <a:lnTo>
                    <a:pt x="1244646" y="226805"/>
                  </a:lnTo>
                  <a:lnTo>
                    <a:pt x="1273962" y="259939"/>
                  </a:lnTo>
                  <a:lnTo>
                    <a:pt x="1301227" y="294839"/>
                  </a:lnTo>
                  <a:lnTo>
                    <a:pt x="1326346" y="331410"/>
                  </a:lnTo>
                  <a:lnTo>
                    <a:pt x="1349224" y="369557"/>
                  </a:lnTo>
                  <a:lnTo>
                    <a:pt x="1369767" y="409186"/>
                  </a:lnTo>
                  <a:lnTo>
                    <a:pt x="1387878" y="450201"/>
                  </a:lnTo>
                  <a:lnTo>
                    <a:pt x="1403463" y="492508"/>
                  </a:lnTo>
                  <a:lnTo>
                    <a:pt x="1416428" y="536011"/>
                  </a:lnTo>
                  <a:lnTo>
                    <a:pt x="1426677" y="580615"/>
                  </a:lnTo>
                  <a:lnTo>
                    <a:pt x="1434115" y="626227"/>
                  </a:lnTo>
                  <a:lnTo>
                    <a:pt x="1438648" y="672750"/>
                  </a:lnTo>
                  <a:lnTo>
                    <a:pt x="1440180" y="720089"/>
                  </a:lnTo>
                  <a:lnTo>
                    <a:pt x="1438648" y="767429"/>
                  </a:lnTo>
                  <a:lnTo>
                    <a:pt x="1434115" y="813952"/>
                  </a:lnTo>
                  <a:lnTo>
                    <a:pt x="1426677" y="859564"/>
                  </a:lnTo>
                  <a:lnTo>
                    <a:pt x="1416428" y="904168"/>
                  </a:lnTo>
                  <a:lnTo>
                    <a:pt x="1403463" y="947671"/>
                  </a:lnTo>
                  <a:lnTo>
                    <a:pt x="1387878" y="989978"/>
                  </a:lnTo>
                  <a:lnTo>
                    <a:pt x="1369767" y="1030993"/>
                  </a:lnTo>
                  <a:lnTo>
                    <a:pt x="1349224" y="1070622"/>
                  </a:lnTo>
                  <a:lnTo>
                    <a:pt x="1326346" y="1108769"/>
                  </a:lnTo>
                  <a:lnTo>
                    <a:pt x="1301227" y="1145340"/>
                  </a:lnTo>
                  <a:lnTo>
                    <a:pt x="1273962" y="1180240"/>
                  </a:lnTo>
                  <a:lnTo>
                    <a:pt x="1244646" y="1213374"/>
                  </a:lnTo>
                  <a:lnTo>
                    <a:pt x="1213374" y="1244646"/>
                  </a:lnTo>
                  <a:lnTo>
                    <a:pt x="1180240" y="1273962"/>
                  </a:lnTo>
                  <a:lnTo>
                    <a:pt x="1145340" y="1301227"/>
                  </a:lnTo>
                  <a:lnTo>
                    <a:pt x="1108769" y="1326346"/>
                  </a:lnTo>
                  <a:lnTo>
                    <a:pt x="1070622" y="1349224"/>
                  </a:lnTo>
                  <a:lnTo>
                    <a:pt x="1030993" y="1369767"/>
                  </a:lnTo>
                  <a:lnTo>
                    <a:pt x="989978" y="1387878"/>
                  </a:lnTo>
                  <a:lnTo>
                    <a:pt x="947671" y="1403463"/>
                  </a:lnTo>
                  <a:lnTo>
                    <a:pt x="904168" y="1416428"/>
                  </a:lnTo>
                  <a:lnTo>
                    <a:pt x="859564" y="1426677"/>
                  </a:lnTo>
                  <a:lnTo>
                    <a:pt x="813952" y="1434115"/>
                  </a:lnTo>
                  <a:lnTo>
                    <a:pt x="767429" y="1438648"/>
                  </a:lnTo>
                  <a:lnTo>
                    <a:pt x="720089" y="1440179"/>
                  </a:lnTo>
                  <a:lnTo>
                    <a:pt x="672750" y="1438648"/>
                  </a:lnTo>
                  <a:lnTo>
                    <a:pt x="626227" y="1434115"/>
                  </a:lnTo>
                  <a:lnTo>
                    <a:pt x="580615" y="1426677"/>
                  </a:lnTo>
                  <a:lnTo>
                    <a:pt x="536011" y="1416428"/>
                  </a:lnTo>
                  <a:lnTo>
                    <a:pt x="492508" y="1403463"/>
                  </a:lnTo>
                  <a:lnTo>
                    <a:pt x="450201" y="1387878"/>
                  </a:lnTo>
                  <a:lnTo>
                    <a:pt x="409186" y="1369767"/>
                  </a:lnTo>
                  <a:lnTo>
                    <a:pt x="369557" y="1349224"/>
                  </a:lnTo>
                  <a:lnTo>
                    <a:pt x="331410" y="1326346"/>
                  </a:lnTo>
                  <a:lnTo>
                    <a:pt x="294839" y="1301227"/>
                  </a:lnTo>
                  <a:lnTo>
                    <a:pt x="259939" y="1273962"/>
                  </a:lnTo>
                  <a:lnTo>
                    <a:pt x="226805" y="1244646"/>
                  </a:lnTo>
                  <a:lnTo>
                    <a:pt x="195533" y="1213374"/>
                  </a:lnTo>
                  <a:lnTo>
                    <a:pt x="166217" y="1180240"/>
                  </a:lnTo>
                  <a:lnTo>
                    <a:pt x="138952" y="1145340"/>
                  </a:lnTo>
                  <a:lnTo>
                    <a:pt x="113833" y="1108769"/>
                  </a:lnTo>
                  <a:lnTo>
                    <a:pt x="90955" y="1070622"/>
                  </a:lnTo>
                  <a:lnTo>
                    <a:pt x="70412" y="1030993"/>
                  </a:lnTo>
                  <a:lnTo>
                    <a:pt x="52301" y="989978"/>
                  </a:lnTo>
                  <a:lnTo>
                    <a:pt x="36716" y="947671"/>
                  </a:lnTo>
                  <a:lnTo>
                    <a:pt x="23751" y="904168"/>
                  </a:lnTo>
                  <a:lnTo>
                    <a:pt x="13502" y="859564"/>
                  </a:lnTo>
                  <a:lnTo>
                    <a:pt x="6064" y="813952"/>
                  </a:lnTo>
                  <a:lnTo>
                    <a:pt x="1531" y="767429"/>
                  </a:lnTo>
                  <a:lnTo>
                    <a:pt x="0" y="720089"/>
                  </a:lnTo>
                  <a:close/>
                </a:path>
              </a:pathLst>
            </a:custGeom>
            <a:ln w="28575">
              <a:solidFill>
                <a:srgbClr val="4279A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3034962" y="5029390"/>
            <a:ext cx="1467485" cy="1468755"/>
            <a:chOff x="13034962" y="5029390"/>
            <a:chExt cx="1467485" cy="1468755"/>
          </a:xfrm>
        </p:grpSpPr>
        <p:sp>
          <p:nvSpPr>
            <p:cNvPr id="9" name="object 9"/>
            <p:cNvSpPr/>
            <p:nvPr/>
          </p:nvSpPr>
          <p:spPr>
            <a:xfrm>
              <a:off x="13049250" y="5043678"/>
              <a:ext cx="1438910" cy="1440180"/>
            </a:xfrm>
            <a:custGeom>
              <a:avLst/>
              <a:gdLst/>
              <a:ahLst/>
              <a:cxnLst/>
              <a:rect l="l" t="t" r="r" b="b"/>
              <a:pathLst>
                <a:path w="1438909" h="1440179">
                  <a:moveTo>
                    <a:pt x="719328" y="0"/>
                  </a:moveTo>
                  <a:lnTo>
                    <a:pt x="672033" y="1531"/>
                  </a:lnTo>
                  <a:lnTo>
                    <a:pt x="625556" y="6064"/>
                  </a:lnTo>
                  <a:lnTo>
                    <a:pt x="579990" y="13502"/>
                  </a:lnTo>
                  <a:lnTo>
                    <a:pt x="535430" y="23751"/>
                  </a:lnTo>
                  <a:lnTo>
                    <a:pt x="491971" y="36716"/>
                  </a:lnTo>
                  <a:lnTo>
                    <a:pt x="449708" y="52301"/>
                  </a:lnTo>
                  <a:lnTo>
                    <a:pt x="408735" y="70412"/>
                  </a:lnTo>
                  <a:lnTo>
                    <a:pt x="369148" y="90955"/>
                  </a:lnTo>
                  <a:lnTo>
                    <a:pt x="331041" y="113833"/>
                  </a:lnTo>
                  <a:lnTo>
                    <a:pt x="294509" y="138952"/>
                  </a:lnTo>
                  <a:lnTo>
                    <a:pt x="259647" y="166217"/>
                  </a:lnTo>
                  <a:lnTo>
                    <a:pt x="226550" y="195533"/>
                  </a:lnTo>
                  <a:lnTo>
                    <a:pt x="195312" y="226805"/>
                  </a:lnTo>
                  <a:lnTo>
                    <a:pt x="166028" y="259939"/>
                  </a:lnTo>
                  <a:lnTo>
                    <a:pt x="138793" y="294839"/>
                  </a:lnTo>
                  <a:lnTo>
                    <a:pt x="113702" y="331410"/>
                  </a:lnTo>
                  <a:lnTo>
                    <a:pt x="90850" y="369557"/>
                  </a:lnTo>
                  <a:lnTo>
                    <a:pt x="70331" y="409186"/>
                  </a:lnTo>
                  <a:lnTo>
                    <a:pt x="52241" y="450201"/>
                  </a:lnTo>
                  <a:lnTo>
                    <a:pt x="36673" y="492508"/>
                  </a:lnTo>
                  <a:lnTo>
                    <a:pt x="23723" y="536011"/>
                  </a:lnTo>
                  <a:lnTo>
                    <a:pt x="13486" y="580615"/>
                  </a:lnTo>
                  <a:lnTo>
                    <a:pt x="6057" y="626227"/>
                  </a:lnTo>
                  <a:lnTo>
                    <a:pt x="1530" y="672750"/>
                  </a:lnTo>
                  <a:lnTo>
                    <a:pt x="0" y="720089"/>
                  </a:lnTo>
                  <a:lnTo>
                    <a:pt x="1530" y="767429"/>
                  </a:lnTo>
                  <a:lnTo>
                    <a:pt x="6057" y="813952"/>
                  </a:lnTo>
                  <a:lnTo>
                    <a:pt x="13486" y="859564"/>
                  </a:lnTo>
                  <a:lnTo>
                    <a:pt x="23723" y="904168"/>
                  </a:lnTo>
                  <a:lnTo>
                    <a:pt x="36673" y="947671"/>
                  </a:lnTo>
                  <a:lnTo>
                    <a:pt x="52241" y="989978"/>
                  </a:lnTo>
                  <a:lnTo>
                    <a:pt x="70331" y="1030993"/>
                  </a:lnTo>
                  <a:lnTo>
                    <a:pt x="90850" y="1070622"/>
                  </a:lnTo>
                  <a:lnTo>
                    <a:pt x="113702" y="1108769"/>
                  </a:lnTo>
                  <a:lnTo>
                    <a:pt x="138793" y="1145340"/>
                  </a:lnTo>
                  <a:lnTo>
                    <a:pt x="166028" y="1180240"/>
                  </a:lnTo>
                  <a:lnTo>
                    <a:pt x="195312" y="1213374"/>
                  </a:lnTo>
                  <a:lnTo>
                    <a:pt x="226550" y="1244646"/>
                  </a:lnTo>
                  <a:lnTo>
                    <a:pt x="259647" y="1273962"/>
                  </a:lnTo>
                  <a:lnTo>
                    <a:pt x="294509" y="1301227"/>
                  </a:lnTo>
                  <a:lnTo>
                    <a:pt x="331041" y="1326346"/>
                  </a:lnTo>
                  <a:lnTo>
                    <a:pt x="369148" y="1349224"/>
                  </a:lnTo>
                  <a:lnTo>
                    <a:pt x="408735" y="1369767"/>
                  </a:lnTo>
                  <a:lnTo>
                    <a:pt x="449708" y="1387878"/>
                  </a:lnTo>
                  <a:lnTo>
                    <a:pt x="491971" y="1403463"/>
                  </a:lnTo>
                  <a:lnTo>
                    <a:pt x="535430" y="1416428"/>
                  </a:lnTo>
                  <a:lnTo>
                    <a:pt x="579990" y="1426677"/>
                  </a:lnTo>
                  <a:lnTo>
                    <a:pt x="625556" y="1434115"/>
                  </a:lnTo>
                  <a:lnTo>
                    <a:pt x="672033" y="1438648"/>
                  </a:lnTo>
                  <a:lnTo>
                    <a:pt x="719328" y="1440180"/>
                  </a:lnTo>
                  <a:lnTo>
                    <a:pt x="766622" y="1438648"/>
                  </a:lnTo>
                  <a:lnTo>
                    <a:pt x="813099" y="1434115"/>
                  </a:lnTo>
                  <a:lnTo>
                    <a:pt x="858665" y="1426677"/>
                  </a:lnTo>
                  <a:lnTo>
                    <a:pt x="903225" y="1416428"/>
                  </a:lnTo>
                  <a:lnTo>
                    <a:pt x="946684" y="1403463"/>
                  </a:lnTo>
                  <a:lnTo>
                    <a:pt x="988947" y="1387878"/>
                  </a:lnTo>
                  <a:lnTo>
                    <a:pt x="1029920" y="1369767"/>
                  </a:lnTo>
                  <a:lnTo>
                    <a:pt x="1069507" y="1349224"/>
                  </a:lnTo>
                  <a:lnTo>
                    <a:pt x="1107614" y="1326346"/>
                  </a:lnTo>
                  <a:lnTo>
                    <a:pt x="1144146" y="1301227"/>
                  </a:lnTo>
                  <a:lnTo>
                    <a:pt x="1179008" y="1273962"/>
                  </a:lnTo>
                  <a:lnTo>
                    <a:pt x="1212105" y="1244646"/>
                  </a:lnTo>
                  <a:lnTo>
                    <a:pt x="1243343" y="1213374"/>
                  </a:lnTo>
                  <a:lnTo>
                    <a:pt x="1272627" y="1180240"/>
                  </a:lnTo>
                  <a:lnTo>
                    <a:pt x="1299862" y="1145340"/>
                  </a:lnTo>
                  <a:lnTo>
                    <a:pt x="1324953" y="1108769"/>
                  </a:lnTo>
                  <a:lnTo>
                    <a:pt x="1347805" y="1070622"/>
                  </a:lnTo>
                  <a:lnTo>
                    <a:pt x="1368324" y="1030993"/>
                  </a:lnTo>
                  <a:lnTo>
                    <a:pt x="1386414" y="989978"/>
                  </a:lnTo>
                  <a:lnTo>
                    <a:pt x="1401982" y="947671"/>
                  </a:lnTo>
                  <a:lnTo>
                    <a:pt x="1414932" y="904168"/>
                  </a:lnTo>
                  <a:lnTo>
                    <a:pt x="1425169" y="859564"/>
                  </a:lnTo>
                  <a:lnTo>
                    <a:pt x="1432598" y="813952"/>
                  </a:lnTo>
                  <a:lnTo>
                    <a:pt x="1437125" y="767429"/>
                  </a:lnTo>
                  <a:lnTo>
                    <a:pt x="1438655" y="720089"/>
                  </a:lnTo>
                  <a:lnTo>
                    <a:pt x="1437125" y="672750"/>
                  </a:lnTo>
                  <a:lnTo>
                    <a:pt x="1432598" y="626227"/>
                  </a:lnTo>
                  <a:lnTo>
                    <a:pt x="1425169" y="580615"/>
                  </a:lnTo>
                  <a:lnTo>
                    <a:pt x="1414932" y="536011"/>
                  </a:lnTo>
                  <a:lnTo>
                    <a:pt x="1401982" y="492508"/>
                  </a:lnTo>
                  <a:lnTo>
                    <a:pt x="1386414" y="450201"/>
                  </a:lnTo>
                  <a:lnTo>
                    <a:pt x="1368324" y="409186"/>
                  </a:lnTo>
                  <a:lnTo>
                    <a:pt x="1347805" y="369557"/>
                  </a:lnTo>
                  <a:lnTo>
                    <a:pt x="1324953" y="331410"/>
                  </a:lnTo>
                  <a:lnTo>
                    <a:pt x="1299862" y="294839"/>
                  </a:lnTo>
                  <a:lnTo>
                    <a:pt x="1272627" y="259939"/>
                  </a:lnTo>
                  <a:lnTo>
                    <a:pt x="1243343" y="226805"/>
                  </a:lnTo>
                  <a:lnTo>
                    <a:pt x="1212105" y="195533"/>
                  </a:lnTo>
                  <a:lnTo>
                    <a:pt x="1179008" y="166217"/>
                  </a:lnTo>
                  <a:lnTo>
                    <a:pt x="1144146" y="138952"/>
                  </a:lnTo>
                  <a:lnTo>
                    <a:pt x="1107614" y="113833"/>
                  </a:lnTo>
                  <a:lnTo>
                    <a:pt x="1069507" y="90955"/>
                  </a:lnTo>
                  <a:lnTo>
                    <a:pt x="1029920" y="70412"/>
                  </a:lnTo>
                  <a:lnTo>
                    <a:pt x="988947" y="52301"/>
                  </a:lnTo>
                  <a:lnTo>
                    <a:pt x="946684" y="36716"/>
                  </a:lnTo>
                  <a:lnTo>
                    <a:pt x="903225" y="23751"/>
                  </a:lnTo>
                  <a:lnTo>
                    <a:pt x="858665" y="13502"/>
                  </a:lnTo>
                  <a:lnTo>
                    <a:pt x="813099" y="6064"/>
                  </a:lnTo>
                  <a:lnTo>
                    <a:pt x="766622" y="1531"/>
                  </a:lnTo>
                  <a:lnTo>
                    <a:pt x="7193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049250" y="5043678"/>
              <a:ext cx="1438910" cy="1440180"/>
            </a:xfrm>
            <a:custGeom>
              <a:avLst/>
              <a:gdLst/>
              <a:ahLst/>
              <a:cxnLst/>
              <a:rect l="l" t="t" r="r" b="b"/>
              <a:pathLst>
                <a:path w="1438909" h="1440179">
                  <a:moveTo>
                    <a:pt x="0" y="720089"/>
                  </a:moveTo>
                  <a:lnTo>
                    <a:pt x="1530" y="672750"/>
                  </a:lnTo>
                  <a:lnTo>
                    <a:pt x="6057" y="626227"/>
                  </a:lnTo>
                  <a:lnTo>
                    <a:pt x="13486" y="580615"/>
                  </a:lnTo>
                  <a:lnTo>
                    <a:pt x="23723" y="536011"/>
                  </a:lnTo>
                  <a:lnTo>
                    <a:pt x="36673" y="492508"/>
                  </a:lnTo>
                  <a:lnTo>
                    <a:pt x="52241" y="450201"/>
                  </a:lnTo>
                  <a:lnTo>
                    <a:pt x="70331" y="409186"/>
                  </a:lnTo>
                  <a:lnTo>
                    <a:pt x="90850" y="369557"/>
                  </a:lnTo>
                  <a:lnTo>
                    <a:pt x="113702" y="331410"/>
                  </a:lnTo>
                  <a:lnTo>
                    <a:pt x="138793" y="294839"/>
                  </a:lnTo>
                  <a:lnTo>
                    <a:pt x="166028" y="259939"/>
                  </a:lnTo>
                  <a:lnTo>
                    <a:pt x="195312" y="226805"/>
                  </a:lnTo>
                  <a:lnTo>
                    <a:pt x="226550" y="195533"/>
                  </a:lnTo>
                  <a:lnTo>
                    <a:pt x="259647" y="166217"/>
                  </a:lnTo>
                  <a:lnTo>
                    <a:pt x="294509" y="138952"/>
                  </a:lnTo>
                  <a:lnTo>
                    <a:pt x="331041" y="113833"/>
                  </a:lnTo>
                  <a:lnTo>
                    <a:pt x="369148" y="90955"/>
                  </a:lnTo>
                  <a:lnTo>
                    <a:pt x="408735" y="70412"/>
                  </a:lnTo>
                  <a:lnTo>
                    <a:pt x="449708" y="52301"/>
                  </a:lnTo>
                  <a:lnTo>
                    <a:pt x="491971" y="36716"/>
                  </a:lnTo>
                  <a:lnTo>
                    <a:pt x="535430" y="23751"/>
                  </a:lnTo>
                  <a:lnTo>
                    <a:pt x="579990" y="13502"/>
                  </a:lnTo>
                  <a:lnTo>
                    <a:pt x="625556" y="6064"/>
                  </a:lnTo>
                  <a:lnTo>
                    <a:pt x="672033" y="1531"/>
                  </a:lnTo>
                  <a:lnTo>
                    <a:pt x="719328" y="0"/>
                  </a:lnTo>
                  <a:lnTo>
                    <a:pt x="766622" y="1531"/>
                  </a:lnTo>
                  <a:lnTo>
                    <a:pt x="813099" y="6064"/>
                  </a:lnTo>
                  <a:lnTo>
                    <a:pt x="858665" y="13502"/>
                  </a:lnTo>
                  <a:lnTo>
                    <a:pt x="903225" y="23751"/>
                  </a:lnTo>
                  <a:lnTo>
                    <a:pt x="946684" y="36716"/>
                  </a:lnTo>
                  <a:lnTo>
                    <a:pt x="988947" y="52301"/>
                  </a:lnTo>
                  <a:lnTo>
                    <a:pt x="1029920" y="70412"/>
                  </a:lnTo>
                  <a:lnTo>
                    <a:pt x="1069507" y="90955"/>
                  </a:lnTo>
                  <a:lnTo>
                    <a:pt x="1107614" y="113833"/>
                  </a:lnTo>
                  <a:lnTo>
                    <a:pt x="1144146" y="138952"/>
                  </a:lnTo>
                  <a:lnTo>
                    <a:pt x="1179008" y="166217"/>
                  </a:lnTo>
                  <a:lnTo>
                    <a:pt x="1212105" y="195533"/>
                  </a:lnTo>
                  <a:lnTo>
                    <a:pt x="1243343" y="226805"/>
                  </a:lnTo>
                  <a:lnTo>
                    <a:pt x="1272627" y="259939"/>
                  </a:lnTo>
                  <a:lnTo>
                    <a:pt x="1299862" y="294839"/>
                  </a:lnTo>
                  <a:lnTo>
                    <a:pt x="1324953" y="331410"/>
                  </a:lnTo>
                  <a:lnTo>
                    <a:pt x="1347805" y="369557"/>
                  </a:lnTo>
                  <a:lnTo>
                    <a:pt x="1368324" y="409186"/>
                  </a:lnTo>
                  <a:lnTo>
                    <a:pt x="1386414" y="450201"/>
                  </a:lnTo>
                  <a:lnTo>
                    <a:pt x="1401982" y="492508"/>
                  </a:lnTo>
                  <a:lnTo>
                    <a:pt x="1414932" y="536011"/>
                  </a:lnTo>
                  <a:lnTo>
                    <a:pt x="1425169" y="580615"/>
                  </a:lnTo>
                  <a:lnTo>
                    <a:pt x="1432598" y="626227"/>
                  </a:lnTo>
                  <a:lnTo>
                    <a:pt x="1437125" y="672750"/>
                  </a:lnTo>
                  <a:lnTo>
                    <a:pt x="1438655" y="720089"/>
                  </a:lnTo>
                  <a:lnTo>
                    <a:pt x="1437125" y="767429"/>
                  </a:lnTo>
                  <a:lnTo>
                    <a:pt x="1432598" y="813952"/>
                  </a:lnTo>
                  <a:lnTo>
                    <a:pt x="1425169" y="859564"/>
                  </a:lnTo>
                  <a:lnTo>
                    <a:pt x="1414932" y="904168"/>
                  </a:lnTo>
                  <a:lnTo>
                    <a:pt x="1401982" y="947671"/>
                  </a:lnTo>
                  <a:lnTo>
                    <a:pt x="1386414" y="989978"/>
                  </a:lnTo>
                  <a:lnTo>
                    <a:pt x="1368324" y="1030993"/>
                  </a:lnTo>
                  <a:lnTo>
                    <a:pt x="1347805" y="1070622"/>
                  </a:lnTo>
                  <a:lnTo>
                    <a:pt x="1324953" y="1108769"/>
                  </a:lnTo>
                  <a:lnTo>
                    <a:pt x="1299862" y="1145340"/>
                  </a:lnTo>
                  <a:lnTo>
                    <a:pt x="1272627" y="1180240"/>
                  </a:lnTo>
                  <a:lnTo>
                    <a:pt x="1243343" y="1213374"/>
                  </a:lnTo>
                  <a:lnTo>
                    <a:pt x="1212105" y="1244646"/>
                  </a:lnTo>
                  <a:lnTo>
                    <a:pt x="1179008" y="1273962"/>
                  </a:lnTo>
                  <a:lnTo>
                    <a:pt x="1144146" y="1301227"/>
                  </a:lnTo>
                  <a:lnTo>
                    <a:pt x="1107614" y="1326346"/>
                  </a:lnTo>
                  <a:lnTo>
                    <a:pt x="1069507" y="1349224"/>
                  </a:lnTo>
                  <a:lnTo>
                    <a:pt x="1029920" y="1369767"/>
                  </a:lnTo>
                  <a:lnTo>
                    <a:pt x="988947" y="1387878"/>
                  </a:lnTo>
                  <a:lnTo>
                    <a:pt x="946684" y="1403463"/>
                  </a:lnTo>
                  <a:lnTo>
                    <a:pt x="903225" y="1416428"/>
                  </a:lnTo>
                  <a:lnTo>
                    <a:pt x="858665" y="1426677"/>
                  </a:lnTo>
                  <a:lnTo>
                    <a:pt x="813099" y="1434115"/>
                  </a:lnTo>
                  <a:lnTo>
                    <a:pt x="766622" y="1438648"/>
                  </a:lnTo>
                  <a:lnTo>
                    <a:pt x="719328" y="1440180"/>
                  </a:lnTo>
                  <a:lnTo>
                    <a:pt x="672033" y="1438648"/>
                  </a:lnTo>
                  <a:lnTo>
                    <a:pt x="625556" y="1434115"/>
                  </a:lnTo>
                  <a:lnTo>
                    <a:pt x="579990" y="1426677"/>
                  </a:lnTo>
                  <a:lnTo>
                    <a:pt x="535430" y="1416428"/>
                  </a:lnTo>
                  <a:lnTo>
                    <a:pt x="491971" y="1403463"/>
                  </a:lnTo>
                  <a:lnTo>
                    <a:pt x="449708" y="1387878"/>
                  </a:lnTo>
                  <a:lnTo>
                    <a:pt x="408735" y="1369767"/>
                  </a:lnTo>
                  <a:lnTo>
                    <a:pt x="369148" y="1349224"/>
                  </a:lnTo>
                  <a:lnTo>
                    <a:pt x="331041" y="1326346"/>
                  </a:lnTo>
                  <a:lnTo>
                    <a:pt x="294509" y="1301227"/>
                  </a:lnTo>
                  <a:lnTo>
                    <a:pt x="259647" y="1273962"/>
                  </a:lnTo>
                  <a:lnTo>
                    <a:pt x="226550" y="1244646"/>
                  </a:lnTo>
                  <a:lnTo>
                    <a:pt x="195312" y="1213374"/>
                  </a:lnTo>
                  <a:lnTo>
                    <a:pt x="166028" y="1180240"/>
                  </a:lnTo>
                  <a:lnTo>
                    <a:pt x="138793" y="1145340"/>
                  </a:lnTo>
                  <a:lnTo>
                    <a:pt x="113702" y="1108769"/>
                  </a:lnTo>
                  <a:lnTo>
                    <a:pt x="90850" y="1070622"/>
                  </a:lnTo>
                  <a:lnTo>
                    <a:pt x="70331" y="1030993"/>
                  </a:lnTo>
                  <a:lnTo>
                    <a:pt x="52241" y="989978"/>
                  </a:lnTo>
                  <a:lnTo>
                    <a:pt x="36673" y="947671"/>
                  </a:lnTo>
                  <a:lnTo>
                    <a:pt x="23723" y="904168"/>
                  </a:lnTo>
                  <a:lnTo>
                    <a:pt x="13486" y="859564"/>
                  </a:lnTo>
                  <a:lnTo>
                    <a:pt x="6057" y="813952"/>
                  </a:lnTo>
                  <a:lnTo>
                    <a:pt x="1530" y="767429"/>
                  </a:lnTo>
                  <a:lnTo>
                    <a:pt x="0" y="720089"/>
                  </a:lnTo>
                  <a:close/>
                </a:path>
              </a:pathLst>
            </a:custGeom>
            <a:ln w="28575">
              <a:solidFill>
                <a:srgbClr val="4279A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770566" y="3369754"/>
            <a:ext cx="10732135" cy="1310640"/>
            <a:chOff x="3770566" y="3369754"/>
            <a:chExt cx="10732135" cy="1310640"/>
          </a:xfrm>
        </p:grpSpPr>
        <p:sp>
          <p:nvSpPr>
            <p:cNvPr id="12" name="object 12"/>
            <p:cNvSpPr/>
            <p:nvPr/>
          </p:nvSpPr>
          <p:spPr>
            <a:xfrm>
              <a:off x="3784853" y="3384041"/>
              <a:ext cx="10703560" cy="1282065"/>
            </a:xfrm>
            <a:custGeom>
              <a:avLst/>
              <a:gdLst/>
              <a:ahLst/>
              <a:cxnLst/>
              <a:rect l="l" t="t" r="r" b="b"/>
              <a:pathLst>
                <a:path w="10703560" h="1282064">
                  <a:moveTo>
                    <a:pt x="10489438" y="0"/>
                  </a:moveTo>
                  <a:lnTo>
                    <a:pt x="213613" y="0"/>
                  </a:lnTo>
                  <a:lnTo>
                    <a:pt x="164631" y="5641"/>
                  </a:lnTo>
                  <a:lnTo>
                    <a:pt x="119668" y="21710"/>
                  </a:lnTo>
                  <a:lnTo>
                    <a:pt x="80006" y="46926"/>
                  </a:lnTo>
                  <a:lnTo>
                    <a:pt x="46926" y="80006"/>
                  </a:lnTo>
                  <a:lnTo>
                    <a:pt x="21710" y="119668"/>
                  </a:lnTo>
                  <a:lnTo>
                    <a:pt x="5641" y="164631"/>
                  </a:lnTo>
                  <a:lnTo>
                    <a:pt x="0" y="213613"/>
                  </a:lnTo>
                  <a:lnTo>
                    <a:pt x="0" y="1068070"/>
                  </a:lnTo>
                  <a:lnTo>
                    <a:pt x="5641" y="1117052"/>
                  </a:lnTo>
                  <a:lnTo>
                    <a:pt x="21710" y="1162015"/>
                  </a:lnTo>
                  <a:lnTo>
                    <a:pt x="46926" y="1201677"/>
                  </a:lnTo>
                  <a:lnTo>
                    <a:pt x="80006" y="1234757"/>
                  </a:lnTo>
                  <a:lnTo>
                    <a:pt x="119668" y="1259973"/>
                  </a:lnTo>
                  <a:lnTo>
                    <a:pt x="164631" y="1276042"/>
                  </a:lnTo>
                  <a:lnTo>
                    <a:pt x="213613" y="1281684"/>
                  </a:lnTo>
                  <a:lnTo>
                    <a:pt x="10489438" y="1281684"/>
                  </a:lnTo>
                  <a:lnTo>
                    <a:pt x="10538420" y="1276042"/>
                  </a:lnTo>
                  <a:lnTo>
                    <a:pt x="10583383" y="1259973"/>
                  </a:lnTo>
                  <a:lnTo>
                    <a:pt x="10623045" y="1234757"/>
                  </a:lnTo>
                  <a:lnTo>
                    <a:pt x="10656125" y="1201677"/>
                  </a:lnTo>
                  <a:lnTo>
                    <a:pt x="10681341" y="1162015"/>
                  </a:lnTo>
                  <a:lnTo>
                    <a:pt x="10697410" y="1117052"/>
                  </a:lnTo>
                  <a:lnTo>
                    <a:pt x="10703052" y="1068070"/>
                  </a:lnTo>
                  <a:lnTo>
                    <a:pt x="10703052" y="213613"/>
                  </a:lnTo>
                  <a:lnTo>
                    <a:pt x="10697410" y="164631"/>
                  </a:lnTo>
                  <a:lnTo>
                    <a:pt x="10681341" y="119668"/>
                  </a:lnTo>
                  <a:lnTo>
                    <a:pt x="10656125" y="80006"/>
                  </a:lnTo>
                  <a:lnTo>
                    <a:pt x="10623045" y="46926"/>
                  </a:lnTo>
                  <a:lnTo>
                    <a:pt x="10583383" y="21710"/>
                  </a:lnTo>
                  <a:lnTo>
                    <a:pt x="10538420" y="5641"/>
                  </a:lnTo>
                  <a:lnTo>
                    <a:pt x="10489438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84853" y="3384041"/>
              <a:ext cx="10703560" cy="1282065"/>
            </a:xfrm>
            <a:custGeom>
              <a:avLst/>
              <a:gdLst/>
              <a:ahLst/>
              <a:cxnLst/>
              <a:rect l="l" t="t" r="r" b="b"/>
              <a:pathLst>
                <a:path w="10703560" h="1282064">
                  <a:moveTo>
                    <a:pt x="0" y="213613"/>
                  </a:moveTo>
                  <a:lnTo>
                    <a:pt x="5641" y="164631"/>
                  </a:lnTo>
                  <a:lnTo>
                    <a:pt x="21710" y="119668"/>
                  </a:lnTo>
                  <a:lnTo>
                    <a:pt x="46926" y="80006"/>
                  </a:lnTo>
                  <a:lnTo>
                    <a:pt x="80006" y="46926"/>
                  </a:lnTo>
                  <a:lnTo>
                    <a:pt x="119668" y="21710"/>
                  </a:lnTo>
                  <a:lnTo>
                    <a:pt x="164631" y="5641"/>
                  </a:lnTo>
                  <a:lnTo>
                    <a:pt x="213613" y="0"/>
                  </a:lnTo>
                  <a:lnTo>
                    <a:pt x="10489438" y="0"/>
                  </a:lnTo>
                  <a:lnTo>
                    <a:pt x="10538420" y="5641"/>
                  </a:lnTo>
                  <a:lnTo>
                    <a:pt x="10583383" y="21710"/>
                  </a:lnTo>
                  <a:lnTo>
                    <a:pt x="10623045" y="46926"/>
                  </a:lnTo>
                  <a:lnTo>
                    <a:pt x="10656125" y="80006"/>
                  </a:lnTo>
                  <a:lnTo>
                    <a:pt x="10681341" y="119668"/>
                  </a:lnTo>
                  <a:lnTo>
                    <a:pt x="10697410" y="164631"/>
                  </a:lnTo>
                  <a:lnTo>
                    <a:pt x="10703052" y="213613"/>
                  </a:lnTo>
                  <a:lnTo>
                    <a:pt x="10703052" y="1068070"/>
                  </a:lnTo>
                  <a:lnTo>
                    <a:pt x="10697410" y="1117052"/>
                  </a:lnTo>
                  <a:lnTo>
                    <a:pt x="10681341" y="1162015"/>
                  </a:lnTo>
                  <a:lnTo>
                    <a:pt x="10656125" y="1201677"/>
                  </a:lnTo>
                  <a:lnTo>
                    <a:pt x="10623045" y="1234757"/>
                  </a:lnTo>
                  <a:lnTo>
                    <a:pt x="10583383" y="1259973"/>
                  </a:lnTo>
                  <a:lnTo>
                    <a:pt x="10538420" y="1276042"/>
                  </a:lnTo>
                  <a:lnTo>
                    <a:pt x="10489438" y="1281684"/>
                  </a:lnTo>
                  <a:lnTo>
                    <a:pt x="213613" y="1281684"/>
                  </a:lnTo>
                  <a:lnTo>
                    <a:pt x="164631" y="1276042"/>
                  </a:lnTo>
                  <a:lnTo>
                    <a:pt x="119668" y="1259973"/>
                  </a:lnTo>
                  <a:lnTo>
                    <a:pt x="80006" y="1234757"/>
                  </a:lnTo>
                  <a:lnTo>
                    <a:pt x="46926" y="1201677"/>
                  </a:lnTo>
                  <a:lnTo>
                    <a:pt x="21710" y="1162015"/>
                  </a:lnTo>
                  <a:lnTo>
                    <a:pt x="5641" y="1117052"/>
                  </a:lnTo>
                  <a:lnTo>
                    <a:pt x="0" y="1068070"/>
                  </a:lnTo>
                  <a:lnTo>
                    <a:pt x="0" y="213613"/>
                  </a:lnTo>
                  <a:close/>
                </a:path>
              </a:pathLst>
            </a:custGeom>
            <a:ln w="28575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834574" y="6914578"/>
            <a:ext cx="10668000" cy="1308735"/>
            <a:chOff x="3834574" y="6914578"/>
            <a:chExt cx="10668000" cy="1308735"/>
          </a:xfrm>
        </p:grpSpPr>
        <p:sp>
          <p:nvSpPr>
            <p:cNvPr id="15" name="object 15"/>
            <p:cNvSpPr/>
            <p:nvPr/>
          </p:nvSpPr>
          <p:spPr>
            <a:xfrm>
              <a:off x="3848861" y="6928866"/>
              <a:ext cx="10639425" cy="1280160"/>
            </a:xfrm>
            <a:custGeom>
              <a:avLst/>
              <a:gdLst/>
              <a:ahLst/>
              <a:cxnLst/>
              <a:rect l="l" t="t" r="r" b="b"/>
              <a:pathLst>
                <a:path w="10639425" h="1280159">
                  <a:moveTo>
                    <a:pt x="10425684" y="0"/>
                  </a:moveTo>
                  <a:lnTo>
                    <a:pt x="213360" y="0"/>
                  </a:lnTo>
                  <a:lnTo>
                    <a:pt x="164432" y="5633"/>
                  </a:lnTo>
                  <a:lnTo>
                    <a:pt x="119520" y="21682"/>
                  </a:lnTo>
                  <a:lnTo>
                    <a:pt x="79905" y="46866"/>
                  </a:lnTo>
                  <a:lnTo>
                    <a:pt x="46866" y="79905"/>
                  </a:lnTo>
                  <a:lnTo>
                    <a:pt x="21682" y="119520"/>
                  </a:lnTo>
                  <a:lnTo>
                    <a:pt x="5633" y="164432"/>
                  </a:lnTo>
                  <a:lnTo>
                    <a:pt x="0" y="213359"/>
                  </a:lnTo>
                  <a:lnTo>
                    <a:pt x="0" y="1066799"/>
                  </a:lnTo>
                  <a:lnTo>
                    <a:pt x="5633" y="1115719"/>
                  </a:lnTo>
                  <a:lnTo>
                    <a:pt x="21682" y="1160628"/>
                  </a:lnTo>
                  <a:lnTo>
                    <a:pt x="46866" y="1200243"/>
                  </a:lnTo>
                  <a:lnTo>
                    <a:pt x="79905" y="1233285"/>
                  </a:lnTo>
                  <a:lnTo>
                    <a:pt x="119520" y="1258472"/>
                  </a:lnTo>
                  <a:lnTo>
                    <a:pt x="164432" y="1274524"/>
                  </a:lnTo>
                  <a:lnTo>
                    <a:pt x="213360" y="1280159"/>
                  </a:lnTo>
                  <a:lnTo>
                    <a:pt x="10425684" y="1280159"/>
                  </a:lnTo>
                  <a:lnTo>
                    <a:pt x="10474611" y="1274524"/>
                  </a:lnTo>
                  <a:lnTo>
                    <a:pt x="10519523" y="1258472"/>
                  </a:lnTo>
                  <a:lnTo>
                    <a:pt x="10559138" y="1233285"/>
                  </a:lnTo>
                  <a:lnTo>
                    <a:pt x="10592177" y="1200243"/>
                  </a:lnTo>
                  <a:lnTo>
                    <a:pt x="10617361" y="1160628"/>
                  </a:lnTo>
                  <a:lnTo>
                    <a:pt x="10633410" y="1115719"/>
                  </a:lnTo>
                  <a:lnTo>
                    <a:pt x="10639044" y="1066799"/>
                  </a:lnTo>
                  <a:lnTo>
                    <a:pt x="10639044" y="213359"/>
                  </a:lnTo>
                  <a:lnTo>
                    <a:pt x="10633410" y="164432"/>
                  </a:lnTo>
                  <a:lnTo>
                    <a:pt x="10617361" y="119520"/>
                  </a:lnTo>
                  <a:lnTo>
                    <a:pt x="10592177" y="79905"/>
                  </a:lnTo>
                  <a:lnTo>
                    <a:pt x="10559138" y="46866"/>
                  </a:lnTo>
                  <a:lnTo>
                    <a:pt x="10519523" y="21682"/>
                  </a:lnTo>
                  <a:lnTo>
                    <a:pt x="10474611" y="5633"/>
                  </a:lnTo>
                  <a:lnTo>
                    <a:pt x="1042568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48861" y="6928866"/>
              <a:ext cx="10639425" cy="1280160"/>
            </a:xfrm>
            <a:custGeom>
              <a:avLst/>
              <a:gdLst/>
              <a:ahLst/>
              <a:cxnLst/>
              <a:rect l="l" t="t" r="r" b="b"/>
              <a:pathLst>
                <a:path w="10639425" h="1280159">
                  <a:moveTo>
                    <a:pt x="0" y="213359"/>
                  </a:moveTo>
                  <a:lnTo>
                    <a:pt x="5633" y="164432"/>
                  </a:lnTo>
                  <a:lnTo>
                    <a:pt x="21682" y="119520"/>
                  </a:lnTo>
                  <a:lnTo>
                    <a:pt x="46866" y="79905"/>
                  </a:lnTo>
                  <a:lnTo>
                    <a:pt x="79905" y="46866"/>
                  </a:lnTo>
                  <a:lnTo>
                    <a:pt x="119520" y="21682"/>
                  </a:lnTo>
                  <a:lnTo>
                    <a:pt x="164432" y="5633"/>
                  </a:lnTo>
                  <a:lnTo>
                    <a:pt x="213360" y="0"/>
                  </a:lnTo>
                  <a:lnTo>
                    <a:pt x="10425684" y="0"/>
                  </a:lnTo>
                  <a:lnTo>
                    <a:pt x="10474611" y="5633"/>
                  </a:lnTo>
                  <a:lnTo>
                    <a:pt x="10519523" y="21682"/>
                  </a:lnTo>
                  <a:lnTo>
                    <a:pt x="10559138" y="46866"/>
                  </a:lnTo>
                  <a:lnTo>
                    <a:pt x="10592177" y="79905"/>
                  </a:lnTo>
                  <a:lnTo>
                    <a:pt x="10617361" y="119520"/>
                  </a:lnTo>
                  <a:lnTo>
                    <a:pt x="10633410" y="164432"/>
                  </a:lnTo>
                  <a:lnTo>
                    <a:pt x="10639044" y="213359"/>
                  </a:lnTo>
                  <a:lnTo>
                    <a:pt x="10639044" y="1066799"/>
                  </a:lnTo>
                  <a:lnTo>
                    <a:pt x="10633410" y="1115719"/>
                  </a:lnTo>
                  <a:lnTo>
                    <a:pt x="10617361" y="1160628"/>
                  </a:lnTo>
                  <a:lnTo>
                    <a:pt x="10592177" y="1200243"/>
                  </a:lnTo>
                  <a:lnTo>
                    <a:pt x="10559138" y="1233285"/>
                  </a:lnTo>
                  <a:lnTo>
                    <a:pt x="10519523" y="1258472"/>
                  </a:lnTo>
                  <a:lnTo>
                    <a:pt x="10474611" y="1274524"/>
                  </a:lnTo>
                  <a:lnTo>
                    <a:pt x="10425684" y="1280159"/>
                  </a:lnTo>
                  <a:lnTo>
                    <a:pt x="213360" y="1280159"/>
                  </a:lnTo>
                  <a:lnTo>
                    <a:pt x="164432" y="1274524"/>
                  </a:lnTo>
                  <a:lnTo>
                    <a:pt x="119520" y="1258472"/>
                  </a:lnTo>
                  <a:lnTo>
                    <a:pt x="79905" y="1233285"/>
                  </a:lnTo>
                  <a:lnTo>
                    <a:pt x="46866" y="1200243"/>
                  </a:lnTo>
                  <a:lnTo>
                    <a:pt x="21682" y="1160628"/>
                  </a:lnTo>
                  <a:lnTo>
                    <a:pt x="5633" y="1115719"/>
                  </a:lnTo>
                  <a:lnTo>
                    <a:pt x="0" y="1066799"/>
                  </a:lnTo>
                  <a:lnTo>
                    <a:pt x="0" y="213359"/>
                  </a:lnTo>
                  <a:close/>
                </a:path>
              </a:pathLst>
            </a:custGeom>
            <a:ln w="28575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129218" y="6835330"/>
            <a:ext cx="1468755" cy="1468755"/>
            <a:chOff x="2129218" y="6835330"/>
            <a:chExt cx="1468755" cy="1468755"/>
          </a:xfrm>
        </p:grpSpPr>
        <p:sp>
          <p:nvSpPr>
            <p:cNvPr id="18" name="object 18"/>
            <p:cNvSpPr/>
            <p:nvPr/>
          </p:nvSpPr>
          <p:spPr>
            <a:xfrm>
              <a:off x="2143505" y="6849618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79">
                  <a:moveTo>
                    <a:pt x="720089" y="0"/>
                  </a:moveTo>
                  <a:lnTo>
                    <a:pt x="672750" y="1531"/>
                  </a:lnTo>
                  <a:lnTo>
                    <a:pt x="626227" y="6064"/>
                  </a:lnTo>
                  <a:lnTo>
                    <a:pt x="580615" y="13502"/>
                  </a:lnTo>
                  <a:lnTo>
                    <a:pt x="536011" y="23751"/>
                  </a:lnTo>
                  <a:lnTo>
                    <a:pt x="492508" y="36716"/>
                  </a:lnTo>
                  <a:lnTo>
                    <a:pt x="450201" y="52301"/>
                  </a:lnTo>
                  <a:lnTo>
                    <a:pt x="409186" y="70412"/>
                  </a:lnTo>
                  <a:lnTo>
                    <a:pt x="369557" y="90955"/>
                  </a:lnTo>
                  <a:lnTo>
                    <a:pt x="331410" y="113833"/>
                  </a:lnTo>
                  <a:lnTo>
                    <a:pt x="294839" y="138952"/>
                  </a:lnTo>
                  <a:lnTo>
                    <a:pt x="259939" y="166217"/>
                  </a:lnTo>
                  <a:lnTo>
                    <a:pt x="226805" y="195533"/>
                  </a:lnTo>
                  <a:lnTo>
                    <a:pt x="195533" y="226805"/>
                  </a:lnTo>
                  <a:lnTo>
                    <a:pt x="166217" y="259939"/>
                  </a:lnTo>
                  <a:lnTo>
                    <a:pt x="138952" y="294839"/>
                  </a:lnTo>
                  <a:lnTo>
                    <a:pt x="113833" y="331410"/>
                  </a:lnTo>
                  <a:lnTo>
                    <a:pt x="90955" y="369557"/>
                  </a:lnTo>
                  <a:lnTo>
                    <a:pt x="70412" y="409186"/>
                  </a:lnTo>
                  <a:lnTo>
                    <a:pt x="52301" y="450201"/>
                  </a:lnTo>
                  <a:lnTo>
                    <a:pt x="36716" y="492508"/>
                  </a:lnTo>
                  <a:lnTo>
                    <a:pt x="23751" y="536011"/>
                  </a:lnTo>
                  <a:lnTo>
                    <a:pt x="13502" y="580615"/>
                  </a:lnTo>
                  <a:lnTo>
                    <a:pt x="6064" y="626227"/>
                  </a:lnTo>
                  <a:lnTo>
                    <a:pt x="1531" y="672750"/>
                  </a:lnTo>
                  <a:lnTo>
                    <a:pt x="0" y="720089"/>
                  </a:lnTo>
                  <a:lnTo>
                    <a:pt x="1531" y="767435"/>
                  </a:lnTo>
                  <a:lnTo>
                    <a:pt x="6064" y="813963"/>
                  </a:lnTo>
                  <a:lnTo>
                    <a:pt x="13502" y="859578"/>
                  </a:lnTo>
                  <a:lnTo>
                    <a:pt x="23751" y="904186"/>
                  </a:lnTo>
                  <a:lnTo>
                    <a:pt x="36716" y="947691"/>
                  </a:lnTo>
                  <a:lnTo>
                    <a:pt x="52301" y="989999"/>
                  </a:lnTo>
                  <a:lnTo>
                    <a:pt x="70412" y="1031015"/>
                  </a:lnTo>
                  <a:lnTo>
                    <a:pt x="90955" y="1070645"/>
                  </a:lnTo>
                  <a:lnTo>
                    <a:pt x="113833" y="1108792"/>
                  </a:lnTo>
                  <a:lnTo>
                    <a:pt x="138952" y="1145362"/>
                  </a:lnTo>
                  <a:lnTo>
                    <a:pt x="166217" y="1180261"/>
                  </a:lnTo>
                  <a:lnTo>
                    <a:pt x="195533" y="1213393"/>
                  </a:lnTo>
                  <a:lnTo>
                    <a:pt x="226805" y="1244664"/>
                  </a:lnTo>
                  <a:lnTo>
                    <a:pt x="259939" y="1273979"/>
                  </a:lnTo>
                  <a:lnTo>
                    <a:pt x="294839" y="1301242"/>
                  </a:lnTo>
                  <a:lnTo>
                    <a:pt x="331410" y="1326359"/>
                  </a:lnTo>
                  <a:lnTo>
                    <a:pt x="369557" y="1349235"/>
                  </a:lnTo>
                  <a:lnTo>
                    <a:pt x="409186" y="1369775"/>
                  </a:lnTo>
                  <a:lnTo>
                    <a:pt x="450201" y="1387885"/>
                  </a:lnTo>
                  <a:lnTo>
                    <a:pt x="492508" y="1403468"/>
                  </a:lnTo>
                  <a:lnTo>
                    <a:pt x="536011" y="1416431"/>
                  </a:lnTo>
                  <a:lnTo>
                    <a:pt x="580615" y="1426679"/>
                  </a:lnTo>
                  <a:lnTo>
                    <a:pt x="626227" y="1434116"/>
                  </a:lnTo>
                  <a:lnTo>
                    <a:pt x="672750" y="1438648"/>
                  </a:lnTo>
                  <a:lnTo>
                    <a:pt x="720089" y="1440179"/>
                  </a:lnTo>
                  <a:lnTo>
                    <a:pt x="767429" y="1438648"/>
                  </a:lnTo>
                  <a:lnTo>
                    <a:pt x="813952" y="1434116"/>
                  </a:lnTo>
                  <a:lnTo>
                    <a:pt x="859564" y="1426679"/>
                  </a:lnTo>
                  <a:lnTo>
                    <a:pt x="904168" y="1416431"/>
                  </a:lnTo>
                  <a:lnTo>
                    <a:pt x="947671" y="1403468"/>
                  </a:lnTo>
                  <a:lnTo>
                    <a:pt x="989978" y="1387885"/>
                  </a:lnTo>
                  <a:lnTo>
                    <a:pt x="1030993" y="1369775"/>
                  </a:lnTo>
                  <a:lnTo>
                    <a:pt x="1070622" y="1349235"/>
                  </a:lnTo>
                  <a:lnTo>
                    <a:pt x="1108769" y="1326359"/>
                  </a:lnTo>
                  <a:lnTo>
                    <a:pt x="1145340" y="1301242"/>
                  </a:lnTo>
                  <a:lnTo>
                    <a:pt x="1180240" y="1273979"/>
                  </a:lnTo>
                  <a:lnTo>
                    <a:pt x="1213374" y="1244664"/>
                  </a:lnTo>
                  <a:lnTo>
                    <a:pt x="1244646" y="1213393"/>
                  </a:lnTo>
                  <a:lnTo>
                    <a:pt x="1273962" y="1180261"/>
                  </a:lnTo>
                  <a:lnTo>
                    <a:pt x="1301227" y="1145362"/>
                  </a:lnTo>
                  <a:lnTo>
                    <a:pt x="1326346" y="1108792"/>
                  </a:lnTo>
                  <a:lnTo>
                    <a:pt x="1349224" y="1070645"/>
                  </a:lnTo>
                  <a:lnTo>
                    <a:pt x="1369767" y="1031015"/>
                  </a:lnTo>
                  <a:lnTo>
                    <a:pt x="1387878" y="989999"/>
                  </a:lnTo>
                  <a:lnTo>
                    <a:pt x="1403463" y="947691"/>
                  </a:lnTo>
                  <a:lnTo>
                    <a:pt x="1416428" y="904186"/>
                  </a:lnTo>
                  <a:lnTo>
                    <a:pt x="1426677" y="859578"/>
                  </a:lnTo>
                  <a:lnTo>
                    <a:pt x="1434115" y="813963"/>
                  </a:lnTo>
                  <a:lnTo>
                    <a:pt x="1438648" y="767435"/>
                  </a:lnTo>
                  <a:lnTo>
                    <a:pt x="1440180" y="720089"/>
                  </a:lnTo>
                  <a:lnTo>
                    <a:pt x="1438648" y="672750"/>
                  </a:lnTo>
                  <a:lnTo>
                    <a:pt x="1434115" y="626227"/>
                  </a:lnTo>
                  <a:lnTo>
                    <a:pt x="1426677" y="580615"/>
                  </a:lnTo>
                  <a:lnTo>
                    <a:pt x="1416428" y="536011"/>
                  </a:lnTo>
                  <a:lnTo>
                    <a:pt x="1403463" y="492508"/>
                  </a:lnTo>
                  <a:lnTo>
                    <a:pt x="1387878" y="450201"/>
                  </a:lnTo>
                  <a:lnTo>
                    <a:pt x="1369767" y="409186"/>
                  </a:lnTo>
                  <a:lnTo>
                    <a:pt x="1349224" y="369557"/>
                  </a:lnTo>
                  <a:lnTo>
                    <a:pt x="1326346" y="331410"/>
                  </a:lnTo>
                  <a:lnTo>
                    <a:pt x="1301227" y="294839"/>
                  </a:lnTo>
                  <a:lnTo>
                    <a:pt x="1273962" y="259939"/>
                  </a:lnTo>
                  <a:lnTo>
                    <a:pt x="1244646" y="226805"/>
                  </a:lnTo>
                  <a:lnTo>
                    <a:pt x="1213374" y="195533"/>
                  </a:lnTo>
                  <a:lnTo>
                    <a:pt x="1180240" y="166217"/>
                  </a:lnTo>
                  <a:lnTo>
                    <a:pt x="1145340" y="138952"/>
                  </a:lnTo>
                  <a:lnTo>
                    <a:pt x="1108769" y="113833"/>
                  </a:lnTo>
                  <a:lnTo>
                    <a:pt x="1070622" y="90955"/>
                  </a:lnTo>
                  <a:lnTo>
                    <a:pt x="1030993" y="70412"/>
                  </a:lnTo>
                  <a:lnTo>
                    <a:pt x="989978" y="52301"/>
                  </a:lnTo>
                  <a:lnTo>
                    <a:pt x="947671" y="36716"/>
                  </a:lnTo>
                  <a:lnTo>
                    <a:pt x="904168" y="23751"/>
                  </a:lnTo>
                  <a:lnTo>
                    <a:pt x="859564" y="13502"/>
                  </a:lnTo>
                  <a:lnTo>
                    <a:pt x="813952" y="6064"/>
                  </a:lnTo>
                  <a:lnTo>
                    <a:pt x="767429" y="1531"/>
                  </a:lnTo>
                  <a:lnTo>
                    <a:pt x="7200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43505" y="6849618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79">
                  <a:moveTo>
                    <a:pt x="0" y="720089"/>
                  </a:moveTo>
                  <a:lnTo>
                    <a:pt x="1531" y="672750"/>
                  </a:lnTo>
                  <a:lnTo>
                    <a:pt x="6064" y="626227"/>
                  </a:lnTo>
                  <a:lnTo>
                    <a:pt x="13502" y="580615"/>
                  </a:lnTo>
                  <a:lnTo>
                    <a:pt x="23751" y="536011"/>
                  </a:lnTo>
                  <a:lnTo>
                    <a:pt x="36716" y="492508"/>
                  </a:lnTo>
                  <a:lnTo>
                    <a:pt x="52301" y="450201"/>
                  </a:lnTo>
                  <a:lnTo>
                    <a:pt x="70412" y="409186"/>
                  </a:lnTo>
                  <a:lnTo>
                    <a:pt x="90955" y="369557"/>
                  </a:lnTo>
                  <a:lnTo>
                    <a:pt x="113833" y="331410"/>
                  </a:lnTo>
                  <a:lnTo>
                    <a:pt x="138952" y="294839"/>
                  </a:lnTo>
                  <a:lnTo>
                    <a:pt x="166217" y="259939"/>
                  </a:lnTo>
                  <a:lnTo>
                    <a:pt x="195533" y="226805"/>
                  </a:lnTo>
                  <a:lnTo>
                    <a:pt x="226805" y="195533"/>
                  </a:lnTo>
                  <a:lnTo>
                    <a:pt x="259939" y="166217"/>
                  </a:lnTo>
                  <a:lnTo>
                    <a:pt x="294839" y="138952"/>
                  </a:lnTo>
                  <a:lnTo>
                    <a:pt x="331410" y="113833"/>
                  </a:lnTo>
                  <a:lnTo>
                    <a:pt x="369557" y="90955"/>
                  </a:lnTo>
                  <a:lnTo>
                    <a:pt x="409186" y="70412"/>
                  </a:lnTo>
                  <a:lnTo>
                    <a:pt x="450201" y="52301"/>
                  </a:lnTo>
                  <a:lnTo>
                    <a:pt x="492508" y="36716"/>
                  </a:lnTo>
                  <a:lnTo>
                    <a:pt x="536011" y="23751"/>
                  </a:lnTo>
                  <a:lnTo>
                    <a:pt x="580615" y="13502"/>
                  </a:lnTo>
                  <a:lnTo>
                    <a:pt x="626227" y="6064"/>
                  </a:lnTo>
                  <a:lnTo>
                    <a:pt x="672750" y="1531"/>
                  </a:lnTo>
                  <a:lnTo>
                    <a:pt x="720089" y="0"/>
                  </a:lnTo>
                  <a:lnTo>
                    <a:pt x="767429" y="1531"/>
                  </a:lnTo>
                  <a:lnTo>
                    <a:pt x="813952" y="6064"/>
                  </a:lnTo>
                  <a:lnTo>
                    <a:pt x="859564" y="13502"/>
                  </a:lnTo>
                  <a:lnTo>
                    <a:pt x="904168" y="23751"/>
                  </a:lnTo>
                  <a:lnTo>
                    <a:pt x="947671" y="36716"/>
                  </a:lnTo>
                  <a:lnTo>
                    <a:pt x="989978" y="52301"/>
                  </a:lnTo>
                  <a:lnTo>
                    <a:pt x="1030993" y="70412"/>
                  </a:lnTo>
                  <a:lnTo>
                    <a:pt x="1070622" y="90955"/>
                  </a:lnTo>
                  <a:lnTo>
                    <a:pt x="1108769" y="113833"/>
                  </a:lnTo>
                  <a:lnTo>
                    <a:pt x="1145340" y="138952"/>
                  </a:lnTo>
                  <a:lnTo>
                    <a:pt x="1180240" y="166217"/>
                  </a:lnTo>
                  <a:lnTo>
                    <a:pt x="1213374" y="195533"/>
                  </a:lnTo>
                  <a:lnTo>
                    <a:pt x="1244646" y="226805"/>
                  </a:lnTo>
                  <a:lnTo>
                    <a:pt x="1273962" y="259939"/>
                  </a:lnTo>
                  <a:lnTo>
                    <a:pt x="1301227" y="294839"/>
                  </a:lnTo>
                  <a:lnTo>
                    <a:pt x="1326346" y="331410"/>
                  </a:lnTo>
                  <a:lnTo>
                    <a:pt x="1349224" y="369557"/>
                  </a:lnTo>
                  <a:lnTo>
                    <a:pt x="1369767" y="409186"/>
                  </a:lnTo>
                  <a:lnTo>
                    <a:pt x="1387878" y="450201"/>
                  </a:lnTo>
                  <a:lnTo>
                    <a:pt x="1403463" y="492508"/>
                  </a:lnTo>
                  <a:lnTo>
                    <a:pt x="1416428" y="536011"/>
                  </a:lnTo>
                  <a:lnTo>
                    <a:pt x="1426677" y="580615"/>
                  </a:lnTo>
                  <a:lnTo>
                    <a:pt x="1434115" y="626227"/>
                  </a:lnTo>
                  <a:lnTo>
                    <a:pt x="1438648" y="672750"/>
                  </a:lnTo>
                  <a:lnTo>
                    <a:pt x="1440180" y="720089"/>
                  </a:lnTo>
                  <a:lnTo>
                    <a:pt x="1438648" y="767435"/>
                  </a:lnTo>
                  <a:lnTo>
                    <a:pt x="1434115" y="813963"/>
                  </a:lnTo>
                  <a:lnTo>
                    <a:pt x="1426677" y="859578"/>
                  </a:lnTo>
                  <a:lnTo>
                    <a:pt x="1416428" y="904186"/>
                  </a:lnTo>
                  <a:lnTo>
                    <a:pt x="1403463" y="947691"/>
                  </a:lnTo>
                  <a:lnTo>
                    <a:pt x="1387878" y="989999"/>
                  </a:lnTo>
                  <a:lnTo>
                    <a:pt x="1369767" y="1031015"/>
                  </a:lnTo>
                  <a:lnTo>
                    <a:pt x="1349224" y="1070645"/>
                  </a:lnTo>
                  <a:lnTo>
                    <a:pt x="1326346" y="1108792"/>
                  </a:lnTo>
                  <a:lnTo>
                    <a:pt x="1301227" y="1145362"/>
                  </a:lnTo>
                  <a:lnTo>
                    <a:pt x="1273962" y="1180261"/>
                  </a:lnTo>
                  <a:lnTo>
                    <a:pt x="1244646" y="1213393"/>
                  </a:lnTo>
                  <a:lnTo>
                    <a:pt x="1213374" y="1244664"/>
                  </a:lnTo>
                  <a:lnTo>
                    <a:pt x="1180240" y="1273979"/>
                  </a:lnTo>
                  <a:lnTo>
                    <a:pt x="1145340" y="1301242"/>
                  </a:lnTo>
                  <a:lnTo>
                    <a:pt x="1108769" y="1326359"/>
                  </a:lnTo>
                  <a:lnTo>
                    <a:pt x="1070622" y="1349235"/>
                  </a:lnTo>
                  <a:lnTo>
                    <a:pt x="1030993" y="1369775"/>
                  </a:lnTo>
                  <a:lnTo>
                    <a:pt x="989978" y="1387885"/>
                  </a:lnTo>
                  <a:lnTo>
                    <a:pt x="947671" y="1403468"/>
                  </a:lnTo>
                  <a:lnTo>
                    <a:pt x="904168" y="1416431"/>
                  </a:lnTo>
                  <a:lnTo>
                    <a:pt x="859564" y="1426679"/>
                  </a:lnTo>
                  <a:lnTo>
                    <a:pt x="813952" y="1434116"/>
                  </a:lnTo>
                  <a:lnTo>
                    <a:pt x="767429" y="1438648"/>
                  </a:lnTo>
                  <a:lnTo>
                    <a:pt x="720089" y="1440179"/>
                  </a:lnTo>
                  <a:lnTo>
                    <a:pt x="672750" y="1438648"/>
                  </a:lnTo>
                  <a:lnTo>
                    <a:pt x="626227" y="1434116"/>
                  </a:lnTo>
                  <a:lnTo>
                    <a:pt x="580615" y="1426679"/>
                  </a:lnTo>
                  <a:lnTo>
                    <a:pt x="536011" y="1416431"/>
                  </a:lnTo>
                  <a:lnTo>
                    <a:pt x="492508" y="1403468"/>
                  </a:lnTo>
                  <a:lnTo>
                    <a:pt x="450201" y="1387885"/>
                  </a:lnTo>
                  <a:lnTo>
                    <a:pt x="409186" y="1369775"/>
                  </a:lnTo>
                  <a:lnTo>
                    <a:pt x="369557" y="1349235"/>
                  </a:lnTo>
                  <a:lnTo>
                    <a:pt x="331410" y="1326359"/>
                  </a:lnTo>
                  <a:lnTo>
                    <a:pt x="294839" y="1301242"/>
                  </a:lnTo>
                  <a:lnTo>
                    <a:pt x="259939" y="1273979"/>
                  </a:lnTo>
                  <a:lnTo>
                    <a:pt x="226805" y="1244664"/>
                  </a:lnTo>
                  <a:lnTo>
                    <a:pt x="195533" y="1213393"/>
                  </a:lnTo>
                  <a:lnTo>
                    <a:pt x="166217" y="1180261"/>
                  </a:lnTo>
                  <a:lnTo>
                    <a:pt x="138952" y="1145362"/>
                  </a:lnTo>
                  <a:lnTo>
                    <a:pt x="113833" y="1108792"/>
                  </a:lnTo>
                  <a:lnTo>
                    <a:pt x="90955" y="1070645"/>
                  </a:lnTo>
                  <a:lnTo>
                    <a:pt x="70412" y="1031015"/>
                  </a:lnTo>
                  <a:lnTo>
                    <a:pt x="52301" y="989999"/>
                  </a:lnTo>
                  <a:lnTo>
                    <a:pt x="36716" y="947691"/>
                  </a:lnTo>
                  <a:lnTo>
                    <a:pt x="23751" y="904186"/>
                  </a:lnTo>
                  <a:lnTo>
                    <a:pt x="13502" y="859578"/>
                  </a:lnTo>
                  <a:lnTo>
                    <a:pt x="6064" y="813963"/>
                  </a:lnTo>
                  <a:lnTo>
                    <a:pt x="1531" y="767435"/>
                  </a:lnTo>
                  <a:lnTo>
                    <a:pt x="0" y="720089"/>
                  </a:lnTo>
                  <a:close/>
                </a:path>
              </a:pathLst>
            </a:custGeom>
            <a:ln w="28575">
              <a:solidFill>
                <a:srgbClr val="4279A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059" y="6928104"/>
              <a:ext cx="1016508" cy="101498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223384" y="7373873"/>
            <a:ext cx="99333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Guest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type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shared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does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not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require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password.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129218" y="5142166"/>
            <a:ext cx="10732135" cy="1310640"/>
            <a:chOff x="2129218" y="5142166"/>
            <a:chExt cx="10732135" cy="1310640"/>
          </a:xfrm>
        </p:grpSpPr>
        <p:sp>
          <p:nvSpPr>
            <p:cNvPr id="23" name="object 23"/>
            <p:cNvSpPr/>
            <p:nvPr/>
          </p:nvSpPr>
          <p:spPr>
            <a:xfrm>
              <a:off x="2143505" y="5156453"/>
              <a:ext cx="10703560" cy="1282065"/>
            </a:xfrm>
            <a:custGeom>
              <a:avLst/>
              <a:gdLst/>
              <a:ahLst/>
              <a:cxnLst/>
              <a:rect l="l" t="t" r="r" b="b"/>
              <a:pathLst>
                <a:path w="10703560" h="1282064">
                  <a:moveTo>
                    <a:pt x="10489438" y="0"/>
                  </a:moveTo>
                  <a:lnTo>
                    <a:pt x="213613" y="0"/>
                  </a:lnTo>
                  <a:lnTo>
                    <a:pt x="164631" y="5641"/>
                  </a:lnTo>
                  <a:lnTo>
                    <a:pt x="119668" y="21710"/>
                  </a:lnTo>
                  <a:lnTo>
                    <a:pt x="80006" y="46926"/>
                  </a:lnTo>
                  <a:lnTo>
                    <a:pt x="46926" y="80006"/>
                  </a:lnTo>
                  <a:lnTo>
                    <a:pt x="21710" y="119668"/>
                  </a:lnTo>
                  <a:lnTo>
                    <a:pt x="5641" y="164631"/>
                  </a:lnTo>
                  <a:lnTo>
                    <a:pt x="0" y="213613"/>
                  </a:lnTo>
                  <a:lnTo>
                    <a:pt x="0" y="1068070"/>
                  </a:lnTo>
                  <a:lnTo>
                    <a:pt x="5641" y="1117052"/>
                  </a:lnTo>
                  <a:lnTo>
                    <a:pt x="21710" y="1162015"/>
                  </a:lnTo>
                  <a:lnTo>
                    <a:pt x="46926" y="1201677"/>
                  </a:lnTo>
                  <a:lnTo>
                    <a:pt x="80006" y="1234757"/>
                  </a:lnTo>
                  <a:lnTo>
                    <a:pt x="119668" y="1259973"/>
                  </a:lnTo>
                  <a:lnTo>
                    <a:pt x="164631" y="1276042"/>
                  </a:lnTo>
                  <a:lnTo>
                    <a:pt x="213613" y="1281684"/>
                  </a:lnTo>
                  <a:lnTo>
                    <a:pt x="10489438" y="1281684"/>
                  </a:lnTo>
                  <a:lnTo>
                    <a:pt x="10538420" y="1276042"/>
                  </a:lnTo>
                  <a:lnTo>
                    <a:pt x="10583383" y="1259973"/>
                  </a:lnTo>
                  <a:lnTo>
                    <a:pt x="10623045" y="1234757"/>
                  </a:lnTo>
                  <a:lnTo>
                    <a:pt x="10656125" y="1201677"/>
                  </a:lnTo>
                  <a:lnTo>
                    <a:pt x="10681341" y="1162015"/>
                  </a:lnTo>
                  <a:lnTo>
                    <a:pt x="10697410" y="1117052"/>
                  </a:lnTo>
                  <a:lnTo>
                    <a:pt x="10703052" y="1068070"/>
                  </a:lnTo>
                  <a:lnTo>
                    <a:pt x="10703052" y="213613"/>
                  </a:lnTo>
                  <a:lnTo>
                    <a:pt x="10697410" y="164631"/>
                  </a:lnTo>
                  <a:lnTo>
                    <a:pt x="10681341" y="119668"/>
                  </a:lnTo>
                  <a:lnTo>
                    <a:pt x="10656125" y="80006"/>
                  </a:lnTo>
                  <a:lnTo>
                    <a:pt x="10623045" y="46926"/>
                  </a:lnTo>
                  <a:lnTo>
                    <a:pt x="10583383" y="21710"/>
                  </a:lnTo>
                  <a:lnTo>
                    <a:pt x="10538420" y="5641"/>
                  </a:lnTo>
                  <a:lnTo>
                    <a:pt x="10489438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43505" y="5156453"/>
              <a:ext cx="10703560" cy="1282065"/>
            </a:xfrm>
            <a:custGeom>
              <a:avLst/>
              <a:gdLst/>
              <a:ahLst/>
              <a:cxnLst/>
              <a:rect l="l" t="t" r="r" b="b"/>
              <a:pathLst>
                <a:path w="10703560" h="1282064">
                  <a:moveTo>
                    <a:pt x="0" y="213613"/>
                  </a:moveTo>
                  <a:lnTo>
                    <a:pt x="5641" y="164631"/>
                  </a:lnTo>
                  <a:lnTo>
                    <a:pt x="21710" y="119668"/>
                  </a:lnTo>
                  <a:lnTo>
                    <a:pt x="46926" y="80006"/>
                  </a:lnTo>
                  <a:lnTo>
                    <a:pt x="80006" y="46926"/>
                  </a:lnTo>
                  <a:lnTo>
                    <a:pt x="119668" y="21710"/>
                  </a:lnTo>
                  <a:lnTo>
                    <a:pt x="164631" y="5641"/>
                  </a:lnTo>
                  <a:lnTo>
                    <a:pt x="213613" y="0"/>
                  </a:lnTo>
                  <a:lnTo>
                    <a:pt x="10489438" y="0"/>
                  </a:lnTo>
                  <a:lnTo>
                    <a:pt x="10538420" y="5641"/>
                  </a:lnTo>
                  <a:lnTo>
                    <a:pt x="10583383" y="21710"/>
                  </a:lnTo>
                  <a:lnTo>
                    <a:pt x="10623045" y="46926"/>
                  </a:lnTo>
                  <a:lnTo>
                    <a:pt x="10656125" y="80006"/>
                  </a:lnTo>
                  <a:lnTo>
                    <a:pt x="10681341" y="119668"/>
                  </a:lnTo>
                  <a:lnTo>
                    <a:pt x="10697410" y="164631"/>
                  </a:lnTo>
                  <a:lnTo>
                    <a:pt x="10703052" y="213613"/>
                  </a:lnTo>
                  <a:lnTo>
                    <a:pt x="10703052" y="1068070"/>
                  </a:lnTo>
                  <a:lnTo>
                    <a:pt x="10697410" y="1117052"/>
                  </a:lnTo>
                  <a:lnTo>
                    <a:pt x="10681341" y="1162015"/>
                  </a:lnTo>
                  <a:lnTo>
                    <a:pt x="10656125" y="1201677"/>
                  </a:lnTo>
                  <a:lnTo>
                    <a:pt x="10623045" y="1234757"/>
                  </a:lnTo>
                  <a:lnTo>
                    <a:pt x="10583383" y="1259973"/>
                  </a:lnTo>
                  <a:lnTo>
                    <a:pt x="10538420" y="1276042"/>
                  </a:lnTo>
                  <a:lnTo>
                    <a:pt x="10489438" y="1281684"/>
                  </a:lnTo>
                  <a:lnTo>
                    <a:pt x="213613" y="1281684"/>
                  </a:lnTo>
                  <a:lnTo>
                    <a:pt x="164631" y="1276042"/>
                  </a:lnTo>
                  <a:lnTo>
                    <a:pt x="119668" y="1259973"/>
                  </a:lnTo>
                  <a:lnTo>
                    <a:pt x="80006" y="1234757"/>
                  </a:lnTo>
                  <a:lnTo>
                    <a:pt x="46926" y="1201677"/>
                  </a:lnTo>
                  <a:lnTo>
                    <a:pt x="21710" y="1162015"/>
                  </a:lnTo>
                  <a:lnTo>
                    <a:pt x="5641" y="1117052"/>
                  </a:lnTo>
                  <a:lnTo>
                    <a:pt x="0" y="1068070"/>
                  </a:lnTo>
                  <a:lnTo>
                    <a:pt x="0" y="213613"/>
                  </a:lnTo>
                  <a:close/>
                </a:path>
              </a:pathLst>
            </a:custGeom>
            <a:ln w="28575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396998" y="3398672"/>
            <a:ext cx="11854815" cy="2754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021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cre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dential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managemen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policy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ould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educat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us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ho</a:t>
            </a:r>
            <a:r>
              <a:rPr sz="22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mai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security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their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authentication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method,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whether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it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password,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smart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card,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biometric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ID.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150">
              <a:latin typeface="Lucida Sans Unicode"/>
              <a:cs typeface="Lucida Sans Unicode"/>
            </a:endParaRPr>
          </a:p>
          <a:p>
            <a:pPr marL="12700" marR="1619250" indent="259079">
              <a:lnSpc>
                <a:spcPct val="114100"/>
              </a:lnSpc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Users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must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able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identify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phishing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pharming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attempts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order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 avoid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entering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sensitive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information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into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insecure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form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spoofed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website.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23160" y="3534155"/>
            <a:ext cx="877824" cy="87782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257276" y="5286755"/>
            <a:ext cx="1021080" cy="1019556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6059" y="306451"/>
            <a:ext cx="56438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</a:rPr>
              <a:t>Security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114" dirty="0">
                <a:solidFill>
                  <a:srgbClr val="3E3E3E"/>
                </a:solidFill>
              </a:rPr>
              <a:t>Group-Based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Privileges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30604" y="1558569"/>
            <a:ext cx="14328775" cy="79692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group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concept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simplifies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centralizes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administrative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process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rights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assignment.</a:t>
            </a:r>
            <a:endParaRPr sz="2200">
              <a:latin typeface="Lucida Sans Unicode"/>
              <a:cs typeface="Lucida Sans Unicode"/>
            </a:endParaRPr>
          </a:p>
          <a:p>
            <a:pPr marL="1905" algn="ctr">
              <a:lnSpc>
                <a:spcPct val="100000"/>
              </a:lnSpc>
              <a:spcBef>
                <a:spcPts val="395"/>
              </a:spcBef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Instead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directly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assigning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rights,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system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administrator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delegates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them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group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accounts.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3484" y="760476"/>
            <a:ext cx="7776971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357883" y="2752344"/>
            <a:ext cx="13882369" cy="5416550"/>
            <a:chOff x="1357883" y="2752344"/>
            <a:chExt cx="13882369" cy="5416550"/>
          </a:xfrm>
        </p:grpSpPr>
        <p:sp>
          <p:nvSpPr>
            <p:cNvPr id="6" name="object 6"/>
            <p:cNvSpPr/>
            <p:nvPr/>
          </p:nvSpPr>
          <p:spPr>
            <a:xfrm>
              <a:off x="1357883" y="2752344"/>
              <a:ext cx="13882369" cy="5416550"/>
            </a:xfrm>
            <a:custGeom>
              <a:avLst/>
              <a:gdLst/>
              <a:ahLst/>
              <a:cxnLst/>
              <a:rect l="l" t="t" r="r" b="b"/>
              <a:pathLst>
                <a:path w="13882369" h="5416550">
                  <a:moveTo>
                    <a:pt x="13588237" y="0"/>
                  </a:moveTo>
                  <a:lnTo>
                    <a:pt x="293878" y="0"/>
                  </a:lnTo>
                  <a:lnTo>
                    <a:pt x="246209" y="3846"/>
                  </a:lnTo>
                  <a:lnTo>
                    <a:pt x="200989" y="14981"/>
                  </a:lnTo>
                  <a:lnTo>
                    <a:pt x="158823" y="32801"/>
                  </a:lnTo>
                  <a:lnTo>
                    <a:pt x="120316" y="56700"/>
                  </a:lnTo>
                  <a:lnTo>
                    <a:pt x="86074" y="86074"/>
                  </a:lnTo>
                  <a:lnTo>
                    <a:pt x="56700" y="120316"/>
                  </a:lnTo>
                  <a:lnTo>
                    <a:pt x="32801" y="158823"/>
                  </a:lnTo>
                  <a:lnTo>
                    <a:pt x="14981" y="200989"/>
                  </a:lnTo>
                  <a:lnTo>
                    <a:pt x="3846" y="246209"/>
                  </a:lnTo>
                  <a:lnTo>
                    <a:pt x="0" y="293877"/>
                  </a:lnTo>
                  <a:lnTo>
                    <a:pt x="0" y="5122456"/>
                  </a:lnTo>
                  <a:lnTo>
                    <a:pt x="3846" y="5170117"/>
                  </a:lnTo>
                  <a:lnTo>
                    <a:pt x="14981" y="5215331"/>
                  </a:lnTo>
                  <a:lnTo>
                    <a:pt x="32801" y="5257491"/>
                  </a:lnTo>
                  <a:lnTo>
                    <a:pt x="56700" y="5295992"/>
                  </a:lnTo>
                  <a:lnTo>
                    <a:pt x="86074" y="5330231"/>
                  </a:lnTo>
                  <a:lnTo>
                    <a:pt x="120316" y="5359601"/>
                  </a:lnTo>
                  <a:lnTo>
                    <a:pt x="158823" y="5383497"/>
                  </a:lnTo>
                  <a:lnTo>
                    <a:pt x="200989" y="5401315"/>
                  </a:lnTo>
                  <a:lnTo>
                    <a:pt x="246209" y="5412450"/>
                  </a:lnTo>
                  <a:lnTo>
                    <a:pt x="293878" y="5416295"/>
                  </a:lnTo>
                  <a:lnTo>
                    <a:pt x="13588237" y="5416295"/>
                  </a:lnTo>
                  <a:lnTo>
                    <a:pt x="13635906" y="5412450"/>
                  </a:lnTo>
                  <a:lnTo>
                    <a:pt x="13681126" y="5401315"/>
                  </a:lnTo>
                  <a:lnTo>
                    <a:pt x="13723292" y="5383497"/>
                  </a:lnTo>
                  <a:lnTo>
                    <a:pt x="13761799" y="5359601"/>
                  </a:lnTo>
                  <a:lnTo>
                    <a:pt x="13796041" y="5330231"/>
                  </a:lnTo>
                  <a:lnTo>
                    <a:pt x="13825415" y="5295992"/>
                  </a:lnTo>
                  <a:lnTo>
                    <a:pt x="13849314" y="5257491"/>
                  </a:lnTo>
                  <a:lnTo>
                    <a:pt x="13867134" y="5215331"/>
                  </a:lnTo>
                  <a:lnTo>
                    <a:pt x="13878269" y="5170117"/>
                  </a:lnTo>
                  <a:lnTo>
                    <a:pt x="13882116" y="5122456"/>
                  </a:lnTo>
                  <a:lnTo>
                    <a:pt x="13882116" y="293877"/>
                  </a:lnTo>
                  <a:lnTo>
                    <a:pt x="13878269" y="246209"/>
                  </a:lnTo>
                  <a:lnTo>
                    <a:pt x="13867134" y="200989"/>
                  </a:lnTo>
                  <a:lnTo>
                    <a:pt x="13849314" y="158823"/>
                  </a:lnTo>
                  <a:lnTo>
                    <a:pt x="13825415" y="120316"/>
                  </a:lnTo>
                  <a:lnTo>
                    <a:pt x="13796041" y="86074"/>
                  </a:lnTo>
                  <a:lnTo>
                    <a:pt x="13761799" y="56700"/>
                  </a:lnTo>
                  <a:lnTo>
                    <a:pt x="13723292" y="32801"/>
                  </a:lnTo>
                  <a:lnTo>
                    <a:pt x="13681126" y="14981"/>
                  </a:lnTo>
                  <a:lnTo>
                    <a:pt x="13635906" y="3846"/>
                  </a:lnTo>
                  <a:lnTo>
                    <a:pt x="13588237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97707" y="6832091"/>
              <a:ext cx="471170" cy="464820"/>
            </a:xfrm>
            <a:custGeom>
              <a:avLst/>
              <a:gdLst/>
              <a:ahLst/>
              <a:cxnLst/>
              <a:rect l="l" t="t" r="r" b="b"/>
              <a:pathLst>
                <a:path w="471170" h="464820">
                  <a:moveTo>
                    <a:pt x="393445" y="0"/>
                  </a:moveTo>
                  <a:lnTo>
                    <a:pt x="77469" y="0"/>
                  </a:lnTo>
                  <a:lnTo>
                    <a:pt x="47309" y="6086"/>
                  </a:lnTo>
                  <a:lnTo>
                    <a:pt x="22685" y="22685"/>
                  </a:lnTo>
                  <a:lnTo>
                    <a:pt x="6086" y="47309"/>
                  </a:lnTo>
                  <a:lnTo>
                    <a:pt x="0" y="77469"/>
                  </a:lnTo>
                  <a:lnTo>
                    <a:pt x="0" y="387349"/>
                  </a:lnTo>
                  <a:lnTo>
                    <a:pt x="6086" y="417510"/>
                  </a:lnTo>
                  <a:lnTo>
                    <a:pt x="22685" y="442134"/>
                  </a:lnTo>
                  <a:lnTo>
                    <a:pt x="47309" y="458733"/>
                  </a:lnTo>
                  <a:lnTo>
                    <a:pt x="77469" y="464819"/>
                  </a:lnTo>
                  <a:lnTo>
                    <a:pt x="393445" y="464819"/>
                  </a:lnTo>
                  <a:lnTo>
                    <a:pt x="423606" y="458733"/>
                  </a:lnTo>
                  <a:lnTo>
                    <a:pt x="448230" y="442134"/>
                  </a:lnTo>
                  <a:lnTo>
                    <a:pt x="464829" y="417510"/>
                  </a:lnTo>
                  <a:lnTo>
                    <a:pt x="470916" y="387349"/>
                  </a:lnTo>
                  <a:lnTo>
                    <a:pt x="470916" y="77469"/>
                  </a:lnTo>
                  <a:lnTo>
                    <a:pt x="464829" y="47309"/>
                  </a:lnTo>
                  <a:lnTo>
                    <a:pt x="448230" y="22685"/>
                  </a:lnTo>
                  <a:lnTo>
                    <a:pt x="423606" y="6086"/>
                  </a:lnTo>
                  <a:lnTo>
                    <a:pt x="393445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65502" y="6920865"/>
            <a:ext cx="2786380" cy="9283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41910" algn="ctr">
              <a:lnSpc>
                <a:spcPct val="100000"/>
              </a:lnSpc>
              <a:spcBef>
                <a:spcPts val="95"/>
              </a:spcBef>
            </a:pPr>
            <a:r>
              <a:rPr sz="1600" b="1" spc="-3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600">
              <a:latin typeface="Trebuchet MS"/>
              <a:cs typeface="Trebuchet MS"/>
            </a:endParaRPr>
          </a:p>
          <a:p>
            <a:pPr marL="12065" marR="5080" indent="-635" algn="ctr">
              <a:lnSpc>
                <a:spcPct val="100699"/>
              </a:lnSpc>
              <a:spcBef>
                <a:spcPts val="1810"/>
              </a:spcBef>
            </a:pPr>
            <a:r>
              <a:rPr sz="14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Ass</a:t>
            </a:r>
            <a:r>
              <a:rPr sz="14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14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gn</a:t>
            </a:r>
            <a:r>
              <a:rPr sz="14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14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ng</a:t>
            </a:r>
            <a:r>
              <a:rPr sz="14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p</a:t>
            </a:r>
            <a:r>
              <a:rPr sz="14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14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14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m</a:t>
            </a:r>
            <a:r>
              <a:rPr sz="14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is</a:t>
            </a:r>
            <a:r>
              <a:rPr sz="14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14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14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on</a:t>
            </a:r>
            <a:r>
              <a:rPr sz="14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14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sz="14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14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14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14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ct</a:t>
            </a:r>
            <a:r>
              <a:rPr sz="14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14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y</a:t>
            </a:r>
            <a:r>
              <a:rPr sz="14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to  </a:t>
            </a:r>
            <a:r>
              <a:rPr sz="14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us</a:t>
            </a:r>
            <a:r>
              <a:rPr sz="14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1400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14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ac</a:t>
            </a:r>
            <a:r>
              <a:rPr sz="14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c</a:t>
            </a:r>
            <a:r>
              <a:rPr sz="14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ou</a:t>
            </a:r>
            <a:r>
              <a:rPr sz="14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nts</a:t>
            </a:r>
            <a:r>
              <a:rPr sz="14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sz="14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14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14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14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no</a:t>
            </a:r>
            <a:r>
              <a:rPr sz="14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14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sca</a:t>
            </a:r>
            <a:r>
              <a:rPr sz="14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14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14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we</a:t>
            </a:r>
            <a:r>
              <a:rPr sz="14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14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91478" y="7384160"/>
            <a:ext cx="312420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3500">
              <a:lnSpc>
                <a:spcPct val="100699"/>
              </a:lnSpc>
              <a:spcBef>
                <a:spcPts val="90"/>
              </a:spcBef>
            </a:pPr>
            <a:r>
              <a:rPr sz="14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14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nstead,</a:t>
            </a:r>
            <a:r>
              <a:rPr sz="14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us</a:t>
            </a:r>
            <a:r>
              <a:rPr sz="14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1400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14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ac</a:t>
            </a:r>
            <a:r>
              <a:rPr sz="14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c</a:t>
            </a:r>
            <a:r>
              <a:rPr sz="14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ou</a:t>
            </a:r>
            <a:r>
              <a:rPr sz="14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nts</a:t>
            </a:r>
            <a:r>
              <a:rPr sz="14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ca</a:t>
            </a:r>
            <a:r>
              <a:rPr sz="14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14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be</a:t>
            </a:r>
            <a:r>
              <a:rPr sz="14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ma</a:t>
            </a:r>
            <a:r>
              <a:rPr sz="14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sz="14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  </a:t>
            </a:r>
            <a:r>
              <a:rPr sz="14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m</a:t>
            </a:r>
            <a:r>
              <a:rPr sz="14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14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m</a:t>
            </a:r>
            <a:r>
              <a:rPr sz="14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b</a:t>
            </a:r>
            <a:r>
              <a:rPr sz="14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14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rs</a:t>
            </a:r>
            <a:r>
              <a:rPr sz="14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14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sz="14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14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f</a:t>
            </a:r>
            <a:r>
              <a:rPr sz="14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</a:t>
            </a:r>
            <a:r>
              <a:rPr sz="14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14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14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14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nt</a:t>
            </a:r>
            <a:r>
              <a:rPr sz="14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14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14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cur</a:t>
            </a:r>
            <a:r>
              <a:rPr sz="14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14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14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y</a:t>
            </a:r>
            <a:r>
              <a:rPr sz="14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gro</a:t>
            </a:r>
            <a:r>
              <a:rPr sz="14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up</a:t>
            </a:r>
            <a:r>
              <a:rPr sz="14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91628" y="6830568"/>
            <a:ext cx="471170" cy="464820"/>
          </a:xfrm>
          <a:custGeom>
            <a:avLst/>
            <a:gdLst/>
            <a:ahLst/>
            <a:cxnLst/>
            <a:rect l="l" t="t" r="r" b="b"/>
            <a:pathLst>
              <a:path w="471170" h="464820">
                <a:moveTo>
                  <a:pt x="393446" y="0"/>
                </a:moveTo>
                <a:lnTo>
                  <a:pt x="77470" y="0"/>
                </a:lnTo>
                <a:lnTo>
                  <a:pt x="47309" y="6086"/>
                </a:lnTo>
                <a:lnTo>
                  <a:pt x="22685" y="22685"/>
                </a:lnTo>
                <a:lnTo>
                  <a:pt x="6086" y="47309"/>
                </a:lnTo>
                <a:lnTo>
                  <a:pt x="0" y="77469"/>
                </a:lnTo>
                <a:lnTo>
                  <a:pt x="0" y="387349"/>
                </a:lnTo>
                <a:lnTo>
                  <a:pt x="6086" y="417510"/>
                </a:lnTo>
                <a:lnTo>
                  <a:pt x="22685" y="442134"/>
                </a:lnTo>
                <a:lnTo>
                  <a:pt x="47309" y="458733"/>
                </a:lnTo>
                <a:lnTo>
                  <a:pt x="77470" y="464819"/>
                </a:lnTo>
                <a:lnTo>
                  <a:pt x="393446" y="464819"/>
                </a:lnTo>
                <a:lnTo>
                  <a:pt x="423606" y="458733"/>
                </a:lnTo>
                <a:lnTo>
                  <a:pt x="448230" y="442134"/>
                </a:lnTo>
                <a:lnTo>
                  <a:pt x="464829" y="417510"/>
                </a:lnTo>
                <a:lnTo>
                  <a:pt x="470916" y="387349"/>
                </a:lnTo>
                <a:lnTo>
                  <a:pt x="470916" y="77469"/>
                </a:lnTo>
                <a:lnTo>
                  <a:pt x="464829" y="47309"/>
                </a:lnTo>
                <a:lnTo>
                  <a:pt x="448230" y="22685"/>
                </a:lnTo>
                <a:lnTo>
                  <a:pt x="423606" y="6086"/>
                </a:lnTo>
                <a:lnTo>
                  <a:pt x="393446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57490" y="6918706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3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59820" y="2940557"/>
            <a:ext cx="2500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0" dirty="0">
                <a:solidFill>
                  <a:srgbClr val="404040"/>
                </a:solidFill>
                <a:latin typeface="Trebuchet MS"/>
                <a:cs typeface="Trebuchet MS"/>
              </a:rPr>
              <a:t>Access</a:t>
            </a:r>
            <a:r>
              <a:rPr sz="1600" b="1" spc="-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404040"/>
                </a:solidFill>
                <a:latin typeface="Trebuchet MS"/>
                <a:cs typeface="Trebuchet MS"/>
              </a:rPr>
              <a:t>Control</a:t>
            </a:r>
            <a:r>
              <a:rPr sz="1600" b="1" spc="-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spc="45" dirty="0">
                <a:solidFill>
                  <a:srgbClr val="404040"/>
                </a:solidFill>
                <a:latin typeface="Trebuchet MS"/>
                <a:cs typeface="Trebuchet MS"/>
              </a:rPr>
              <a:t>List</a:t>
            </a:r>
            <a:r>
              <a:rPr sz="1600" b="1" spc="-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spc="10" dirty="0">
                <a:solidFill>
                  <a:srgbClr val="404040"/>
                </a:solidFill>
                <a:latin typeface="Trebuchet MS"/>
                <a:cs typeface="Trebuchet MS"/>
              </a:rPr>
              <a:t>(ACL)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956545" y="3595878"/>
            <a:ext cx="4025900" cy="1715135"/>
            <a:chOff x="9956545" y="3595878"/>
            <a:chExt cx="4025900" cy="1715135"/>
          </a:xfrm>
        </p:grpSpPr>
        <p:sp>
          <p:nvSpPr>
            <p:cNvPr id="14" name="object 14"/>
            <p:cNvSpPr/>
            <p:nvPr/>
          </p:nvSpPr>
          <p:spPr>
            <a:xfrm>
              <a:off x="9969245" y="4580382"/>
              <a:ext cx="716280" cy="718185"/>
            </a:xfrm>
            <a:custGeom>
              <a:avLst/>
              <a:gdLst/>
              <a:ahLst/>
              <a:cxnLst/>
              <a:rect l="l" t="t" r="r" b="b"/>
              <a:pathLst>
                <a:path w="716279" h="718185">
                  <a:moveTo>
                    <a:pt x="0" y="358901"/>
                  </a:moveTo>
                  <a:lnTo>
                    <a:pt x="3270" y="310194"/>
                  </a:lnTo>
                  <a:lnTo>
                    <a:pt x="12797" y="263480"/>
                  </a:lnTo>
                  <a:lnTo>
                    <a:pt x="28152" y="219188"/>
                  </a:lnTo>
                  <a:lnTo>
                    <a:pt x="48909" y="177743"/>
                  </a:lnTo>
                  <a:lnTo>
                    <a:pt x="74640" y="139574"/>
                  </a:lnTo>
                  <a:lnTo>
                    <a:pt x="104917" y="105108"/>
                  </a:lnTo>
                  <a:lnTo>
                    <a:pt x="139315" y="74772"/>
                  </a:lnTo>
                  <a:lnTo>
                    <a:pt x="177404" y="48993"/>
                  </a:lnTo>
                  <a:lnTo>
                    <a:pt x="218759" y="28199"/>
                  </a:lnTo>
                  <a:lnTo>
                    <a:pt x="262951" y="12818"/>
                  </a:lnTo>
                  <a:lnTo>
                    <a:pt x="309554" y="3275"/>
                  </a:lnTo>
                  <a:lnTo>
                    <a:pt x="358139" y="0"/>
                  </a:lnTo>
                  <a:lnTo>
                    <a:pt x="406725" y="3275"/>
                  </a:lnTo>
                  <a:lnTo>
                    <a:pt x="453328" y="12818"/>
                  </a:lnTo>
                  <a:lnTo>
                    <a:pt x="497520" y="28199"/>
                  </a:lnTo>
                  <a:lnTo>
                    <a:pt x="538875" y="48993"/>
                  </a:lnTo>
                  <a:lnTo>
                    <a:pt x="576964" y="74772"/>
                  </a:lnTo>
                  <a:lnTo>
                    <a:pt x="611362" y="105108"/>
                  </a:lnTo>
                  <a:lnTo>
                    <a:pt x="641639" y="139574"/>
                  </a:lnTo>
                  <a:lnTo>
                    <a:pt x="667370" y="177743"/>
                  </a:lnTo>
                  <a:lnTo>
                    <a:pt x="688127" y="219188"/>
                  </a:lnTo>
                  <a:lnTo>
                    <a:pt x="703482" y="263480"/>
                  </a:lnTo>
                  <a:lnTo>
                    <a:pt x="713009" y="310194"/>
                  </a:lnTo>
                  <a:lnTo>
                    <a:pt x="716279" y="358901"/>
                  </a:lnTo>
                  <a:lnTo>
                    <a:pt x="713009" y="407609"/>
                  </a:lnTo>
                  <a:lnTo>
                    <a:pt x="703482" y="454323"/>
                  </a:lnTo>
                  <a:lnTo>
                    <a:pt x="688127" y="498615"/>
                  </a:lnTo>
                  <a:lnTo>
                    <a:pt x="667370" y="540060"/>
                  </a:lnTo>
                  <a:lnTo>
                    <a:pt x="641639" y="578229"/>
                  </a:lnTo>
                  <a:lnTo>
                    <a:pt x="611362" y="612695"/>
                  </a:lnTo>
                  <a:lnTo>
                    <a:pt x="576964" y="643031"/>
                  </a:lnTo>
                  <a:lnTo>
                    <a:pt x="538875" y="668810"/>
                  </a:lnTo>
                  <a:lnTo>
                    <a:pt x="497520" y="689604"/>
                  </a:lnTo>
                  <a:lnTo>
                    <a:pt x="453328" y="704985"/>
                  </a:lnTo>
                  <a:lnTo>
                    <a:pt x="406725" y="714528"/>
                  </a:lnTo>
                  <a:lnTo>
                    <a:pt x="358139" y="717803"/>
                  </a:lnTo>
                  <a:lnTo>
                    <a:pt x="309554" y="714528"/>
                  </a:lnTo>
                  <a:lnTo>
                    <a:pt x="262951" y="704985"/>
                  </a:lnTo>
                  <a:lnTo>
                    <a:pt x="218759" y="689604"/>
                  </a:lnTo>
                  <a:lnTo>
                    <a:pt x="177404" y="668810"/>
                  </a:lnTo>
                  <a:lnTo>
                    <a:pt x="139315" y="643031"/>
                  </a:lnTo>
                  <a:lnTo>
                    <a:pt x="104917" y="612695"/>
                  </a:lnTo>
                  <a:lnTo>
                    <a:pt x="74640" y="578229"/>
                  </a:lnTo>
                  <a:lnTo>
                    <a:pt x="48909" y="540060"/>
                  </a:lnTo>
                  <a:lnTo>
                    <a:pt x="28152" y="498615"/>
                  </a:lnTo>
                  <a:lnTo>
                    <a:pt x="12797" y="454323"/>
                  </a:lnTo>
                  <a:lnTo>
                    <a:pt x="3270" y="407609"/>
                  </a:lnTo>
                  <a:lnTo>
                    <a:pt x="0" y="358901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313669" y="4708398"/>
              <a:ext cx="210820" cy="288290"/>
            </a:xfrm>
            <a:custGeom>
              <a:avLst/>
              <a:gdLst/>
              <a:ahLst/>
              <a:cxnLst/>
              <a:rect l="l" t="t" r="r" b="b"/>
              <a:pathLst>
                <a:path w="210820" h="288289">
                  <a:moveTo>
                    <a:pt x="175259" y="0"/>
                  </a:moveTo>
                  <a:lnTo>
                    <a:pt x="0" y="0"/>
                  </a:lnTo>
                  <a:lnTo>
                    <a:pt x="0" y="288036"/>
                  </a:lnTo>
                  <a:lnTo>
                    <a:pt x="210311" y="288036"/>
                  </a:lnTo>
                  <a:lnTo>
                    <a:pt x="210311" y="35051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313669" y="4708398"/>
              <a:ext cx="210820" cy="288290"/>
            </a:xfrm>
            <a:custGeom>
              <a:avLst/>
              <a:gdLst/>
              <a:ahLst/>
              <a:cxnLst/>
              <a:rect l="l" t="t" r="r" b="b"/>
              <a:pathLst>
                <a:path w="210820" h="288289">
                  <a:moveTo>
                    <a:pt x="0" y="0"/>
                  </a:moveTo>
                  <a:lnTo>
                    <a:pt x="175259" y="0"/>
                  </a:lnTo>
                  <a:lnTo>
                    <a:pt x="210311" y="35051"/>
                  </a:lnTo>
                  <a:lnTo>
                    <a:pt x="210311" y="288036"/>
                  </a:lnTo>
                  <a:lnTo>
                    <a:pt x="0" y="2880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331957" y="4783074"/>
              <a:ext cx="167005" cy="160020"/>
            </a:xfrm>
            <a:custGeom>
              <a:avLst/>
              <a:gdLst/>
              <a:ahLst/>
              <a:cxnLst/>
              <a:rect l="l" t="t" r="r" b="b"/>
              <a:pathLst>
                <a:path w="167004" h="160020">
                  <a:moveTo>
                    <a:pt x="0" y="0"/>
                  </a:moveTo>
                  <a:lnTo>
                    <a:pt x="134239" y="0"/>
                  </a:lnTo>
                </a:path>
                <a:path w="167004" h="160020">
                  <a:moveTo>
                    <a:pt x="0" y="39624"/>
                  </a:moveTo>
                  <a:lnTo>
                    <a:pt x="167005" y="39624"/>
                  </a:lnTo>
                </a:path>
                <a:path w="167004" h="160020">
                  <a:moveTo>
                    <a:pt x="0" y="80772"/>
                  </a:moveTo>
                  <a:lnTo>
                    <a:pt x="167005" y="80772"/>
                  </a:lnTo>
                </a:path>
                <a:path w="167004" h="160020">
                  <a:moveTo>
                    <a:pt x="0" y="120396"/>
                  </a:moveTo>
                  <a:lnTo>
                    <a:pt x="167005" y="120396"/>
                  </a:lnTo>
                </a:path>
                <a:path w="167004" h="160020">
                  <a:moveTo>
                    <a:pt x="0" y="160020"/>
                  </a:moveTo>
                  <a:lnTo>
                    <a:pt x="167005" y="160020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476610" y="4702175"/>
              <a:ext cx="57785" cy="57150"/>
            </a:xfrm>
            <a:custGeom>
              <a:avLst/>
              <a:gdLst/>
              <a:ahLst/>
              <a:cxnLst/>
              <a:rect l="l" t="t" r="r" b="b"/>
              <a:pathLst>
                <a:path w="57784" h="57150">
                  <a:moveTo>
                    <a:pt x="9144" y="0"/>
                  </a:moveTo>
                  <a:lnTo>
                    <a:pt x="0" y="57023"/>
                  </a:lnTo>
                  <a:lnTo>
                    <a:pt x="57404" y="50419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476610" y="4702175"/>
              <a:ext cx="57785" cy="57150"/>
            </a:xfrm>
            <a:custGeom>
              <a:avLst/>
              <a:gdLst/>
              <a:ahLst/>
              <a:cxnLst/>
              <a:rect l="l" t="t" r="r" b="b"/>
              <a:pathLst>
                <a:path w="57784" h="57150">
                  <a:moveTo>
                    <a:pt x="57404" y="50419"/>
                  </a:moveTo>
                  <a:lnTo>
                    <a:pt x="0" y="57023"/>
                  </a:lnTo>
                  <a:lnTo>
                    <a:pt x="9144" y="0"/>
                  </a:lnTo>
                  <a:lnTo>
                    <a:pt x="57404" y="50419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229849" y="4775454"/>
              <a:ext cx="210820" cy="288290"/>
            </a:xfrm>
            <a:custGeom>
              <a:avLst/>
              <a:gdLst/>
              <a:ahLst/>
              <a:cxnLst/>
              <a:rect l="l" t="t" r="r" b="b"/>
              <a:pathLst>
                <a:path w="210820" h="288289">
                  <a:moveTo>
                    <a:pt x="175259" y="0"/>
                  </a:moveTo>
                  <a:lnTo>
                    <a:pt x="0" y="0"/>
                  </a:lnTo>
                  <a:lnTo>
                    <a:pt x="0" y="288036"/>
                  </a:lnTo>
                  <a:lnTo>
                    <a:pt x="210311" y="288036"/>
                  </a:lnTo>
                  <a:lnTo>
                    <a:pt x="210311" y="35051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229849" y="4775454"/>
              <a:ext cx="210820" cy="288290"/>
            </a:xfrm>
            <a:custGeom>
              <a:avLst/>
              <a:gdLst/>
              <a:ahLst/>
              <a:cxnLst/>
              <a:rect l="l" t="t" r="r" b="b"/>
              <a:pathLst>
                <a:path w="210820" h="288289">
                  <a:moveTo>
                    <a:pt x="0" y="0"/>
                  </a:moveTo>
                  <a:lnTo>
                    <a:pt x="175259" y="0"/>
                  </a:lnTo>
                  <a:lnTo>
                    <a:pt x="210311" y="35051"/>
                  </a:lnTo>
                  <a:lnTo>
                    <a:pt x="210311" y="288036"/>
                  </a:lnTo>
                  <a:lnTo>
                    <a:pt x="0" y="2880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248137" y="4850130"/>
              <a:ext cx="167005" cy="160020"/>
            </a:xfrm>
            <a:custGeom>
              <a:avLst/>
              <a:gdLst/>
              <a:ahLst/>
              <a:cxnLst/>
              <a:rect l="l" t="t" r="r" b="b"/>
              <a:pathLst>
                <a:path w="167004" h="160020">
                  <a:moveTo>
                    <a:pt x="0" y="0"/>
                  </a:moveTo>
                  <a:lnTo>
                    <a:pt x="134238" y="0"/>
                  </a:lnTo>
                </a:path>
                <a:path w="167004" h="160020">
                  <a:moveTo>
                    <a:pt x="0" y="41148"/>
                  </a:moveTo>
                  <a:lnTo>
                    <a:pt x="167004" y="41148"/>
                  </a:lnTo>
                </a:path>
                <a:path w="167004" h="160020">
                  <a:moveTo>
                    <a:pt x="0" y="80772"/>
                  </a:moveTo>
                  <a:lnTo>
                    <a:pt x="167004" y="80772"/>
                  </a:lnTo>
                </a:path>
                <a:path w="167004" h="160020">
                  <a:moveTo>
                    <a:pt x="0" y="120396"/>
                  </a:moveTo>
                  <a:lnTo>
                    <a:pt x="167004" y="120396"/>
                  </a:lnTo>
                </a:path>
                <a:path w="167004" h="160020">
                  <a:moveTo>
                    <a:pt x="0" y="160020"/>
                  </a:moveTo>
                  <a:lnTo>
                    <a:pt x="167004" y="160020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393425" y="4769231"/>
              <a:ext cx="57785" cy="57150"/>
            </a:xfrm>
            <a:custGeom>
              <a:avLst/>
              <a:gdLst/>
              <a:ahLst/>
              <a:cxnLst/>
              <a:rect l="l" t="t" r="r" b="b"/>
              <a:pathLst>
                <a:path w="57784" h="57150">
                  <a:moveTo>
                    <a:pt x="9144" y="0"/>
                  </a:moveTo>
                  <a:lnTo>
                    <a:pt x="0" y="57150"/>
                  </a:lnTo>
                  <a:lnTo>
                    <a:pt x="57403" y="50419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393425" y="4769231"/>
              <a:ext cx="57785" cy="57150"/>
            </a:xfrm>
            <a:custGeom>
              <a:avLst/>
              <a:gdLst/>
              <a:ahLst/>
              <a:cxnLst/>
              <a:rect l="l" t="t" r="r" b="b"/>
              <a:pathLst>
                <a:path w="57784" h="57150">
                  <a:moveTo>
                    <a:pt x="57403" y="50419"/>
                  </a:moveTo>
                  <a:lnTo>
                    <a:pt x="0" y="57150"/>
                  </a:lnTo>
                  <a:lnTo>
                    <a:pt x="9144" y="0"/>
                  </a:lnTo>
                  <a:lnTo>
                    <a:pt x="57403" y="50419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117073" y="4842510"/>
              <a:ext cx="210820" cy="288290"/>
            </a:xfrm>
            <a:custGeom>
              <a:avLst/>
              <a:gdLst/>
              <a:ahLst/>
              <a:cxnLst/>
              <a:rect l="l" t="t" r="r" b="b"/>
              <a:pathLst>
                <a:path w="210820" h="288289">
                  <a:moveTo>
                    <a:pt x="175259" y="0"/>
                  </a:moveTo>
                  <a:lnTo>
                    <a:pt x="0" y="0"/>
                  </a:lnTo>
                  <a:lnTo>
                    <a:pt x="0" y="288036"/>
                  </a:lnTo>
                  <a:lnTo>
                    <a:pt x="210311" y="288036"/>
                  </a:lnTo>
                  <a:lnTo>
                    <a:pt x="210311" y="35051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117073" y="4842510"/>
              <a:ext cx="210820" cy="288290"/>
            </a:xfrm>
            <a:custGeom>
              <a:avLst/>
              <a:gdLst/>
              <a:ahLst/>
              <a:cxnLst/>
              <a:rect l="l" t="t" r="r" b="b"/>
              <a:pathLst>
                <a:path w="210820" h="288289">
                  <a:moveTo>
                    <a:pt x="0" y="0"/>
                  </a:moveTo>
                  <a:lnTo>
                    <a:pt x="175259" y="0"/>
                  </a:lnTo>
                  <a:lnTo>
                    <a:pt x="210311" y="35051"/>
                  </a:lnTo>
                  <a:lnTo>
                    <a:pt x="210311" y="288036"/>
                  </a:lnTo>
                  <a:lnTo>
                    <a:pt x="0" y="2880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135361" y="4917186"/>
              <a:ext cx="167005" cy="160020"/>
            </a:xfrm>
            <a:custGeom>
              <a:avLst/>
              <a:gdLst/>
              <a:ahLst/>
              <a:cxnLst/>
              <a:rect l="l" t="t" r="r" b="b"/>
              <a:pathLst>
                <a:path w="167004" h="160020">
                  <a:moveTo>
                    <a:pt x="0" y="0"/>
                  </a:moveTo>
                  <a:lnTo>
                    <a:pt x="134239" y="0"/>
                  </a:lnTo>
                </a:path>
                <a:path w="167004" h="160020">
                  <a:moveTo>
                    <a:pt x="0" y="41148"/>
                  </a:moveTo>
                  <a:lnTo>
                    <a:pt x="167005" y="41148"/>
                  </a:lnTo>
                </a:path>
                <a:path w="167004" h="160020">
                  <a:moveTo>
                    <a:pt x="0" y="80772"/>
                  </a:moveTo>
                  <a:lnTo>
                    <a:pt x="167005" y="80772"/>
                  </a:lnTo>
                </a:path>
                <a:path w="167004" h="160020">
                  <a:moveTo>
                    <a:pt x="0" y="120396"/>
                  </a:moveTo>
                  <a:lnTo>
                    <a:pt x="167005" y="120396"/>
                  </a:lnTo>
                </a:path>
                <a:path w="167004" h="160020">
                  <a:moveTo>
                    <a:pt x="0" y="160019"/>
                  </a:moveTo>
                  <a:lnTo>
                    <a:pt x="167005" y="160019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279760" y="4836414"/>
              <a:ext cx="57785" cy="57150"/>
            </a:xfrm>
            <a:custGeom>
              <a:avLst/>
              <a:gdLst/>
              <a:ahLst/>
              <a:cxnLst/>
              <a:rect l="l" t="t" r="r" b="b"/>
              <a:pathLst>
                <a:path w="57784" h="57150">
                  <a:moveTo>
                    <a:pt x="9144" y="0"/>
                  </a:moveTo>
                  <a:lnTo>
                    <a:pt x="0" y="57023"/>
                  </a:lnTo>
                  <a:lnTo>
                    <a:pt x="57404" y="50419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279760" y="4836414"/>
              <a:ext cx="57785" cy="57150"/>
            </a:xfrm>
            <a:custGeom>
              <a:avLst/>
              <a:gdLst/>
              <a:ahLst/>
              <a:cxnLst/>
              <a:rect l="l" t="t" r="r" b="b"/>
              <a:pathLst>
                <a:path w="57784" h="57150">
                  <a:moveTo>
                    <a:pt x="57404" y="50419"/>
                  </a:moveTo>
                  <a:lnTo>
                    <a:pt x="0" y="57023"/>
                  </a:lnTo>
                  <a:lnTo>
                    <a:pt x="9144" y="0"/>
                  </a:lnTo>
                  <a:lnTo>
                    <a:pt x="57404" y="50419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614279" y="3595877"/>
              <a:ext cx="914400" cy="1233170"/>
            </a:xfrm>
            <a:custGeom>
              <a:avLst/>
              <a:gdLst/>
              <a:ahLst/>
              <a:cxnLst/>
              <a:rect l="l" t="t" r="r" b="b"/>
              <a:pathLst>
                <a:path w="914400" h="1233170">
                  <a:moveTo>
                    <a:pt x="874649" y="0"/>
                  </a:moveTo>
                  <a:lnTo>
                    <a:pt x="724154" y="53594"/>
                  </a:lnTo>
                  <a:lnTo>
                    <a:pt x="765289" y="93129"/>
                  </a:lnTo>
                  <a:lnTo>
                    <a:pt x="0" y="889889"/>
                  </a:lnTo>
                  <a:lnTo>
                    <a:pt x="20574" y="909701"/>
                  </a:lnTo>
                  <a:lnTo>
                    <a:pt x="785888" y="112915"/>
                  </a:lnTo>
                  <a:lnTo>
                    <a:pt x="827151" y="152527"/>
                  </a:lnTo>
                  <a:lnTo>
                    <a:pt x="848855" y="82804"/>
                  </a:lnTo>
                  <a:lnTo>
                    <a:pt x="874649" y="0"/>
                  </a:lnTo>
                  <a:close/>
                </a:path>
                <a:path w="914400" h="1233170">
                  <a:moveTo>
                    <a:pt x="914273" y="524256"/>
                  </a:moveTo>
                  <a:lnTo>
                    <a:pt x="762762" y="574802"/>
                  </a:lnTo>
                  <a:lnTo>
                    <a:pt x="803236" y="615238"/>
                  </a:lnTo>
                  <a:lnTo>
                    <a:pt x="205867" y="1212977"/>
                  </a:lnTo>
                  <a:lnTo>
                    <a:pt x="226187" y="1233170"/>
                  </a:lnTo>
                  <a:lnTo>
                    <a:pt x="823442" y="635419"/>
                  </a:lnTo>
                  <a:lnTo>
                    <a:pt x="863854" y="675767"/>
                  </a:lnTo>
                  <a:lnTo>
                    <a:pt x="887349" y="605155"/>
                  </a:lnTo>
                  <a:lnTo>
                    <a:pt x="914273" y="524256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251941" y="4417314"/>
              <a:ext cx="718185" cy="718185"/>
            </a:xfrm>
            <a:custGeom>
              <a:avLst/>
              <a:gdLst/>
              <a:ahLst/>
              <a:cxnLst/>
              <a:rect l="l" t="t" r="r" b="b"/>
              <a:pathLst>
                <a:path w="718184" h="718185">
                  <a:moveTo>
                    <a:pt x="0" y="358901"/>
                  </a:moveTo>
                  <a:lnTo>
                    <a:pt x="3275" y="310194"/>
                  </a:lnTo>
                  <a:lnTo>
                    <a:pt x="12818" y="263480"/>
                  </a:lnTo>
                  <a:lnTo>
                    <a:pt x="28199" y="219188"/>
                  </a:lnTo>
                  <a:lnTo>
                    <a:pt x="48993" y="177743"/>
                  </a:lnTo>
                  <a:lnTo>
                    <a:pt x="74772" y="139574"/>
                  </a:lnTo>
                  <a:lnTo>
                    <a:pt x="105108" y="105108"/>
                  </a:lnTo>
                  <a:lnTo>
                    <a:pt x="139574" y="74772"/>
                  </a:lnTo>
                  <a:lnTo>
                    <a:pt x="177743" y="48993"/>
                  </a:lnTo>
                  <a:lnTo>
                    <a:pt x="219188" y="28199"/>
                  </a:lnTo>
                  <a:lnTo>
                    <a:pt x="263480" y="12818"/>
                  </a:lnTo>
                  <a:lnTo>
                    <a:pt x="310194" y="3275"/>
                  </a:lnTo>
                  <a:lnTo>
                    <a:pt x="358901" y="0"/>
                  </a:lnTo>
                  <a:lnTo>
                    <a:pt x="407609" y="3275"/>
                  </a:lnTo>
                  <a:lnTo>
                    <a:pt x="454323" y="12818"/>
                  </a:lnTo>
                  <a:lnTo>
                    <a:pt x="498615" y="28199"/>
                  </a:lnTo>
                  <a:lnTo>
                    <a:pt x="540060" y="48993"/>
                  </a:lnTo>
                  <a:lnTo>
                    <a:pt x="578229" y="74772"/>
                  </a:lnTo>
                  <a:lnTo>
                    <a:pt x="612695" y="105108"/>
                  </a:lnTo>
                  <a:lnTo>
                    <a:pt x="643031" y="139574"/>
                  </a:lnTo>
                  <a:lnTo>
                    <a:pt x="668810" y="177743"/>
                  </a:lnTo>
                  <a:lnTo>
                    <a:pt x="689604" y="219188"/>
                  </a:lnTo>
                  <a:lnTo>
                    <a:pt x="704985" y="263480"/>
                  </a:lnTo>
                  <a:lnTo>
                    <a:pt x="714528" y="310194"/>
                  </a:lnTo>
                  <a:lnTo>
                    <a:pt x="717803" y="358901"/>
                  </a:lnTo>
                  <a:lnTo>
                    <a:pt x="714528" y="407609"/>
                  </a:lnTo>
                  <a:lnTo>
                    <a:pt x="704985" y="454323"/>
                  </a:lnTo>
                  <a:lnTo>
                    <a:pt x="689604" y="498615"/>
                  </a:lnTo>
                  <a:lnTo>
                    <a:pt x="668810" y="540060"/>
                  </a:lnTo>
                  <a:lnTo>
                    <a:pt x="643031" y="578229"/>
                  </a:lnTo>
                  <a:lnTo>
                    <a:pt x="612695" y="612695"/>
                  </a:lnTo>
                  <a:lnTo>
                    <a:pt x="578229" y="643031"/>
                  </a:lnTo>
                  <a:lnTo>
                    <a:pt x="540060" y="668810"/>
                  </a:lnTo>
                  <a:lnTo>
                    <a:pt x="498615" y="689604"/>
                  </a:lnTo>
                  <a:lnTo>
                    <a:pt x="454323" y="704985"/>
                  </a:lnTo>
                  <a:lnTo>
                    <a:pt x="407609" y="714528"/>
                  </a:lnTo>
                  <a:lnTo>
                    <a:pt x="358901" y="717803"/>
                  </a:lnTo>
                  <a:lnTo>
                    <a:pt x="310194" y="714528"/>
                  </a:lnTo>
                  <a:lnTo>
                    <a:pt x="263480" y="704985"/>
                  </a:lnTo>
                  <a:lnTo>
                    <a:pt x="219188" y="689604"/>
                  </a:lnTo>
                  <a:lnTo>
                    <a:pt x="177743" y="668810"/>
                  </a:lnTo>
                  <a:lnTo>
                    <a:pt x="139574" y="643031"/>
                  </a:lnTo>
                  <a:lnTo>
                    <a:pt x="105108" y="612695"/>
                  </a:lnTo>
                  <a:lnTo>
                    <a:pt x="74772" y="578229"/>
                  </a:lnTo>
                  <a:lnTo>
                    <a:pt x="48993" y="540060"/>
                  </a:lnTo>
                  <a:lnTo>
                    <a:pt x="28199" y="498615"/>
                  </a:lnTo>
                  <a:lnTo>
                    <a:pt x="12818" y="454323"/>
                  </a:lnTo>
                  <a:lnTo>
                    <a:pt x="3275" y="407609"/>
                  </a:lnTo>
                  <a:lnTo>
                    <a:pt x="0" y="358901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596365" y="4545330"/>
              <a:ext cx="210820" cy="288290"/>
            </a:xfrm>
            <a:custGeom>
              <a:avLst/>
              <a:gdLst/>
              <a:ahLst/>
              <a:cxnLst/>
              <a:rect l="l" t="t" r="r" b="b"/>
              <a:pathLst>
                <a:path w="210819" h="288289">
                  <a:moveTo>
                    <a:pt x="175260" y="0"/>
                  </a:moveTo>
                  <a:lnTo>
                    <a:pt x="0" y="0"/>
                  </a:lnTo>
                  <a:lnTo>
                    <a:pt x="0" y="288036"/>
                  </a:lnTo>
                  <a:lnTo>
                    <a:pt x="210312" y="288036"/>
                  </a:lnTo>
                  <a:lnTo>
                    <a:pt x="210312" y="35052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596365" y="4545330"/>
              <a:ext cx="210820" cy="288290"/>
            </a:xfrm>
            <a:custGeom>
              <a:avLst/>
              <a:gdLst/>
              <a:ahLst/>
              <a:cxnLst/>
              <a:rect l="l" t="t" r="r" b="b"/>
              <a:pathLst>
                <a:path w="210819" h="288289">
                  <a:moveTo>
                    <a:pt x="0" y="0"/>
                  </a:moveTo>
                  <a:lnTo>
                    <a:pt x="175260" y="0"/>
                  </a:lnTo>
                  <a:lnTo>
                    <a:pt x="210312" y="35052"/>
                  </a:lnTo>
                  <a:lnTo>
                    <a:pt x="210312" y="288036"/>
                  </a:lnTo>
                  <a:lnTo>
                    <a:pt x="0" y="2880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614653" y="4620006"/>
              <a:ext cx="167005" cy="160020"/>
            </a:xfrm>
            <a:custGeom>
              <a:avLst/>
              <a:gdLst/>
              <a:ahLst/>
              <a:cxnLst/>
              <a:rect l="l" t="t" r="r" b="b"/>
              <a:pathLst>
                <a:path w="167005" h="160020">
                  <a:moveTo>
                    <a:pt x="0" y="0"/>
                  </a:moveTo>
                  <a:lnTo>
                    <a:pt x="134238" y="0"/>
                  </a:lnTo>
                </a:path>
                <a:path w="167005" h="160020">
                  <a:moveTo>
                    <a:pt x="0" y="39624"/>
                  </a:moveTo>
                  <a:lnTo>
                    <a:pt x="167005" y="39624"/>
                  </a:lnTo>
                </a:path>
                <a:path w="167005" h="160020">
                  <a:moveTo>
                    <a:pt x="0" y="80772"/>
                  </a:moveTo>
                  <a:lnTo>
                    <a:pt x="167005" y="80772"/>
                  </a:lnTo>
                </a:path>
                <a:path w="167005" h="160020">
                  <a:moveTo>
                    <a:pt x="0" y="120396"/>
                  </a:moveTo>
                  <a:lnTo>
                    <a:pt x="167005" y="120396"/>
                  </a:lnTo>
                </a:path>
                <a:path w="167005" h="160020">
                  <a:moveTo>
                    <a:pt x="0" y="160020"/>
                  </a:moveTo>
                  <a:lnTo>
                    <a:pt x="167005" y="160020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3759814" y="4539107"/>
              <a:ext cx="57785" cy="57150"/>
            </a:xfrm>
            <a:custGeom>
              <a:avLst/>
              <a:gdLst/>
              <a:ahLst/>
              <a:cxnLst/>
              <a:rect l="l" t="t" r="r" b="b"/>
              <a:pathLst>
                <a:path w="57784" h="57150">
                  <a:moveTo>
                    <a:pt x="9144" y="0"/>
                  </a:moveTo>
                  <a:lnTo>
                    <a:pt x="0" y="57022"/>
                  </a:lnTo>
                  <a:lnTo>
                    <a:pt x="57403" y="50418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759814" y="4539107"/>
              <a:ext cx="57785" cy="57150"/>
            </a:xfrm>
            <a:custGeom>
              <a:avLst/>
              <a:gdLst/>
              <a:ahLst/>
              <a:cxnLst/>
              <a:rect l="l" t="t" r="r" b="b"/>
              <a:pathLst>
                <a:path w="57784" h="57150">
                  <a:moveTo>
                    <a:pt x="57403" y="50418"/>
                  </a:moveTo>
                  <a:lnTo>
                    <a:pt x="0" y="57022"/>
                  </a:lnTo>
                  <a:lnTo>
                    <a:pt x="9144" y="0"/>
                  </a:lnTo>
                  <a:lnTo>
                    <a:pt x="57403" y="50418"/>
                  </a:lnTo>
                  <a:close/>
                </a:path>
              </a:pathLst>
            </a:custGeom>
            <a:ln w="25399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512545" y="4612386"/>
              <a:ext cx="212090" cy="288290"/>
            </a:xfrm>
            <a:custGeom>
              <a:avLst/>
              <a:gdLst/>
              <a:ahLst/>
              <a:cxnLst/>
              <a:rect l="l" t="t" r="r" b="b"/>
              <a:pathLst>
                <a:path w="212090" h="288289">
                  <a:moveTo>
                    <a:pt x="176530" y="0"/>
                  </a:moveTo>
                  <a:lnTo>
                    <a:pt x="0" y="0"/>
                  </a:lnTo>
                  <a:lnTo>
                    <a:pt x="0" y="288036"/>
                  </a:lnTo>
                  <a:lnTo>
                    <a:pt x="211836" y="288036"/>
                  </a:lnTo>
                  <a:lnTo>
                    <a:pt x="211836" y="35305"/>
                  </a:lnTo>
                  <a:lnTo>
                    <a:pt x="1765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512545" y="4612386"/>
              <a:ext cx="212090" cy="288290"/>
            </a:xfrm>
            <a:custGeom>
              <a:avLst/>
              <a:gdLst/>
              <a:ahLst/>
              <a:cxnLst/>
              <a:rect l="l" t="t" r="r" b="b"/>
              <a:pathLst>
                <a:path w="212090" h="288289">
                  <a:moveTo>
                    <a:pt x="0" y="0"/>
                  </a:moveTo>
                  <a:lnTo>
                    <a:pt x="176530" y="0"/>
                  </a:lnTo>
                  <a:lnTo>
                    <a:pt x="211836" y="35305"/>
                  </a:lnTo>
                  <a:lnTo>
                    <a:pt x="211836" y="288036"/>
                  </a:lnTo>
                  <a:lnTo>
                    <a:pt x="0" y="2880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532357" y="4687062"/>
              <a:ext cx="167005" cy="160020"/>
            </a:xfrm>
            <a:custGeom>
              <a:avLst/>
              <a:gdLst/>
              <a:ahLst/>
              <a:cxnLst/>
              <a:rect l="l" t="t" r="r" b="b"/>
              <a:pathLst>
                <a:path w="167005" h="160020">
                  <a:moveTo>
                    <a:pt x="0" y="0"/>
                  </a:moveTo>
                  <a:lnTo>
                    <a:pt x="134238" y="0"/>
                  </a:lnTo>
                </a:path>
                <a:path w="167005" h="160020">
                  <a:moveTo>
                    <a:pt x="0" y="41148"/>
                  </a:moveTo>
                  <a:lnTo>
                    <a:pt x="167005" y="41148"/>
                  </a:lnTo>
                </a:path>
                <a:path w="167005" h="160020">
                  <a:moveTo>
                    <a:pt x="0" y="80772"/>
                  </a:moveTo>
                  <a:lnTo>
                    <a:pt x="167005" y="80772"/>
                  </a:lnTo>
                </a:path>
                <a:path w="167005" h="160020">
                  <a:moveTo>
                    <a:pt x="0" y="120396"/>
                  </a:moveTo>
                  <a:lnTo>
                    <a:pt x="167005" y="120396"/>
                  </a:lnTo>
                </a:path>
                <a:path w="167005" h="160020">
                  <a:moveTo>
                    <a:pt x="0" y="160020"/>
                  </a:moveTo>
                  <a:lnTo>
                    <a:pt x="167005" y="160020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676629" y="4606290"/>
              <a:ext cx="57785" cy="57150"/>
            </a:xfrm>
            <a:custGeom>
              <a:avLst/>
              <a:gdLst/>
              <a:ahLst/>
              <a:cxnLst/>
              <a:rect l="l" t="t" r="r" b="b"/>
              <a:pathLst>
                <a:path w="57784" h="57150">
                  <a:moveTo>
                    <a:pt x="9143" y="0"/>
                  </a:moveTo>
                  <a:lnTo>
                    <a:pt x="0" y="57023"/>
                  </a:lnTo>
                  <a:lnTo>
                    <a:pt x="57403" y="50419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3676629" y="4606290"/>
              <a:ext cx="57785" cy="57150"/>
            </a:xfrm>
            <a:custGeom>
              <a:avLst/>
              <a:gdLst/>
              <a:ahLst/>
              <a:cxnLst/>
              <a:rect l="l" t="t" r="r" b="b"/>
              <a:pathLst>
                <a:path w="57784" h="57150">
                  <a:moveTo>
                    <a:pt x="57403" y="50419"/>
                  </a:moveTo>
                  <a:lnTo>
                    <a:pt x="0" y="57023"/>
                  </a:lnTo>
                  <a:lnTo>
                    <a:pt x="9143" y="0"/>
                  </a:lnTo>
                  <a:lnTo>
                    <a:pt x="57403" y="50419"/>
                  </a:lnTo>
                  <a:close/>
                </a:path>
              </a:pathLst>
            </a:custGeom>
            <a:ln w="25399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3399769" y="4679442"/>
              <a:ext cx="210820" cy="288290"/>
            </a:xfrm>
            <a:custGeom>
              <a:avLst/>
              <a:gdLst/>
              <a:ahLst/>
              <a:cxnLst/>
              <a:rect l="l" t="t" r="r" b="b"/>
              <a:pathLst>
                <a:path w="210819" h="288289">
                  <a:moveTo>
                    <a:pt x="175260" y="0"/>
                  </a:moveTo>
                  <a:lnTo>
                    <a:pt x="0" y="0"/>
                  </a:lnTo>
                  <a:lnTo>
                    <a:pt x="0" y="288036"/>
                  </a:lnTo>
                  <a:lnTo>
                    <a:pt x="210312" y="288036"/>
                  </a:lnTo>
                  <a:lnTo>
                    <a:pt x="210312" y="35052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3399769" y="4679442"/>
              <a:ext cx="210820" cy="288290"/>
            </a:xfrm>
            <a:custGeom>
              <a:avLst/>
              <a:gdLst/>
              <a:ahLst/>
              <a:cxnLst/>
              <a:rect l="l" t="t" r="r" b="b"/>
              <a:pathLst>
                <a:path w="210819" h="288289">
                  <a:moveTo>
                    <a:pt x="0" y="0"/>
                  </a:moveTo>
                  <a:lnTo>
                    <a:pt x="175260" y="0"/>
                  </a:lnTo>
                  <a:lnTo>
                    <a:pt x="210312" y="35052"/>
                  </a:lnTo>
                  <a:lnTo>
                    <a:pt x="210312" y="288036"/>
                  </a:lnTo>
                  <a:lnTo>
                    <a:pt x="0" y="2880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3418057" y="4754118"/>
              <a:ext cx="167005" cy="160020"/>
            </a:xfrm>
            <a:custGeom>
              <a:avLst/>
              <a:gdLst/>
              <a:ahLst/>
              <a:cxnLst/>
              <a:rect l="l" t="t" r="r" b="b"/>
              <a:pathLst>
                <a:path w="167005" h="160020">
                  <a:moveTo>
                    <a:pt x="0" y="0"/>
                  </a:moveTo>
                  <a:lnTo>
                    <a:pt x="134238" y="0"/>
                  </a:lnTo>
                </a:path>
                <a:path w="167005" h="160020">
                  <a:moveTo>
                    <a:pt x="0" y="41148"/>
                  </a:moveTo>
                  <a:lnTo>
                    <a:pt x="167005" y="41148"/>
                  </a:lnTo>
                </a:path>
                <a:path w="167005" h="160020">
                  <a:moveTo>
                    <a:pt x="0" y="80772"/>
                  </a:moveTo>
                  <a:lnTo>
                    <a:pt x="167005" y="80772"/>
                  </a:lnTo>
                </a:path>
                <a:path w="167005" h="160020">
                  <a:moveTo>
                    <a:pt x="0" y="120396"/>
                  </a:moveTo>
                  <a:lnTo>
                    <a:pt x="167005" y="120396"/>
                  </a:lnTo>
                </a:path>
                <a:path w="167005" h="160020">
                  <a:moveTo>
                    <a:pt x="0" y="160020"/>
                  </a:moveTo>
                  <a:lnTo>
                    <a:pt x="167005" y="160020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3562964" y="4673346"/>
              <a:ext cx="57785" cy="57150"/>
            </a:xfrm>
            <a:custGeom>
              <a:avLst/>
              <a:gdLst/>
              <a:ahLst/>
              <a:cxnLst/>
              <a:rect l="l" t="t" r="r" b="b"/>
              <a:pathLst>
                <a:path w="57784" h="57150">
                  <a:moveTo>
                    <a:pt x="9144" y="0"/>
                  </a:moveTo>
                  <a:lnTo>
                    <a:pt x="0" y="57023"/>
                  </a:lnTo>
                  <a:lnTo>
                    <a:pt x="57403" y="50418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3562964" y="4673346"/>
              <a:ext cx="57785" cy="57150"/>
            </a:xfrm>
            <a:custGeom>
              <a:avLst/>
              <a:gdLst/>
              <a:ahLst/>
              <a:cxnLst/>
              <a:rect l="l" t="t" r="r" b="b"/>
              <a:pathLst>
                <a:path w="57784" h="57150">
                  <a:moveTo>
                    <a:pt x="57403" y="50418"/>
                  </a:moveTo>
                  <a:lnTo>
                    <a:pt x="0" y="57023"/>
                  </a:lnTo>
                  <a:lnTo>
                    <a:pt x="9144" y="0"/>
                  </a:lnTo>
                  <a:lnTo>
                    <a:pt x="57403" y="50418"/>
                  </a:lnTo>
                  <a:close/>
                </a:path>
              </a:pathLst>
            </a:custGeom>
            <a:ln w="25399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227814" y="3627881"/>
              <a:ext cx="1066165" cy="1143000"/>
            </a:xfrm>
            <a:custGeom>
              <a:avLst/>
              <a:gdLst/>
              <a:ahLst/>
              <a:cxnLst/>
              <a:rect l="l" t="t" r="r" b="b"/>
              <a:pathLst>
                <a:path w="1066165" h="1143000">
                  <a:moveTo>
                    <a:pt x="871474" y="1119886"/>
                  </a:moveTo>
                  <a:lnTo>
                    <a:pt x="123113" y="563041"/>
                  </a:lnTo>
                  <a:lnTo>
                    <a:pt x="129476" y="554482"/>
                  </a:lnTo>
                  <a:lnTo>
                    <a:pt x="157226" y="517144"/>
                  </a:lnTo>
                  <a:lnTo>
                    <a:pt x="0" y="489204"/>
                  </a:lnTo>
                  <a:lnTo>
                    <a:pt x="72009" y="631825"/>
                  </a:lnTo>
                  <a:lnTo>
                    <a:pt x="106057" y="586003"/>
                  </a:lnTo>
                  <a:lnTo>
                    <a:pt x="854443" y="1142873"/>
                  </a:lnTo>
                  <a:lnTo>
                    <a:pt x="871474" y="1119886"/>
                  </a:lnTo>
                  <a:close/>
                </a:path>
                <a:path w="1066165" h="1143000">
                  <a:moveTo>
                    <a:pt x="1065784" y="711327"/>
                  </a:moveTo>
                  <a:lnTo>
                    <a:pt x="174688" y="71716"/>
                  </a:lnTo>
                  <a:lnTo>
                    <a:pt x="180670" y="63373"/>
                  </a:lnTo>
                  <a:lnTo>
                    <a:pt x="208026" y="25273"/>
                  </a:lnTo>
                  <a:lnTo>
                    <a:pt x="50292" y="0"/>
                  </a:lnTo>
                  <a:lnTo>
                    <a:pt x="124714" y="141351"/>
                  </a:lnTo>
                  <a:lnTo>
                    <a:pt x="158013" y="94945"/>
                  </a:lnTo>
                  <a:lnTo>
                    <a:pt x="1049020" y="734568"/>
                  </a:lnTo>
                  <a:lnTo>
                    <a:pt x="1065784" y="711327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9564369" y="5392673"/>
            <a:ext cx="13792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70" dirty="0">
                <a:solidFill>
                  <a:srgbClr val="404040"/>
                </a:solidFill>
                <a:latin typeface="Trebuchet MS"/>
                <a:cs typeface="Trebuchet MS"/>
              </a:rPr>
              <a:t>READ</a:t>
            </a:r>
            <a:r>
              <a:rPr sz="1600" b="1" spc="-1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spc="35" dirty="0">
                <a:solidFill>
                  <a:srgbClr val="404040"/>
                </a:solidFill>
                <a:latin typeface="Trebuchet MS"/>
                <a:cs typeface="Trebuchet MS"/>
              </a:rPr>
              <a:t>(Group)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49" name="object 4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8992" y="6231635"/>
            <a:ext cx="533400" cy="533400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8706993" y="5943091"/>
            <a:ext cx="4921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2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600" b="1" spc="50" dirty="0">
                <a:solidFill>
                  <a:srgbClr val="404040"/>
                </a:solidFill>
                <a:latin typeface="Trebuchet MS"/>
                <a:cs typeface="Trebuchet MS"/>
              </a:rPr>
              <a:t>ser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317990" y="6241796"/>
            <a:ext cx="2512060" cy="570865"/>
            <a:chOff x="9317990" y="6241796"/>
            <a:chExt cx="2512060" cy="570865"/>
          </a:xfrm>
        </p:grpSpPr>
        <p:sp>
          <p:nvSpPr>
            <p:cNvPr id="52" name="object 52"/>
            <p:cNvSpPr/>
            <p:nvPr/>
          </p:nvSpPr>
          <p:spPr>
            <a:xfrm>
              <a:off x="9330690" y="6264402"/>
              <a:ext cx="347980" cy="474345"/>
            </a:xfrm>
            <a:custGeom>
              <a:avLst/>
              <a:gdLst/>
              <a:ahLst/>
              <a:cxnLst/>
              <a:rect l="l" t="t" r="r" b="b"/>
              <a:pathLst>
                <a:path w="347979" h="474345">
                  <a:moveTo>
                    <a:pt x="289559" y="0"/>
                  </a:moveTo>
                  <a:lnTo>
                    <a:pt x="0" y="0"/>
                  </a:lnTo>
                  <a:lnTo>
                    <a:pt x="0" y="473964"/>
                  </a:lnTo>
                  <a:lnTo>
                    <a:pt x="347471" y="473964"/>
                  </a:lnTo>
                  <a:lnTo>
                    <a:pt x="347471" y="57912"/>
                  </a:lnTo>
                  <a:lnTo>
                    <a:pt x="2895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330690" y="6264402"/>
              <a:ext cx="347980" cy="474345"/>
            </a:xfrm>
            <a:custGeom>
              <a:avLst/>
              <a:gdLst/>
              <a:ahLst/>
              <a:cxnLst/>
              <a:rect l="l" t="t" r="r" b="b"/>
              <a:pathLst>
                <a:path w="347979" h="474345">
                  <a:moveTo>
                    <a:pt x="0" y="0"/>
                  </a:moveTo>
                  <a:lnTo>
                    <a:pt x="289559" y="0"/>
                  </a:lnTo>
                  <a:lnTo>
                    <a:pt x="347471" y="57912"/>
                  </a:lnTo>
                  <a:lnTo>
                    <a:pt x="347471" y="473964"/>
                  </a:lnTo>
                  <a:lnTo>
                    <a:pt x="0" y="47396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362694" y="6387846"/>
              <a:ext cx="274955" cy="262255"/>
            </a:xfrm>
            <a:custGeom>
              <a:avLst/>
              <a:gdLst/>
              <a:ahLst/>
              <a:cxnLst/>
              <a:rect l="l" t="t" r="r" b="b"/>
              <a:pathLst>
                <a:path w="274954" h="262254">
                  <a:moveTo>
                    <a:pt x="0" y="0"/>
                  </a:moveTo>
                  <a:lnTo>
                    <a:pt x="220725" y="0"/>
                  </a:lnTo>
                </a:path>
                <a:path w="274954" h="262254">
                  <a:moveTo>
                    <a:pt x="0" y="65531"/>
                  </a:moveTo>
                  <a:lnTo>
                    <a:pt x="274447" y="65531"/>
                  </a:lnTo>
                </a:path>
                <a:path w="274954" h="262254">
                  <a:moveTo>
                    <a:pt x="0" y="131063"/>
                  </a:moveTo>
                  <a:lnTo>
                    <a:pt x="274447" y="131063"/>
                  </a:lnTo>
                </a:path>
                <a:path w="274954" h="262254">
                  <a:moveTo>
                    <a:pt x="0" y="196595"/>
                  </a:moveTo>
                  <a:lnTo>
                    <a:pt x="274447" y="196595"/>
                  </a:lnTo>
                </a:path>
                <a:path w="274954" h="262254">
                  <a:moveTo>
                    <a:pt x="0" y="262127"/>
                  </a:moveTo>
                  <a:lnTo>
                    <a:pt x="274447" y="262127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7738" y="6241796"/>
              <a:ext cx="119760" cy="119253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1453622" y="6273546"/>
              <a:ext cx="346075" cy="472440"/>
            </a:xfrm>
            <a:custGeom>
              <a:avLst/>
              <a:gdLst/>
              <a:ahLst/>
              <a:cxnLst/>
              <a:rect l="l" t="t" r="r" b="b"/>
              <a:pathLst>
                <a:path w="346075" h="472440">
                  <a:moveTo>
                    <a:pt x="288289" y="0"/>
                  </a:moveTo>
                  <a:lnTo>
                    <a:pt x="0" y="0"/>
                  </a:lnTo>
                  <a:lnTo>
                    <a:pt x="0" y="472439"/>
                  </a:lnTo>
                  <a:lnTo>
                    <a:pt x="345948" y="472439"/>
                  </a:lnTo>
                  <a:lnTo>
                    <a:pt x="345948" y="57657"/>
                  </a:lnTo>
                  <a:lnTo>
                    <a:pt x="2882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1453622" y="6273546"/>
              <a:ext cx="346075" cy="472440"/>
            </a:xfrm>
            <a:custGeom>
              <a:avLst/>
              <a:gdLst/>
              <a:ahLst/>
              <a:cxnLst/>
              <a:rect l="l" t="t" r="r" b="b"/>
              <a:pathLst>
                <a:path w="346075" h="472440">
                  <a:moveTo>
                    <a:pt x="0" y="0"/>
                  </a:moveTo>
                  <a:lnTo>
                    <a:pt x="288289" y="0"/>
                  </a:lnTo>
                  <a:lnTo>
                    <a:pt x="345948" y="57657"/>
                  </a:lnTo>
                  <a:lnTo>
                    <a:pt x="345948" y="472439"/>
                  </a:lnTo>
                  <a:lnTo>
                    <a:pt x="0" y="47243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1484102" y="6396990"/>
              <a:ext cx="274955" cy="260985"/>
            </a:xfrm>
            <a:custGeom>
              <a:avLst/>
              <a:gdLst/>
              <a:ahLst/>
              <a:cxnLst/>
              <a:rect l="l" t="t" r="r" b="b"/>
              <a:pathLst>
                <a:path w="274954" h="260984">
                  <a:moveTo>
                    <a:pt x="0" y="0"/>
                  </a:moveTo>
                  <a:lnTo>
                    <a:pt x="220725" y="0"/>
                  </a:lnTo>
                </a:path>
                <a:path w="274954" h="260984">
                  <a:moveTo>
                    <a:pt x="0" y="64008"/>
                  </a:moveTo>
                  <a:lnTo>
                    <a:pt x="274447" y="64008"/>
                  </a:lnTo>
                </a:path>
                <a:path w="274954" h="260984">
                  <a:moveTo>
                    <a:pt x="0" y="129540"/>
                  </a:moveTo>
                  <a:lnTo>
                    <a:pt x="274447" y="129540"/>
                  </a:lnTo>
                </a:path>
                <a:path w="274954" h="260984">
                  <a:moveTo>
                    <a:pt x="0" y="195072"/>
                  </a:moveTo>
                  <a:lnTo>
                    <a:pt x="274447" y="195072"/>
                  </a:lnTo>
                </a:path>
                <a:path w="274954" h="260984">
                  <a:moveTo>
                    <a:pt x="0" y="260604"/>
                  </a:moveTo>
                  <a:lnTo>
                    <a:pt x="274447" y="260604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9781" y="6250178"/>
              <a:ext cx="119761" cy="11925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91444" y="6278880"/>
              <a:ext cx="533400" cy="533400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9095993" y="6820661"/>
            <a:ext cx="8147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35" dirty="0">
                <a:solidFill>
                  <a:srgbClr val="404040"/>
                </a:solidFill>
                <a:latin typeface="Trebuchet MS"/>
                <a:cs typeface="Trebuchet MS"/>
              </a:rPr>
              <a:t>SID:</a:t>
            </a:r>
            <a:r>
              <a:rPr sz="1600" b="1" spc="-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spc="-30" dirty="0">
                <a:solidFill>
                  <a:srgbClr val="404040"/>
                </a:solidFill>
                <a:latin typeface="Trebuchet MS"/>
                <a:cs typeface="Trebuchet MS"/>
              </a:rPr>
              <a:t>101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1225021" y="6855079"/>
            <a:ext cx="8147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35" dirty="0">
                <a:solidFill>
                  <a:srgbClr val="404040"/>
                </a:solidFill>
                <a:latin typeface="Trebuchet MS"/>
                <a:cs typeface="Trebuchet MS"/>
              </a:rPr>
              <a:t>SID:</a:t>
            </a:r>
            <a:r>
              <a:rPr sz="1600" b="1" spc="-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spc="-30" dirty="0">
                <a:solidFill>
                  <a:srgbClr val="404040"/>
                </a:solidFill>
                <a:latin typeface="Trebuchet MS"/>
                <a:cs typeface="Trebuchet MS"/>
              </a:rPr>
              <a:t>102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0830559" y="5947664"/>
            <a:ext cx="4921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2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600" b="1" spc="50" dirty="0">
                <a:solidFill>
                  <a:srgbClr val="404040"/>
                </a:solidFill>
                <a:latin typeface="Trebuchet MS"/>
                <a:cs typeface="Trebuchet MS"/>
              </a:rPr>
              <a:t>ser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4059154" y="6025515"/>
            <a:ext cx="389890" cy="509270"/>
            <a:chOff x="14059154" y="6025515"/>
            <a:chExt cx="389890" cy="509270"/>
          </a:xfrm>
        </p:grpSpPr>
        <p:sp>
          <p:nvSpPr>
            <p:cNvPr id="65" name="object 65"/>
            <p:cNvSpPr/>
            <p:nvPr/>
          </p:nvSpPr>
          <p:spPr>
            <a:xfrm>
              <a:off x="14071854" y="6047994"/>
              <a:ext cx="347980" cy="474345"/>
            </a:xfrm>
            <a:custGeom>
              <a:avLst/>
              <a:gdLst/>
              <a:ahLst/>
              <a:cxnLst/>
              <a:rect l="l" t="t" r="r" b="b"/>
              <a:pathLst>
                <a:path w="347980" h="474345">
                  <a:moveTo>
                    <a:pt x="289559" y="0"/>
                  </a:moveTo>
                  <a:lnTo>
                    <a:pt x="0" y="0"/>
                  </a:lnTo>
                  <a:lnTo>
                    <a:pt x="0" y="473963"/>
                  </a:lnTo>
                  <a:lnTo>
                    <a:pt x="347472" y="473963"/>
                  </a:lnTo>
                  <a:lnTo>
                    <a:pt x="347472" y="57911"/>
                  </a:lnTo>
                  <a:lnTo>
                    <a:pt x="2895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4071854" y="6047994"/>
              <a:ext cx="347980" cy="474345"/>
            </a:xfrm>
            <a:custGeom>
              <a:avLst/>
              <a:gdLst/>
              <a:ahLst/>
              <a:cxnLst/>
              <a:rect l="l" t="t" r="r" b="b"/>
              <a:pathLst>
                <a:path w="347980" h="474345">
                  <a:moveTo>
                    <a:pt x="0" y="0"/>
                  </a:moveTo>
                  <a:lnTo>
                    <a:pt x="289559" y="0"/>
                  </a:lnTo>
                  <a:lnTo>
                    <a:pt x="347472" y="57911"/>
                  </a:lnTo>
                  <a:lnTo>
                    <a:pt x="347472" y="473963"/>
                  </a:lnTo>
                  <a:lnTo>
                    <a:pt x="0" y="47396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4103858" y="6236970"/>
              <a:ext cx="274955" cy="196850"/>
            </a:xfrm>
            <a:custGeom>
              <a:avLst/>
              <a:gdLst/>
              <a:ahLst/>
              <a:cxnLst/>
              <a:rect l="l" t="t" r="r" b="b"/>
              <a:pathLst>
                <a:path w="274955" h="196850">
                  <a:moveTo>
                    <a:pt x="0" y="0"/>
                  </a:moveTo>
                  <a:lnTo>
                    <a:pt x="274447" y="0"/>
                  </a:lnTo>
                </a:path>
                <a:path w="274955" h="196850">
                  <a:moveTo>
                    <a:pt x="0" y="65531"/>
                  </a:moveTo>
                  <a:lnTo>
                    <a:pt x="274447" y="65531"/>
                  </a:lnTo>
                </a:path>
                <a:path w="274955" h="196850">
                  <a:moveTo>
                    <a:pt x="0" y="131063"/>
                  </a:moveTo>
                  <a:lnTo>
                    <a:pt x="274447" y="131063"/>
                  </a:lnTo>
                </a:path>
                <a:path w="274955" h="196850">
                  <a:moveTo>
                    <a:pt x="0" y="196595"/>
                  </a:moveTo>
                  <a:lnTo>
                    <a:pt x="274447" y="196595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28902" y="6025515"/>
              <a:ext cx="119761" cy="119126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14047469" y="6570344"/>
            <a:ext cx="8147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35" dirty="0">
                <a:solidFill>
                  <a:srgbClr val="404040"/>
                </a:solidFill>
                <a:latin typeface="Trebuchet MS"/>
                <a:cs typeface="Trebuchet MS"/>
              </a:rPr>
              <a:t>SID:</a:t>
            </a:r>
            <a:r>
              <a:rPr sz="1600" b="1" spc="-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spc="-30" dirty="0">
                <a:solidFill>
                  <a:srgbClr val="404040"/>
                </a:solidFill>
                <a:latin typeface="Trebuchet MS"/>
                <a:cs typeface="Trebuchet MS"/>
              </a:rPr>
              <a:t>100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70" name="object 7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77671" y="6227064"/>
            <a:ext cx="533400" cy="533400"/>
          </a:xfrm>
          <a:prstGeom prst="rect">
            <a:avLst/>
          </a:prstGeom>
        </p:spPr>
      </p:pic>
      <p:sp>
        <p:nvSpPr>
          <p:cNvPr id="71" name="object 71"/>
          <p:cNvSpPr txBox="1"/>
          <p:nvPr/>
        </p:nvSpPr>
        <p:spPr>
          <a:xfrm>
            <a:off x="12558521" y="5402072"/>
            <a:ext cx="2266315" cy="774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70" dirty="0">
                <a:solidFill>
                  <a:srgbClr val="404040"/>
                </a:solidFill>
                <a:latin typeface="Trebuchet MS"/>
                <a:cs typeface="Trebuchet MS"/>
              </a:rPr>
              <a:t>READ</a:t>
            </a:r>
            <a:r>
              <a:rPr sz="1600" b="1" spc="-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spc="65" dirty="0">
                <a:solidFill>
                  <a:srgbClr val="404040"/>
                </a:solidFill>
                <a:latin typeface="Trebuchet MS"/>
                <a:cs typeface="Trebuchet MS"/>
              </a:rPr>
              <a:t>&amp;</a:t>
            </a:r>
            <a:r>
              <a:rPr sz="1600" b="1" spc="-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spc="40" dirty="0">
                <a:solidFill>
                  <a:srgbClr val="404040"/>
                </a:solidFill>
                <a:latin typeface="Trebuchet MS"/>
                <a:cs typeface="Trebuchet MS"/>
              </a:rPr>
              <a:t>WRITE</a:t>
            </a:r>
            <a:r>
              <a:rPr sz="1600" b="1" spc="-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spc="35" dirty="0">
                <a:solidFill>
                  <a:srgbClr val="404040"/>
                </a:solidFill>
                <a:latin typeface="Trebuchet MS"/>
                <a:cs typeface="Trebuchet MS"/>
              </a:rPr>
              <a:t>(Group)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rebuchet MS"/>
              <a:cs typeface="Trebuchet MS"/>
            </a:endParaRPr>
          </a:p>
          <a:p>
            <a:pPr marL="869315">
              <a:lnSpc>
                <a:spcPct val="100000"/>
              </a:lnSpc>
              <a:tabLst>
                <a:tab pos="1544955" algn="l"/>
                <a:tab pos="1814830" algn="l"/>
              </a:tabLst>
            </a:pPr>
            <a:r>
              <a:rPr sz="1600" b="1" spc="70" dirty="0">
                <a:solidFill>
                  <a:srgbClr val="404040"/>
                </a:solidFill>
                <a:latin typeface="Trebuchet MS"/>
                <a:cs typeface="Trebuchet MS"/>
              </a:rPr>
              <a:t>User	</a:t>
            </a:r>
            <a:r>
              <a:rPr sz="1600" b="1" u="heavy" dirty="0">
                <a:solidFill>
                  <a:srgbClr val="404040"/>
                </a:solidFill>
                <a:uFill>
                  <a:solidFill>
                    <a:srgbClr val="9CC2E4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b="1" u="heavy" spc="70" dirty="0">
                <a:solidFill>
                  <a:srgbClr val="404040"/>
                </a:solidFill>
                <a:uFill>
                  <a:solidFill>
                    <a:srgbClr val="9CC2E4"/>
                  </a:solidFill>
                </a:uFill>
                <a:latin typeface="Trebuchet MS"/>
                <a:cs typeface="Trebuchet MS"/>
              </a:rPr>
              <a:t>	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0888218" y="7234808"/>
            <a:ext cx="3460750" cy="668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400"/>
              </a:lnSpc>
              <a:spcBef>
                <a:spcPts val="95"/>
              </a:spcBef>
            </a:pPr>
            <a:r>
              <a:rPr sz="14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14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sz="14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14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14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14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cur</a:t>
            </a:r>
            <a:r>
              <a:rPr sz="14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14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14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y</a:t>
            </a:r>
            <a:r>
              <a:rPr sz="14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gro</a:t>
            </a:r>
            <a:r>
              <a:rPr sz="14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up</a:t>
            </a:r>
            <a:r>
              <a:rPr sz="14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14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14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giv</a:t>
            </a:r>
            <a:r>
              <a:rPr sz="14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14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14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p</a:t>
            </a:r>
            <a:r>
              <a:rPr sz="14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14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14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m</a:t>
            </a:r>
            <a:r>
              <a:rPr sz="14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is</a:t>
            </a:r>
            <a:r>
              <a:rPr sz="14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14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14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14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14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on  </a:t>
            </a:r>
            <a:r>
              <a:rPr sz="14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th</a:t>
            </a:r>
            <a:r>
              <a:rPr sz="14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14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ob</a:t>
            </a:r>
            <a:r>
              <a:rPr sz="14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j</a:t>
            </a:r>
            <a:r>
              <a:rPr sz="14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14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c</a:t>
            </a:r>
            <a:r>
              <a:rPr sz="14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14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ACL</a:t>
            </a:r>
            <a:r>
              <a:rPr sz="14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an</a:t>
            </a:r>
            <a:r>
              <a:rPr sz="14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sz="14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th</a:t>
            </a:r>
            <a:r>
              <a:rPr sz="14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14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use</a:t>
            </a:r>
            <a:r>
              <a:rPr sz="1400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14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ac</a:t>
            </a:r>
            <a:r>
              <a:rPr sz="14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c</a:t>
            </a:r>
            <a:r>
              <a:rPr sz="14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ou</a:t>
            </a:r>
            <a:r>
              <a:rPr sz="14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nt  </a:t>
            </a:r>
            <a:r>
              <a:rPr sz="14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14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nh</a:t>
            </a:r>
            <a:r>
              <a:rPr sz="140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14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14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14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14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14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th</a:t>
            </a:r>
            <a:r>
              <a:rPr sz="14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14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per</a:t>
            </a:r>
            <a:r>
              <a:rPr sz="14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m</a:t>
            </a:r>
            <a:r>
              <a:rPr sz="14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is</a:t>
            </a:r>
            <a:r>
              <a:rPr sz="14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14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14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14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ns</a:t>
            </a:r>
            <a:r>
              <a:rPr sz="14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fr</a:t>
            </a:r>
            <a:r>
              <a:rPr sz="14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om</a:t>
            </a:r>
            <a:r>
              <a:rPr sz="14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th</a:t>
            </a:r>
            <a:r>
              <a:rPr sz="14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14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grou</a:t>
            </a:r>
            <a:r>
              <a:rPr sz="14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p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2696443" y="6652259"/>
            <a:ext cx="469900" cy="463550"/>
          </a:xfrm>
          <a:custGeom>
            <a:avLst/>
            <a:gdLst/>
            <a:ahLst/>
            <a:cxnLst/>
            <a:rect l="l" t="t" r="r" b="b"/>
            <a:pathLst>
              <a:path w="469900" h="463550">
                <a:moveTo>
                  <a:pt x="392175" y="0"/>
                </a:moveTo>
                <a:lnTo>
                  <a:pt x="77215" y="0"/>
                </a:lnTo>
                <a:lnTo>
                  <a:pt x="47148" y="6064"/>
                </a:lnTo>
                <a:lnTo>
                  <a:pt x="22605" y="22606"/>
                </a:lnTo>
                <a:lnTo>
                  <a:pt x="6064" y="47148"/>
                </a:lnTo>
                <a:lnTo>
                  <a:pt x="0" y="77216"/>
                </a:lnTo>
                <a:lnTo>
                  <a:pt x="0" y="386080"/>
                </a:lnTo>
                <a:lnTo>
                  <a:pt x="6064" y="416147"/>
                </a:lnTo>
                <a:lnTo>
                  <a:pt x="22605" y="440690"/>
                </a:lnTo>
                <a:lnTo>
                  <a:pt x="47148" y="457231"/>
                </a:lnTo>
                <a:lnTo>
                  <a:pt x="77215" y="463296"/>
                </a:lnTo>
                <a:lnTo>
                  <a:pt x="392175" y="463296"/>
                </a:lnTo>
                <a:lnTo>
                  <a:pt x="422243" y="457231"/>
                </a:lnTo>
                <a:lnTo>
                  <a:pt x="446786" y="440690"/>
                </a:lnTo>
                <a:lnTo>
                  <a:pt x="463327" y="416147"/>
                </a:lnTo>
                <a:lnTo>
                  <a:pt x="469392" y="386080"/>
                </a:lnTo>
                <a:lnTo>
                  <a:pt x="469392" y="77216"/>
                </a:lnTo>
                <a:lnTo>
                  <a:pt x="463327" y="47148"/>
                </a:lnTo>
                <a:lnTo>
                  <a:pt x="446786" y="22606"/>
                </a:lnTo>
                <a:lnTo>
                  <a:pt x="422243" y="6064"/>
                </a:lnTo>
                <a:lnTo>
                  <a:pt x="392175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12861797" y="6740143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3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2298192" y="3702558"/>
            <a:ext cx="11947525" cy="2341245"/>
            <a:chOff x="2298192" y="3702558"/>
            <a:chExt cx="11947525" cy="2341245"/>
          </a:xfrm>
        </p:grpSpPr>
        <p:sp>
          <p:nvSpPr>
            <p:cNvPr id="76" name="object 76"/>
            <p:cNvSpPr/>
            <p:nvPr/>
          </p:nvSpPr>
          <p:spPr>
            <a:xfrm>
              <a:off x="9432671" y="5656325"/>
              <a:ext cx="4812665" cy="387350"/>
            </a:xfrm>
            <a:custGeom>
              <a:avLst/>
              <a:gdLst/>
              <a:ahLst/>
              <a:cxnLst/>
              <a:rect l="l" t="t" r="r" b="b"/>
              <a:pathLst>
                <a:path w="4812665" h="387350">
                  <a:moveTo>
                    <a:pt x="416941" y="24384"/>
                  </a:moveTo>
                  <a:lnTo>
                    <a:pt x="261747" y="62103"/>
                  </a:lnTo>
                  <a:lnTo>
                    <a:pt x="298691" y="105765"/>
                  </a:lnTo>
                  <a:lnTo>
                    <a:pt x="0" y="358521"/>
                  </a:lnTo>
                  <a:lnTo>
                    <a:pt x="18542" y="380238"/>
                  </a:lnTo>
                  <a:lnTo>
                    <a:pt x="317144" y="127584"/>
                  </a:lnTo>
                  <a:lnTo>
                    <a:pt x="354076" y="171196"/>
                  </a:lnTo>
                  <a:lnTo>
                    <a:pt x="386041" y="96520"/>
                  </a:lnTo>
                  <a:lnTo>
                    <a:pt x="416941" y="24384"/>
                  </a:lnTo>
                  <a:close/>
                </a:path>
                <a:path w="4812665" h="387350">
                  <a:moveTo>
                    <a:pt x="2139061" y="361823"/>
                  </a:moveTo>
                  <a:lnTo>
                    <a:pt x="1622894" y="99352"/>
                  </a:lnTo>
                  <a:lnTo>
                    <a:pt x="1626209" y="92837"/>
                  </a:lnTo>
                  <a:lnTo>
                    <a:pt x="1648841" y="48387"/>
                  </a:lnTo>
                  <a:lnTo>
                    <a:pt x="1489075" y="47244"/>
                  </a:lnTo>
                  <a:lnTo>
                    <a:pt x="1584071" y="175641"/>
                  </a:lnTo>
                  <a:lnTo>
                    <a:pt x="1609966" y="124764"/>
                  </a:lnTo>
                  <a:lnTo>
                    <a:pt x="2126107" y="387223"/>
                  </a:lnTo>
                  <a:lnTo>
                    <a:pt x="2139061" y="361823"/>
                  </a:lnTo>
                  <a:close/>
                </a:path>
                <a:path w="4812665" h="387350">
                  <a:moveTo>
                    <a:pt x="4812538" y="279400"/>
                  </a:moveTo>
                  <a:lnTo>
                    <a:pt x="4538116" y="74117"/>
                  </a:lnTo>
                  <a:lnTo>
                    <a:pt x="4544542" y="65532"/>
                  </a:lnTo>
                  <a:lnTo>
                    <a:pt x="4572381" y="28321"/>
                  </a:lnTo>
                  <a:lnTo>
                    <a:pt x="4415155" y="0"/>
                  </a:lnTo>
                  <a:lnTo>
                    <a:pt x="4486783" y="142748"/>
                  </a:lnTo>
                  <a:lnTo>
                    <a:pt x="4520946" y="97078"/>
                  </a:lnTo>
                  <a:lnTo>
                    <a:pt x="4795393" y="302260"/>
                  </a:lnTo>
                  <a:lnTo>
                    <a:pt x="4812538" y="27940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2527280" y="4322064"/>
              <a:ext cx="338455" cy="337185"/>
            </a:xfrm>
            <a:custGeom>
              <a:avLst/>
              <a:gdLst/>
              <a:ahLst/>
              <a:cxnLst/>
              <a:rect l="l" t="t" r="r" b="b"/>
              <a:pathLst>
                <a:path w="338454" h="337185">
                  <a:moveTo>
                    <a:pt x="169164" y="0"/>
                  </a:moveTo>
                  <a:lnTo>
                    <a:pt x="124177" y="6018"/>
                  </a:lnTo>
                  <a:lnTo>
                    <a:pt x="83763" y="23001"/>
                  </a:lnTo>
                  <a:lnTo>
                    <a:pt x="49529" y="49339"/>
                  </a:lnTo>
                  <a:lnTo>
                    <a:pt x="23085" y="83424"/>
                  </a:lnTo>
                  <a:lnTo>
                    <a:pt x="6039" y="123648"/>
                  </a:lnTo>
                  <a:lnTo>
                    <a:pt x="0" y="168401"/>
                  </a:lnTo>
                  <a:lnTo>
                    <a:pt x="6039" y="213155"/>
                  </a:lnTo>
                  <a:lnTo>
                    <a:pt x="23085" y="253379"/>
                  </a:lnTo>
                  <a:lnTo>
                    <a:pt x="49530" y="287464"/>
                  </a:lnTo>
                  <a:lnTo>
                    <a:pt x="83763" y="313802"/>
                  </a:lnTo>
                  <a:lnTo>
                    <a:pt x="124177" y="330785"/>
                  </a:lnTo>
                  <a:lnTo>
                    <a:pt x="169164" y="336803"/>
                  </a:lnTo>
                  <a:lnTo>
                    <a:pt x="214150" y="330785"/>
                  </a:lnTo>
                  <a:lnTo>
                    <a:pt x="254564" y="313802"/>
                  </a:lnTo>
                  <a:lnTo>
                    <a:pt x="288798" y="287464"/>
                  </a:lnTo>
                  <a:lnTo>
                    <a:pt x="315242" y="253379"/>
                  </a:lnTo>
                  <a:lnTo>
                    <a:pt x="332288" y="213155"/>
                  </a:lnTo>
                  <a:lnTo>
                    <a:pt x="338327" y="168401"/>
                  </a:lnTo>
                  <a:lnTo>
                    <a:pt x="332288" y="123648"/>
                  </a:lnTo>
                  <a:lnTo>
                    <a:pt x="315242" y="83424"/>
                  </a:lnTo>
                  <a:lnTo>
                    <a:pt x="288798" y="49339"/>
                  </a:lnTo>
                  <a:lnTo>
                    <a:pt x="254564" y="23001"/>
                  </a:lnTo>
                  <a:lnTo>
                    <a:pt x="214150" y="6018"/>
                  </a:lnTo>
                  <a:lnTo>
                    <a:pt x="169164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2624054" y="4487418"/>
              <a:ext cx="36195" cy="52069"/>
            </a:xfrm>
            <a:custGeom>
              <a:avLst/>
              <a:gdLst/>
              <a:ahLst/>
              <a:cxnLst/>
              <a:rect l="l" t="t" r="r" b="b"/>
              <a:pathLst>
                <a:path w="36195" h="52070">
                  <a:moveTo>
                    <a:pt x="0" y="0"/>
                  </a:moveTo>
                  <a:lnTo>
                    <a:pt x="36068" y="51562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2643104" y="4441952"/>
              <a:ext cx="128270" cy="97155"/>
            </a:xfrm>
            <a:custGeom>
              <a:avLst/>
              <a:gdLst/>
              <a:ahLst/>
              <a:cxnLst/>
              <a:rect l="l" t="t" r="r" b="b"/>
              <a:pathLst>
                <a:path w="128270" h="97154">
                  <a:moveTo>
                    <a:pt x="0" y="96647"/>
                  </a:moveTo>
                  <a:lnTo>
                    <a:pt x="12827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2723875" y="3913632"/>
              <a:ext cx="337185" cy="337185"/>
            </a:xfrm>
            <a:custGeom>
              <a:avLst/>
              <a:gdLst/>
              <a:ahLst/>
              <a:cxnLst/>
              <a:rect l="l" t="t" r="r" b="b"/>
              <a:pathLst>
                <a:path w="337184" h="337185">
                  <a:moveTo>
                    <a:pt x="168401" y="0"/>
                  </a:moveTo>
                  <a:lnTo>
                    <a:pt x="123648" y="6018"/>
                  </a:lnTo>
                  <a:lnTo>
                    <a:pt x="83424" y="23001"/>
                  </a:lnTo>
                  <a:lnTo>
                    <a:pt x="49339" y="49339"/>
                  </a:lnTo>
                  <a:lnTo>
                    <a:pt x="23001" y="83424"/>
                  </a:lnTo>
                  <a:lnTo>
                    <a:pt x="6018" y="123648"/>
                  </a:lnTo>
                  <a:lnTo>
                    <a:pt x="0" y="168401"/>
                  </a:lnTo>
                  <a:lnTo>
                    <a:pt x="6018" y="213155"/>
                  </a:lnTo>
                  <a:lnTo>
                    <a:pt x="23001" y="253379"/>
                  </a:lnTo>
                  <a:lnTo>
                    <a:pt x="49339" y="287464"/>
                  </a:lnTo>
                  <a:lnTo>
                    <a:pt x="83424" y="313802"/>
                  </a:lnTo>
                  <a:lnTo>
                    <a:pt x="123648" y="330785"/>
                  </a:lnTo>
                  <a:lnTo>
                    <a:pt x="168401" y="336803"/>
                  </a:lnTo>
                  <a:lnTo>
                    <a:pt x="213155" y="330785"/>
                  </a:lnTo>
                  <a:lnTo>
                    <a:pt x="253379" y="313802"/>
                  </a:lnTo>
                  <a:lnTo>
                    <a:pt x="287464" y="287464"/>
                  </a:lnTo>
                  <a:lnTo>
                    <a:pt x="313802" y="253379"/>
                  </a:lnTo>
                  <a:lnTo>
                    <a:pt x="330785" y="213155"/>
                  </a:lnTo>
                  <a:lnTo>
                    <a:pt x="336804" y="168401"/>
                  </a:lnTo>
                  <a:lnTo>
                    <a:pt x="330785" y="123648"/>
                  </a:lnTo>
                  <a:lnTo>
                    <a:pt x="313802" y="83424"/>
                  </a:lnTo>
                  <a:lnTo>
                    <a:pt x="287464" y="49339"/>
                  </a:lnTo>
                  <a:lnTo>
                    <a:pt x="253379" y="23001"/>
                  </a:lnTo>
                  <a:lnTo>
                    <a:pt x="213155" y="6018"/>
                  </a:lnTo>
                  <a:lnTo>
                    <a:pt x="168401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2819125" y="4078986"/>
              <a:ext cx="36195" cy="52069"/>
            </a:xfrm>
            <a:custGeom>
              <a:avLst/>
              <a:gdLst/>
              <a:ahLst/>
              <a:cxnLst/>
              <a:rect l="l" t="t" r="r" b="b"/>
              <a:pathLst>
                <a:path w="36195" h="52070">
                  <a:moveTo>
                    <a:pt x="0" y="0"/>
                  </a:moveTo>
                  <a:lnTo>
                    <a:pt x="36068" y="51562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2839319" y="4033647"/>
              <a:ext cx="128905" cy="96520"/>
            </a:xfrm>
            <a:custGeom>
              <a:avLst/>
              <a:gdLst/>
              <a:ahLst/>
              <a:cxnLst/>
              <a:rect l="l" t="t" r="r" b="b"/>
              <a:pathLst>
                <a:path w="128904" h="96520">
                  <a:moveTo>
                    <a:pt x="0" y="96519"/>
                  </a:moveTo>
                  <a:lnTo>
                    <a:pt x="128397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8192" y="4739640"/>
              <a:ext cx="533400" cy="533400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3372358" y="3702557"/>
              <a:ext cx="2732405" cy="2064385"/>
            </a:xfrm>
            <a:custGeom>
              <a:avLst/>
              <a:gdLst/>
              <a:ahLst/>
              <a:cxnLst/>
              <a:rect l="l" t="t" r="r" b="b"/>
              <a:pathLst>
                <a:path w="2732404" h="2064385">
                  <a:moveTo>
                    <a:pt x="880110" y="0"/>
                  </a:moveTo>
                  <a:lnTo>
                    <a:pt x="729107" y="52197"/>
                  </a:lnTo>
                  <a:lnTo>
                    <a:pt x="769988" y="92176"/>
                  </a:lnTo>
                  <a:lnTo>
                    <a:pt x="0" y="879348"/>
                  </a:lnTo>
                  <a:lnTo>
                    <a:pt x="20320" y="899414"/>
                  </a:lnTo>
                  <a:lnTo>
                    <a:pt x="790409" y="112141"/>
                  </a:lnTo>
                  <a:lnTo>
                    <a:pt x="831342" y="152146"/>
                  </a:lnTo>
                  <a:lnTo>
                    <a:pt x="853846" y="81915"/>
                  </a:lnTo>
                  <a:lnTo>
                    <a:pt x="880110" y="0"/>
                  </a:lnTo>
                  <a:close/>
                </a:path>
                <a:path w="2732404" h="2064385">
                  <a:moveTo>
                    <a:pt x="1136142" y="786384"/>
                  </a:moveTo>
                  <a:lnTo>
                    <a:pt x="1128864" y="771652"/>
                  </a:lnTo>
                  <a:lnTo>
                    <a:pt x="1065403" y="643128"/>
                  </a:lnTo>
                  <a:lnTo>
                    <a:pt x="993267" y="785622"/>
                  </a:lnTo>
                  <a:lnTo>
                    <a:pt x="1050467" y="785939"/>
                  </a:lnTo>
                  <a:lnTo>
                    <a:pt x="1044321" y="2063877"/>
                  </a:lnTo>
                  <a:lnTo>
                    <a:pt x="1072896" y="2064004"/>
                  </a:lnTo>
                  <a:lnTo>
                    <a:pt x="1079042" y="786091"/>
                  </a:lnTo>
                  <a:lnTo>
                    <a:pt x="1136142" y="786384"/>
                  </a:lnTo>
                  <a:close/>
                </a:path>
                <a:path w="2732404" h="2064385">
                  <a:moveTo>
                    <a:pt x="2732405" y="1214374"/>
                  </a:moveTo>
                  <a:lnTo>
                    <a:pt x="1751114" y="502208"/>
                  </a:lnTo>
                  <a:lnTo>
                    <a:pt x="1757235" y="493776"/>
                  </a:lnTo>
                  <a:lnTo>
                    <a:pt x="1784731" y="455930"/>
                  </a:lnTo>
                  <a:lnTo>
                    <a:pt x="1627124" y="429768"/>
                  </a:lnTo>
                  <a:lnTo>
                    <a:pt x="1700784" y="571500"/>
                  </a:lnTo>
                  <a:lnTo>
                    <a:pt x="1734337" y="525310"/>
                  </a:lnTo>
                  <a:lnTo>
                    <a:pt x="2715514" y="1237615"/>
                  </a:lnTo>
                  <a:lnTo>
                    <a:pt x="2732405" y="1214374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659124" y="3966972"/>
              <a:ext cx="337185" cy="338455"/>
            </a:xfrm>
            <a:custGeom>
              <a:avLst/>
              <a:gdLst/>
              <a:ahLst/>
              <a:cxnLst/>
              <a:rect l="l" t="t" r="r" b="b"/>
              <a:pathLst>
                <a:path w="337185" h="338454">
                  <a:moveTo>
                    <a:pt x="168401" y="0"/>
                  </a:moveTo>
                  <a:lnTo>
                    <a:pt x="123648" y="6039"/>
                  </a:lnTo>
                  <a:lnTo>
                    <a:pt x="83424" y="23085"/>
                  </a:lnTo>
                  <a:lnTo>
                    <a:pt x="49339" y="49530"/>
                  </a:lnTo>
                  <a:lnTo>
                    <a:pt x="23001" y="83763"/>
                  </a:lnTo>
                  <a:lnTo>
                    <a:pt x="6018" y="124177"/>
                  </a:lnTo>
                  <a:lnTo>
                    <a:pt x="0" y="169163"/>
                  </a:lnTo>
                  <a:lnTo>
                    <a:pt x="6018" y="214150"/>
                  </a:lnTo>
                  <a:lnTo>
                    <a:pt x="23001" y="254564"/>
                  </a:lnTo>
                  <a:lnTo>
                    <a:pt x="49339" y="288797"/>
                  </a:lnTo>
                  <a:lnTo>
                    <a:pt x="83424" y="315242"/>
                  </a:lnTo>
                  <a:lnTo>
                    <a:pt x="123648" y="332288"/>
                  </a:lnTo>
                  <a:lnTo>
                    <a:pt x="168401" y="338327"/>
                  </a:lnTo>
                  <a:lnTo>
                    <a:pt x="213155" y="332288"/>
                  </a:lnTo>
                  <a:lnTo>
                    <a:pt x="253379" y="315242"/>
                  </a:lnTo>
                  <a:lnTo>
                    <a:pt x="287464" y="288797"/>
                  </a:lnTo>
                  <a:lnTo>
                    <a:pt x="313802" y="254564"/>
                  </a:lnTo>
                  <a:lnTo>
                    <a:pt x="330785" y="214150"/>
                  </a:lnTo>
                  <a:lnTo>
                    <a:pt x="336803" y="169163"/>
                  </a:lnTo>
                  <a:lnTo>
                    <a:pt x="330785" y="124177"/>
                  </a:lnTo>
                  <a:lnTo>
                    <a:pt x="313802" y="83763"/>
                  </a:lnTo>
                  <a:lnTo>
                    <a:pt x="287464" y="49530"/>
                  </a:lnTo>
                  <a:lnTo>
                    <a:pt x="253379" y="23085"/>
                  </a:lnTo>
                  <a:lnTo>
                    <a:pt x="213155" y="6039"/>
                  </a:lnTo>
                  <a:lnTo>
                    <a:pt x="168401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754374" y="4133850"/>
              <a:ext cx="36195" cy="52069"/>
            </a:xfrm>
            <a:custGeom>
              <a:avLst/>
              <a:gdLst/>
              <a:ahLst/>
              <a:cxnLst/>
              <a:rect l="l" t="t" r="r" b="b"/>
              <a:pathLst>
                <a:path w="36195" h="52070">
                  <a:moveTo>
                    <a:pt x="0" y="0"/>
                  </a:moveTo>
                  <a:lnTo>
                    <a:pt x="36067" y="51562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774440" y="4088130"/>
              <a:ext cx="128905" cy="96520"/>
            </a:xfrm>
            <a:custGeom>
              <a:avLst/>
              <a:gdLst/>
              <a:ahLst/>
              <a:cxnLst/>
              <a:rect l="l" t="t" r="r" b="b"/>
              <a:pathLst>
                <a:path w="128904" h="96520">
                  <a:moveTo>
                    <a:pt x="0" y="96520"/>
                  </a:moveTo>
                  <a:lnTo>
                    <a:pt x="128397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831461" y="4350258"/>
              <a:ext cx="142875" cy="1420495"/>
            </a:xfrm>
            <a:custGeom>
              <a:avLst/>
              <a:gdLst/>
              <a:ahLst/>
              <a:cxnLst/>
              <a:rect l="l" t="t" r="r" b="b"/>
              <a:pathLst>
                <a:path w="142875" h="1420495">
                  <a:moveTo>
                    <a:pt x="85715" y="142570"/>
                  </a:moveTo>
                  <a:lnTo>
                    <a:pt x="57140" y="143052"/>
                  </a:lnTo>
                  <a:lnTo>
                    <a:pt x="78993" y="1420367"/>
                  </a:lnTo>
                  <a:lnTo>
                    <a:pt x="107568" y="1419859"/>
                  </a:lnTo>
                  <a:lnTo>
                    <a:pt x="85715" y="142570"/>
                  </a:lnTo>
                  <a:close/>
                </a:path>
                <a:path w="142875" h="1420495">
                  <a:moveTo>
                    <a:pt x="68961" y="0"/>
                  </a:moveTo>
                  <a:lnTo>
                    <a:pt x="0" y="144017"/>
                  </a:lnTo>
                  <a:lnTo>
                    <a:pt x="57140" y="143052"/>
                  </a:lnTo>
                  <a:lnTo>
                    <a:pt x="56896" y="128777"/>
                  </a:lnTo>
                  <a:lnTo>
                    <a:pt x="85471" y="128269"/>
                  </a:lnTo>
                  <a:lnTo>
                    <a:pt x="135914" y="128269"/>
                  </a:lnTo>
                  <a:lnTo>
                    <a:pt x="68961" y="0"/>
                  </a:lnTo>
                  <a:close/>
                </a:path>
                <a:path w="142875" h="1420495">
                  <a:moveTo>
                    <a:pt x="85471" y="128269"/>
                  </a:moveTo>
                  <a:lnTo>
                    <a:pt x="56896" y="128777"/>
                  </a:lnTo>
                  <a:lnTo>
                    <a:pt x="57140" y="143052"/>
                  </a:lnTo>
                  <a:lnTo>
                    <a:pt x="85715" y="142570"/>
                  </a:lnTo>
                  <a:lnTo>
                    <a:pt x="85471" y="128269"/>
                  </a:lnTo>
                  <a:close/>
                </a:path>
                <a:path w="142875" h="1420495">
                  <a:moveTo>
                    <a:pt x="135914" y="128269"/>
                  </a:moveTo>
                  <a:lnTo>
                    <a:pt x="85471" y="128269"/>
                  </a:lnTo>
                  <a:lnTo>
                    <a:pt x="85715" y="142570"/>
                  </a:lnTo>
                  <a:lnTo>
                    <a:pt x="142875" y="141604"/>
                  </a:lnTo>
                  <a:lnTo>
                    <a:pt x="135914" y="128269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25539" y="4629912"/>
              <a:ext cx="533400" cy="533400"/>
            </a:xfrm>
            <a:prstGeom prst="rect">
              <a:avLst/>
            </a:prstGeom>
          </p:spPr>
        </p:pic>
      </p:grpSp>
      <p:sp>
        <p:nvSpPr>
          <p:cNvPr id="90" name="object 90"/>
          <p:cNvSpPr txBox="1"/>
          <p:nvPr/>
        </p:nvSpPr>
        <p:spPr>
          <a:xfrm>
            <a:off x="6687693" y="5335651"/>
            <a:ext cx="8147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35" dirty="0">
                <a:solidFill>
                  <a:srgbClr val="404040"/>
                </a:solidFill>
                <a:latin typeface="Trebuchet MS"/>
                <a:cs typeface="Trebuchet MS"/>
              </a:rPr>
              <a:t>SID:</a:t>
            </a:r>
            <a:r>
              <a:rPr sz="1600" b="1" spc="-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spc="-30" dirty="0">
                <a:solidFill>
                  <a:srgbClr val="404040"/>
                </a:solidFill>
                <a:latin typeface="Trebuchet MS"/>
                <a:cs typeface="Trebuchet MS"/>
              </a:rPr>
              <a:t>102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2312035" y="4403217"/>
            <a:ext cx="4921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2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600" b="1" spc="50" dirty="0">
                <a:solidFill>
                  <a:srgbClr val="404040"/>
                </a:solidFill>
                <a:latin typeface="Trebuchet MS"/>
                <a:cs typeface="Trebuchet MS"/>
              </a:rPr>
              <a:t>ser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3343402" y="3063367"/>
            <a:ext cx="2500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0" dirty="0">
                <a:solidFill>
                  <a:srgbClr val="404040"/>
                </a:solidFill>
                <a:latin typeface="Trebuchet MS"/>
                <a:cs typeface="Trebuchet MS"/>
              </a:rPr>
              <a:t>Access</a:t>
            </a:r>
            <a:r>
              <a:rPr sz="1600" b="1" spc="-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404040"/>
                </a:solidFill>
                <a:latin typeface="Trebuchet MS"/>
                <a:cs typeface="Trebuchet MS"/>
              </a:rPr>
              <a:t>Control</a:t>
            </a:r>
            <a:r>
              <a:rPr sz="1600" b="1" spc="-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spc="45" dirty="0">
                <a:solidFill>
                  <a:srgbClr val="404040"/>
                </a:solidFill>
                <a:latin typeface="Trebuchet MS"/>
                <a:cs typeface="Trebuchet MS"/>
              </a:rPr>
              <a:t>List</a:t>
            </a:r>
            <a:r>
              <a:rPr sz="1600" b="1" spc="-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spc="10" dirty="0">
                <a:solidFill>
                  <a:srgbClr val="404040"/>
                </a:solidFill>
                <a:latin typeface="Trebuchet MS"/>
                <a:cs typeface="Trebuchet MS"/>
              </a:rPr>
              <a:t>(ACL)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307963" y="4342257"/>
            <a:ext cx="4921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2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600" b="1" spc="50" dirty="0">
                <a:solidFill>
                  <a:srgbClr val="404040"/>
                </a:solidFill>
                <a:latin typeface="Trebuchet MS"/>
                <a:cs typeface="Trebuchet MS"/>
              </a:rPr>
              <a:t>ser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4381246" y="5897372"/>
            <a:ext cx="4921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2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1600" b="1" spc="50" dirty="0">
                <a:solidFill>
                  <a:srgbClr val="404040"/>
                </a:solidFill>
                <a:latin typeface="Trebuchet MS"/>
                <a:cs typeface="Trebuchet MS"/>
              </a:rPr>
              <a:t>ser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2909570" y="3441065"/>
            <a:ext cx="9326245" cy="3352800"/>
            <a:chOff x="2909570" y="3441065"/>
            <a:chExt cx="9326245" cy="3352800"/>
          </a:xfrm>
        </p:grpSpPr>
        <p:pic>
          <p:nvPicPr>
            <p:cNvPr id="96" name="object 9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4736" y="6239256"/>
              <a:ext cx="533400" cy="533400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4274820" y="4914900"/>
              <a:ext cx="337185" cy="337185"/>
            </a:xfrm>
            <a:custGeom>
              <a:avLst/>
              <a:gdLst/>
              <a:ahLst/>
              <a:cxnLst/>
              <a:rect l="l" t="t" r="r" b="b"/>
              <a:pathLst>
                <a:path w="337185" h="337185">
                  <a:moveTo>
                    <a:pt x="168401" y="0"/>
                  </a:moveTo>
                  <a:lnTo>
                    <a:pt x="123648" y="6018"/>
                  </a:lnTo>
                  <a:lnTo>
                    <a:pt x="83424" y="23001"/>
                  </a:lnTo>
                  <a:lnTo>
                    <a:pt x="49339" y="49339"/>
                  </a:lnTo>
                  <a:lnTo>
                    <a:pt x="23001" y="83424"/>
                  </a:lnTo>
                  <a:lnTo>
                    <a:pt x="6018" y="123648"/>
                  </a:lnTo>
                  <a:lnTo>
                    <a:pt x="0" y="168401"/>
                  </a:lnTo>
                  <a:lnTo>
                    <a:pt x="6018" y="213155"/>
                  </a:lnTo>
                  <a:lnTo>
                    <a:pt x="23001" y="253379"/>
                  </a:lnTo>
                  <a:lnTo>
                    <a:pt x="49339" y="287464"/>
                  </a:lnTo>
                  <a:lnTo>
                    <a:pt x="83424" y="313802"/>
                  </a:lnTo>
                  <a:lnTo>
                    <a:pt x="123648" y="330785"/>
                  </a:lnTo>
                  <a:lnTo>
                    <a:pt x="168401" y="336803"/>
                  </a:lnTo>
                  <a:lnTo>
                    <a:pt x="213155" y="330785"/>
                  </a:lnTo>
                  <a:lnTo>
                    <a:pt x="253379" y="313802"/>
                  </a:lnTo>
                  <a:lnTo>
                    <a:pt x="287464" y="287464"/>
                  </a:lnTo>
                  <a:lnTo>
                    <a:pt x="313802" y="253379"/>
                  </a:lnTo>
                  <a:lnTo>
                    <a:pt x="330785" y="213155"/>
                  </a:lnTo>
                  <a:lnTo>
                    <a:pt x="336803" y="168401"/>
                  </a:lnTo>
                  <a:lnTo>
                    <a:pt x="330785" y="123648"/>
                  </a:lnTo>
                  <a:lnTo>
                    <a:pt x="313802" y="83424"/>
                  </a:lnTo>
                  <a:lnTo>
                    <a:pt x="287464" y="49339"/>
                  </a:lnTo>
                  <a:lnTo>
                    <a:pt x="253379" y="23001"/>
                  </a:lnTo>
                  <a:lnTo>
                    <a:pt x="213155" y="6018"/>
                  </a:lnTo>
                  <a:lnTo>
                    <a:pt x="168401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370070" y="5080254"/>
              <a:ext cx="36195" cy="52069"/>
            </a:xfrm>
            <a:custGeom>
              <a:avLst/>
              <a:gdLst/>
              <a:ahLst/>
              <a:cxnLst/>
              <a:rect l="l" t="t" r="r" b="b"/>
              <a:pathLst>
                <a:path w="36195" h="52070">
                  <a:moveTo>
                    <a:pt x="0" y="0"/>
                  </a:moveTo>
                  <a:lnTo>
                    <a:pt x="36067" y="51562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390517" y="5035042"/>
              <a:ext cx="128270" cy="96520"/>
            </a:xfrm>
            <a:custGeom>
              <a:avLst/>
              <a:gdLst/>
              <a:ahLst/>
              <a:cxnLst/>
              <a:rect l="l" t="t" r="r" b="b"/>
              <a:pathLst>
                <a:path w="128270" h="96520">
                  <a:moveTo>
                    <a:pt x="0" y="96520"/>
                  </a:moveTo>
                  <a:lnTo>
                    <a:pt x="12827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759452" y="4904232"/>
              <a:ext cx="337185" cy="338455"/>
            </a:xfrm>
            <a:custGeom>
              <a:avLst/>
              <a:gdLst/>
              <a:ahLst/>
              <a:cxnLst/>
              <a:rect l="l" t="t" r="r" b="b"/>
              <a:pathLst>
                <a:path w="337185" h="338454">
                  <a:moveTo>
                    <a:pt x="168401" y="0"/>
                  </a:moveTo>
                  <a:lnTo>
                    <a:pt x="123648" y="6039"/>
                  </a:lnTo>
                  <a:lnTo>
                    <a:pt x="83424" y="23085"/>
                  </a:lnTo>
                  <a:lnTo>
                    <a:pt x="49339" y="49530"/>
                  </a:lnTo>
                  <a:lnTo>
                    <a:pt x="23001" y="83763"/>
                  </a:lnTo>
                  <a:lnTo>
                    <a:pt x="6018" y="124177"/>
                  </a:lnTo>
                  <a:lnTo>
                    <a:pt x="0" y="169163"/>
                  </a:lnTo>
                  <a:lnTo>
                    <a:pt x="6018" y="214150"/>
                  </a:lnTo>
                  <a:lnTo>
                    <a:pt x="23001" y="254564"/>
                  </a:lnTo>
                  <a:lnTo>
                    <a:pt x="49339" y="288797"/>
                  </a:lnTo>
                  <a:lnTo>
                    <a:pt x="83424" y="315242"/>
                  </a:lnTo>
                  <a:lnTo>
                    <a:pt x="123648" y="332288"/>
                  </a:lnTo>
                  <a:lnTo>
                    <a:pt x="168401" y="338327"/>
                  </a:lnTo>
                  <a:lnTo>
                    <a:pt x="213155" y="332288"/>
                  </a:lnTo>
                  <a:lnTo>
                    <a:pt x="253379" y="315242"/>
                  </a:lnTo>
                  <a:lnTo>
                    <a:pt x="287464" y="288797"/>
                  </a:lnTo>
                  <a:lnTo>
                    <a:pt x="313802" y="254564"/>
                  </a:lnTo>
                  <a:lnTo>
                    <a:pt x="330785" y="214150"/>
                  </a:lnTo>
                  <a:lnTo>
                    <a:pt x="336803" y="169163"/>
                  </a:lnTo>
                  <a:lnTo>
                    <a:pt x="330785" y="124177"/>
                  </a:lnTo>
                  <a:lnTo>
                    <a:pt x="313802" y="83763"/>
                  </a:lnTo>
                  <a:lnTo>
                    <a:pt x="287464" y="49530"/>
                  </a:lnTo>
                  <a:lnTo>
                    <a:pt x="253379" y="23085"/>
                  </a:lnTo>
                  <a:lnTo>
                    <a:pt x="213155" y="6039"/>
                  </a:lnTo>
                  <a:lnTo>
                    <a:pt x="168401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868418" y="5011674"/>
              <a:ext cx="123825" cy="125095"/>
            </a:xfrm>
            <a:custGeom>
              <a:avLst/>
              <a:gdLst/>
              <a:ahLst/>
              <a:cxnLst/>
              <a:rect l="l" t="t" r="r" b="b"/>
              <a:pathLst>
                <a:path w="123825" h="125095">
                  <a:moveTo>
                    <a:pt x="0" y="0"/>
                  </a:moveTo>
                  <a:lnTo>
                    <a:pt x="123444" y="123443"/>
                  </a:lnTo>
                </a:path>
                <a:path w="123825" h="125095">
                  <a:moveTo>
                    <a:pt x="0" y="124967"/>
                  </a:moveTo>
                  <a:lnTo>
                    <a:pt x="123444" y="1524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384292" y="4367784"/>
              <a:ext cx="338455" cy="338455"/>
            </a:xfrm>
            <a:custGeom>
              <a:avLst/>
              <a:gdLst/>
              <a:ahLst/>
              <a:cxnLst/>
              <a:rect l="l" t="t" r="r" b="b"/>
              <a:pathLst>
                <a:path w="338454" h="338454">
                  <a:moveTo>
                    <a:pt x="169163" y="0"/>
                  </a:moveTo>
                  <a:lnTo>
                    <a:pt x="124177" y="6039"/>
                  </a:lnTo>
                  <a:lnTo>
                    <a:pt x="83763" y="23085"/>
                  </a:lnTo>
                  <a:lnTo>
                    <a:pt x="49530" y="49530"/>
                  </a:lnTo>
                  <a:lnTo>
                    <a:pt x="23085" y="83763"/>
                  </a:lnTo>
                  <a:lnTo>
                    <a:pt x="6039" y="124177"/>
                  </a:lnTo>
                  <a:lnTo>
                    <a:pt x="0" y="169163"/>
                  </a:lnTo>
                  <a:lnTo>
                    <a:pt x="6039" y="214150"/>
                  </a:lnTo>
                  <a:lnTo>
                    <a:pt x="23085" y="254564"/>
                  </a:lnTo>
                  <a:lnTo>
                    <a:pt x="49530" y="288797"/>
                  </a:lnTo>
                  <a:lnTo>
                    <a:pt x="83763" y="315242"/>
                  </a:lnTo>
                  <a:lnTo>
                    <a:pt x="124177" y="332288"/>
                  </a:lnTo>
                  <a:lnTo>
                    <a:pt x="169163" y="338327"/>
                  </a:lnTo>
                  <a:lnTo>
                    <a:pt x="214150" y="332288"/>
                  </a:lnTo>
                  <a:lnTo>
                    <a:pt x="254564" y="315242"/>
                  </a:lnTo>
                  <a:lnTo>
                    <a:pt x="288798" y="288797"/>
                  </a:lnTo>
                  <a:lnTo>
                    <a:pt x="315242" y="254564"/>
                  </a:lnTo>
                  <a:lnTo>
                    <a:pt x="332288" y="214150"/>
                  </a:lnTo>
                  <a:lnTo>
                    <a:pt x="338328" y="169163"/>
                  </a:lnTo>
                  <a:lnTo>
                    <a:pt x="332288" y="124177"/>
                  </a:lnTo>
                  <a:lnTo>
                    <a:pt x="315242" y="83763"/>
                  </a:lnTo>
                  <a:lnTo>
                    <a:pt x="288798" y="49530"/>
                  </a:lnTo>
                  <a:lnTo>
                    <a:pt x="254564" y="23085"/>
                  </a:lnTo>
                  <a:lnTo>
                    <a:pt x="214150" y="6039"/>
                  </a:lnTo>
                  <a:lnTo>
                    <a:pt x="169163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497830" y="4533138"/>
              <a:ext cx="36195" cy="52069"/>
            </a:xfrm>
            <a:custGeom>
              <a:avLst/>
              <a:gdLst/>
              <a:ahLst/>
              <a:cxnLst/>
              <a:rect l="l" t="t" r="r" b="b"/>
              <a:pathLst>
                <a:path w="36195" h="52070">
                  <a:moveTo>
                    <a:pt x="0" y="0"/>
                  </a:moveTo>
                  <a:lnTo>
                    <a:pt x="36068" y="51562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517642" y="4488180"/>
              <a:ext cx="128270" cy="96520"/>
            </a:xfrm>
            <a:custGeom>
              <a:avLst/>
              <a:gdLst/>
              <a:ahLst/>
              <a:cxnLst/>
              <a:rect l="l" t="t" r="r" b="b"/>
              <a:pathLst>
                <a:path w="128270" h="96520">
                  <a:moveTo>
                    <a:pt x="0" y="96520"/>
                  </a:moveTo>
                  <a:lnTo>
                    <a:pt x="12827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997958" y="3696462"/>
              <a:ext cx="1272540" cy="903605"/>
            </a:xfrm>
            <a:custGeom>
              <a:avLst/>
              <a:gdLst/>
              <a:ahLst/>
              <a:cxnLst/>
              <a:rect l="l" t="t" r="r" b="b"/>
              <a:pathLst>
                <a:path w="1272539" h="903604">
                  <a:moveTo>
                    <a:pt x="124984" y="70736"/>
                  </a:moveTo>
                  <a:lnTo>
                    <a:pt x="108521" y="94048"/>
                  </a:lnTo>
                  <a:lnTo>
                    <a:pt x="1255902" y="903351"/>
                  </a:lnTo>
                  <a:lnTo>
                    <a:pt x="1272413" y="879983"/>
                  </a:lnTo>
                  <a:lnTo>
                    <a:pt x="124984" y="70736"/>
                  </a:lnTo>
                  <a:close/>
                </a:path>
                <a:path w="1272539" h="903604">
                  <a:moveTo>
                    <a:pt x="0" y="0"/>
                  </a:moveTo>
                  <a:lnTo>
                    <a:pt x="75564" y="140715"/>
                  </a:lnTo>
                  <a:lnTo>
                    <a:pt x="108521" y="94048"/>
                  </a:lnTo>
                  <a:lnTo>
                    <a:pt x="96900" y="85851"/>
                  </a:lnTo>
                  <a:lnTo>
                    <a:pt x="113283" y="62484"/>
                  </a:lnTo>
                  <a:lnTo>
                    <a:pt x="130812" y="62484"/>
                  </a:lnTo>
                  <a:lnTo>
                    <a:pt x="157987" y="24002"/>
                  </a:lnTo>
                  <a:lnTo>
                    <a:pt x="0" y="0"/>
                  </a:lnTo>
                  <a:close/>
                </a:path>
                <a:path w="1272539" h="903604">
                  <a:moveTo>
                    <a:pt x="113283" y="62484"/>
                  </a:moveTo>
                  <a:lnTo>
                    <a:pt x="96900" y="85851"/>
                  </a:lnTo>
                  <a:lnTo>
                    <a:pt x="108521" y="94048"/>
                  </a:lnTo>
                  <a:lnTo>
                    <a:pt x="124984" y="70736"/>
                  </a:lnTo>
                  <a:lnTo>
                    <a:pt x="113283" y="62484"/>
                  </a:lnTo>
                  <a:close/>
                </a:path>
                <a:path w="1272539" h="903604">
                  <a:moveTo>
                    <a:pt x="130812" y="62484"/>
                  </a:moveTo>
                  <a:lnTo>
                    <a:pt x="113283" y="62484"/>
                  </a:lnTo>
                  <a:lnTo>
                    <a:pt x="124984" y="70736"/>
                  </a:lnTo>
                  <a:lnTo>
                    <a:pt x="130812" y="62484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451348" y="3971544"/>
              <a:ext cx="337185" cy="337185"/>
            </a:xfrm>
            <a:custGeom>
              <a:avLst/>
              <a:gdLst/>
              <a:ahLst/>
              <a:cxnLst/>
              <a:rect l="l" t="t" r="r" b="b"/>
              <a:pathLst>
                <a:path w="337185" h="337185">
                  <a:moveTo>
                    <a:pt x="168401" y="0"/>
                  </a:moveTo>
                  <a:lnTo>
                    <a:pt x="123648" y="6018"/>
                  </a:lnTo>
                  <a:lnTo>
                    <a:pt x="83424" y="23001"/>
                  </a:lnTo>
                  <a:lnTo>
                    <a:pt x="49339" y="49339"/>
                  </a:lnTo>
                  <a:lnTo>
                    <a:pt x="23001" y="83424"/>
                  </a:lnTo>
                  <a:lnTo>
                    <a:pt x="6018" y="123648"/>
                  </a:lnTo>
                  <a:lnTo>
                    <a:pt x="0" y="168401"/>
                  </a:lnTo>
                  <a:lnTo>
                    <a:pt x="6018" y="213155"/>
                  </a:lnTo>
                  <a:lnTo>
                    <a:pt x="23001" y="253379"/>
                  </a:lnTo>
                  <a:lnTo>
                    <a:pt x="49339" y="287464"/>
                  </a:lnTo>
                  <a:lnTo>
                    <a:pt x="83424" y="313802"/>
                  </a:lnTo>
                  <a:lnTo>
                    <a:pt x="123648" y="330785"/>
                  </a:lnTo>
                  <a:lnTo>
                    <a:pt x="168401" y="336803"/>
                  </a:lnTo>
                  <a:lnTo>
                    <a:pt x="213155" y="330785"/>
                  </a:lnTo>
                  <a:lnTo>
                    <a:pt x="253379" y="313802"/>
                  </a:lnTo>
                  <a:lnTo>
                    <a:pt x="287464" y="287464"/>
                  </a:lnTo>
                  <a:lnTo>
                    <a:pt x="313802" y="253379"/>
                  </a:lnTo>
                  <a:lnTo>
                    <a:pt x="330785" y="213155"/>
                  </a:lnTo>
                  <a:lnTo>
                    <a:pt x="336803" y="168401"/>
                  </a:lnTo>
                  <a:lnTo>
                    <a:pt x="330785" y="123648"/>
                  </a:lnTo>
                  <a:lnTo>
                    <a:pt x="313802" y="83424"/>
                  </a:lnTo>
                  <a:lnTo>
                    <a:pt x="287464" y="49339"/>
                  </a:lnTo>
                  <a:lnTo>
                    <a:pt x="253379" y="23001"/>
                  </a:lnTo>
                  <a:lnTo>
                    <a:pt x="213155" y="6018"/>
                  </a:lnTo>
                  <a:lnTo>
                    <a:pt x="168401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561838" y="4078986"/>
              <a:ext cx="123825" cy="125095"/>
            </a:xfrm>
            <a:custGeom>
              <a:avLst/>
              <a:gdLst/>
              <a:ahLst/>
              <a:cxnLst/>
              <a:rect l="l" t="t" r="r" b="b"/>
              <a:pathLst>
                <a:path w="123825" h="125095">
                  <a:moveTo>
                    <a:pt x="0" y="0"/>
                  </a:moveTo>
                  <a:lnTo>
                    <a:pt x="123444" y="123443"/>
                  </a:lnTo>
                </a:path>
                <a:path w="123825" h="125095">
                  <a:moveTo>
                    <a:pt x="0" y="124967"/>
                  </a:moveTo>
                  <a:lnTo>
                    <a:pt x="123444" y="1524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011674" y="6259830"/>
              <a:ext cx="381000" cy="521334"/>
            </a:xfrm>
            <a:custGeom>
              <a:avLst/>
              <a:gdLst/>
              <a:ahLst/>
              <a:cxnLst/>
              <a:rect l="l" t="t" r="r" b="b"/>
              <a:pathLst>
                <a:path w="381000" h="521334">
                  <a:moveTo>
                    <a:pt x="317500" y="0"/>
                  </a:moveTo>
                  <a:lnTo>
                    <a:pt x="0" y="0"/>
                  </a:lnTo>
                  <a:lnTo>
                    <a:pt x="0" y="521208"/>
                  </a:lnTo>
                  <a:lnTo>
                    <a:pt x="381000" y="521208"/>
                  </a:lnTo>
                  <a:lnTo>
                    <a:pt x="381000" y="63500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011674" y="6259830"/>
              <a:ext cx="381000" cy="521334"/>
            </a:xfrm>
            <a:custGeom>
              <a:avLst/>
              <a:gdLst/>
              <a:ahLst/>
              <a:cxnLst/>
              <a:rect l="l" t="t" r="r" b="b"/>
              <a:pathLst>
                <a:path w="381000" h="521334">
                  <a:moveTo>
                    <a:pt x="0" y="0"/>
                  </a:moveTo>
                  <a:lnTo>
                    <a:pt x="317500" y="0"/>
                  </a:lnTo>
                  <a:lnTo>
                    <a:pt x="381000" y="63500"/>
                  </a:lnTo>
                  <a:lnTo>
                    <a:pt x="381000" y="521208"/>
                  </a:lnTo>
                  <a:lnTo>
                    <a:pt x="0" y="52120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045202" y="6395466"/>
              <a:ext cx="302260" cy="288290"/>
            </a:xfrm>
            <a:custGeom>
              <a:avLst/>
              <a:gdLst/>
              <a:ahLst/>
              <a:cxnLst/>
              <a:rect l="l" t="t" r="r" b="b"/>
              <a:pathLst>
                <a:path w="302260" h="288290">
                  <a:moveTo>
                    <a:pt x="0" y="0"/>
                  </a:moveTo>
                  <a:lnTo>
                    <a:pt x="242824" y="0"/>
                  </a:lnTo>
                </a:path>
                <a:path w="302260" h="288290">
                  <a:moveTo>
                    <a:pt x="0" y="71627"/>
                  </a:moveTo>
                  <a:lnTo>
                    <a:pt x="301878" y="71627"/>
                  </a:lnTo>
                </a:path>
                <a:path w="302260" h="288290">
                  <a:moveTo>
                    <a:pt x="0" y="144779"/>
                  </a:moveTo>
                  <a:lnTo>
                    <a:pt x="301878" y="144779"/>
                  </a:lnTo>
                </a:path>
                <a:path w="302260" h="288290">
                  <a:moveTo>
                    <a:pt x="0" y="216407"/>
                  </a:moveTo>
                  <a:lnTo>
                    <a:pt x="301878" y="216407"/>
                  </a:lnTo>
                </a:path>
                <a:path w="302260" h="288290">
                  <a:moveTo>
                    <a:pt x="0" y="288035"/>
                  </a:moveTo>
                  <a:lnTo>
                    <a:pt x="301878" y="288035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4502" y="6236462"/>
              <a:ext cx="129159" cy="128524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3367532" y="4139946"/>
              <a:ext cx="931544" cy="1000125"/>
            </a:xfrm>
            <a:custGeom>
              <a:avLst/>
              <a:gdLst/>
              <a:ahLst/>
              <a:cxnLst/>
              <a:rect l="l" t="t" r="r" b="b"/>
              <a:pathLst>
                <a:path w="931545" h="1000125">
                  <a:moveTo>
                    <a:pt x="823529" y="94906"/>
                  </a:moveTo>
                  <a:lnTo>
                    <a:pt x="0" y="980693"/>
                  </a:lnTo>
                  <a:lnTo>
                    <a:pt x="20827" y="1000125"/>
                  </a:lnTo>
                  <a:lnTo>
                    <a:pt x="844459" y="114363"/>
                  </a:lnTo>
                  <a:lnTo>
                    <a:pt x="823529" y="94906"/>
                  </a:lnTo>
                  <a:close/>
                </a:path>
                <a:path w="931545" h="1000125">
                  <a:moveTo>
                    <a:pt x="906521" y="84454"/>
                  </a:moveTo>
                  <a:lnTo>
                    <a:pt x="833246" y="84454"/>
                  </a:lnTo>
                  <a:lnTo>
                    <a:pt x="854201" y="103886"/>
                  </a:lnTo>
                  <a:lnTo>
                    <a:pt x="844459" y="114363"/>
                  </a:lnTo>
                  <a:lnTo>
                    <a:pt x="886332" y="153288"/>
                  </a:lnTo>
                  <a:lnTo>
                    <a:pt x="906521" y="84454"/>
                  </a:lnTo>
                  <a:close/>
                </a:path>
                <a:path w="931545" h="1000125">
                  <a:moveTo>
                    <a:pt x="833246" y="84454"/>
                  </a:moveTo>
                  <a:lnTo>
                    <a:pt x="823529" y="94906"/>
                  </a:lnTo>
                  <a:lnTo>
                    <a:pt x="844459" y="114363"/>
                  </a:lnTo>
                  <a:lnTo>
                    <a:pt x="854201" y="103886"/>
                  </a:lnTo>
                  <a:lnTo>
                    <a:pt x="833246" y="84454"/>
                  </a:lnTo>
                  <a:close/>
                </a:path>
                <a:path w="931545" h="1000125">
                  <a:moveTo>
                    <a:pt x="931290" y="0"/>
                  </a:moveTo>
                  <a:lnTo>
                    <a:pt x="781684" y="56006"/>
                  </a:lnTo>
                  <a:lnTo>
                    <a:pt x="823529" y="94906"/>
                  </a:lnTo>
                  <a:lnTo>
                    <a:pt x="833246" y="84454"/>
                  </a:lnTo>
                  <a:lnTo>
                    <a:pt x="906521" y="84454"/>
                  </a:lnTo>
                  <a:lnTo>
                    <a:pt x="931290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666744" y="4494276"/>
              <a:ext cx="337185" cy="337185"/>
            </a:xfrm>
            <a:custGeom>
              <a:avLst/>
              <a:gdLst/>
              <a:ahLst/>
              <a:cxnLst/>
              <a:rect l="l" t="t" r="r" b="b"/>
              <a:pathLst>
                <a:path w="337185" h="337185">
                  <a:moveTo>
                    <a:pt x="168401" y="0"/>
                  </a:moveTo>
                  <a:lnTo>
                    <a:pt x="123648" y="6018"/>
                  </a:lnTo>
                  <a:lnTo>
                    <a:pt x="83424" y="23001"/>
                  </a:lnTo>
                  <a:lnTo>
                    <a:pt x="49339" y="49339"/>
                  </a:lnTo>
                  <a:lnTo>
                    <a:pt x="23001" y="83424"/>
                  </a:lnTo>
                  <a:lnTo>
                    <a:pt x="6018" y="123648"/>
                  </a:lnTo>
                  <a:lnTo>
                    <a:pt x="0" y="168401"/>
                  </a:lnTo>
                  <a:lnTo>
                    <a:pt x="6018" y="213155"/>
                  </a:lnTo>
                  <a:lnTo>
                    <a:pt x="23001" y="253379"/>
                  </a:lnTo>
                  <a:lnTo>
                    <a:pt x="49339" y="287464"/>
                  </a:lnTo>
                  <a:lnTo>
                    <a:pt x="83424" y="313802"/>
                  </a:lnTo>
                  <a:lnTo>
                    <a:pt x="123648" y="330785"/>
                  </a:lnTo>
                  <a:lnTo>
                    <a:pt x="168401" y="336803"/>
                  </a:lnTo>
                  <a:lnTo>
                    <a:pt x="213155" y="330785"/>
                  </a:lnTo>
                  <a:lnTo>
                    <a:pt x="253379" y="313802"/>
                  </a:lnTo>
                  <a:lnTo>
                    <a:pt x="287464" y="287464"/>
                  </a:lnTo>
                  <a:lnTo>
                    <a:pt x="313802" y="253379"/>
                  </a:lnTo>
                  <a:lnTo>
                    <a:pt x="330785" y="213155"/>
                  </a:lnTo>
                  <a:lnTo>
                    <a:pt x="336803" y="168401"/>
                  </a:lnTo>
                  <a:lnTo>
                    <a:pt x="330785" y="123648"/>
                  </a:lnTo>
                  <a:lnTo>
                    <a:pt x="313802" y="83424"/>
                  </a:lnTo>
                  <a:lnTo>
                    <a:pt x="287464" y="49339"/>
                  </a:lnTo>
                  <a:lnTo>
                    <a:pt x="253379" y="23001"/>
                  </a:lnTo>
                  <a:lnTo>
                    <a:pt x="213155" y="6018"/>
                  </a:lnTo>
                  <a:lnTo>
                    <a:pt x="168401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761994" y="4659630"/>
              <a:ext cx="36195" cy="52069"/>
            </a:xfrm>
            <a:custGeom>
              <a:avLst/>
              <a:gdLst/>
              <a:ahLst/>
              <a:cxnLst/>
              <a:rect l="l" t="t" r="r" b="b"/>
              <a:pathLst>
                <a:path w="36195" h="52070">
                  <a:moveTo>
                    <a:pt x="0" y="0"/>
                  </a:moveTo>
                  <a:lnTo>
                    <a:pt x="36067" y="51562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781933" y="4614672"/>
              <a:ext cx="128270" cy="97155"/>
            </a:xfrm>
            <a:custGeom>
              <a:avLst/>
              <a:gdLst/>
              <a:ahLst/>
              <a:cxnLst/>
              <a:rect l="l" t="t" r="r" b="b"/>
              <a:pathLst>
                <a:path w="128270" h="97154">
                  <a:moveTo>
                    <a:pt x="0" y="96647"/>
                  </a:moveTo>
                  <a:lnTo>
                    <a:pt x="128269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889241" y="4725162"/>
              <a:ext cx="381000" cy="521334"/>
            </a:xfrm>
            <a:custGeom>
              <a:avLst/>
              <a:gdLst/>
              <a:ahLst/>
              <a:cxnLst/>
              <a:rect l="l" t="t" r="r" b="b"/>
              <a:pathLst>
                <a:path w="381000" h="521335">
                  <a:moveTo>
                    <a:pt x="317500" y="0"/>
                  </a:moveTo>
                  <a:lnTo>
                    <a:pt x="0" y="0"/>
                  </a:lnTo>
                  <a:lnTo>
                    <a:pt x="0" y="521208"/>
                  </a:lnTo>
                  <a:lnTo>
                    <a:pt x="381000" y="521208"/>
                  </a:lnTo>
                  <a:lnTo>
                    <a:pt x="381000" y="63500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889241" y="4725162"/>
              <a:ext cx="381000" cy="521334"/>
            </a:xfrm>
            <a:custGeom>
              <a:avLst/>
              <a:gdLst/>
              <a:ahLst/>
              <a:cxnLst/>
              <a:rect l="l" t="t" r="r" b="b"/>
              <a:pathLst>
                <a:path w="381000" h="521335">
                  <a:moveTo>
                    <a:pt x="0" y="0"/>
                  </a:moveTo>
                  <a:lnTo>
                    <a:pt x="317500" y="0"/>
                  </a:lnTo>
                  <a:lnTo>
                    <a:pt x="381000" y="63500"/>
                  </a:lnTo>
                  <a:lnTo>
                    <a:pt x="381000" y="521208"/>
                  </a:lnTo>
                  <a:lnTo>
                    <a:pt x="0" y="52120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922770" y="4860798"/>
              <a:ext cx="302260" cy="288290"/>
            </a:xfrm>
            <a:custGeom>
              <a:avLst/>
              <a:gdLst/>
              <a:ahLst/>
              <a:cxnLst/>
              <a:rect l="l" t="t" r="r" b="b"/>
              <a:pathLst>
                <a:path w="302259" h="288289">
                  <a:moveTo>
                    <a:pt x="0" y="0"/>
                  </a:moveTo>
                  <a:lnTo>
                    <a:pt x="242824" y="0"/>
                  </a:lnTo>
                </a:path>
                <a:path w="302259" h="288289">
                  <a:moveTo>
                    <a:pt x="0" y="71627"/>
                  </a:moveTo>
                  <a:lnTo>
                    <a:pt x="301878" y="71627"/>
                  </a:lnTo>
                </a:path>
                <a:path w="302259" h="288289">
                  <a:moveTo>
                    <a:pt x="0" y="143255"/>
                  </a:moveTo>
                  <a:lnTo>
                    <a:pt x="301878" y="143255"/>
                  </a:lnTo>
                </a:path>
                <a:path w="302259" h="288289">
                  <a:moveTo>
                    <a:pt x="0" y="216407"/>
                  </a:moveTo>
                  <a:lnTo>
                    <a:pt x="301878" y="216407"/>
                  </a:lnTo>
                </a:path>
                <a:path w="302259" h="288289">
                  <a:moveTo>
                    <a:pt x="0" y="288036"/>
                  </a:moveTo>
                  <a:lnTo>
                    <a:pt x="301878" y="288036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72452" y="4701413"/>
              <a:ext cx="129158" cy="128650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2922270" y="4754118"/>
              <a:ext cx="381000" cy="521334"/>
            </a:xfrm>
            <a:custGeom>
              <a:avLst/>
              <a:gdLst/>
              <a:ahLst/>
              <a:cxnLst/>
              <a:rect l="l" t="t" r="r" b="b"/>
              <a:pathLst>
                <a:path w="381000" h="521335">
                  <a:moveTo>
                    <a:pt x="317500" y="0"/>
                  </a:moveTo>
                  <a:lnTo>
                    <a:pt x="0" y="0"/>
                  </a:lnTo>
                  <a:lnTo>
                    <a:pt x="0" y="521208"/>
                  </a:lnTo>
                  <a:lnTo>
                    <a:pt x="381000" y="521208"/>
                  </a:lnTo>
                  <a:lnTo>
                    <a:pt x="381000" y="63500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922270" y="4754118"/>
              <a:ext cx="381000" cy="521334"/>
            </a:xfrm>
            <a:custGeom>
              <a:avLst/>
              <a:gdLst/>
              <a:ahLst/>
              <a:cxnLst/>
              <a:rect l="l" t="t" r="r" b="b"/>
              <a:pathLst>
                <a:path w="381000" h="521335">
                  <a:moveTo>
                    <a:pt x="0" y="0"/>
                  </a:moveTo>
                  <a:lnTo>
                    <a:pt x="317500" y="0"/>
                  </a:lnTo>
                  <a:lnTo>
                    <a:pt x="381000" y="63500"/>
                  </a:lnTo>
                  <a:lnTo>
                    <a:pt x="381000" y="521208"/>
                  </a:lnTo>
                  <a:lnTo>
                    <a:pt x="0" y="52120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955798" y="4889754"/>
              <a:ext cx="302260" cy="288290"/>
            </a:xfrm>
            <a:custGeom>
              <a:avLst/>
              <a:gdLst/>
              <a:ahLst/>
              <a:cxnLst/>
              <a:rect l="l" t="t" r="r" b="b"/>
              <a:pathLst>
                <a:path w="302260" h="288289">
                  <a:moveTo>
                    <a:pt x="0" y="0"/>
                  </a:moveTo>
                  <a:lnTo>
                    <a:pt x="242824" y="0"/>
                  </a:lnTo>
                </a:path>
                <a:path w="302260" h="288289">
                  <a:moveTo>
                    <a:pt x="0" y="71628"/>
                  </a:moveTo>
                  <a:lnTo>
                    <a:pt x="301878" y="71628"/>
                  </a:lnTo>
                </a:path>
                <a:path w="302260" h="288289">
                  <a:moveTo>
                    <a:pt x="0" y="144780"/>
                  </a:moveTo>
                  <a:lnTo>
                    <a:pt x="301878" y="144780"/>
                  </a:lnTo>
                </a:path>
                <a:path w="302260" h="288289">
                  <a:moveTo>
                    <a:pt x="0" y="216408"/>
                  </a:moveTo>
                  <a:lnTo>
                    <a:pt x="301878" y="216408"/>
                  </a:lnTo>
                </a:path>
                <a:path w="302260" h="288289">
                  <a:moveTo>
                    <a:pt x="0" y="288036"/>
                  </a:moveTo>
                  <a:lnTo>
                    <a:pt x="301878" y="288036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05226" y="4730623"/>
              <a:ext cx="129159" cy="128524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4347210" y="3470910"/>
              <a:ext cx="593090" cy="812800"/>
            </a:xfrm>
            <a:custGeom>
              <a:avLst/>
              <a:gdLst/>
              <a:ahLst/>
              <a:cxnLst/>
              <a:rect l="l" t="t" r="r" b="b"/>
              <a:pathLst>
                <a:path w="593089" h="812800">
                  <a:moveTo>
                    <a:pt x="494029" y="0"/>
                  </a:moveTo>
                  <a:lnTo>
                    <a:pt x="0" y="0"/>
                  </a:lnTo>
                  <a:lnTo>
                    <a:pt x="0" y="812291"/>
                  </a:lnTo>
                  <a:lnTo>
                    <a:pt x="592836" y="812291"/>
                  </a:lnTo>
                  <a:lnTo>
                    <a:pt x="592836" y="98805"/>
                  </a:lnTo>
                  <a:lnTo>
                    <a:pt x="4940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4347210" y="3470910"/>
              <a:ext cx="593090" cy="812800"/>
            </a:xfrm>
            <a:custGeom>
              <a:avLst/>
              <a:gdLst/>
              <a:ahLst/>
              <a:cxnLst/>
              <a:rect l="l" t="t" r="r" b="b"/>
              <a:pathLst>
                <a:path w="593089" h="812800">
                  <a:moveTo>
                    <a:pt x="0" y="0"/>
                  </a:moveTo>
                  <a:lnTo>
                    <a:pt x="494029" y="0"/>
                  </a:lnTo>
                  <a:lnTo>
                    <a:pt x="592836" y="98805"/>
                  </a:lnTo>
                  <a:lnTo>
                    <a:pt x="592836" y="812291"/>
                  </a:lnTo>
                  <a:lnTo>
                    <a:pt x="0" y="81229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4399026" y="3681222"/>
              <a:ext cx="471170" cy="449580"/>
            </a:xfrm>
            <a:custGeom>
              <a:avLst/>
              <a:gdLst/>
              <a:ahLst/>
              <a:cxnLst/>
              <a:rect l="l" t="t" r="r" b="b"/>
              <a:pathLst>
                <a:path w="471170" h="449579">
                  <a:moveTo>
                    <a:pt x="0" y="0"/>
                  </a:moveTo>
                  <a:lnTo>
                    <a:pt x="378460" y="0"/>
                  </a:lnTo>
                </a:path>
                <a:path w="471170" h="449579">
                  <a:moveTo>
                    <a:pt x="0" y="112775"/>
                  </a:moveTo>
                  <a:lnTo>
                    <a:pt x="470662" y="112775"/>
                  </a:lnTo>
                </a:path>
                <a:path w="471170" h="449579">
                  <a:moveTo>
                    <a:pt x="0" y="225551"/>
                  </a:moveTo>
                  <a:lnTo>
                    <a:pt x="470662" y="225551"/>
                  </a:lnTo>
                </a:path>
                <a:path w="471170" h="449579">
                  <a:moveTo>
                    <a:pt x="0" y="336803"/>
                  </a:moveTo>
                  <a:lnTo>
                    <a:pt x="470662" y="336803"/>
                  </a:lnTo>
                </a:path>
                <a:path w="471170" h="449579">
                  <a:moveTo>
                    <a:pt x="0" y="449579"/>
                  </a:moveTo>
                  <a:lnTo>
                    <a:pt x="470662" y="449579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95774" y="3441065"/>
              <a:ext cx="187198" cy="186182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11598401" y="3478530"/>
              <a:ext cx="594360" cy="812800"/>
            </a:xfrm>
            <a:custGeom>
              <a:avLst/>
              <a:gdLst/>
              <a:ahLst/>
              <a:cxnLst/>
              <a:rect l="l" t="t" r="r" b="b"/>
              <a:pathLst>
                <a:path w="594359" h="812800">
                  <a:moveTo>
                    <a:pt x="495300" y="0"/>
                  </a:moveTo>
                  <a:lnTo>
                    <a:pt x="0" y="0"/>
                  </a:lnTo>
                  <a:lnTo>
                    <a:pt x="0" y="812292"/>
                  </a:lnTo>
                  <a:lnTo>
                    <a:pt x="594359" y="812292"/>
                  </a:lnTo>
                  <a:lnTo>
                    <a:pt x="594359" y="9906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1598401" y="3478530"/>
              <a:ext cx="594360" cy="812800"/>
            </a:xfrm>
            <a:custGeom>
              <a:avLst/>
              <a:gdLst/>
              <a:ahLst/>
              <a:cxnLst/>
              <a:rect l="l" t="t" r="r" b="b"/>
              <a:pathLst>
                <a:path w="594359" h="812800">
                  <a:moveTo>
                    <a:pt x="0" y="0"/>
                  </a:moveTo>
                  <a:lnTo>
                    <a:pt x="495300" y="0"/>
                  </a:lnTo>
                  <a:lnTo>
                    <a:pt x="594359" y="99060"/>
                  </a:lnTo>
                  <a:lnTo>
                    <a:pt x="594359" y="812292"/>
                  </a:lnTo>
                  <a:lnTo>
                    <a:pt x="0" y="81229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1651741" y="3690366"/>
              <a:ext cx="471170" cy="448309"/>
            </a:xfrm>
            <a:custGeom>
              <a:avLst/>
              <a:gdLst/>
              <a:ahLst/>
              <a:cxnLst/>
              <a:rect l="l" t="t" r="r" b="b"/>
              <a:pathLst>
                <a:path w="471170" h="448310">
                  <a:moveTo>
                    <a:pt x="0" y="0"/>
                  </a:moveTo>
                  <a:lnTo>
                    <a:pt x="378459" y="0"/>
                  </a:lnTo>
                </a:path>
                <a:path w="471170" h="448310">
                  <a:moveTo>
                    <a:pt x="0" y="111251"/>
                  </a:moveTo>
                  <a:lnTo>
                    <a:pt x="470661" y="111251"/>
                  </a:lnTo>
                </a:path>
                <a:path w="471170" h="448310">
                  <a:moveTo>
                    <a:pt x="0" y="224028"/>
                  </a:moveTo>
                  <a:lnTo>
                    <a:pt x="470661" y="224028"/>
                  </a:lnTo>
                </a:path>
                <a:path w="471170" h="448310">
                  <a:moveTo>
                    <a:pt x="0" y="336804"/>
                  </a:moveTo>
                  <a:lnTo>
                    <a:pt x="470661" y="336804"/>
                  </a:lnTo>
                </a:path>
                <a:path w="471170" h="448310">
                  <a:moveTo>
                    <a:pt x="0" y="448056"/>
                  </a:moveTo>
                  <a:lnTo>
                    <a:pt x="470661" y="448056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48109" y="3449193"/>
              <a:ext cx="187198" cy="186182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10896600" y="3863340"/>
              <a:ext cx="337185" cy="338455"/>
            </a:xfrm>
            <a:custGeom>
              <a:avLst/>
              <a:gdLst/>
              <a:ahLst/>
              <a:cxnLst/>
              <a:rect l="l" t="t" r="r" b="b"/>
              <a:pathLst>
                <a:path w="337184" h="338454">
                  <a:moveTo>
                    <a:pt x="168401" y="0"/>
                  </a:moveTo>
                  <a:lnTo>
                    <a:pt x="123648" y="6039"/>
                  </a:lnTo>
                  <a:lnTo>
                    <a:pt x="83424" y="23085"/>
                  </a:lnTo>
                  <a:lnTo>
                    <a:pt x="49339" y="49530"/>
                  </a:lnTo>
                  <a:lnTo>
                    <a:pt x="23001" y="83763"/>
                  </a:lnTo>
                  <a:lnTo>
                    <a:pt x="6018" y="124177"/>
                  </a:lnTo>
                  <a:lnTo>
                    <a:pt x="0" y="169163"/>
                  </a:lnTo>
                  <a:lnTo>
                    <a:pt x="6018" y="214150"/>
                  </a:lnTo>
                  <a:lnTo>
                    <a:pt x="23001" y="254564"/>
                  </a:lnTo>
                  <a:lnTo>
                    <a:pt x="49339" y="288797"/>
                  </a:lnTo>
                  <a:lnTo>
                    <a:pt x="83424" y="315242"/>
                  </a:lnTo>
                  <a:lnTo>
                    <a:pt x="123648" y="332288"/>
                  </a:lnTo>
                  <a:lnTo>
                    <a:pt x="168401" y="338327"/>
                  </a:lnTo>
                  <a:lnTo>
                    <a:pt x="213155" y="332288"/>
                  </a:lnTo>
                  <a:lnTo>
                    <a:pt x="253379" y="315242"/>
                  </a:lnTo>
                  <a:lnTo>
                    <a:pt x="287464" y="288797"/>
                  </a:lnTo>
                  <a:lnTo>
                    <a:pt x="313802" y="254564"/>
                  </a:lnTo>
                  <a:lnTo>
                    <a:pt x="330785" y="214150"/>
                  </a:lnTo>
                  <a:lnTo>
                    <a:pt x="336803" y="169163"/>
                  </a:lnTo>
                  <a:lnTo>
                    <a:pt x="330785" y="124177"/>
                  </a:lnTo>
                  <a:lnTo>
                    <a:pt x="313802" y="83763"/>
                  </a:lnTo>
                  <a:lnTo>
                    <a:pt x="287464" y="49530"/>
                  </a:lnTo>
                  <a:lnTo>
                    <a:pt x="253379" y="23085"/>
                  </a:lnTo>
                  <a:lnTo>
                    <a:pt x="213155" y="6039"/>
                  </a:lnTo>
                  <a:lnTo>
                    <a:pt x="168401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0991850" y="4030218"/>
              <a:ext cx="36195" cy="52069"/>
            </a:xfrm>
            <a:custGeom>
              <a:avLst/>
              <a:gdLst/>
              <a:ahLst/>
              <a:cxnLst/>
              <a:rect l="l" t="t" r="r" b="b"/>
              <a:pathLst>
                <a:path w="36195" h="52070">
                  <a:moveTo>
                    <a:pt x="0" y="0"/>
                  </a:moveTo>
                  <a:lnTo>
                    <a:pt x="36068" y="51562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1011915" y="3984371"/>
              <a:ext cx="128270" cy="96520"/>
            </a:xfrm>
            <a:custGeom>
              <a:avLst/>
              <a:gdLst/>
              <a:ahLst/>
              <a:cxnLst/>
              <a:rect l="l" t="t" r="r" b="b"/>
              <a:pathLst>
                <a:path w="128270" h="96520">
                  <a:moveTo>
                    <a:pt x="0" y="96519"/>
                  </a:moveTo>
                  <a:lnTo>
                    <a:pt x="128269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1016996" y="4326636"/>
              <a:ext cx="338455" cy="337185"/>
            </a:xfrm>
            <a:custGeom>
              <a:avLst/>
              <a:gdLst/>
              <a:ahLst/>
              <a:cxnLst/>
              <a:rect l="l" t="t" r="r" b="b"/>
              <a:pathLst>
                <a:path w="338454" h="337185">
                  <a:moveTo>
                    <a:pt x="169163" y="0"/>
                  </a:moveTo>
                  <a:lnTo>
                    <a:pt x="124177" y="6018"/>
                  </a:lnTo>
                  <a:lnTo>
                    <a:pt x="83763" y="23001"/>
                  </a:lnTo>
                  <a:lnTo>
                    <a:pt x="49529" y="49339"/>
                  </a:lnTo>
                  <a:lnTo>
                    <a:pt x="23085" y="83424"/>
                  </a:lnTo>
                  <a:lnTo>
                    <a:pt x="6039" y="123648"/>
                  </a:lnTo>
                  <a:lnTo>
                    <a:pt x="0" y="168401"/>
                  </a:lnTo>
                  <a:lnTo>
                    <a:pt x="6039" y="213155"/>
                  </a:lnTo>
                  <a:lnTo>
                    <a:pt x="23085" y="253379"/>
                  </a:lnTo>
                  <a:lnTo>
                    <a:pt x="49529" y="287464"/>
                  </a:lnTo>
                  <a:lnTo>
                    <a:pt x="83763" y="313802"/>
                  </a:lnTo>
                  <a:lnTo>
                    <a:pt x="124177" y="330785"/>
                  </a:lnTo>
                  <a:lnTo>
                    <a:pt x="169163" y="336803"/>
                  </a:lnTo>
                  <a:lnTo>
                    <a:pt x="214150" y="330785"/>
                  </a:lnTo>
                  <a:lnTo>
                    <a:pt x="254564" y="313802"/>
                  </a:lnTo>
                  <a:lnTo>
                    <a:pt x="288798" y="287464"/>
                  </a:lnTo>
                  <a:lnTo>
                    <a:pt x="315242" y="253379"/>
                  </a:lnTo>
                  <a:lnTo>
                    <a:pt x="332288" y="213155"/>
                  </a:lnTo>
                  <a:lnTo>
                    <a:pt x="338327" y="168401"/>
                  </a:lnTo>
                  <a:lnTo>
                    <a:pt x="332288" y="123648"/>
                  </a:lnTo>
                  <a:lnTo>
                    <a:pt x="315242" y="83424"/>
                  </a:lnTo>
                  <a:lnTo>
                    <a:pt x="288797" y="49339"/>
                  </a:lnTo>
                  <a:lnTo>
                    <a:pt x="254564" y="23001"/>
                  </a:lnTo>
                  <a:lnTo>
                    <a:pt x="214150" y="6018"/>
                  </a:lnTo>
                  <a:lnTo>
                    <a:pt x="169163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1127486" y="4434078"/>
              <a:ext cx="123825" cy="125095"/>
            </a:xfrm>
            <a:custGeom>
              <a:avLst/>
              <a:gdLst/>
              <a:ahLst/>
              <a:cxnLst/>
              <a:rect l="l" t="t" r="r" b="b"/>
              <a:pathLst>
                <a:path w="123825" h="125095">
                  <a:moveTo>
                    <a:pt x="0" y="0"/>
                  </a:moveTo>
                  <a:lnTo>
                    <a:pt x="123444" y="123444"/>
                  </a:lnTo>
                </a:path>
                <a:path w="123825" h="125095">
                  <a:moveTo>
                    <a:pt x="0" y="124968"/>
                  </a:moveTo>
                  <a:lnTo>
                    <a:pt x="123444" y="1524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7" name="object 137"/>
          <p:cNvSpPr txBox="1"/>
          <p:nvPr/>
        </p:nvSpPr>
        <p:spPr>
          <a:xfrm>
            <a:off x="4793107" y="6865442"/>
            <a:ext cx="8153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35" dirty="0">
                <a:solidFill>
                  <a:srgbClr val="404040"/>
                </a:solidFill>
                <a:latin typeface="Trebuchet MS"/>
                <a:cs typeface="Trebuchet MS"/>
              </a:rPr>
              <a:t>SID:</a:t>
            </a:r>
            <a:r>
              <a:rPr sz="1600" b="1" spc="-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spc="-30" dirty="0">
                <a:solidFill>
                  <a:srgbClr val="404040"/>
                </a:solidFill>
                <a:latin typeface="Trebuchet MS"/>
                <a:cs typeface="Trebuchet MS"/>
              </a:rPr>
              <a:t>101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2664079" y="5380736"/>
            <a:ext cx="8147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35" dirty="0">
                <a:solidFill>
                  <a:srgbClr val="404040"/>
                </a:solidFill>
                <a:latin typeface="Trebuchet MS"/>
                <a:cs typeface="Trebuchet MS"/>
              </a:rPr>
              <a:t>SID:</a:t>
            </a:r>
            <a:r>
              <a:rPr sz="1600" b="1" spc="-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600" b="1" spc="-30" dirty="0">
                <a:solidFill>
                  <a:srgbClr val="404040"/>
                </a:solidFill>
                <a:latin typeface="Trebuchet MS"/>
                <a:cs typeface="Trebuchet MS"/>
              </a:rPr>
              <a:t>100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99964" y="306451"/>
            <a:ext cx="56559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>
                <a:solidFill>
                  <a:srgbClr val="3E3E3E"/>
                </a:solidFill>
              </a:rPr>
              <a:t>Administrator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or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125" dirty="0">
                <a:solidFill>
                  <a:srgbClr val="3E3E3E"/>
                </a:solidFill>
              </a:rPr>
              <a:t>Root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114" dirty="0">
                <a:solidFill>
                  <a:srgbClr val="3E3E3E"/>
                </a:solidFill>
              </a:rPr>
              <a:t>Accounts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77872" y="1882292"/>
            <a:ext cx="1189672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6114" marR="5080" indent="-1924050">
              <a:lnSpc>
                <a:spcPct val="114999"/>
              </a:lnSpc>
              <a:spcBef>
                <a:spcPts val="100"/>
              </a:spcBef>
            </a:pP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Administrative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privileged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install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remove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apps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device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drivers,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change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sy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em</a:t>
            </a:r>
            <a:r>
              <a:rPr sz="2200" spc="-570" dirty="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leve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set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60" dirty="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acces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object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fil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sy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m.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6428" y="760476"/>
            <a:ext cx="8026908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058923" y="6522719"/>
            <a:ext cx="12338685" cy="1234440"/>
          </a:xfrm>
          <a:custGeom>
            <a:avLst/>
            <a:gdLst/>
            <a:ahLst/>
            <a:cxnLst/>
            <a:rect l="l" t="t" r="r" b="b"/>
            <a:pathLst>
              <a:path w="12338685" h="1234440">
                <a:moveTo>
                  <a:pt x="12132564" y="0"/>
                </a:moveTo>
                <a:lnTo>
                  <a:pt x="205739" y="0"/>
                </a:lnTo>
                <a:lnTo>
                  <a:pt x="158553" y="5431"/>
                </a:lnTo>
                <a:lnTo>
                  <a:pt x="115244" y="20905"/>
                </a:lnTo>
                <a:lnTo>
                  <a:pt x="77044" y="45186"/>
                </a:lnTo>
                <a:lnTo>
                  <a:pt x="45186" y="77044"/>
                </a:lnTo>
                <a:lnTo>
                  <a:pt x="20905" y="115244"/>
                </a:lnTo>
                <a:lnTo>
                  <a:pt x="5431" y="158553"/>
                </a:lnTo>
                <a:lnTo>
                  <a:pt x="0" y="205739"/>
                </a:lnTo>
                <a:lnTo>
                  <a:pt x="0" y="1028699"/>
                </a:lnTo>
                <a:lnTo>
                  <a:pt x="5431" y="1075886"/>
                </a:lnTo>
                <a:lnTo>
                  <a:pt x="20905" y="1119195"/>
                </a:lnTo>
                <a:lnTo>
                  <a:pt x="45186" y="1157395"/>
                </a:lnTo>
                <a:lnTo>
                  <a:pt x="77044" y="1189253"/>
                </a:lnTo>
                <a:lnTo>
                  <a:pt x="115244" y="1213534"/>
                </a:lnTo>
                <a:lnTo>
                  <a:pt x="158553" y="1229008"/>
                </a:lnTo>
                <a:lnTo>
                  <a:pt x="205739" y="1234439"/>
                </a:lnTo>
                <a:lnTo>
                  <a:pt x="12132564" y="1234439"/>
                </a:lnTo>
                <a:lnTo>
                  <a:pt x="12179750" y="1229008"/>
                </a:lnTo>
                <a:lnTo>
                  <a:pt x="12223059" y="1213534"/>
                </a:lnTo>
                <a:lnTo>
                  <a:pt x="12261259" y="1189253"/>
                </a:lnTo>
                <a:lnTo>
                  <a:pt x="12293117" y="1157395"/>
                </a:lnTo>
                <a:lnTo>
                  <a:pt x="12317398" y="1119195"/>
                </a:lnTo>
                <a:lnTo>
                  <a:pt x="12332872" y="1075886"/>
                </a:lnTo>
                <a:lnTo>
                  <a:pt x="12338304" y="1028699"/>
                </a:lnTo>
                <a:lnTo>
                  <a:pt x="12338304" y="205739"/>
                </a:lnTo>
                <a:lnTo>
                  <a:pt x="12332872" y="158553"/>
                </a:lnTo>
                <a:lnTo>
                  <a:pt x="12317398" y="115244"/>
                </a:lnTo>
                <a:lnTo>
                  <a:pt x="12293117" y="77044"/>
                </a:lnTo>
                <a:lnTo>
                  <a:pt x="12261259" y="45186"/>
                </a:lnTo>
                <a:lnTo>
                  <a:pt x="12223059" y="20905"/>
                </a:lnTo>
                <a:lnTo>
                  <a:pt x="12179750" y="5431"/>
                </a:lnTo>
                <a:lnTo>
                  <a:pt x="12132564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88489" y="6945248"/>
            <a:ext cx="116782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default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account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created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operating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system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application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when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installed.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649211" y="3415284"/>
            <a:ext cx="3363595" cy="3363595"/>
            <a:chOff x="6649211" y="3415284"/>
            <a:chExt cx="3363595" cy="3363595"/>
          </a:xfrm>
        </p:grpSpPr>
        <p:sp>
          <p:nvSpPr>
            <p:cNvPr id="8" name="object 8"/>
            <p:cNvSpPr/>
            <p:nvPr/>
          </p:nvSpPr>
          <p:spPr>
            <a:xfrm>
              <a:off x="6649211" y="3415284"/>
              <a:ext cx="3363595" cy="3363595"/>
            </a:xfrm>
            <a:custGeom>
              <a:avLst/>
              <a:gdLst/>
              <a:ahLst/>
              <a:cxnLst/>
              <a:rect l="l" t="t" r="r" b="b"/>
              <a:pathLst>
                <a:path w="3363595" h="3363595">
                  <a:moveTo>
                    <a:pt x="1681734" y="0"/>
                  </a:moveTo>
                  <a:lnTo>
                    <a:pt x="1633854" y="668"/>
                  </a:lnTo>
                  <a:lnTo>
                    <a:pt x="1586306" y="2662"/>
                  </a:lnTo>
                  <a:lnTo>
                    <a:pt x="1539108" y="5963"/>
                  </a:lnTo>
                  <a:lnTo>
                    <a:pt x="1492275" y="10554"/>
                  </a:lnTo>
                  <a:lnTo>
                    <a:pt x="1445828" y="16417"/>
                  </a:lnTo>
                  <a:lnTo>
                    <a:pt x="1399782" y="23535"/>
                  </a:lnTo>
                  <a:lnTo>
                    <a:pt x="1354157" y="31889"/>
                  </a:lnTo>
                  <a:lnTo>
                    <a:pt x="1308969" y="41461"/>
                  </a:lnTo>
                  <a:lnTo>
                    <a:pt x="1264237" y="52235"/>
                  </a:lnTo>
                  <a:lnTo>
                    <a:pt x="1219978" y="64192"/>
                  </a:lnTo>
                  <a:lnTo>
                    <a:pt x="1176210" y="77314"/>
                  </a:lnTo>
                  <a:lnTo>
                    <a:pt x="1132951" y="91584"/>
                  </a:lnTo>
                  <a:lnTo>
                    <a:pt x="1090219" y="106985"/>
                  </a:lnTo>
                  <a:lnTo>
                    <a:pt x="1048030" y="123497"/>
                  </a:lnTo>
                  <a:lnTo>
                    <a:pt x="1006404" y="141104"/>
                  </a:lnTo>
                  <a:lnTo>
                    <a:pt x="965357" y="159788"/>
                  </a:lnTo>
                  <a:lnTo>
                    <a:pt x="924908" y="179530"/>
                  </a:lnTo>
                  <a:lnTo>
                    <a:pt x="885074" y="200314"/>
                  </a:lnTo>
                  <a:lnTo>
                    <a:pt x="845873" y="222122"/>
                  </a:lnTo>
                  <a:lnTo>
                    <a:pt x="807323" y="244935"/>
                  </a:lnTo>
                  <a:lnTo>
                    <a:pt x="769442" y="268736"/>
                  </a:lnTo>
                  <a:lnTo>
                    <a:pt x="732246" y="293508"/>
                  </a:lnTo>
                  <a:lnTo>
                    <a:pt x="695755" y="319232"/>
                  </a:lnTo>
                  <a:lnTo>
                    <a:pt x="659985" y="345891"/>
                  </a:lnTo>
                  <a:lnTo>
                    <a:pt x="624955" y="373467"/>
                  </a:lnTo>
                  <a:lnTo>
                    <a:pt x="590682" y="401942"/>
                  </a:lnTo>
                  <a:lnTo>
                    <a:pt x="557185" y="431298"/>
                  </a:lnTo>
                  <a:lnTo>
                    <a:pt x="524479" y="461519"/>
                  </a:lnTo>
                  <a:lnTo>
                    <a:pt x="492585" y="492585"/>
                  </a:lnTo>
                  <a:lnTo>
                    <a:pt x="461519" y="524479"/>
                  </a:lnTo>
                  <a:lnTo>
                    <a:pt x="431298" y="557185"/>
                  </a:lnTo>
                  <a:lnTo>
                    <a:pt x="401942" y="590682"/>
                  </a:lnTo>
                  <a:lnTo>
                    <a:pt x="373467" y="624955"/>
                  </a:lnTo>
                  <a:lnTo>
                    <a:pt x="345891" y="659985"/>
                  </a:lnTo>
                  <a:lnTo>
                    <a:pt x="319232" y="695755"/>
                  </a:lnTo>
                  <a:lnTo>
                    <a:pt x="293508" y="732246"/>
                  </a:lnTo>
                  <a:lnTo>
                    <a:pt x="268736" y="769442"/>
                  </a:lnTo>
                  <a:lnTo>
                    <a:pt x="244935" y="807323"/>
                  </a:lnTo>
                  <a:lnTo>
                    <a:pt x="222122" y="845873"/>
                  </a:lnTo>
                  <a:lnTo>
                    <a:pt x="200314" y="885074"/>
                  </a:lnTo>
                  <a:lnTo>
                    <a:pt x="179530" y="924908"/>
                  </a:lnTo>
                  <a:lnTo>
                    <a:pt x="159788" y="965357"/>
                  </a:lnTo>
                  <a:lnTo>
                    <a:pt x="141104" y="1006404"/>
                  </a:lnTo>
                  <a:lnTo>
                    <a:pt x="123497" y="1048030"/>
                  </a:lnTo>
                  <a:lnTo>
                    <a:pt x="106985" y="1090219"/>
                  </a:lnTo>
                  <a:lnTo>
                    <a:pt x="91584" y="1132951"/>
                  </a:lnTo>
                  <a:lnTo>
                    <a:pt x="77314" y="1176210"/>
                  </a:lnTo>
                  <a:lnTo>
                    <a:pt x="64192" y="1219978"/>
                  </a:lnTo>
                  <a:lnTo>
                    <a:pt x="52235" y="1264237"/>
                  </a:lnTo>
                  <a:lnTo>
                    <a:pt x="41461" y="1308969"/>
                  </a:lnTo>
                  <a:lnTo>
                    <a:pt x="31889" y="1354157"/>
                  </a:lnTo>
                  <a:lnTo>
                    <a:pt x="23535" y="1399782"/>
                  </a:lnTo>
                  <a:lnTo>
                    <a:pt x="16417" y="1445828"/>
                  </a:lnTo>
                  <a:lnTo>
                    <a:pt x="10554" y="1492275"/>
                  </a:lnTo>
                  <a:lnTo>
                    <a:pt x="5963" y="1539108"/>
                  </a:lnTo>
                  <a:lnTo>
                    <a:pt x="2662" y="1586306"/>
                  </a:lnTo>
                  <a:lnTo>
                    <a:pt x="668" y="1633854"/>
                  </a:lnTo>
                  <a:lnTo>
                    <a:pt x="0" y="1681733"/>
                  </a:lnTo>
                  <a:lnTo>
                    <a:pt x="668" y="1729613"/>
                  </a:lnTo>
                  <a:lnTo>
                    <a:pt x="2662" y="1777161"/>
                  </a:lnTo>
                  <a:lnTo>
                    <a:pt x="5963" y="1824359"/>
                  </a:lnTo>
                  <a:lnTo>
                    <a:pt x="10554" y="1871192"/>
                  </a:lnTo>
                  <a:lnTo>
                    <a:pt x="16417" y="1917639"/>
                  </a:lnTo>
                  <a:lnTo>
                    <a:pt x="23535" y="1963685"/>
                  </a:lnTo>
                  <a:lnTo>
                    <a:pt x="31889" y="2009310"/>
                  </a:lnTo>
                  <a:lnTo>
                    <a:pt x="41461" y="2054498"/>
                  </a:lnTo>
                  <a:lnTo>
                    <a:pt x="52235" y="2099230"/>
                  </a:lnTo>
                  <a:lnTo>
                    <a:pt x="64192" y="2143489"/>
                  </a:lnTo>
                  <a:lnTo>
                    <a:pt x="77314" y="2187257"/>
                  </a:lnTo>
                  <a:lnTo>
                    <a:pt x="91584" y="2230516"/>
                  </a:lnTo>
                  <a:lnTo>
                    <a:pt x="106985" y="2273248"/>
                  </a:lnTo>
                  <a:lnTo>
                    <a:pt x="123497" y="2315437"/>
                  </a:lnTo>
                  <a:lnTo>
                    <a:pt x="141104" y="2357063"/>
                  </a:lnTo>
                  <a:lnTo>
                    <a:pt x="159788" y="2398110"/>
                  </a:lnTo>
                  <a:lnTo>
                    <a:pt x="179530" y="2438559"/>
                  </a:lnTo>
                  <a:lnTo>
                    <a:pt x="200314" y="2478393"/>
                  </a:lnTo>
                  <a:lnTo>
                    <a:pt x="222122" y="2517594"/>
                  </a:lnTo>
                  <a:lnTo>
                    <a:pt x="244935" y="2556144"/>
                  </a:lnTo>
                  <a:lnTo>
                    <a:pt x="268736" y="2594025"/>
                  </a:lnTo>
                  <a:lnTo>
                    <a:pt x="293508" y="2631221"/>
                  </a:lnTo>
                  <a:lnTo>
                    <a:pt x="319232" y="2667712"/>
                  </a:lnTo>
                  <a:lnTo>
                    <a:pt x="345891" y="2703482"/>
                  </a:lnTo>
                  <a:lnTo>
                    <a:pt x="373467" y="2738512"/>
                  </a:lnTo>
                  <a:lnTo>
                    <a:pt x="401942" y="2772785"/>
                  </a:lnTo>
                  <a:lnTo>
                    <a:pt x="431298" y="2806282"/>
                  </a:lnTo>
                  <a:lnTo>
                    <a:pt x="461519" y="2838988"/>
                  </a:lnTo>
                  <a:lnTo>
                    <a:pt x="492585" y="2870882"/>
                  </a:lnTo>
                  <a:lnTo>
                    <a:pt x="524479" y="2901948"/>
                  </a:lnTo>
                  <a:lnTo>
                    <a:pt x="557185" y="2932169"/>
                  </a:lnTo>
                  <a:lnTo>
                    <a:pt x="590682" y="2961525"/>
                  </a:lnTo>
                  <a:lnTo>
                    <a:pt x="624955" y="2990000"/>
                  </a:lnTo>
                  <a:lnTo>
                    <a:pt x="659985" y="3017576"/>
                  </a:lnTo>
                  <a:lnTo>
                    <a:pt x="695755" y="3044235"/>
                  </a:lnTo>
                  <a:lnTo>
                    <a:pt x="732246" y="3069959"/>
                  </a:lnTo>
                  <a:lnTo>
                    <a:pt x="769442" y="3094731"/>
                  </a:lnTo>
                  <a:lnTo>
                    <a:pt x="807323" y="3118532"/>
                  </a:lnTo>
                  <a:lnTo>
                    <a:pt x="845873" y="3141345"/>
                  </a:lnTo>
                  <a:lnTo>
                    <a:pt x="885074" y="3163153"/>
                  </a:lnTo>
                  <a:lnTo>
                    <a:pt x="924908" y="3183937"/>
                  </a:lnTo>
                  <a:lnTo>
                    <a:pt x="965357" y="3203679"/>
                  </a:lnTo>
                  <a:lnTo>
                    <a:pt x="1006404" y="3222363"/>
                  </a:lnTo>
                  <a:lnTo>
                    <a:pt x="1048030" y="3239970"/>
                  </a:lnTo>
                  <a:lnTo>
                    <a:pt x="1090219" y="3256482"/>
                  </a:lnTo>
                  <a:lnTo>
                    <a:pt x="1132951" y="3271883"/>
                  </a:lnTo>
                  <a:lnTo>
                    <a:pt x="1176210" y="3286153"/>
                  </a:lnTo>
                  <a:lnTo>
                    <a:pt x="1219978" y="3299275"/>
                  </a:lnTo>
                  <a:lnTo>
                    <a:pt x="1264237" y="3311232"/>
                  </a:lnTo>
                  <a:lnTo>
                    <a:pt x="1308969" y="3322006"/>
                  </a:lnTo>
                  <a:lnTo>
                    <a:pt x="1354157" y="3331578"/>
                  </a:lnTo>
                  <a:lnTo>
                    <a:pt x="1399782" y="3339932"/>
                  </a:lnTo>
                  <a:lnTo>
                    <a:pt x="1445828" y="3347050"/>
                  </a:lnTo>
                  <a:lnTo>
                    <a:pt x="1492275" y="3352913"/>
                  </a:lnTo>
                  <a:lnTo>
                    <a:pt x="1539108" y="3357504"/>
                  </a:lnTo>
                  <a:lnTo>
                    <a:pt x="1586306" y="3360805"/>
                  </a:lnTo>
                  <a:lnTo>
                    <a:pt x="1633854" y="3362799"/>
                  </a:lnTo>
                  <a:lnTo>
                    <a:pt x="1681734" y="3363467"/>
                  </a:lnTo>
                  <a:lnTo>
                    <a:pt x="1729613" y="3362799"/>
                  </a:lnTo>
                  <a:lnTo>
                    <a:pt x="1777161" y="3360805"/>
                  </a:lnTo>
                  <a:lnTo>
                    <a:pt x="1824359" y="3357504"/>
                  </a:lnTo>
                  <a:lnTo>
                    <a:pt x="1871192" y="3352913"/>
                  </a:lnTo>
                  <a:lnTo>
                    <a:pt x="1917639" y="3347050"/>
                  </a:lnTo>
                  <a:lnTo>
                    <a:pt x="1963685" y="3339932"/>
                  </a:lnTo>
                  <a:lnTo>
                    <a:pt x="2009310" y="3331578"/>
                  </a:lnTo>
                  <a:lnTo>
                    <a:pt x="2054498" y="3322006"/>
                  </a:lnTo>
                  <a:lnTo>
                    <a:pt x="2099230" y="3311232"/>
                  </a:lnTo>
                  <a:lnTo>
                    <a:pt x="2143489" y="3299275"/>
                  </a:lnTo>
                  <a:lnTo>
                    <a:pt x="2187257" y="3286153"/>
                  </a:lnTo>
                  <a:lnTo>
                    <a:pt x="2230516" y="3271883"/>
                  </a:lnTo>
                  <a:lnTo>
                    <a:pt x="2273248" y="3256482"/>
                  </a:lnTo>
                  <a:lnTo>
                    <a:pt x="2315437" y="3239970"/>
                  </a:lnTo>
                  <a:lnTo>
                    <a:pt x="2357063" y="3222363"/>
                  </a:lnTo>
                  <a:lnTo>
                    <a:pt x="2398110" y="3203679"/>
                  </a:lnTo>
                  <a:lnTo>
                    <a:pt x="2438559" y="3183937"/>
                  </a:lnTo>
                  <a:lnTo>
                    <a:pt x="2478393" y="3163153"/>
                  </a:lnTo>
                  <a:lnTo>
                    <a:pt x="2517594" y="3141345"/>
                  </a:lnTo>
                  <a:lnTo>
                    <a:pt x="2556144" y="3118532"/>
                  </a:lnTo>
                  <a:lnTo>
                    <a:pt x="2594025" y="3094731"/>
                  </a:lnTo>
                  <a:lnTo>
                    <a:pt x="2631221" y="3069959"/>
                  </a:lnTo>
                  <a:lnTo>
                    <a:pt x="2667712" y="3044235"/>
                  </a:lnTo>
                  <a:lnTo>
                    <a:pt x="2703482" y="3017576"/>
                  </a:lnTo>
                  <a:lnTo>
                    <a:pt x="2738512" y="2990000"/>
                  </a:lnTo>
                  <a:lnTo>
                    <a:pt x="2772785" y="2961525"/>
                  </a:lnTo>
                  <a:lnTo>
                    <a:pt x="2806282" y="2932169"/>
                  </a:lnTo>
                  <a:lnTo>
                    <a:pt x="2838988" y="2901948"/>
                  </a:lnTo>
                  <a:lnTo>
                    <a:pt x="2870882" y="2870882"/>
                  </a:lnTo>
                  <a:lnTo>
                    <a:pt x="2901948" y="2838988"/>
                  </a:lnTo>
                  <a:lnTo>
                    <a:pt x="2932169" y="2806282"/>
                  </a:lnTo>
                  <a:lnTo>
                    <a:pt x="2961525" y="2772785"/>
                  </a:lnTo>
                  <a:lnTo>
                    <a:pt x="2990000" y="2738512"/>
                  </a:lnTo>
                  <a:lnTo>
                    <a:pt x="3017576" y="2703482"/>
                  </a:lnTo>
                  <a:lnTo>
                    <a:pt x="3044235" y="2667712"/>
                  </a:lnTo>
                  <a:lnTo>
                    <a:pt x="3069959" y="2631221"/>
                  </a:lnTo>
                  <a:lnTo>
                    <a:pt x="3094731" y="2594025"/>
                  </a:lnTo>
                  <a:lnTo>
                    <a:pt x="3118532" y="2556144"/>
                  </a:lnTo>
                  <a:lnTo>
                    <a:pt x="3141345" y="2517594"/>
                  </a:lnTo>
                  <a:lnTo>
                    <a:pt x="3163153" y="2478393"/>
                  </a:lnTo>
                  <a:lnTo>
                    <a:pt x="3183937" y="2438559"/>
                  </a:lnTo>
                  <a:lnTo>
                    <a:pt x="3203679" y="2398110"/>
                  </a:lnTo>
                  <a:lnTo>
                    <a:pt x="3222363" y="2357063"/>
                  </a:lnTo>
                  <a:lnTo>
                    <a:pt x="3239970" y="2315437"/>
                  </a:lnTo>
                  <a:lnTo>
                    <a:pt x="3256482" y="2273248"/>
                  </a:lnTo>
                  <a:lnTo>
                    <a:pt x="3271883" y="2230516"/>
                  </a:lnTo>
                  <a:lnTo>
                    <a:pt x="3286153" y="2187257"/>
                  </a:lnTo>
                  <a:lnTo>
                    <a:pt x="3299275" y="2143489"/>
                  </a:lnTo>
                  <a:lnTo>
                    <a:pt x="3311232" y="2099230"/>
                  </a:lnTo>
                  <a:lnTo>
                    <a:pt x="3322006" y="2054498"/>
                  </a:lnTo>
                  <a:lnTo>
                    <a:pt x="3331578" y="2009310"/>
                  </a:lnTo>
                  <a:lnTo>
                    <a:pt x="3339932" y="1963685"/>
                  </a:lnTo>
                  <a:lnTo>
                    <a:pt x="3347050" y="1917639"/>
                  </a:lnTo>
                  <a:lnTo>
                    <a:pt x="3352913" y="1871192"/>
                  </a:lnTo>
                  <a:lnTo>
                    <a:pt x="3357504" y="1824359"/>
                  </a:lnTo>
                  <a:lnTo>
                    <a:pt x="3360805" y="1777161"/>
                  </a:lnTo>
                  <a:lnTo>
                    <a:pt x="3362799" y="1729613"/>
                  </a:lnTo>
                  <a:lnTo>
                    <a:pt x="3363468" y="1681733"/>
                  </a:lnTo>
                  <a:lnTo>
                    <a:pt x="3362799" y="1633854"/>
                  </a:lnTo>
                  <a:lnTo>
                    <a:pt x="3360805" y="1586306"/>
                  </a:lnTo>
                  <a:lnTo>
                    <a:pt x="3357504" y="1539108"/>
                  </a:lnTo>
                  <a:lnTo>
                    <a:pt x="3352913" y="1492275"/>
                  </a:lnTo>
                  <a:lnTo>
                    <a:pt x="3347050" y="1445828"/>
                  </a:lnTo>
                  <a:lnTo>
                    <a:pt x="3339932" y="1399782"/>
                  </a:lnTo>
                  <a:lnTo>
                    <a:pt x="3331578" y="1354157"/>
                  </a:lnTo>
                  <a:lnTo>
                    <a:pt x="3322006" y="1308969"/>
                  </a:lnTo>
                  <a:lnTo>
                    <a:pt x="3311232" y="1264237"/>
                  </a:lnTo>
                  <a:lnTo>
                    <a:pt x="3299275" y="1219978"/>
                  </a:lnTo>
                  <a:lnTo>
                    <a:pt x="3286153" y="1176210"/>
                  </a:lnTo>
                  <a:lnTo>
                    <a:pt x="3271883" y="1132951"/>
                  </a:lnTo>
                  <a:lnTo>
                    <a:pt x="3256482" y="1090219"/>
                  </a:lnTo>
                  <a:lnTo>
                    <a:pt x="3239970" y="1048030"/>
                  </a:lnTo>
                  <a:lnTo>
                    <a:pt x="3222363" y="1006404"/>
                  </a:lnTo>
                  <a:lnTo>
                    <a:pt x="3203679" y="965357"/>
                  </a:lnTo>
                  <a:lnTo>
                    <a:pt x="3183937" y="924908"/>
                  </a:lnTo>
                  <a:lnTo>
                    <a:pt x="3163153" y="885074"/>
                  </a:lnTo>
                  <a:lnTo>
                    <a:pt x="3141345" y="845873"/>
                  </a:lnTo>
                  <a:lnTo>
                    <a:pt x="3118532" y="807323"/>
                  </a:lnTo>
                  <a:lnTo>
                    <a:pt x="3094731" y="769442"/>
                  </a:lnTo>
                  <a:lnTo>
                    <a:pt x="3069959" y="732246"/>
                  </a:lnTo>
                  <a:lnTo>
                    <a:pt x="3044235" y="695755"/>
                  </a:lnTo>
                  <a:lnTo>
                    <a:pt x="3017576" y="659985"/>
                  </a:lnTo>
                  <a:lnTo>
                    <a:pt x="2990000" y="624955"/>
                  </a:lnTo>
                  <a:lnTo>
                    <a:pt x="2961525" y="590682"/>
                  </a:lnTo>
                  <a:lnTo>
                    <a:pt x="2932169" y="557185"/>
                  </a:lnTo>
                  <a:lnTo>
                    <a:pt x="2901948" y="524479"/>
                  </a:lnTo>
                  <a:lnTo>
                    <a:pt x="2870882" y="492585"/>
                  </a:lnTo>
                  <a:lnTo>
                    <a:pt x="2838988" y="461519"/>
                  </a:lnTo>
                  <a:lnTo>
                    <a:pt x="2806282" y="431298"/>
                  </a:lnTo>
                  <a:lnTo>
                    <a:pt x="2772785" y="401942"/>
                  </a:lnTo>
                  <a:lnTo>
                    <a:pt x="2738512" y="373467"/>
                  </a:lnTo>
                  <a:lnTo>
                    <a:pt x="2703482" y="345891"/>
                  </a:lnTo>
                  <a:lnTo>
                    <a:pt x="2667712" y="319232"/>
                  </a:lnTo>
                  <a:lnTo>
                    <a:pt x="2631221" y="293508"/>
                  </a:lnTo>
                  <a:lnTo>
                    <a:pt x="2594025" y="268736"/>
                  </a:lnTo>
                  <a:lnTo>
                    <a:pt x="2556144" y="244935"/>
                  </a:lnTo>
                  <a:lnTo>
                    <a:pt x="2517594" y="222122"/>
                  </a:lnTo>
                  <a:lnTo>
                    <a:pt x="2478393" y="200314"/>
                  </a:lnTo>
                  <a:lnTo>
                    <a:pt x="2438559" y="179530"/>
                  </a:lnTo>
                  <a:lnTo>
                    <a:pt x="2398110" y="159788"/>
                  </a:lnTo>
                  <a:lnTo>
                    <a:pt x="2357063" y="141104"/>
                  </a:lnTo>
                  <a:lnTo>
                    <a:pt x="2315437" y="123497"/>
                  </a:lnTo>
                  <a:lnTo>
                    <a:pt x="2273248" y="106985"/>
                  </a:lnTo>
                  <a:lnTo>
                    <a:pt x="2230516" y="91584"/>
                  </a:lnTo>
                  <a:lnTo>
                    <a:pt x="2187257" y="77314"/>
                  </a:lnTo>
                  <a:lnTo>
                    <a:pt x="2143489" y="64192"/>
                  </a:lnTo>
                  <a:lnTo>
                    <a:pt x="2099230" y="52235"/>
                  </a:lnTo>
                  <a:lnTo>
                    <a:pt x="2054498" y="41461"/>
                  </a:lnTo>
                  <a:lnTo>
                    <a:pt x="2009310" y="31889"/>
                  </a:lnTo>
                  <a:lnTo>
                    <a:pt x="1963685" y="23535"/>
                  </a:lnTo>
                  <a:lnTo>
                    <a:pt x="1917639" y="16417"/>
                  </a:lnTo>
                  <a:lnTo>
                    <a:pt x="1871192" y="10554"/>
                  </a:lnTo>
                  <a:lnTo>
                    <a:pt x="1824359" y="5963"/>
                  </a:lnTo>
                  <a:lnTo>
                    <a:pt x="1777161" y="2662"/>
                  </a:lnTo>
                  <a:lnTo>
                    <a:pt x="1729613" y="668"/>
                  </a:lnTo>
                  <a:lnTo>
                    <a:pt x="168173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1275" y="3927348"/>
              <a:ext cx="2339339" cy="23393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99964" y="306451"/>
            <a:ext cx="5654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>
                <a:solidFill>
                  <a:srgbClr val="3E3E3E"/>
                </a:solidFill>
              </a:rPr>
              <a:t>Administrator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or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125" dirty="0">
                <a:solidFill>
                  <a:srgbClr val="3E3E3E"/>
                </a:solidFill>
              </a:rPr>
              <a:t>Root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114" dirty="0">
                <a:solidFill>
                  <a:srgbClr val="3E3E3E"/>
                </a:solidFill>
              </a:rPr>
              <a:t>Accounts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12311" y="1933193"/>
            <a:ext cx="96380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Generi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Admi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tor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Manageme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nt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has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followi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proper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ies: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1479" y="760476"/>
            <a:ext cx="8028432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292094" y="3285235"/>
            <a:ext cx="2388235" cy="4551680"/>
            <a:chOff x="3292094" y="3285235"/>
            <a:chExt cx="2388235" cy="4551680"/>
          </a:xfrm>
        </p:grpSpPr>
        <p:sp>
          <p:nvSpPr>
            <p:cNvPr id="6" name="object 6"/>
            <p:cNvSpPr/>
            <p:nvPr/>
          </p:nvSpPr>
          <p:spPr>
            <a:xfrm>
              <a:off x="3292094" y="3285235"/>
              <a:ext cx="2290445" cy="4551680"/>
            </a:xfrm>
            <a:custGeom>
              <a:avLst/>
              <a:gdLst/>
              <a:ahLst/>
              <a:cxnLst/>
              <a:rect l="l" t="t" r="r" b="b"/>
              <a:pathLst>
                <a:path w="2290445" h="4551680">
                  <a:moveTo>
                    <a:pt x="72135" y="4408932"/>
                  </a:moveTo>
                  <a:lnTo>
                    <a:pt x="44529" y="4415256"/>
                  </a:lnTo>
                  <a:lnTo>
                    <a:pt x="22256" y="4431141"/>
                  </a:lnTo>
                  <a:lnTo>
                    <a:pt x="7556" y="4454241"/>
                  </a:lnTo>
                  <a:lnTo>
                    <a:pt x="2666" y="4482211"/>
                  </a:lnTo>
                  <a:lnTo>
                    <a:pt x="8991" y="4509817"/>
                  </a:lnTo>
                  <a:lnTo>
                    <a:pt x="24876" y="4532090"/>
                  </a:lnTo>
                  <a:lnTo>
                    <a:pt x="47976" y="4546790"/>
                  </a:lnTo>
                  <a:lnTo>
                    <a:pt x="75945" y="4551680"/>
                  </a:lnTo>
                  <a:lnTo>
                    <a:pt x="103552" y="4545355"/>
                  </a:lnTo>
                  <a:lnTo>
                    <a:pt x="125825" y="4529470"/>
                  </a:lnTo>
                  <a:lnTo>
                    <a:pt x="140525" y="4506370"/>
                  </a:lnTo>
                  <a:lnTo>
                    <a:pt x="142595" y="4494530"/>
                  </a:lnTo>
                  <a:lnTo>
                    <a:pt x="74421" y="4494530"/>
                  </a:lnTo>
                  <a:lnTo>
                    <a:pt x="73659" y="4466082"/>
                  </a:lnTo>
                  <a:lnTo>
                    <a:pt x="142185" y="4464305"/>
                  </a:lnTo>
                  <a:lnTo>
                    <a:pt x="139090" y="4450794"/>
                  </a:lnTo>
                  <a:lnTo>
                    <a:pt x="123205" y="4428521"/>
                  </a:lnTo>
                  <a:lnTo>
                    <a:pt x="100105" y="4413821"/>
                  </a:lnTo>
                  <a:lnTo>
                    <a:pt x="72135" y="4408932"/>
                  </a:lnTo>
                  <a:close/>
                </a:path>
                <a:path w="2290445" h="4551680">
                  <a:moveTo>
                    <a:pt x="142185" y="4464305"/>
                  </a:moveTo>
                  <a:lnTo>
                    <a:pt x="73659" y="4466082"/>
                  </a:lnTo>
                  <a:lnTo>
                    <a:pt x="74421" y="4494530"/>
                  </a:lnTo>
                  <a:lnTo>
                    <a:pt x="142902" y="4492776"/>
                  </a:lnTo>
                  <a:lnTo>
                    <a:pt x="145414" y="4478401"/>
                  </a:lnTo>
                  <a:lnTo>
                    <a:pt x="142185" y="4464305"/>
                  </a:lnTo>
                  <a:close/>
                </a:path>
                <a:path w="2290445" h="4551680">
                  <a:moveTo>
                    <a:pt x="142902" y="4492776"/>
                  </a:moveTo>
                  <a:lnTo>
                    <a:pt x="74421" y="4494530"/>
                  </a:lnTo>
                  <a:lnTo>
                    <a:pt x="142595" y="4494530"/>
                  </a:lnTo>
                  <a:lnTo>
                    <a:pt x="142902" y="4492776"/>
                  </a:lnTo>
                  <a:close/>
                </a:path>
                <a:path w="2290445" h="4551680">
                  <a:moveTo>
                    <a:pt x="140239" y="58837"/>
                  </a:moveTo>
                  <a:lnTo>
                    <a:pt x="142747" y="73151"/>
                  </a:lnTo>
                  <a:lnTo>
                    <a:pt x="139502" y="87362"/>
                  </a:lnTo>
                  <a:lnTo>
                    <a:pt x="184403" y="88518"/>
                  </a:lnTo>
                  <a:lnTo>
                    <a:pt x="295655" y="96900"/>
                  </a:lnTo>
                  <a:lnTo>
                    <a:pt x="405256" y="110998"/>
                  </a:lnTo>
                  <a:lnTo>
                    <a:pt x="513206" y="130175"/>
                  </a:lnTo>
                  <a:lnTo>
                    <a:pt x="619125" y="154686"/>
                  </a:lnTo>
                  <a:lnTo>
                    <a:pt x="723138" y="184276"/>
                  </a:lnTo>
                  <a:lnTo>
                    <a:pt x="824864" y="218693"/>
                  </a:lnTo>
                  <a:lnTo>
                    <a:pt x="924178" y="257937"/>
                  </a:lnTo>
                  <a:lnTo>
                    <a:pt x="1021206" y="301751"/>
                  </a:lnTo>
                  <a:lnTo>
                    <a:pt x="1115694" y="350138"/>
                  </a:lnTo>
                  <a:lnTo>
                    <a:pt x="1207389" y="402971"/>
                  </a:lnTo>
                  <a:lnTo>
                    <a:pt x="1296161" y="459866"/>
                  </a:lnTo>
                  <a:lnTo>
                    <a:pt x="1382140" y="520953"/>
                  </a:lnTo>
                  <a:lnTo>
                    <a:pt x="1464817" y="585977"/>
                  </a:lnTo>
                  <a:lnTo>
                    <a:pt x="1544319" y="654812"/>
                  </a:lnTo>
                  <a:lnTo>
                    <a:pt x="1620392" y="727455"/>
                  </a:lnTo>
                  <a:lnTo>
                    <a:pt x="1692909" y="803528"/>
                  </a:lnTo>
                  <a:lnTo>
                    <a:pt x="1761616" y="882903"/>
                  </a:lnTo>
                  <a:lnTo>
                    <a:pt x="1826640" y="965708"/>
                  </a:lnTo>
                  <a:lnTo>
                    <a:pt x="1887727" y="1051560"/>
                  </a:lnTo>
                  <a:lnTo>
                    <a:pt x="1944751" y="1140460"/>
                  </a:lnTo>
                  <a:lnTo>
                    <a:pt x="1997455" y="1232153"/>
                  </a:lnTo>
                  <a:lnTo>
                    <a:pt x="2045715" y="1326641"/>
                  </a:lnTo>
                  <a:lnTo>
                    <a:pt x="2089530" y="1423669"/>
                  </a:lnTo>
                  <a:lnTo>
                    <a:pt x="2128773" y="1523111"/>
                  </a:lnTo>
                  <a:lnTo>
                    <a:pt x="2163191" y="1624964"/>
                  </a:lnTo>
                  <a:lnTo>
                    <a:pt x="2192654" y="1728851"/>
                  </a:lnTo>
                  <a:lnTo>
                    <a:pt x="2217166" y="1834768"/>
                  </a:lnTo>
                  <a:lnTo>
                    <a:pt x="2236342" y="1942591"/>
                  </a:lnTo>
                  <a:lnTo>
                    <a:pt x="2250313" y="2052319"/>
                  </a:lnTo>
                  <a:lnTo>
                    <a:pt x="2258694" y="2163444"/>
                  </a:lnTo>
                  <a:lnTo>
                    <a:pt x="2261616" y="2276221"/>
                  </a:lnTo>
                  <a:lnTo>
                    <a:pt x="2258694" y="2388869"/>
                  </a:lnTo>
                  <a:lnTo>
                    <a:pt x="2250313" y="2499994"/>
                  </a:lnTo>
                  <a:lnTo>
                    <a:pt x="2236342" y="2609469"/>
                  </a:lnTo>
                  <a:lnTo>
                    <a:pt x="2217039" y="2717291"/>
                  </a:lnTo>
                  <a:lnTo>
                    <a:pt x="2192654" y="2823210"/>
                  </a:lnTo>
                  <a:lnTo>
                    <a:pt x="2163191" y="2926969"/>
                  </a:lnTo>
                  <a:lnTo>
                    <a:pt x="2128773" y="3028696"/>
                  </a:lnTo>
                  <a:lnTo>
                    <a:pt x="2089530" y="3128010"/>
                  </a:lnTo>
                  <a:lnTo>
                    <a:pt x="2045715" y="3225038"/>
                  </a:lnTo>
                  <a:lnTo>
                    <a:pt x="1997455" y="3319399"/>
                  </a:lnTo>
                  <a:lnTo>
                    <a:pt x="1944877" y="3411093"/>
                  </a:lnTo>
                  <a:lnTo>
                    <a:pt x="1887981" y="3499866"/>
                  </a:lnTo>
                  <a:lnTo>
                    <a:pt x="1826894" y="3585718"/>
                  </a:lnTo>
                  <a:lnTo>
                    <a:pt x="1761997" y="3668395"/>
                  </a:lnTo>
                  <a:lnTo>
                    <a:pt x="1693290" y="3747770"/>
                  </a:lnTo>
                  <a:lnTo>
                    <a:pt x="1620773" y="3823843"/>
                  </a:lnTo>
                  <a:lnTo>
                    <a:pt x="1544827" y="3896359"/>
                  </a:lnTo>
                  <a:lnTo>
                    <a:pt x="1465452" y="3965321"/>
                  </a:lnTo>
                  <a:lnTo>
                    <a:pt x="1382776" y="4030218"/>
                  </a:lnTo>
                  <a:lnTo>
                    <a:pt x="1297051" y="4091304"/>
                  </a:lnTo>
                  <a:lnTo>
                    <a:pt x="1208277" y="4148201"/>
                  </a:lnTo>
                  <a:lnTo>
                    <a:pt x="1116710" y="4201033"/>
                  </a:lnTo>
                  <a:lnTo>
                    <a:pt x="1022350" y="4249420"/>
                  </a:lnTo>
                  <a:lnTo>
                    <a:pt x="925448" y="4293235"/>
                  </a:lnTo>
                  <a:lnTo>
                    <a:pt x="826007" y="4332478"/>
                  </a:lnTo>
                  <a:lnTo>
                    <a:pt x="724407" y="4367022"/>
                  </a:lnTo>
                  <a:lnTo>
                    <a:pt x="620521" y="4396613"/>
                  </a:lnTo>
                  <a:lnTo>
                    <a:pt x="514730" y="4421124"/>
                  </a:lnTo>
                  <a:lnTo>
                    <a:pt x="407034" y="4440555"/>
                  </a:lnTo>
                  <a:lnTo>
                    <a:pt x="297433" y="4454525"/>
                  </a:lnTo>
                  <a:lnTo>
                    <a:pt x="186308" y="4463161"/>
                  </a:lnTo>
                  <a:lnTo>
                    <a:pt x="142185" y="4464305"/>
                  </a:lnTo>
                  <a:lnTo>
                    <a:pt x="145414" y="4478401"/>
                  </a:lnTo>
                  <a:lnTo>
                    <a:pt x="142902" y="4492776"/>
                  </a:lnTo>
                  <a:lnTo>
                    <a:pt x="188467" y="4491608"/>
                  </a:lnTo>
                  <a:lnTo>
                    <a:pt x="300989" y="4482846"/>
                  </a:lnTo>
                  <a:lnTo>
                    <a:pt x="411988" y="4468622"/>
                  </a:lnTo>
                  <a:lnTo>
                    <a:pt x="521080" y="4448937"/>
                  </a:lnTo>
                  <a:lnTo>
                    <a:pt x="628395" y="4424172"/>
                  </a:lnTo>
                  <a:lnTo>
                    <a:pt x="733551" y="4394073"/>
                  </a:lnTo>
                  <a:lnTo>
                    <a:pt x="836548" y="4359148"/>
                  </a:lnTo>
                  <a:lnTo>
                    <a:pt x="937132" y="4319270"/>
                  </a:lnTo>
                  <a:lnTo>
                    <a:pt x="1035303" y="4274820"/>
                  </a:lnTo>
                  <a:lnTo>
                    <a:pt x="1130934" y="4225798"/>
                  </a:lnTo>
                  <a:lnTo>
                    <a:pt x="1223771" y="4172330"/>
                  </a:lnTo>
                  <a:lnTo>
                    <a:pt x="1313560" y="4114546"/>
                  </a:lnTo>
                  <a:lnTo>
                    <a:pt x="1400428" y="4052697"/>
                  </a:lnTo>
                  <a:lnTo>
                    <a:pt x="1484121" y="3986783"/>
                  </a:lnTo>
                  <a:lnTo>
                    <a:pt x="1564513" y="3917061"/>
                  </a:lnTo>
                  <a:lnTo>
                    <a:pt x="1641475" y="3843654"/>
                  </a:lnTo>
                  <a:lnTo>
                    <a:pt x="1714880" y="3766566"/>
                  </a:lnTo>
                  <a:lnTo>
                    <a:pt x="1784477" y="3686048"/>
                  </a:lnTo>
                  <a:lnTo>
                    <a:pt x="1850135" y="3602228"/>
                  </a:lnTo>
                  <a:lnTo>
                    <a:pt x="1911984" y="3515359"/>
                  </a:lnTo>
                  <a:lnTo>
                    <a:pt x="1969642" y="3425316"/>
                  </a:lnTo>
                  <a:lnTo>
                    <a:pt x="2022855" y="3332353"/>
                  </a:lnTo>
                  <a:lnTo>
                    <a:pt x="2071751" y="3236849"/>
                  </a:lnTo>
                  <a:lnTo>
                    <a:pt x="2116201" y="3138551"/>
                  </a:lnTo>
                  <a:lnTo>
                    <a:pt x="2155825" y="3037840"/>
                  </a:lnTo>
                  <a:lnTo>
                    <a:pt x="2190622" y="2934843"/>
                  </a:lnTo>
                  <a:lnTo>
                    <a:pt x="2220467" y="2829560"/>
                  </a:lnTo>
                  <a:lnTo>
                    <a:pt x="2245232" y="2722245"/>
                  </a:lnTo>
                  <a:lnTo>
                    <a:pt x="2264664" y="2613152"/>
                  </a:lnTo>
                  <a:lnTo>
                    <a:pt x="2278760" y="2502154"/>
                  </a:lnTo>
                  <a:lnTo>
                    <a:pt x="2287269" y="2389504"/>
                  </a:lnTo>
                  <a:lnTo>
                    <a:pt x="2290064" y="2275459"/>
                  </a:lnTo>
                  <a:lnTo>
                    <a:pt x="2287269" y="2161286"/>
                  </a:lnTo>
                  <a:lnTo>
                    <a:pt x="2278633" y="2048637"/>
                  </a:lnTo>
                  <a:lnTo>
                    <a:pt x="2264409" y="1937639"/>
                  </a:lnTo>
                  <a:lnTo>
                    <a:pt x="2244979" y="1828418"/>
                  </a:lnTo>
                  <a:lnTo>
                    <a:pt x="2220086" y="1720977"/>
                  </a:lnTo>
                  <a:lnTo>
                    <a:pt x="2190368" y="1615693"/>
                  </a:lnTo>
                  <a:lnTo>
                    <a:pt x="2155443" y="1512569"/>
                  </a:lnTo>
                  <a:lnTo>
                    <a:pt x="2115566" y="1411859"/>
                  </a:lnTo>
                  <a:lnTo>
                    <a:pt x="2071242" y="1313561"/>
                  </a:lnTo>
                  <a:lnTo>
                    <a:pt x="2022220" y="1217929"/>
                  </a:lnTo>
                  <a:lnTo>
                    <a:pt x="1968753" y="1125092"/>
                  </a:lnTo>
                  <a:lnTo>
                    <a:pt x="1911095" y="1035050"/>
                  </a:lnTo>
                  <a:lnTo>
                    <a:pt x="1849119" y="948054"/>
                  </a:lnTo>
                  <a:lnTo>
                    <a:pt x="1783206" y="864235"/>
                  </a:lnTo>
                  <a:lnTo>
                    <a:pt x="1713483" y="783843"/>
                  </a:lnTo>
                  <a:lnTo>
                    <a:pt x="1640077" y="706754"/>
                  </a:lnTo>
                  <a:lnTo>
                    <a:pt x="1562989" y="633222"/>
                  </a:lnTo>
                  <a:lnTo>
                    <a:pt x="1482470" y="563499"/>
                  </a:lnTo>
                  <a:lnTo>
                    <a:pt x="1398651" y="497713"/>
                  </a:lnTo>
                  <a:lnTo>
                    <a:pt x="1311655" y="435863"/>
                  </a:lnTo>
                  <a:lnTo>
                    <a:pt x="1221613" y="378205"/>
                  </a:lnTo>
                  <a:lnTo>
                    <a:pt x="1128648" y="324738"/>
                  </a:lnTo>
                  <a:lnTo>
                    <a:pt x="1033017" y="275716"/>
                  </a:lnTo>
                  <a:lnTo>
                    <a:pt x="934719" y="231393"/>
                  </a:lnTo>
                  <a:lnTo>
                    <a:pt x="833881" y="191515"/>
                  </a:lnTo>
                  <a:lnTo>
                    <a:pt x="730884" y="156844"/>
                  </a:lnTo>
                  <a:lnTo>
                    <a:pt x="625475" y="126873"/>
                  </a:lnTo>
                  <a:lnTo>
                    <a:pt x="518159" y="102108"/>
                  </a:lnTo>
                  <a:lnTo>
                    <a:pt x="408939" y="82676"/>
                  </a:lnTo>
                  <a:lnTo>
                    <a:pt x="297814" y="68452"/>
                  </a:lnTo>
                  <a:lnTo>
                    <a:pt x="185165" y="59943"/>
                  </a:lnTo>
                  <a:lnTo>
                    <a:pt x="140239" y="58837"/>
                  </a:lnTo>
                  <a:close/>
                </a:path>
                <a:path w="2290445" h="4551680">
                  <a:moveTo>
                    <a:pt x="73151" y="0"/>
                  </a:moveTo>
                  <a:lnTo>
                    <a:pt x="45237" y="4891"/>
                  </a:lnTo>
                  <a:lnTo>
                    <a:pt x="22145" y="19605"/>
                  </a:lnTo>
                  <a:lnTo>
                    <a:pt x="6268" y="41915"/>
                  </a:lnTo>
                  <a:lnTo>
                    <a:pt x="0" y="69596"/>
                  </a:lnTo>
                  <a:lnTo>
                    <a:pt x="4891" y="97492"/>
                  </a:lnTo>
                  <a:lnTo>
                    <a:pt x="19605" y="120554"/>
                  </a:lnTo>
                  <a:lnTo>
                    <a:pt x="41915" y="136425"/>
                  </a:lnTo>
                  <a:lnTo>
                    <a:pt x="69595" y="142748"/>
                  </a:lnTo>
                  <a:lnTo>
                    <a:pt x="97492" y="137856"/>
                  </a:lnTo>
                  <a:lnTo>
                    <a:pt x="120554" y="123142"/>
                  </a:lnTo>
                  <a:lnTo>
                    <a:pt x="136425" y="100832"/>
                  </a:lnTo>
                  <a:lnTo>
                    <a:pt x="139502" y="87362"/>
                  </a:lnTo>
                  <a:lnTo>
                    <a:pt x="70992" y="85598"/>
                  </a:lnTo>
                  <a:lnTo>
                    <a:pt x="71754" y="57150"/>
                  </a:lnTo>
                  <a:lnTo>
                    <a:pt x="139943" y="57150"/>
                  </a:lnTo>
                  <a:lnTo>
                    <a:pt x="137856" y="45237"/>
                  </a:lnTo>
                  <a:lnTo>
                    <a:pt x="123142" y="22145"/>
                  </a:lnTo>
                  <a:lnTo>
                    <a:pt x="100832" y="6268"/>
                  </a:lnTo>
                  <a:lnTo>
                    <a:pt x="73151" y="0"/>
                  </a:lnTo>
                  <a:close/>
                </a:path>
                <a:path w="2290445" h="4551680">
                  <a:moveTo>
                    <a:pt x="71754" y="57150"/>
                  </a:moveTo>
                  <a:lnTo>
                    <a:pt x="70992" y="85598"/>
                  </a:lnTo>
                  <a:lnTo>
                    <a:pt x="139502" y="87362"/>
                  </a:lnTo>
                  <a:lnTo>
                    <a:pt x="142747" y="73151"/>
                  </a:lnTo>
                  <a:lnTo>
                    <a:pt x="140239" y="58837"/>
                  </a:lnTo>
                  <a:lnTo>
                    <a:pt x="71754" y="57150"/>
                  </a:lnTo>
                  <a:close/>
                </a:path>
                <a:path w="2290445" h="4551680">
                  <a:moveTo>
                    <a:pt x="139943" y="57150"/>
                  </a:moveTo>
                  <a:lnTo>
                    <a:pt x="71754" y="57150"/>
                  </a:lnTo>
                  <a:lnTo>
                    <a:pt x="140239" y="58837"/>
                  </a:lnTo>
                  <a:lnTo>
                    <a:pt x="139943" y="5715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92346" y="348462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92346" y="348462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92346" y="71894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599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199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599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92346" y="71894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599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199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599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02173" y="4566665"/>
              <a:ext cx="459105" cy="457200"/>
            </a:xfrm>
            <a:custGeom>
              <a:avLst/>
              <a:gdLst/>
              <a:ahLst/>
              <a:cxnLst/>
              <a:rect l="l" t="t" r="r" b="b"/>
              <a:pathLst>
                <a:path w="459104" h="457200">
                  <a:moveTo>
                    <a:pt x="229362" y="0"/>
                  </a:moveTo>
                  <a:lnTo>
                    <a:pt x="183153" y="4644"/>
                  </a:lnTo>
                  <a:lnTo>
                    <a:pt x="140106" y="17966"/>
                  </a:lnTo>
                  <a:lnTo>
                    <a:pt x="101147" y="39045"/>
                  </a:lnTo>
                  <a:lnTo>
                    <a:pt x="67198" y="66960"/>
                  </a:lnTo>
                  <a:lnTo>
                    <a:pt x="39185" y="100793"/>
                  </a:lnTo>
                  <a:lnTo>
                    <a:pt x="18032" y="139624"/>
                  </a:lnTo>
                  <a:lnTo>
                    <a:pt x="4662" y="182533"/>
                  </a:lnTo>
                  <a:lnTo>
                    <a:pt x="0" y="228600"/>
                  </a:lnTo>
                  <a:lnTo>
                    <a:pt x="4662" y="274666"/>
                  </a:lnTo>
                  <a:lnTo>
                    <a:pt x="18032" y="317575"/>
                  </a:lnTo>
                  <a:lnTo>
                    <a:pt x="39185" y="356406"/>
                  </a:lnTo>
                  <a:lnTo>
                    <a:pt x="67198" y="390239"/>
                  </a:lnTo>
                  <a:lnTo>
                    <a:pt x="101147" y="418154"/>
                  </a:lnTo>
                  <a:lnTo>
                    <a:pt x="140106" y="439233"/>
                  </a:lnTo>
                  <a:lnTo>
                    <a:pt x="183153" y="452555"/>
                  </a:lnTo>
                  <a:lnTo>
                    <a:pt x="229362" y="457200"/>
                  </a:lnTo>
                  <a:lnTo>
                    <a:pt x="275570" y="452555"/>
                  </a:lnTo>
                  <a:lnTo>
                    <a:pt x="318617" y="439233"/>
                  </a:lnTo>
                  <a:lnTo>
                    <a:pt x="357576" y="418154"/>
                  </a:lnTo>
                  <a:lnTo>
                    <a:pt x="391525" y="390239"/>
                  </a:lnTo>
                  <a:lnTo>
                    <a:pt x="419538" y="356406"/>
                  </a:lnTo>
                  <a:lnTo>
                    <a:pt x="440691" y="317575"/>
                  </a:lnTo>
                  <a:lnTo>
                    <a:pt x="454061" y="274666"/>
                  </a:lnTo>
                  <a:lnTo>
                    <a:pt x="458724" y="228600"/>
                  </a:lnTo>
                  <a:lnTo>
                    <a:pt x="454061" y="182533"/>
                  </a:lnTo>
                  <a:lnTo>
                    <a:pt x="440691" y="139624"/>
                  </a:lnTo>
                  <a:lnTo>
                    <a:pt x="419538" y="100793"/>
                  </a:lnTo>
                  <a:lnTo>
                    <a:pt x="391525" y="66960"/>
                  </a:lnTo>
                  <a:lnTo>
                    <a:pt x="357576" y="39045"/>
                  </a:lnTo>
                  <a:lnTo>
                    <a:pt x="318617" y="17966"/>
                  </a:lnTo>
                  <a:lnTo>
                    <a:pt x="275570" y="4644"/>
                  </a:lnTo>
                  <a:lnTo>
                    <a:pt x="22936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02173" y="4566665"/>
              <a:ext cx="459105" cy="457200"/>
            </a:xfrm>
            <a:custGeom>
              <a:avLst/>
              <a:gdLst/>
              <a:ahLst/>
              <a:cxnLst/>
              <a:rect l="l" t="t" r="r" b="b"/>
              <a:pathLst>
                <a:path w="459104" h="457200">
                  <a:moveTo>
                    <a:pt x="0" y="228600"/>
                  </a:moveTo>
                  <a:lnTo>
                    <a:pt x="4662" y="182533"/>
                  </a:lnTo>
                  <a:lnTo>
                    <a:pt x="18032" y="139624"/>
                  </a:lnTo>
                  <a:lnTo>
                    <a:pt x="39185" y="100793"/>
                  </a:lnTo>
                  <a:lnTo>
                    <a:pt x="67198" y="66960"/>
                  </a:lnTo>
                  <a:lnTo>
                    <a:pt x="101147" y="39045"/>
                  </a:lnTo>
                  <a:lnTo>
                    <a:pt x="140106" y="17966"/>
                  </a:lnTo>
                  <a:lnTo>
                    <a:pt x="183153" y="4644"/>
                  </a:lnTo>
                  <a:lnTo>
                    <a:pt x="229362" y="0"/>
                  </a:lnTo>
                  <a:lnTo>
                    <a:pt x="275570" y="4644"/>
                  </a:lnTo>
                  <a:lnTo>
                    <a:pt x="318617" y="17966"/>
                  </a:lnTo>
                  <a:lnTo>
                    <a:pt x="357576" y="39045"/>
                  </a:lnTo>
                  <a:lnTo>
                    <a:pt x="391525" y="66960"/>
                  </a:lnTo>
                  <a:lnTo>
                    <a:pt x="419538" y="100793"/>
                  </a:lnTo>
                  <a:lnTo>
                    <a:pt x="440691" y="139624"/>
                  </a:lnTo>
                  <a:lnTo>
                    <a:pt x="454061" y="182533"/>
                  </a:lnTo>
                  <a:lnTo>
                    <a:pt x="458724" y="228600"/>
                  </a:lnTo>
                  <a:lnTo>
                    <a:pt x="454061" y="274666"/>
                  </a:lnTo>
                  <a:lnTo>
                    <a:pt x="440691" y="317575"/>
                  </a:lnTo>
                  <a:lnTo>
                    <a:pt x="419538" y="356406"/>
                  </a:lnTo>
                  <a:lnTo>
                    <a:pt x="391525" y="390239"/>
                  </a:lnTo>
                  <a:lnTo>
                    <a:pt x="357576" y="418154"/>
                  </a:lnTo>
                  <a:lnTo>
                    <a:pt x="318617" y="439233"/>
                  </a:lnTo>
                  <a:lnTo>
                    <a:pt x="275570" y="452555"/>
                  </a:lnTo>
                  <a:lnTo>
                    <a:pt x="229362" y="457200"/>
                  </a:lnTo>
                  <a:lnTo>
                    <a:pt x="183153" y="452555"/>
                  </a:lnTo>
                  <a:lnTo>
                    <a:pt x="140106" y="439233"/>
                  </a:lnTo>
                  <a:lnTo>
                    <a:pt x="101147" y="418154"/>
                  </a:lnTo>
                  <a:lnTo>
                    <a:pt x="67198" y="390239"/>
                  </a:lnTo>
                  <a:lnTo>
                    <a:pt x="39185" y="356406"/>
                  </a:lnTo>
                  <a:lnTo>
                    <a:pt x="18032" y="317575"/>
                  </a:lnTo>
                  <a:lnTo>
                    <a:pt x="4662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85410" y="608609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599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199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599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17BE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85410" y="608609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599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199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599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12841" y="3227323"/>
            <a:ext cx="7955915" cy="4893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0485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Superuser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directly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contradict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principles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least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privilege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separ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ti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ties.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00">
              <a:latin typeface="Lucida Sans Unicode"/>
              <a:cs typeface="Lucida Sans Unicode"/>
            </a:endParaRPr>
          </a:p>
          <a:p>
            <a:pPr marL="787400">
              <a:lnSpc>
                <a:spcPts val="2635"/>
              </a:lnSpc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default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superuser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restricted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only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endParaRPr sz="2200">
              <a:latin typeface="Lucida Sans Unicode"/>
              <a:cs typeface="Lucida Sans Unicode"/>
            </a:endParaRPr>
          </a:p>
          <a:p>
            <a:pPr marL="787400">
              <a:lnSpc>
                <a:spcPts val="2635"/>
              </a:lnSpc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disaster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recovery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operations.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00">
              <a:latin typeface="Lucida Sans Unicode"/>
              <a:cs typeface="Lucida Sans Unicode"/>
            </a:endParaRPr>
          </a:p>
          <a:p>
            <a:pPr marL="852805" marR="952500">
              <a:lnSpc>
                <a:spcPts val="2630"/>
              </a:lnSpc>
            </a:pP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first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us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crea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duri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setu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has 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superuser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permissions.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150">
              <a:latin typeface="Lucida Sans Unicode"/>
              <a:cs typeface="Lucida Sans Unicode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Linux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distributions,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password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usually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set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time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installation.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54807" y="4373879"/>
            <a:ext cx="2170175" cy="197205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51296" y="306451"/>
            <a:ext cx="4153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  <a:latin typeface="Arial"/>
                <a:cs typeface="Arial"/>
              </a:rPr>
              <a:t>Substitution</a:t>
            </a:r>
            <a:r>
              <a:rPr spc="-1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Technique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52598" y="1882292"/>
            <a:ext cx="1174623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27600" marR="5080" indent="-4915535">
              <a:lnSpc>
                <a:spcPct val="114999"/>
              </a:lnSpc>
              <a:spcBef>
                <a:spcPts val="100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uses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rail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fence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method,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where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plaintext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aligned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diagonal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formation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count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as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row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sequence.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8655" y="760476"/>
            <a:ext cx="5759196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104769" y="3514725"/>
            <a:ext cx="10048875" cy="4722495"/>
            <a:chOff x="3104769" y="3514725"/>
            <a:chExt cx="10048875" cy="4722495"/>
          </a:xfrm>
        </p:grpSpPr>
        <p:sp>
          <p:nvSpPr>
            <p:cNvPr id="6" name="object 6"/>
            <p:cNvSpPr/>
            <p:nvPr/>
          </p:nvSpPr>
          <p:spPr>
            <a:xfrm>
              <a:off x="3114294" y="3966209"/>
              <a:ext cx="10029825" cy="4261485"/>
            </a:xfrm>
            <a:custGeom>
              <a:avLst/>
              <a:gdLst/>
              <a:ahLst/>
              <a:cxnLst/>
              <a:rect l="l" t="t" r="r" b="b"/>
              <a:pathLst>
                <a:path w="10029825" h="4261484">
                  <a:moveTo>
                    <a:pt x="0" y="350138"/>
                  </a:moveTo>
                  <a:lnTo>
                    <a:pt x="3195" y="302617"/>
                  </a:lnTo>
                  <a:lnTo>
                    <a:pt x="12504" y="257042"/>
                  </a:lnTo>
                  <a:lnTo>
                    <a:pt x="27509" y="213830"/>
                  </a:lnTo>
                  <a:lnTo>
                    <a:pt x="47794" y="173397"/>
                  </a:lnTo>
                  <a:lnTo>
                    <a:pt x="72942" y="136160"/>
                  </a:lnTo>
                  <a:lnTo>
                    <a:pt x="102536" y="102536"/>
                  </a:lnTo>
                  <a:lnTo>
                    <a:pt x="136160" y="72942"/>
                  </a:lnTo>
                  <a:lnTo>
                    <a:pt x="173397" y="47794"/>
                  </a:lnTo>
                  <a:lnTo>
                    <a:pt x="213830" y="27509"/>
                  </a:lnTo>
                  <a:lnTo>
                    <a:pt x="257042" y="12504"/>
                  </a:lnTo>
                  <a:lnTo>
                    <a:pt x="302617" y="3195"/>
                  </a:lnTo>
                  <a:lnTo>
                    <a:pt x="350139" y="0"/>
                  </a:lnTo>
                  <a:lnTo>
                    <a:pt x="9679305" y="0"/>
                  </a:lnTo>
                  <a:lnTo>
                    <a:pt x="9726826" y="3195"/>
                  </a:lnTo>
                  <a:lnTo>
                    <a:pt x="9772401" y="12504"/>
                  </a:lnTo>
                  <a:lnTo>
                    <a:pt x="9815613" y="27509"/>
                  </a:lnTo>
                  <a:lnTo>
                    <a:pt x="9856046" y="47794"/>
                  </a:lnTo>
                  <a:lnTo>
                    <a:pt x="9893283" y="72942"/>
                  </a:lnTo>
                  <a:lnTo>
                    <a:pt x="9926907" y="102536"/>
                  </a:lnTo>
                  <a:lnTo>
                    <a:pt x="9956501" y="136160"/>
                  </a:lnTo>
                  <a:lnTo>
                    <a:pt x="9981649" y="173397"/>
                  </a:lnTo>
                  <a:lnTo>
                    <a:pt x="10001934" y="213830"/>
                  </a:lnTo>
                  <a:lnTo>
                    <a:pt x="10016939" y="257042"/>
                  </a:lnTo>
                  <a:lnTo>
                    <a:pt x="10026248" y="302617"/>
                  </a:lnTo>
                  <a:lnTo>
                    <a:pt x="10029444" y="350138"/>
                  </a:lnTo>
                  <a:lnTo>
                    <a:pt x="10029444" y="3911015"/>
                  </a:lnTo>
                  <a:lnTo>
                    <a:pt x="10026248" y="3958519"/>
                  </a:lnTo>
                  <a:lnTo>
                    <a:pt x="10016939" y="4004081"/>
                  </a:lnTo>
                  <a:lnTo>
                    <a:pt x="10001934" y="4047284"/>
                  </a:lnTo>
                  <a:lnTo>
                    <a:pt x="9981649" y="4087710"/>
                  </a:lnTo>
                  <a:lnTo>
                    <a:pt x="9956501" y="4124942"/>
                  </a:lnTo>
                  <a:lnTo>
                    <a:pt x="9926907" y="4158564"/>
                  </a:lnTo>
                  <a:lnTo>
                    <a:pt x="9893283" y="4188157"/>
                  </a:lnTo>
                  <a:lnTo>
                    <a:pt x="9856046" y="4213305"/>
                  </a:lnTo>
                  <a:lnTo>
                    <a:pt x="9815613" y="4233591"/>
                  </a:lnTo>
                  <a:lnTo>
                    <a:pt x="9772401" y="4248598"/>
                  </a:lnTo>
                  <a:lnTo>
                    <a:pt x="9726826" y="4257908"/>
                  </a:lnTo>
                  <a:lnTo>
                    <a:pt x="9679305" y="4261104"/>
                  </a:lnTo>
                  <a:lnTo>
                    <a:pt x="350139" y="4261104"/>
                  </a:lnTo>
                  <a:lnTo>
                    <a:pt x="302617" y="4257908"/>
                  </a:lnTo>
                  <a:lnTo>
                    <a:pt x="257042" y="4248598"/>
                  </a:lnTo>
                  <a:lnTo>
                    <a:pt x="213830" y="4233591"/>
                  </a:lnTo>
                  <a:lnTo>
                    <a:pt x="173397" y="4213305"/>
                  </a:lnTo>
                  <a:lnTo>
                    <a:pt x="136160" y="4188157"/>
                  </a:lnTo>
                  <a:lnTo>
                    <a:pt x="102536" y="4158564"/>
                  </a:lnTo>
                  <a:lnTo>
                    <a:pt x="72942" y="4124942"/>
                  </a:lnTo>
                  <a:lnTo>
                    <a:pt x="47794" y="4087710"/>
                  </a:lnTo>
                  <a:lnTo>
                    <a:pt x="27509" y="4047284"/>
                  </a:lnTo>
                  <a:lnTo>
                    <a:pt x="12504" y="4004081"/>
                  </a:lnTo>
                  <a:lnTo>
                    <a:pt x="3195" y="3958519"/>
                  </a:lnTo>
                  <a:lnTo>
                    <a:pt x="0" y="3911015"/>
                  </a:lnTo>
                  <a:lnTo>
                    <a:pt x="0" y="350138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68745" y="3524250"/>
              <a:ext cx="4320540" cy="469900"/>
            </a:xfrm>
            <a:custGeom>
              <a:avLst/>
              <a:gdLst/>
              <a:ahLst/>
              <a:cxnLst/>
              <a:rect l="l" t="t" r="r" b="b"/>
              <a:pathLst>
                <a:path w="4320540" h="469900">
                  <a:moveTo>
                    <a:pt x="4242308" y="0"/>
                  </a:moveTo>
                  <a:lnTo>
                    <a:pt x="78231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2"/>
                  </a:lnTo>
                  <a:lnTo>
                    <a:pt x="0" y="469391"/>
                  </a:lnTo>
                  <a:lnTo>
                    <a:pt x="4320539" y="469391"/>
                  </a:lnTo>
                  <a:lnTo>
                    <a:pt x="4320539" y="78232"/>
                  </a:lnTo>
                  <a:lnTo>
                    <a:pt x="4314388" y="47791"/>
                  </a:lnTo>
                  <a:lnTo>
                    <a:pt x="4297616" y="22923"/>
                  </a:lnTo>
                  <a:lnTo>
                    <a:pt x="4272748" y="6151"/>
                  </a:lnTo>
                  <a:lnTo>
                    <a:pt x="424230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68745" y="3524250"/>
              <a:ext cx="4320540" cy="469900"/>
            </a:xfrm>
            <a:custGeom>
              <a:avLst/>
              <a:gdLst/>
              <a:ahLst/>
              <a:cxnLst/>
              <a:rect l="l" t="t" r="r" b="b"/>
              <a:pathLst>
                <a:path w="4320540" h="469900">
                  <a:moveTo>
                    <a:pt x="78231" y="0"/>
                  </a:moveTo>
                  <a:lnTo>
                    <a:pt x="4242308" y="0"/>
                  </a:lnTo>
                  <a:lnTo>
                    <a:pt x="4272748" y="6151"/>
                  </a:lnTo>
                  <a:lnTo>
                    <a:pt x="4297616" y="22923"/>
                  </a:lnTo>
                  <a:lnTo>
                    <a:pt x="4314388" y="47791"/>
                  </a:lnTo>
                  <a:lnTo>
                    <a:pt x="4320539" y="78232"/>
                  </a:lnTo>
                  <a:lnTo>
                    <a:pt x="4320539" y="469391"/>
                  </a:lnTo>
                  <a:lnTo>
                    <a:pt x="0" y="469391"/>
                  </a:lnTo>
                  <a:lnTo>
                    <a:pt x="0" y="78232"/>
                  </a:ln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1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338320" y="3573526"/>
            <a:ext cx="7687945" cy="1724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03505" algn="ctr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Example</a:t>
            </a:r>
            <a:endParaRPr sz="2200">
              <a:latin typeface="Tahoma"/>
              <a:cs typeface="Tahoma"/>
            </a:endParaRPr>
          </a:p>
          <a:p>
            <a:pPr marL="5715" algn="ctr">
              <a:lnSpc>
                <a:spcPct val="100000"/>
              </a:lnSpc>
              <a:spcBef>
                <a:spcPts val="2075"/>
              </a:spcBef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Sample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Plaintext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“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Simplilearn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Course”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Even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letters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arranged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row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2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ahoma"/>
                <a:cs typeface="Tahoma"/>
              </a:rPr>
              <a:t>odd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letters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row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ahoma"/>
                <a:cs typeface="Tahoma"/>
              </a:rPr>
              <a:t>1.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11571" y="5701029"/>
            <a:ext cx="965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37379" y="5273700"/>
            <a:ext cx="749808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2920" marR="5080" indent="-1760220">
              <a:lnSpc>
                <a:spcPct val="113599"/>
              </a:lnSpc>
              <a:spcBef>
                <a:spcPts val="100"/>
              </a:spcBef>
              <a:tabLst>
                <a:tab pos="926465" algn="l"/>
                <a:tab pos="1840864" algn="l"/>
                <a:tab pos="2673985" algn="l"/>
                <a:tab pos="2755265" algn="l"/>
                <a:tab pos="3474085" algn="l"/>
                <a:tab pos="3670300" algn="l"/>
                <a:tab pos="4362450" algn="l"/>
                <a:tab pos="4584700" algn="l"/>
                <a:tab pos="5351145" algn="l"/>
                <a:tab pos="5572125" algn="l"/>
                <a:tab pos="6037580" algn="l"/>
                <a:tab pos="6413500" algn="l"/>
                <a:tab pos="6938009" algn="l"/>
                <a:tab pos="7327900" algn="l"/>
              </a:tabLst>
            </a:pPr>
            <a:r>
              <a:rPr sz="2200" spc="-25" dirty="0">
                <a:solidFill>
                  <a:srgbClr val="3E3E3E"/>
                </a:solidFill>
                <a:latin typeface="Tahoma"/>
                <a:cs typeface="Tahoma"/>
              </a:rPr>
              <a:t>S	</a:t>
            </a:r>
            <a:r>
              <a:rPr sz="2200" spc="195" dirty="0">
                <a:solidFill>
                  <a:srgbClr val="3E3E3E"/>
                </a:solidFill>
                <a:latin typeface="Tahoma"/>
                <a:cs typeface="Tahoma"/>
              </a:rPr>
              <a:t>m		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l		l		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		</a:t>
            </a:r>
            <a:r>
              <a:rPr sz="2200" spc="120" dirty="0">
                <a:solidFill>
                  <a:srgbClr val="3E3E3E"/>
                </a:solidFill>
                <a:latin typeface="Tahoma"/>
                <a:cs typeface="Tahoma"/>
              </a:rPr>
              <a:t>n		</a:t>
            </a:r>
            <a:r>
              <a:rPr sz="2200" spc="130" dirty="0">
                <a:solidFill>
                  <a:srgbClr val="3E3E3E"/>
                </a:solidFill>
                <a:latin typeface="Tahoma"/>
                <a:cs typeface="Tahoma"/>
              </a:rPr>
              <a:t>o		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r		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e 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p	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i		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		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r		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		</a:t>
            </a:r>
            <a:r>
              <a:rPr sz="2200" spc="120" dirty="0">
                <a:solidFill>
                  <a:srgbClr val="3E3E3E"/>
                </a:solidFill>
                <a:latin typeface="Tahoma"/>
                <a:cs typeface="Tahoma"/>
              </a:rPr>
              <a:t>u		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51326" y="6441388"/>
            <a:ext cx="8866505" cy="1438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Encrypt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message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arranging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letters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both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rows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into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endParaRPr sz="2200">
              <a:latin typeface="Tahoma"/>
              <a:cs typeface="Tahoma"/>
            </a:endParaRPr>
          </a:p>
          <a:p>
            <a:pPr marL="4445" algn="ctr">
              <a:lnSpc>
                <a:spcPct val="100000"/>
              </a:lnSpc>
              <a:spcBef>
                <a:spcPts val="30"/>
              </a:spcBef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single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row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Tahoma"/>
              <a:cs typeface="Tahoma"/>
            </a:endParaRPr>
          </a:p>
          <a:p>
            <a:pPr marL="3175" algn="ctr">
              <a:lnSpc>
                <a:spcPct val="100000"/>
              </a:lnSpc>
            </a:pP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SmllanoreipierCus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91788" y="1933193"/>
            <a:ext cx="88773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operating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system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creates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default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program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should: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23425" y="5511038"/>
            <a:ext cx="3432810" cy="2156460"/>
            <a:chOff x="3023425" y="5511038"/>
            <a:chExt cx="3432810" cy="2156460"/>
          </a:xfrm>
        </p:grpSpPr>
        <p:sp>
          <p:nvSpPr>
            <p:cNvPr id="4" name="object 4"/>
            <p:cNvSpPr/>
            <p:nvPr/>
          </p:nvSpPr>
          <p:spPr>
            <a:xfrm>
              <a:off x="3028188" y="6598920"/>
              <a:ext cx="1713230" cy="1064260"/>
            </a:xfrm>
            <a:custGeom>
              <a:avLst/>
              <a:gdLst/>
              <a:ahLst/>
              <a:cxnLst/>
              <a:rect l="l" t="t" r="r" b="b"/>
              <a:pathLst>
                <a:path w="1713229" h="1064259">
                  <a:moveTo>
                    <a:pt x="0" y="0"/>
                  </a:moveTo>
                  <a:lnTo>
                    <a:pt x="0" y="662939"/>
                  </a:lnTo>
                  <a:lnTo>
                    <a:pt x="1712976" y="1063751"/>
                  </a:lnTo>
                  <a:lnTo>
                    <a:pt x="1712976" y="3994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28188" y="6598920"/>
              <a:ext cx="1713230" cy="1064260"/>
            </a:xfrm>
            <a:custGeom>
              <a:avLst/>
              <a:gdLst/>
              <a:ahLst/>
              <a:cxnLst/>
              <a:rect l="l" t="t" r="r" b="b"/>
              <a:pathLst>
                <a:path w="1713229" h="1064259">
                  <a:moveTo>
                    <a:pt x="1712976" y="1063751"/>
                  </a:moveTo>
                  <a:lnTo>
                    <a:pt x="0" y="662939"/>
                  </a:lnTo>
                  <a:lnTo>
                    <a:pt x="0" y="0"/>
                  </a:lnTo>
                  <a:lnTo>
                    <a:pt x="1712976" y="399414"/>
                  </a:lnTo>
                  <a:lnTo>
                    <a:pt x="1712976" y="1063751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38116" y="6598920"/>
              <a:ext cx="1713230" cy="1064260"/>
            </a:xfrm>
            <a:custGeom>
              <a:avLst/>
              <a:gdLst/>
              <a:ahLst/>
              <a:cxnLst/>
              <a:rect l="l" t="t" r="r" b="b"/>
              <a:pathLst>
                <a:path w="1713229" h="1064259">
                  <a:moveTo>
                    <a:pt x="1712976" y="0"/>
                  </a:moveTo>
                  <a:lnTo>
                    <a:pt x="0" y="399414"/>
                  </a:lnTo>
                  <a:lnTo>
                    <a:pt x="0" y="1063751"/>
                  </a:lnTo>
                  <a:lnTo>
                    <a:pt x="1712976" y="662939"/>
                  </a:lnTo>
                  <a:lnTo>
                    <a:pt x="1712976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38116" y="6598920"/>
              <a:ext cx="1713230" cy="1064260"/>
            </a:xfrm>
            <a:custGeom>
              <a:avLst/>
              <a:gdLst/>
              <a:ahLst/>
              <a:cxnLst/>
              <a:rect l="l" t="t" r="r" b="b"/>
              <a:pathLst>
                <a:path w="1713229" h="1064259">
                  <a:moveTo>
                    <a:pt x="1712976" y="662939"/>
                  </a:moveTo>
                  <a:lnTo>
                    <a:pt x="0" y="1063751"/>
                  </a:lnTo>
                  <a:lnTo>
                    <a:pt x="0" y="399414"/>
                  </a:lnTo>
                  <a:lnTo>
                    <a:pt x="1712976" y="0"/>
                  </a:lnTo>
                  <a:lnTo>
                    <a:pt x="1712976" y="662939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28188" y="6188964"/>
              <a:ext cx="3423285" cy="809625"/>
            </a:xfrm>
            <a:custGeom>
              <a:avLst/>
              <a:gdLst/>
              <a:ahLst/>
              <a:cxnLst/>
              <a:rect l="l" t="t" r="r" b="b"/>
              <a:pathLst>
                <a:path w="3423285" h="809625">
                  <a:moveTo>
                    <a:pt x="1713864" y="0"/>
                  </a:moveTo>
                  <a:lnTo>
                    <a:pt x="0" y="401193"/>
                  </a:lnTo>
                  <a:lnTo>
                    <a:pt x="0" y="409321"/>
                  </a:lnTo>
                  <a:lnTo>
                    <a:pt x="1710563" y="809244"/>
                  </a:lnTo>
                  <a:lnTo>
                    <a:pt x="3422904" y="409321"/>
                  </a:lnTo>
                  <a:lnTo>
                    <a:pt x="3422904" y="401193"/>
                  </a:lnTo>
                  <a:lnTo>
                    <a:pt x="1713864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28188" y="6188964"/>
              <a:ext cx="3423285" cy="809625"/>
            </a:xfrm>
            <a:custGeom>
              <a:avLst/>
              <a:gdLst/>
              <a:ahLst/>
              <a:cxnLst/>
              <a:rect l="l" t="t" r="r" b="b"/>
              <a:pathLst>
                <a:path w="3423285" h="809625">
                  <a:moveTo>
                    <a:pt x="3422904" y="409321"/>
                  </a:moveTo>
                  <a:lnTo>
                    <a:pt x="1710563" y="809244"/>
                  </a:lnTo>
                  <a:lnTo>
                    <a:pt x="0" y="409321"/>
                  </a:lnTo>
                  <a:lnTo>
                    <a:pt x="0" y="401193"/>
                  </a:lnTo>
                  <a:lnTo>
                    <a:pt x="1713864" y="0"/>
                  </a:lnTo>
                  <a:lnTo>
                    <a:pt x="3422904" y="401193"/>
                  </a:lnTo>
                  <a:lnTo>
                    <a:pt x="3422904" y="409321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14622" y="5523738"/>
              <a:ext cx="1051560" cy="1076325"/>
            </a:xfrm>
            <a:custGeom>
              <a:avLst/>
              <a:gdLst/>
              <a:ahLst/>
              <a:cxnLst/>
              <a:rect l="l" t="t" r="r" b="b"/>
              <a:pathLst>
                <a:path w="1051560" h="1076325">
                  <a:moveTo>
                    <a:pt x="525779" y="0"/>
                  </a:moveTo>
                  <a:lnTo>
                    <a:pt x="477931" y="2199"/>
                  </a:lnTo>
                  <a:lnTo>
                    <a:pt x="431285" y="8669"/>
                  </a:lnTo>
                  <a:lnTo>
                    <a:pt x="386027" y="19221"/>
                  </a:lnTo>
                  <a:lnTo>
                    <a:pt x="342341" y="33663"/>
                  </a:lnTo>
                  <a:lnTo>
                    <a:pt x="300415" y="51807"/>
                  </a:lnTo>
                  <a:lnTo>
                    <a:pt x="260434" y="73462"/>
                  </a:lnTo>
                  <a:lnTo>
                    <a:pt x="222584" y="98438"/>
                  </a:lnTo>
                  <a:lnTo>
                    <a:pt x="187050" y="126544"/>
                  </a:lnTo>
                  <a:lnTo>
                    <a:pt x="154019" y="157591"/>
                  </a:lnTo>
                  <a:lnTo>
                    <a:pt x="123676" y="191388"/>
                  </a:lnTo>
                  <a:lnTo>
                    <a:pt x="96206" y="227746"/>
                  </a:lnTo>
                  <a:lnTo>
                    <a:pt x="71797" y="266474"/>
                  </a:lnTo>
                  <a:lnTo>
                    <a:pt x="50633" y="307382"/>
                  </a:lnTo>
                  <a:lnTo>
                    <a:pt x="32900" y="350280"/>
                  </a:lnTo>
                  <a:lnTo>
                    <a:pt x="18785" y="394978"/>
                  </a:lnTo>
                  <a:lnTo>
                    <a:pt x="8472" y="441286"/>
                  </a:lnTo>
                  <a:lnTo>
                    <a:pt x="2149" y="489014"/>
                  </a:lnTo>
                  <a:lnTo>
                    <a:pt x="0" y="537972"/>
                  </a:lnTo>
                  <a:lnTo>
                    <a:pt x="2149" y="586929"/>
                  </a:lnTo>
                  <a:lnTo>
                    <a:pt x="8472" y="634657"/>
                  </a:lnTo>
                  <a:lnTo>
                    <a:pt x="18785" y="680965"/>
                  </a:lnTo>
                  <a:lnTo>
                    <a:pt x="32900" y="725663"/>
                  </a:lnTo>
                  <a:lnTo>
                    <a:pt x="50633" y="768561"/>
                  </a:lnTo>
                  <a:lnTo>
                    <a:pt x="71797" y="809469"/>
                  </a:lnTo>
                  <a:lnTo>
                    <a:pt x="96206" y="848197"/>
                  </a:lnTo>
                  <a:lnTo>
                    <a:pt x="123676" y="884555"/>
                  </a:lnTo>
                  <a:lnTo>
                    <a:pt x="154019" y="918352"/>
                  </a:lnTo>
                  <a:lnTo>
                    <a:pt x="187050" y="949399"/>
                  </a:lnTo>
                  <a:lnTo>
                    <a:pt x="222584" y="977505"/>
                  </a:lnTo>
                  <a:lnTo>
                    <a:pt x="260434" y="1002481"/>
                  </a:lnTo>
                  <a:lnTo>
                    <a:pt x="300415" y="1024136"/>
                  </a:lnTo>
                  <a:lnTo>
                    <a:pt x="342341" y="1042280"/>
                  </a:lnTo>
                  <a:lnTo>
                    <a:pt x="386027" y="1056722"/>
                  </a:lnTo>
                  <a:lnTo>
                    <a:pt x="431285" y="1067274"/>
                  </a:lnTo>
                  <a:lnTo>
                    <a:pt x="477931" y="1073744"/>
                  </a:lnTo>
                  <a:lnTo>
                    <a:pt x="525779" y="1075944"/>
                  </a:lnTo>
                  <a:lnTo>
                    <a:pt x="573628" y="1073744"/>
                  </a:lnTo>
                  <a:lnTo>
                    <a:pt x="620274" y="1067274"/>
                  </a:lnTo>
                  <a:lnTo>
                    <a:pt x="665532" y="1056722"/>
                  </a:lnTo>
                  <a:lnTo>
                    <a:pt x="709218" y="1042280"/>
                  </a:lnTo>
                  <a:lnTo>
                    <a:pt x="751144" y="1024136"/>
                  </a:lnTo>
                  <a:lnTo>
                    <a:pt x="791125" y="1002481"/>
                  </a:lnTo>
                  <a:lnTo>
                    <a:pt x="828975" y="977505"/>
                  </a:lnTo>
                  <a:lnTo>
                    <a:pt x="864509" y="949399"/>
                  </a:lnTo>
                  <a:lnTo>
                    <a:pt x="897540" y="918352"/>
                  </a:lnTo>
                  <a:lnTo>
                    <a:pt x="927883" y="884555"/>
                  </a:lnTo>
                  <a:lnTo>
                    <a:pt x="955353" y="848197"/>
                  </a:lnTo>
                  <a:lnTo>
                    <a:pt x="979762" y="809469"/>
                  </a:lnTo>
                  <a:lnTo>
                    <a:pt x="1000926" y="768561"/>
                  </a:lnTo>
                  <a:lnTo>
                    <a:pt x="1018659" y="725663"/>
                  </a:lnTo>
                  <a:lnTo>
                    <a:pt x="1032774" y="680965"/>
                  </a:lnTo>
                  <a:lnTo>
                    <a:pt x="1043087" y="634657"/>
                  </a:lnTo>
                  <a:lnTo>
                    <a:pt x="1049410" y="586929"/>
                  </a:lnTo>
                  <a:lnTo>
                    <a:pt x="1051560" y="537972"/>
                  </a:lnTo>
                  <a:lnTo>
                    <a:pt x="1049410" y="489014"/>
                  </a:lnTo>
                  <a:lnTo>
                    <a:pt x="1043087" y="441286"/>
                  </a:lnTo>
                  <a:lnTo>
                    <a:pt x="1032774" y="394978"/>
                  </a:lnTo>
                  <a:lnTo>
                    <a:pt x="1018659" y="350280"/>
                  </a:lnTo>
                  <a:lnTo>
                    <a:pt x="1000926" y="307382"/>
                  </a:lnTo>
                  <a:lnTo>
                    <a:pt x="979762" y="266474"/>
                  </a:lnTo>
                  <a:lnTo>
                    <a:pt x="955353" y="227746"/>
                  </a:lnTo>
                  <a:lnTo>
                    <a:pt x="927883" y="191388"/>
                  </a:lnTo>
                  <a:lnTo>
                    <a:pt x="897540" y="157591"/>
                  </a:lnTo>
                  <a:lnTo>
                    <a:pt x="864509" y="126544"/>
                  </a:lnTo>
                  <a:lnTo>
                    <a:pt x="828975" y="98438"/>
                  </a:lnTo>
                  <a:lnTo>
                    <a:pt x="791125" y="73462"/>
                  </a:lnTo>
                  <a:lnTo>
                    <a:pt x="751144" y="51807"/>
                  </a:lnTo>
                  <a:lnTo>
                    <a:pt x="709218" y="33663"/>
                  </a:lnTo>
                  <a:lnTo>
                    <a:pt x="665532" y="19221"/>
                  </a:lnTo>
                  <a:lnTo>
                    <a:pt x="620274" y="8669"/>
                  </a:lnTo>
                  <a:lnTo>
                    <a:pt x="573628" y="2199"/>
                  </a:lnTo>
                  <a:lnTo>
                    <a:pt x="525779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14622" y="5523738"/>
              <a:ext cx="1051560" cy="1076325"/>
            </a:xfrm>
            <a:custGeom>
              <a:avLst/>
              <a:gdLst/>
              <a:ahLst/>
              <a:cxnLst/>
              <a:rect l="l" t="t" r="r" b="b"/>
              <a:pathLst>
                <a:path w="1051560" h="1076325">
                  <a:moveTo>
                    <a:pt x="0" y="537972"/>
                  </a:moveTo>
                  <a:lnTo>
                    <a:pt x="2149" y="489014"/>
                  </a:lnTo>
                  <a:lnTo>
                    <a:pt x="8472" y="441286"/>
                  </a:lnTo>
                  <a:lnTo>
                    <a:pt x="18785" y="394978"/>
                  </a:lnTo>
                  <a:lnTo>
                    <a:pt x="32900" y="350280"/>
                  </a:lnTo>
                  <a:lnTo>
                    <a:pt x="50633" y="307382"/>
                  </a:lnTo>
                  <a:lnTo>
                    <a:pt x="71797" y="266474"/>
                  </a:lnTo>
                  <a:lnTo>
                    <a:pt x="96206" y="227746"/>
                  </a:lnTo>
                  <a:lnTo>
                    <a:pt x="123676" y="191388"/>
                  </a:lnTo>
                  <a:lnTo>
                    <a:pt x="154019" y="157591"/>
                  </a:lnTo>
                  <a:lnTo>
                    <a:pt x="187050" y="126544"/>
                  </a:lnTo>
                  <a:lnTo>
                    <a:pt x="222584" y="98438"/>
                  </a:lnTo>
                  <a:lnTo>
                    <a:pt x="260434" y="73462"/>
                  </a:lnTo>
                  <a:lnTo>
                    <a:pt x="300415" y="51807"/>
                  </a:lnTo>
                  <a:lnTo>
                    <a:pt x="342341" y="33663"/>
                  </a:lnTo>
                  <a:lnTo>
                    <a:pt x="386027" y="19221"/>
                  </a:lnTo>
                  <a:lnTo>
                    <a:pt x="431285" y="8669"/>
                  </a:lnTo>
                  <a:lnTo>
                    <a:pt x="477931" y="2199"/>
                  </a:lnTo>
                  <a:lnTo>
                    <a:pt x="525779" y="0"/>
                  </a:lnTo>
                  <a:lnTo>
                    <a:pt x="573628" y="2199"/>
                  </a:lnTo>
                  <a:lnTo>
                    <a:pt x="620274" y="8669"/>
                  </a:lnTo>
                  <a:lnTo>
                    <a:pt x="665532" y="19221"/>
                  </a:lnTo>
                  <a:lnTo>
                    <a:pt x="709218" y="33663"/>
                  </a:lnTo>
                  <a:lnTo>
                    <a:pt x="751144" y="51807"/>
                  </a:lnTo>
                  <a:lnTo>
                    <a:pt x="791125" y="73462"/>
                  </a:lnTo>
                  <a:lnTo>
                    <a:pt x="828975" y="98438"/>
                  </a:lnTo>
                  <a:lnTo>
                    <a:pt x="864509" y="126544"/>
                  </a:lnTo>
                  <a:lnTo>
                    <a:pt x="897540" y="157591"/>
                  </a:lnTo>
                  <a:lnTo>
                    <a:pt x="927883" y="191388"/>
                  </a:lnTo>
                  <a:lnTo>
                    <a:pt x="955353" y="227746"/>
                  </a:lnTo>
                  <a:lnTo>
                    <a:pt x="979762" y="266474"/>
                  </a:lnTo>
                  <a:lnTo>
                    <a:pt x="1000926" y="307382"/>
                  </a:lnTo>
                  <a:lnTo>
                    <a:pt x="1018659" y="350280"/>
                  </a:lnTo>
                  <a:lnTo>
                    <a:pt x="1032774" y="394978"/>
                  </a:lnTo>
                  <a:lnTo>
                    <a:pt x="1043087" y="441286"/>
                  </a:lnTo>
                  <a:lnTo>
                    <a:pt x="1049410" y="489014"/>
                  </a:lnTo>
                  <a:lnTo>
                    <a:pt x="1051560" y="537972"/>
                  </a:lnTo>
                  <a:lnTo>
                    <a:pt x="1049410" y="586929"/>
                  </a:lnTo>
                  <a:lnTo>
                    <a:pt x="1043087" y="634657"/>
                  </a:lnTo>
                  <a:lnTo>
                    <a:pt x="1032774" y="680965"/>
                  </a:lnTo>
                  <a:lnTo>
                    <a:pt x="1018659" y="725663"/>
                  </a:lnTo>
                  <a:lnTo>
                    <a:pt x="1000926" y="768561"/>
                  </a:lnTo>
                  <a:lnTo>
                    <a:pt x="979762" y="809469"/>
                  </a:lnTo>
                  <a:lnTo>
                    <a:pt x="955353" y="848197"/>
                  </a:lnTo>
                  <a:lnTo>
                    <a:pt x="927883" y="884555"/>
                  </a:lnTo>
                  <a:lnTo>
                    <a:pt x="897540" y="918352"/>
                  </a:lnTo>
                  <a:lnTo>
                    <a:pt x="864509" y="949399"/>
                  </a:lnTo>
                  <a:lnTo>
                    <a:pt x="828975" y="977505"/>
                  </a:lnTo>
                  <a:lnTo>
                    <a:pt x="791125" y="1002481"/>
                  </a:lnTo>
                  <a:lnTo>
                    <a:pt x="751144" y="1024136"/>
                  </a:lnTo>
                  <a:lnTo>
                    <a:pt x="709218" y="1042280"/>
                  </a:lnTo>
                  <a:lnTo>
                    <a:pt x="665532" y="1056722"/>
                  </a:lnTo>
                  <a:lnTo>
                    <a:pt x="620274" y="1067274"/>
                  </a:lnTo>
                  <a:lnTo>
                    <a:pt x="573628" y="1073744"/>
                  </a:lnTo>
                  <a:lnTo>
                    <a:pt x="525779" y="1075944"/>
                  </a:lnTo>
                  <a:lnTo>
                    <a:pt x="477931" y="1073744"/>
                  </a:lnTo>
                  <a:lnTo>
                    <a:pt x="431285" y="1067274"/>
                  </a:lnTo>
                  <a:lnTo>
                    <a:pt x="386027" y="1056722"/>
                  </a:lnTo>
                  <a:lnTo>
                    <a:pt x="342341" y="1042280"/>
                  </a:lnTo>
                  <a:lnTo>
                    <a:pt x="300415" y="1024136"/>
                  </a:lnTo>
                  <a:lnTo>
                    <a:pt x="260434" y="1002481"/>
                  </a:lnTo>
                  <a:lnTo>
                    <a:pt x="222584" y="977505"/>
                  </a:lnTo>
                  <a:lnTo>
                    <a:pt x="187050" y="949399"/>
                  </a:lnTo>
                  <a:lnTo>
                    <a:pt x="154019" y="918352"/>
                  </a:lnTo>
                  <a:lnTo>
                    <a:pt x="123676" y="884555"/>
                  </a:lnTo>
                  <a:lnTo>
                    <a:pt x="96206" y="848197"/>
                  </a:lnTo>
                  <a:lnTo>
                    <a:pt x="71797" y="809469"/>
                  </a:lnTo>
                  <a:lnTo>
                    <a:pt x="50633" y="768561"/>
                  </a:lnTo>
                  <a:lnTo>
                    <a:pt x="32900" y="725663"/>
                  </a:lnTo>
                  <a:lnTo>
                    <a:pt x="18785" y="680965"/>
                  </a:lnTo>
                  <a:lnTo>
                    <a:pt x="8472" y="634657"/>
                  </a:lnTo>
                  <a:lnTo>
                    <a:pt x="2149" y="586929"/>
                  </a:lnTo>
                  <a:lnTo>
                    <a:pt x="0" y="537972"/>
                  </a:lnTo>
                  <a:close/>
                </a:path>
              </a:pathLst>
            </a:custGeom>
            <a:ln w="25400">
              <a:solidFill>
                <a:srgbClr val="B079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647438" y="5868161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800653" y="5541517"/>
            <a:ext cx="3432810" cy="2155190"/>
            <a:chOff x="9800653" y="5541517"/>
            <a:chExt cx="3432810" cy="2155190"/>
          </a:xfrm>
        </p:grpSpPr>
        <p:sp>
          <p:nvSpPr>
            <p:cNvPr id="14" name="object 14"/>
            <p:cNvSpPr/>
            <p:nvPr/>
          </p:nvSpPr>
          <p:spPr>
            <a:xfrm>
              <a:off x="9805416" y="6627875"/>
              <a:ext cx="1714500" cy="1064260"/>
            </a:xfrm>
            <a:custGeom>
              <a:avLst/>
              <a:gdLst/>
              <a:ahLst/>
              <a:cxnLst/>
              <a:rect l="l" t="t" r="r" b="b"/>
              <a:pathLst>
                <a:path w="1714500" h="1064259">
                  <a:moveTo>
                    <a:pt x="0" y="0"/>
                  </a:moveTo>
                  <a:lnTo>
                    <a:pt x="0" y="662940"/>
                  </a:lnTo>
                  <a:lnTo>
                    <a:pt x="1714500" y="1063752"/>
                  </a:lnTo>
                  <a:lnTo>
                    <a:pt x="1714500" y="399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805416" y="6627875"/>
              <a:ext cx="1714500" cy="1064260"/>
            </a:xfrm>
            <a:custGeom>
              <a:avLst/>
              <a:gdLst/>
              <a:ahLst/>
              <a:cxnLst/>
              <a:rect l="l" t="t" r="r" b="b"/>
              <a:pathLst>
                <a:path w="1714500" h="1064259">
                  <a:moveTo>
                    <a:pt x="1714500" y="1063752"/>
                  </a:moveTo>
                  <a:lnTo>
                    <a:pt x="0" y="662940"/>
                  </a:lnTo>
                  <a:lnTo>
                    <a:pt x="0" y="0"/>
                  </a:lnTo>
                  <a:lnTo>
                    <a:pt x="1714500" y="399415"/>
                  </a:lnTo>
                  <a:lnTo>
                    <a:pt x="1714500" y="1063752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515344" y="6627875"/>
              <a:ext cx="1713230" cy="1064260"/>
            </a:xfrm>
            <a:custGeom>
              <a:avLst/>
              <a:gdLst/>
              <a:ahLst/>
              <a:cxnLst/>
              <a:rect l="l" t="t" r="r" b="b"/>
              <a:pathLst>
                <a:path w="1713230" h="1064259">
                  <a:moveTo>
                    <a:pt x="1712975" y="0"/>
                  </a:moveTo>
                  <a:lnTo>
                    <a:pt x="0" y="399415"/>
                  </a:lnTo>
                  <a:lnTo>
                    <a:pt x="0" y="1063752"/>
                  </a:lnTo>
                  <a:lnTo>
                    <a:pt x="1712975" y="662940"/>
                  </a:lnTo>
                  <a:lnTo>
                    <a:pt x="1712975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515344" y="6627875"/>
              <a:ext cx="1713230" cy="1064260"/>
            </a:xfrm>
            <a:custGeom>
              <a:avLst/>
              <a:gdLst/>
              <a:ahLst/>
              <a:cxnLst/>
              <a:rect l="l" t="t" r="r" b="b"/>
              <a:pathLst>
                <a:path w="1713230" h="1064259">
                  <a:moveTo>
                    <a:pt x="1712975" y="662940"/>
                  </a:moveTo>
                  <a:lnTo>
                    <a:pt x="0" y="1063752"/>
                  </a:lnTo>
                  <a:lnTo>
                    <a:pt x="0" y="399415"/>
                  </a:lnTo>
                  <a:lnTo>
                    <a:pt x="1712975" y="0"/>
                  </a:lnTo>
                  <a:lnTo>
                    <a:pt x="1712975" y="662940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805416" y="6219443"/>
              <a:ext cx="3423285" cy="807720"/>
            </a:xfrm>
            <a:custGeom>
              <a:avLst/>
              <a:gdLst/>
              <a:ahLst/>
              <a:cxnLst/>
              <a:rect l="l" t="t" r="r" b="b"/>
              <a:pathLst>
                <a:path w="3423284" h="807720">
                  <a:moveTo>
                    <a:pt x="1713864" y="0"/>
                  </a:moveTo>
                  <a:lnTo>
                    <a:pt x="0" y="400430"/>
                  </a:lnTo>
                  <a:lnTo>
                    <a:pt x="0" y="408558"/>
                  </a:lnTo>
                  <a:lnTo>
                    <a:pt x="1710562" y="807719"/>
                  </a:lnTo>
                  <a:lnTo>
                    <a:pt x="3422903" y="408558"/>
                  </a:lnTo>
                  <a:lnTo>
                    <a:pt x="3422903" y="400430"/>
                  </a:lnTo>
                  <a:lnTo>
                    <a:pt x="171386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805416" y="6219443"/>
              <a:ext cx="3423285" cy="807720"/>
            </a:xfrm>
            <a:custGeom>
              <a:avLst/>
              <a:gdLst/>
              <a:ahLst/>
              <a:cxnLst/>
              <a:rect l="l" t="t" r="r" b="b"/>
              <a:pathLst>
                <a:path w="3423284" h="807720">
                  <a:moveTo>
                    <a:pt x="3422903" y="408558"/>
                  </a:moveTo>
                  <a:lnTo>
                    <a:pt x="1710562" y="807719"/>
                  </a:lnTo>
                  <a:lnTo>
                    <a:pt x="0" y="408558"/>
                  </a:lnTo>
                  <a:lnTo>
                    <a:pt x="0" y="400430"/>
                  </a:lnTo>
                  <a:lnTo>
                    <a:pt x="1713864" y="0"/>
                  </a:lnTo>
                  <a:lnTo>
                    <a:pt x="3422903" y="400430"/>
                  </a:lnTo>
                  <a:lnTo>
                    <a:pt x="3422903" y="408558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991850" y="5554217"/>
              <a:ext cx="1051560" cy="1074420"/>
            </a:xfrm>
            <a:custGeom>
              <a:avLst/>
              <a:gdLst/>
              <a:ahLst/>
              <a:cxnLst/>
              <a:rect l="l" t="t" r="r" b="b"/>
              <a:pathLst>
                <a:path w="1051559" h="1074420">
                  <a:moveTo>
                    <a:pt x="525779" y="0"/>
                  </a:moveTo>
                  <a:lnTo>
                    <a:pt x="477931" y="2195"/>
                  </a:lnTo>
                  <a:lnTo>
                    <a:pt x="431285" y="8655"/>
                  </a:lnTo>
                  <a:lnTo>
                    <a:pt x="386027" y="19191"/>
                  </a:lnTo>
                  <a:lnTo>
                    <a:pt x="342341" y="33611"/>
                  </a:lnTo>
                  <a:lnTo>
                    <a:pt x="300415" y="51727"/>
                  </a:lnTo>
                  <a:lnTo>
                    <a:pt x="260434" y="73349"/>
                  </a:lnTo>
                  <a:lnTo>
                    <a:pt x="222584" y="98287"/>
                  </a:lnTo>
                  <a:lnTo>
                    <a:pt x="187050" y="126351"/>
                  </a:lnTo>
                  <a:lnTo>
                    <a:pt x="154019" y="157352"/>
                  </a:lnTo>
                  <a:lnTo>
                    <a:pt x="123676" y="191101"/>
                  </a:lnTo>
                  <a:lnTo>
                    <a:pt x="96206" y="227406"/>
                  </a:lnTo>
                  <a:lnTo>
                    <a:pt x="71797" y="266079"/>
                  </a:lnTo>
                  <a:lnTo>
                    <a:pt x="50633" y="306929"/>
                  </a:lnTo>
                  <a:lnTo>
                    <a:pt x="32900" y="349768"/>
                  </a:lnTo>
                  <a:lnTo>
                    <a:pt x="18785" y="394405"/>
                  </a:lnTo>
                  <a:lnTo>
                    <a:pt x="8472" y="440651"/>
                  </a:lnTo>
                  <a:lnTo>
                    <a:pt x="2149" y="488316"/>
                  </a:lnTo>
                  <a:lnTo>
                    <a:pt x="0" y="537210"/>
                  </a:lnTo>
                  <a:lnTo>
                    <a:pt x="2149" y="586103"/>
                  </a:lnTo>
                  <a:lnTo>
                    <a:pt x="8472" y="633768"/>
                  </a:lnTo>
                  <a:lnTo>
                    <a:pt x="18785" y="680014"/>
                  </a:lnTo>
                  <a:lnTo>
                    <a:pt x="32900" y="724651"/>
                  </a:lnTo>
                  <a:lnTo>
                    <a:pt x="50633" y="767490"/>
                  </a:lnTo>
                  <a:lnTo>
                    <a:pt x="71797" y="808340"/>
                  </a:lnTo>
                  <a:lnTo>
                    <a:pt x="96206" y="847013"/>
                  </a:lnTo>
                  <a:lnTo>
                    <a:pt x="123676" y="883318"/>
                  </a:lnTo>
                  <a:lnTo>
                    <a:pt x="154019" y="917067"/>
                  </a:lnTo>
                  <a:lnTo>
                    <a:pt x="187050" y="948068"/>
                  </a:lnTo>
                  <a:lnTo>
                    <a:pt x="222584" y="976132"/>
                  </a:lnTo>
                  <a:lnTo>
                    <a:pt x="260434" y="1001070"/>
                  </a:lnTo>
                  <a:lnTo>
                    <a:pt x="300415" y="1022692"/>
                  </a:lnTo>
                  <a:lnTo>
                    <a:pt x="342341" y="1040808"/>
                  </a:lnTo>
                  <a:lnTo>
                    <a:pt x="386027" y="1055228"/>
                  </a:lnTo>
                  <a:lnTo>
                    <a:pt x="431285" y="1065764"/>
                  </a:lnTo>
                  <a:lnTo>
                    <a:pt x="477931" y="1072224"/>
                  </a:lnTo>
                  <a:lnTo>
                    <a:pt x="525779" y="1074420"/>
                  </a:lnTo>
                  <a:lnTo>
                    <a:pt x="573628" y="1072224"/>
                  </a:lnTo>
                  <a:lnTo>
                    <a:pt x="620274" y="1065764"/>
                  </a:lnTo>
                  <a:lnTo>
                    <a:pt x="665532" y="1055228"/>
                  </a:lnTo>
                  <a:lnTo>
                    <a:pt x="709218" y="1040808"/>
                  </a:lnTo>
                  <a:lnTo>
                    <a:pt x="751144" y="1022692"/>
                  </a:lnTo>
                  <a:lnTo>
                    <a:pt x="791125" y="1001070"/>
                  </a:lnTo>
                  <a:lnTo>
                    <a:pt x="828975" y="976132"/>
                  </a:lnTo>
                  <a:lnTo>
                    <a:pt x="864509" y="948068"/>
                  </a:lnTo>
                  <a:lnTo>
                    <a:pt x="897540" y="917067"/>
                  </a:lnTo>
                  <a:lnTo>
                    <a:pt x="927883" y="883318"/>
                  </a:lnTo>
                  <a:lnTo>
                    <a:pt x="955353" y="847013"/>
                  </a:lnTo>
                  <a:lnTo>
                    <a:pt x="979762" y="808340"/>
                  </a:lnTo>
                  <a:lnTo>
                    <a:pt x="1000926" y="767490"/>
                  </a:lnTo>
                  <a:lnTo>
                    <a:pt x="1018659" y="724651"/>
                  </a:lnTo>
                  <a:lnTo>
                    <a:pt x="1032774" y="680014"/>
                  </a:lnTo>
                  <a:lnTo>
                    <a:pt x="1043087" y="633768"/>
                  </a:lnTo>
                  <a:lnTo>
                    <a:pt x="1049410" y="586103"/>
                  </a:lnTo>
                  <a:lnTo>
                    <a:pt x="1051559" y="537210"/>
                  </a:lnTo>
                  <a:lnTo>
                    <a:pt x="1049410" y="488316"/>
                  </a:lnTo>
                  <a:lnTo>
                    <a:pt x="1043087" y="440651"/>
                  </a:lnTo>
                  <a:lnTo>
                    <a:pt x="1032774" y="394405"/>
                  </a:lnTo>
                  <a:lnTo>
                    <a:pt x="1018659" y="349768"/>
                  </a:lnTo>
                  <a:lnTo>
                    <a:pt x="1000926" y="306929"/>
                  </a:lnTo>
                  <a:lnTo>
                    <a:pt x="979762" y="266079"/>
                  </a:lnTo>
                  <a:lnTo>
                    <a:pt x="955353" y="227406"/>
                  </a:lnTo>
                  <a:lnTo>
                    <a:pt x="927883" y="191101"/>
                  </a:lnTo>
                  <a:lnTo>
                    <a:pt x="897540" y="157353"/>
                  </a:lnTo>
                  <a:lnTo>
                    <a:pt x="864509" y="126351"/>
                  </a:lnTo>
                  <a:lnTo>
                    <a:pt x="828975" y="98287"/>
                  </a:lnTo>
                  <a:lnTo>
                    <a:pt x="791125" y="73349"/>
                  </a:lnTo>
                  <a:lnTo>
                    <a:pt x="751144" y="51727"/>
                  </a:lnTo>
                  <a:lnTo>
                    <a:pt x="709218" y="33611"/>
                  </a:lnTo>
                  <a:lnTo>
                    <a:pt x="665532" y="19191"/>
                  </a:lnTo>
                  <a:lnTo>
                    <a:pt x="620274" y="8655"/>
                  </a:lnTo>
                  <a:lnTo>
                    <a:pt x="573628" y="2195"/>
                  </a:lnTo>
                  <a:lnTo>
                    <a:pt x="525779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991850" y="5554217"/>
              <a:ext cx="1051560" cy="1074420"/>
            </a:xfrm>
            <a:custGeom>
              <a:avLst/>
              <a:gdLst/>
              <a:ahLst/>
              <a:cxnLst/>
              <a:rect l="l" t="t" r="r" b="b"/>
              <a:pathLst>
                <a:path w="1051559" h="1074420">
                  <a:moveTo>
                    <a:pt x="0" y="537210"/>
                  </a:moveTo>
                  <a:lnTo>
                    <a:pt x="2149" y="488316"/>
                  </a:lnTo>
                  <a:lnTo>
                    <a:pt x="8472" y="440651"/>
                  </a:lnTo>
                  <a:lnTo>
                    <a:pt x="18785" y="394405"/>
                  </a:lnTo>
                  <a:lnTo>
                    <a:pt x="32900" y="349768"/>
                  </a:lnTo>
                  <a:lnTo>
                    <a:pt x="50633" y="306929"/>
                  </a:lnTo>
                  <a:lnTo>
                    <a:pt x="71797" y="266079"/>
                  </a:lnTo>
                  <a:lnTo>
                    <a:pt x="96206" y="227406"/>
                  </a:lnTo>
                  <a:lnTo>
                    <a:pt x="123676" y="191101"/>
                  </a:lnTo>
                  <a:lnTo>
                    <a:pt x="154019" y="157352"/>
                  </a:lnTo>
                  <a:lnTo>
                    <a:pt x="187050" y="126351"/>
                  </a:lnTo>
                  <a:lnTo>
                    <a:pt x="222584" y="98287"/>
                  </a:lnTo>
                  <a:lnTo>
                    <a:pt x="260434" y="73349"/>
                  </a:lnTo>
                  <a:lnTo>
                    <a:pt x="300415" y="51727"/>
                  </a:lnTo>
                  <a:lnTo>
                    <a:pt x="342341" y="33611"/>
                  </a:lnTo>
                  <a:lnTo>
                    <a:pt x="386027" y="19191"/>
                  </a:lnTo>
                  <a:lnTo>
                    <a:pt x="431285" y="8655"/>
                  </a:lnTo>
                  <a:lnTo>
                    <a:pt x="477931" y="2195"/>
                  </a:lnTo>
                  <a:lnTo>
                    <a:pt x="525779" y="0"/>
                  </a:lnTo>
                  <a:lnTo>
                    <a:pt x="573628" y="2195"/>
                  </a:lnTo>
                  <a:lnTo>
                    <a:pt x="620274" y="8655"/>
                  </a:lnTo>
                  <a:lnTo>
                    <a:pt x="665532" y="19191"/>
                  </a:lnTo>
                  <a:lnTo>
                    <a:pt x="709218" y="33611"/>
                  </a:lnTo>
                  <a:lnTo>
                    <a:pt x="751144" y="51727"/>
                  </a:lnTo>
                  <a:lnTo>
                    <a:pt x="791125" y="73349"/>
                  </a:lnTo>
                  <a:lnTo>
                    <a:pt x="828975" y="98287"/>
                  </a:lnTo>
                  <a:lnTo>
                    <a:pt x="864509" y="126351"/>
                  </a:lnTo>
                  <a:lnTo>
                    <a:pt x="897540" y="157353"/>
                  </a:lnTo>
                  <a:lnTo>
                    <a:pt x="927883" y="191101"/>
                  </a:lnTo>
                  <a:lnTo>
                    <a:pt x="955353" y="227406"/>
                  </a:lnTo>
                  <a:lnTo>
                    <a:pt x="979762" y="266079"/>
                  </a:lnTo>
                  <a:lnTo>
                    <a:pt x="1000926" y="306929"/>
                  </a:lnTo>
                  <a:lnTo>
                    <a:pt x="1018659" y="349768"/>
                  </a:lnTo>
                  <a:lnTo>
                    <a:pt x="1032774" y="394405"/>
                  </a:lnTo>
                  <a:lnTo>
                    <a:pt x="1043087" y="440651"/>
                  </a:lnTo>
                  <a:lnTo>
                    <a:pt x="1049410" y="488316"/>
                  </a:lnTo>
                  <a:lnTo>
                    <a:pt x="1051559" y="537210"/>
                  </a:lnTo>
                  <a:lnTo>
                    <a:pt x="1049410" y="586103"/>
                  </a:lnTo>
                  <a:lnTo>
                    <a:pt x="1043087" y="633768"/>
                  </a:lnTo>
                  <a:lnTo>
                    <a:pt x="1032774" y="680014"/>
                  </a:lnTo>
                  <a:lnTo>
                    <a:pt x="1018659" y="724651"/>
                  </a:lnTo>
                  <a:lnTo>
                    <a:pt x="1000926" y="767490"/>
                  </a:lnTo>
                  <a:lnTo>
                    <a:pt x="979762" y="808340"/>
                  </a:lnTo>
                  <a:lnTo>
                    <a:pt x="955353" y="847013"/>
                  </a:lnTo>
                  <a:lnTo>
                    <a:pt x="927883" y="883318"/>
                  </a:lnTo>
                  <a:lnTo>
                    <a:pt x="897540" y="917067"/>
                  </a:lnTo>
                  <a:lnTo>
                    <a:pt x="864509" y="948068"/>
                  </a:lnTo>
                  <a:lnTo>
                    <a:pt x="828975" y="976132"/>
                  </a:lnTo>
                  <a:lnTo>
                    <a:pt x="791125" y="1001070"/>
                  </a:lnTo>
                  <a:lnTo>
                    <a:pt x="751144" y="1022692"/>
                  </a:lnTo>
                  <a:lnTo>
                    <a:pt x="709218" y="1040808"/>
                  </a:lnTo>
                  <a:lnTo>
                    <a:pt x="665532" y="1055228"/>
                  </a:lnTo>
                  <a:lnTo>
                    <a:pt x="620274" y="1065764"/>
                  </a:lnTo>
                  <a:lnTo>
                    <a:pt x="573628" y="1072224"/>
                  </a:lnTo>
                  <a:lnTo>
                    <a:pt x="525779" y="1074420"/>
                  </a:lnTo>
                  <a:lnTo>
                    <a:pt x="477931" y="1072224"/>
                  </a:lnTo>
                  <a:lnTo>
                    <a:pt x="431285" y="1065764"/>
                  </a:lnTo>
                  <a:lnTo>
                    <a:pt x="386027" y="1055228"/>
                  </a:lnTo>
                  <a:lnTo>
                    <a:pt x="342341" y="1040808"/>
                  </a:lnTo>
                  <a:lnTo>
                    <a:pt x="300415" y="1022692"/>
                  </a:lnTo>
                  <a:lnTo>
                    <a:pt x="260434" y="1001070"/>
                  </a:lnTo>
                  <a:lnTo>
                    <a:pt x="222584" y="976132"/>
                  </a:lnTo>
                  <a:lnTo>
                    <a:pt x="187050" y="948068"/>
                  </a:lnTo>
                  <a:lnTo>
                    <a:pt x="154019" y="917067"/>
                  </a:lnTo>
                  <a:lnTo>
                    <a:pt x="123676" y="883318"/>
                  </a:lnTo>
                  <a:lnTo>
                    <a:pt x="96206" y="847013"/>
                  </a:lnTo>
                  <a:lnTo>
                    <a:pt x="71797" y="808340"/>
                  </a:lnTo>
                  <a:lnTo>
                    <a:pt x="50633" y="767490"/>
                  </a:lnTo>
                  <a:lnTo>
                    <a:pt x="32900" y="724651"/>
                  </a:lnTo>
                  <a:lnTo>
                    <a:pt x="18785" y="680014"/>
                  </a:lnTo>
                  <a:lnTo>
                    <a:pt x="8472" y="633768"/>
                  </a:lnTo>
                  <a:lnTo>
                    <a:pt x="2149" y="586103"/>
                  </a:lnTo>
                  <a:lnTo>
                    <a:pt x="0" y="537210"/>
                  </a:lnTo>
                  <a:close/>
                </a:path>
              </a:pathLst>
            </a:custGeom>
            <a:ln w="25400">
              <a:solidFill>
                <a:srgbClr val="F8DE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1425173" y="5897626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82672" y="3517901"/>
            <a:ext cx="4359910" cy="1173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95"/>
              </a:spcBef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Replace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one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more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named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accounts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with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sufficient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elevated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privileges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given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job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role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099042" y="3722268"/>
            <a:ext cx="488315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6285" marR="5080" indent="-744220">
              <a:lnSpc>
                <a:spcPct val="114100"/>
              </a:lnSpc>
              <a:spcBef>
                <a:spcPts val="100"/>
              </a:spcBef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Crea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default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groups,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 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default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set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permissions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739640" y="5035296"/>
            <a:ext cx="2540" cy="467995"/>
          </a:xfrm>
          <a:custGeom>
            <a:avLst/>
            <a:gdLst/>
            <a:ahLst/>
            <a:cxnLst/>
            <a:rect l="l" t="t" r="r" b="b"/>
            <a:pathLst>
              <a:path w="2539" h="467995">
                <a:moveTo>
                  <a:pt x="0" y="467994"/>
                </a:moveTo>
                <a:lnTo>
                  <a:pt x="2539" y="0"/>
                </a:lnTo>
              </a:path>
            </a:pathLst>
          </a:custGeom>
          <a:ln w="9525">
            <a:solidFill>
              <a:srgbClr val="E3B3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553443" y="4828032"/>
            <a:ext cx="1270" cy="682625"/>
          </a:xfrm>
          <a:custGeom>
            <a:avLst/>
            <a:gdLst/>
            <a:ahLst/>
            <a:cxnLst/>
            <a:rect l="l" t="t" r="r" b="b"/>
            <a:pathLst>
              <a:path w="1270" h="682625">
                <a:moveTo>
                  <a:pt x="761" y="682243"/>
                </a:moveTo>
                <a:lnTo>
                  <a:pt x="0" y="0"/>
                </a:lnTo>
              </a:path>
            </a:pathLst>
          </a:custGeom>
          <a:ln w="9525">
            <a:solidFill>
              <a:srgbClr val="F8DE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299964" y="306451"/>
            <a:ext cx="56559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>
                <a:solidFill>
                  <a:srgbClr val="3E3E3E"/>
                </a:solidFill>
              </a:rPr>
              <a:t>Administrator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or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125" dirty="0">
                <a:solidFill>
                  <a:srgbClr val="3E3E3E"/>
                </a:solidFill>
              </a:rPr>
              <a:t>Root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114" dirty="0">
                <a:solidFill>
                  <a:srgbClr val="3E3E3E"/>
                </a:solidFill>
              </a:rPr>
              <a:t>Accounts</a:t>
            </a: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1479" y="760476"/>
            <a:ext cx="802843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1271" y="306451"/>
            <a:ext cx="30143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3E3E3E"/>
                </a:solidFill>
              </a:rPr>
              <a:t>Service</a:t>
            </a:r>
            <a:r>
              <a:rPr spc="-180" dirty="0">
                <a:solidFill>
                  <a:srgbClr val="3E3E3E"/>
                </a:solidFill>
              </a:rPr>
              <a:t> </a:t>
            </a:r>
            <a:r>
              <a:rPr spc="114" dirty="0">
                <a:solidFill>
                  <a:srgbClr val="3E3E3E"/>
                </a:solidFill>
              </a:rPr>
              <a:t>Accounts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6054" y="1933193"/>
            <a:ext cx="127457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Service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scheduled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processes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server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software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like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databases.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4371" y="760476"/>
            <a:ext cx="4175760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5395" y="2679192"/>
            <a:ext cx="12611100" cy="480822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1271" y="306451"/>
            <a:ext cx="30143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3E3E3E"/>
                </a:solidFill>
              </a:rPr>
              <a:t>Service</a:t>
            </a:r>
            <a:r>
              <a:rPr spc="-180" dirty="0">
                <a:solidFill>
                  <a:srgbClr val="3E3E3E"/>
                </a:solidFill>
              </a:rPr>
              <a:t> </a:t>
            </a:r>
            <a:r>
              <a:rPr spc="114" dirty="0">
                <a:solidFill>
                  <a:srgbClr val="3E3E3E"/>
                </a:solidFill>
              </a:rPr>
              <a:t>Accounts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4371" y="760476"/>
            <a:ext cx="417576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237051" y="4811267"/>
            <a:ext cx="5749290" cy="3535679"/>
            <a:chOff x="5237051" y="4811267"/>
            <a:chExt cx="5749290" cy="3535679"/>
          </a:xfrm>
        </p:grpSpPr>
        <p:sp>
          <p:nvSpPr>
            <p:cNvPr id="5" name="object 5"/>
            <p:cNvSpPr/>
            <p:nvPr/>
          </p:nvSpPr>
          <p:spPr>
            <a:xfrm>
              <a:off x="5237051" y="5127021"/>
              <a:ext cx="5749290" cy="3220085"/>
            </a:xfrm>
            <a:custGeom>
              <a:avLst/>
              <a:gdLst/>
              <a:ahLst/>
              <a:cxnLst/>
              <a:rect l="l" t="t" r="r" b="b"/>
              <a:pathLst>
                <a:path w="5749290" h="3220084">
                  <a:moveTo>
                    <a:pt x="2873676" y="0"/>
                  </a:moveTo>
                  <a:lnTo>
                    <a:pt x="2845300" y="7072"/>
                  </a:lnTo>
                  <a:lnTo>
                    <a:pt x="2832401" y="28289"/>
                  </a:lnTo>
                  <a:lnTo>
                    <a:pt x="2832401" y="1861788"/>
                  </a:lnTo>
                  <a:lnTo>
                    <a:pt x="2781332" y="1862129"/>
                  </a:lnTo>
                  <a:lnTo>
                    <a:pt x="2730449" y="1863153"/>
                  </a:lnTo>
                  <a:lnTo>
                    <a:pt x="2679753" y="1864859"/>
                  </a:lnTo>
                  <a:lnTo>
                    <a:pt x="2629243" y="1867249"/>
                  </a:lnTo>
                  <a:lnTo>
                    <a:pt x="2578921" y="1870321"/>
                  </a:lnTo>
                  <a:lnTo>
                    <a:pt x="2528786" y="1874076"/>
                  </a:lnTo>
                  <a:lnTo>
                    <a:pt x="2478838" y="1878514"/>
                  </a:lnTo>
                  <a:lnTo>
                    <a:pt x="2429077" y="1883635"/>
                  </a:lnTo>
                  <a:lnTo>
                    <a:pt x="2379503" y="1889440"/>
                  </a:lnTo>
                  <a:lnTo>
                    <a:pt x="2330117" y="1895927"/>
                  </a:lnTo>
                  <a:lnTo>
                    <a:pt x="2280918" y="1903098"/>
                  </a:lnTo>
                  <a:lnTo>
                    <a:pt x="2231907" y="1910953"/>
                  </a:lnTo>
                  <a:lnTo>
                    <a:pt x="2183083" y="1919491"/>
                  </a:lnTo>
                  <a:lnTo>
                    <a:pt x="2134447" y="1928712"/>
                  </a:lnTo>
                  <a:lnTo>
                    <a:pt x="2085998" y="1938617"/>
                  </a:lnTo>
                  <a:lnTo>
                    <a:pt x="2037738" y="1949206"/>
                  </a:lnTo>
                  <a:lnTo>
                    <a:pt x="1989665" y="1960479"/>
                  </a:lnTo>
                  <a:lnTo>
                    <a:pt x="1941781" y="1972435"/>
                  </a:lnTo>
                  <a:lnTo>
                    <a:pt x="1894084" y="1985076"/>
                  </a:lnTo>
                  <a:lnTo>
                    <a:pt x="1846576" y="1998401"/>
                  </a:lnTo>
                  <a:lnTo>
                    <a:pt x="1799256" y="2012410"/>
                  </a:lnTo>
                  <a:lnTo>
                    <a:pt x="738679" y="1108297"/>
                  </a:lnTo>
                  <a:lnTo>
                    <a:pt x="726156" y="1101224"/>
                  </a:lnTo>
                  <a:lnTo>
                    <a:pt x="711073" y="1098867"/>
                  </a:lnTo>
                  <a:lnTo>
                    <a:pt x="696013" y="1101224"/>
                  </a:lnTo>
                  <a:lnTo>
                    <a:pt x="683561" y="1108297"/>
                  </a:lnTo>
                  <a:lnTo>
                    <a:pt x="675846" y="1126886"/>
                  </a:lnTo>
                  <a:lnTo>
                    <a:pt x="673274" y="1144333"/>
                  </a:lnTo>
                  <a:lnTo>
                    <a:pt x="675846" y="1159446"/>
                  </a:lnTo>
                  <a:lnTo>
                    <a:pt x="683561" y="1171035"/>
                  </a:lnTo>
                  <a:lnTo>
                    <a:pt x="1716579" y="2037556"/>
                  </a:lnTo>
                  <a:lnTo>
                    <a:pt x="1667346" y="2052592"/>
                  </a:lnTo>
                  <a:lnTo>
                    <a:pt x="1618414" y="2068297"/>
                  </a:lnTo>
                  <a:lnTo>
                    <a:pt x="1569788" y="2084666"/>
                  </a:lnTo>
                  <a:lnTo>
                    <a:pt x="1521475" y="2101695"/>
                  </a:lnTo>
                  <a:lnTo>
                    <a:pt x="1473481" y="2119378"/>
                  </a:lnTo>
                  <a:lnTo>
                    <a:pt x="1425811" y="2137712"/>
                  </a:lnTo>
                  <a:lnTo>
                    <a:pt x="1378472" y="2156693"/>
                  </a:lnTo>
                  <a:lnTo>
                    <a:pt x="1331470" y="2176315"/>
                  </a:lnTo>
                  <a:lnTo>
                    <a:pt x="1284810" y="2196576"/>
                  </a:lnTo>
                  <a:lnTo>
                    <a:pt x="1238499" y="2217469"/>
                  </a:lnTo>
                  <a:lnTo>
                    <a:pt x="1192542" y="2238991"/>
                  </a:lnTo>
                  <a:lnTo>
                    <a:pt x="1146947" y="2261137"/>
                  </a:lnTo>
                  <a:lnTo>
                    <a:pt x="1101718" y="2283904"/>
                  </a:lnTo>
                  <a:lnTo>
                    <a:pt x="1056862" y="2307286"/>
                  </a:lnTo>
                  <a:lnTo>
                    <a:pt x="1012384" y="2331279"/>
                  </a:lnTo>
                  <a:lnTo>
                    <a:pt x="968291" y="2355879"/>
                  </a:lnTo>
                  <a:lnTo>
                    <a:pt x="924589" y="2381081"/>
                  </a:lnTo>
                  <a:lnTo>
                    <a:pt x="881283" y="2406882"/>
                  </a:lnTo>
                  <a:lnTo>
                    <a:pt x="838381" y="2433276"/>
                  </a:lnTo>
                  <a:lnTo>
                    <a:pt x="795887" y="2460259"/>
                  </a:lnTo>
                  <a:lnTo>
                    <a:pt x="753807" y="2487828"/>
                  </a:lnTo>
                  <a:lnTo>
                    <a:pt x="712149" y="2515976"/>
                  </a:lnTo>
                  <a:lnTo>
                    <a:pt x="670917" y="2544701"/>
                  </a:lnTo>
                  <a:lnTo>
                    <a:pt x="630118" y="2573997"/>
                  </a:lnTo>
                  <a:lnTo>
                    <a:pt x="589757" y="2603861"/>
                  </a:lnTo>
                  <a:lnTo>
                    <a:pt x="549841" y="2634287"/>
                  </a:lnTo>
                  <a:lnTo>
                    <a:pt x="510376" y="2665272"/>
                  </a:lnTo>
                  <a:lnTo>
                    <a:pt x="471368" y="2696812"/>
                  </a:lnTo>
                  <a:lnTo>
                    <a:pt x="432823" y="2728900"/>
                  </a:lnTo>
                  <a:lnTo>
                    <a:pt x="394746" y="2761535"/>
                  </a:lnTo>
                  <a:lnTo>
                    <a:pt x="357144" y="2794710"/>
                  </a:lnTo>
                  <a:lnTo>
                    <a:pt x="320023" y="2828421"/>
                  </a:lnTo>
                  <a:lnTo>
                    <a:pt x="283388" y="2862665"/>
                  </a:lnTo>
                  <a:lnTo>
                    <a:pt x="247247" y="2897436"/>
                  </a:lnTo>
                  <a:lnTo>
                    <a:pt x="211604" y="2932731"/>
                  </a:lnTo>
                  <a:lnTo>
                    <a:pt x="176465" y="2968545"/>
                  </a:lnTo>
                  <a:lnTo>
                    <a:pt x="141838" y="3004873"/>
                  </a:lnTo>
                  <a:lnTo>
                    <a:pt x="107727" y="3041712"/>
                  </a:lnTo>
                  <a:lnTo>
                    <a:pt x="74140" y="3079056"/>
                  </a:lnTo>
                  <a:lnTo>
                    <a:pt x="41080" y="3116902"/>
                  </a:lnTo>
                  <a:lnTo>
                    <a:pt x="8556" y="3155245"/>
                  </a:lnTo>
                  <a:lnTo>
                    <a:pt x="0" y="3189779"/>
                  </a:lnTo>
                  <a:lnTo>
                    <a:pt x="6681" y="3201158"/>
                  </a:lnTo>
                  <a:lnTo>
                    <a:pt x="22399" y="3205473"/>
                  </a:lnTo>
                  <a:lnTo>
                    <a:pt x="34851" y="3217837"/>
                  </a:lnTo>
                  <a:lnTo>
                    <a:pt x="49911" y="3219603"/>
                  </a:lnTo>
                  <a:lnTo>
                    <a:pt x="64994" y="3214305"/>
                  </a:lnTo>
                  <a:lnTo>
                    <a:pt x="77517" y="3205473"/>
                  </a:lnTo>
                  <a:lnTo>
                    <a:pt x="108780" y="3168049"/>
                  </a:lnTo>
                  <a:lnTo>
                    <a:pt x="140581" y="3131125"/>
                  </a:lnTo>
                  <a:lnTo>
                    <a:pt x="172913" y="3094703"/>
                  </a:lnTo>
                  <a:lnTo>
                    <a:pt x="205769" y="3058786"/>
                  </a:lnTo>
                  <a:lnTo>
                    <a:pt x="239141" y="3023377"/>
                  </a:lnTo>
                  <a:lnTo>
                    <a:pt x="273024" y="2988480"/>
                  </a:lnTo>
                  <a:lnTo>
                    <a:pt x="307410" y="2954096"/>
                  </a:lnTo>
                  <a:lnTo>
                    <a:pt x="342292" y="2920228"/>
                  </a:lnTo>
                  <a:lnTo>
                    <a:pt x="377663" y="2886881"/>
                  </a:lnTo>
                  <a:lnTo>
                    <a:pt x="413517" y="2854055"/>
                  </a:lnTo>
                  <a:lnTo>
                    <a:pt x="449846" y="2821755"/>
                  </a:lnTo>
                  <a:lnTo>
                    <a:pt x="486643" y="2789984"/>
                  </a:lnTo>
                  <a:lnTo>
                    <a:pt x="523902" y="2758743"/>
                  </a:lnTo>
                  <a:lnTo>
                    <a:pt x="561616" y="2728036"/>
                  </a:lnTo>
                  <a:lnTo>
                    <a:pt x="599777" y="2697867"/>
                  </a:lnTo>
                  <a:lnTo>
                    <a:pt x="638379" y="2668237"/>
                  </a:lnTo>
                  <a:lnTo>
                    <a:pt x="677415" y="2639149"/>
                  </a:lnTo>
                  <a:lnTo>
                    <a:pt x="716877" y="2610607"/>
                  </a:lnTo>
                  <a:lnTo>
                    <a:pt x="756760" y="2582613"/>
                  </a:lnTo>
                  <a:lnTo>
                    <a:pt x="797055" y="2555171"/>
                  </a:lnTo>
                  <a:lnTo>
                    <a:pt x="837757" y="2528283"/>
                  </a:lnTo>
                  <a:lnTo>
                    <a:pt x="878857" y="2501951"/>
                  </a:lnTo>
                  <a:lnTo>
                    <a:pt x="920350" y="2476180"/>
                  </a:lnTo>
                  <a:lnTo>
                    <a:pt x="962228" y="2450971"/>
                  </a:lnTo>
                  <a:lnTo>
                    <a:pt x="1004485" y="2426328"/>
                  </a:lnTo>
                  <a:lnTo>
                    <a:pt x="1047112" y="2402254"/>
                  </a:lnTo>
                  <a:lnTo>
                    <a:pt x="1090105" y="2378750"/>
                  </a:lnTo>
                  <a:lnTo>
                    <a:pt x="1133454" y="2355821"/>
                  </a:lnTo>
                  <a:lnTo>
                    <a:pt x="1177155" y="2333469"/>
                  </a:lnTo>
                  <a:lnTo>
                    <a:pt x="1221199" y="2311698"/>
                  </a:lnTo>
                  <a:lnTo>
                    <a:pt x="1265580" y="2290509"/>
                  </a:lnTo>
                  <a:lnTo>
                    <a:pt x="1310290" y="2269905"/>
                  </a:lnTo>
                  <a:lnTo>
                    <a:pt x="1355324" y="2249891"/>
                  </a:lnTo>
                  <a:lnTo>
                    <a:pt x="1400673" y="2230468"/>
                  </a:lnTo>
                  <a:lnTo>
                    <a:pt x="1446331" y="2211639"/>
                  </a:lnTo>
                  <a:lnTo>
                    <a:pt x="1492292" y="2193408"/>
                  </a:lnTo>
                  <a:lnTo>
                    <a:pt x="1538547" y="2175776"/>
                  </a:lnTo>
                  <a:lnTo>
                    <a:pt x="1585091" y="2158748"/>
                  </a:lnTo>
                  <a:lnTo>
                    <a:pt x="1631916" y="2142326"/>
                  </a:lnTo>
                  <a:lnTo>
                    <a:pt x="1679016" y="2126512"/>
                  </a:lnTo>
                  <a:lnTo>
                    <a:pt x="1726382" y="2111310"/>
                  </a:lnTo>
                  <a:lnTo>
                    <a:pt x="1774010" y="2096723"/>
                  </a:lnTo>
                  <a:lnTo>
                    <a:pt x="1821890" y="2082753"/>
                  </a:lnTo>
                  <a:lnTo>
                    <a:pt x="1870018" y="2069403"/>
                  </a:lnTo>
                  <a:lnTo>
                    <a:pt x="1918385" y="2056677"/>
                  </a:lnTo>
                  <a:lnTo>
                    <a:pt x="1966985" y="2044576"/>
                  </a:lnTo>
                  <a:lnTo>
                    <a:pt x="2015810" y="2033104"/>
                  </a:lnTo>
                  <a:lnTo>
                    <a:pt x="2064855" y="2022265"/>
                  </a:lnTo>
                  <a:lnTo>
                    <a:pt x="2114111" y="2012059"/>
                  </a:lnTo>
                  <a:lnTo>
                    <a:pt x="2163573" y="2002492"/>
                  </a:lnTo>
                  <a:lnTo>
                    <a:pt x="2213232" y="1993565"/>
                  </a:lnTo>
                  <a:lnTo>
                    <a:pt x="2263083" y="1985281"/>
                  </a:lnTo>
                  <a:lnTo>
                    <a:pt x="2313118" y="1977643"/>
                  </a:lnTo>
                  <a:lnTo>
                    <a:pt x="2363330" y="1970654"/>
                  </a:lnTo>
                  <a:lnTo>
                    <a:pt x="2413712" y="1964318"/>
                  </a:lnTo>
                  <a:lnTo>
                    <a:pt x="2464258" y="1958636"/>
                  </a:lnTo>
                  <a:lnTo>
                    <a:pt x="2514961" y="1953611"/>
                  </a:lnTo>
                  <a:lnTo>
                    <a:pt x="2565812" y="1949248"/>
                  </a:lnTo>
                  <a:lnTo>
                    <a:pt x="2616807" y="1945548"/>
                  </a:lnTo>
                  <a:lnTo>
                    <a:pt x="2667937" y="1942514"/>
                  </a:lnTo>
                  <a:lnTo>
                    <a:pt x="2719196" y="1940149"/>
                  </a:lnTo>
                  <a:lnTo>
                    <a:pt x="2770577" y="1938456"/>
                  </a:lnTo>
                  <a:lnTo>
                    <a:pt x="2822073" y="1937439"/>
                  </a:lnTo>
                  <a:lnTo>
                    <a:pt x="2873676" y="1937099"/>
                  </a:lnTo>
                  <a:lnTo>
                    <a:pt x="2925100" y="1937428"/>
                  </a:lnTo>
                  <a:lnTo>
                    <a:pt x="2976382" y="1938415"/>
                  </a:lnTo>
                  <a:lnTo>
                    <a:pt x="3027517" y="1940056"/>
                  </a:lnTo>
                  <a:lnTo>
                    <a:pt x="3078498" y="1942349"/>
                  </a:lnTo>
                  <a:lnTo>
                    <a:pt x="3129320" y="1945291"/>
                  </a:lnTo>
                  <a:lnTo>
                    <a:pt x="3179979" y="1948878"/>
                  </a:lnTo>
                  <a:lnTo>
                    <a:pt x="3230468" y="1953110"/>
                  </a:lnTo>
                  <a:lnTo>
                    <a:pt x="3280782" y="1957982"/>
                  </a:lnTo>
                  <a:lnTo>
                    <a:pt x="3330917" y="1963492"/>
                  </a:lnTo>
                  <a:lnTo>
                    <a:pt x="3380865" y="1969637"/>
                  </a:lnTo>
                  <a:lnTo>
                    <a:pt x="3430623" y="1976415"/>
                  </a:lnTo>
                  <a:lnTo>
                    <a:pt x="3480184" y="1983822"/>
                  </a:lnTo>
                  <a:lnTo>
                    <a:pt x="3529543" y="1991856"/>
                  </a:lnTo>
                  <a:lnTo>
                    <a:pt x="3578695" y="2000515"/>
                  </a:lnTo>
                  <a:lnTo>
                    <a:pt x="3627634" y="2009795"/>
                  </a:lnTo>
                  <a:lnTo>
                    <a:pt x="3676355" y="2019694"/>
                  </a:lnTo>
                  <a:lnTo>
                    <a:pt x="3724852" y="2030208"/>
                  </a:lnTo>
                  <a:lnTo>
                    <a:pt x="3773121" y="2041336"/>
                  </a:lnTo>
                  <a:lnTo>
                    <a:pt x="3821155" y="2053075"/>
                  </a:lnTo>
                  <a:lnTo>
                    <a:pt x="3868949" y="2065421"/>
                  </a:lnTo>
                  <a:lnTo>
                    <a:pt x="3916498" y="2078372"/>
                  </a:lnTo>
                  <a:lnTo>
                    <a:pt x="3963796" y="2091925"/>
                  </a:lnTo>
                  <a:lnTo>
                    <a:pt x="4010839" y="2106078"/>
                  </a:lnTo>
                  <a:lnTo>
                    <a:pt x="4057620" y="2120828"/>
                  </a:lnTo>
                  <a:lnTo>
                    <a:pt x="4104134" y="2136171"/>
                  </a:lnTo>
                  <a:lnTo>
                    <a:pt x="4150376" y="2152106"/>
                  </a:lnTo>
                  <a:lnTo>
                    <a:pt x="4196340" y="2168630"/>
                  </a:lnTo>
                  <a:lnTo>
                    <a:pt x="4242021" y="2185739"/>
                  </a:lnTo>
                  <a:lnTo>
                    <a:pt x="4287413" y="2203431"/>
                  </a:lnTo>
                  <a:lnTo>
                    <a:pt x="4332511" y="2221704"/>
                  </a:lnTo>
                  <a:lnTo>
                    <a:pt x="4377310" y="2240554"/>
                  </a:lnTo>
                  <a:lnTo>
                    <a:pt x="4421805" y="2259978"/>
                  </a:lnTo>
                  <a:lnTo>
                    <a:pt x="4465989" y="2279975"/>
                  </a:lnTo>
                  <a:lnTo>
                    <a:pt x="4509857" y="2300541"/>
                  </a:lnTo>
                  <a:lnTo>
                    <a:pt x="4553405" y="2321674"/>
                  </a:lnTo>
                  <a:lnTo>
                    <a:pt x="4596626" y="2343370"/>
                  </a:lnTo>
                  <a:lnTo>
                    <a:pt x="4639515" y="2365628"/>
                  </a:lnTo>
                  <a:lnTo>
                    <a:pt x="4682066" y="2388444"/>
                  </a:lnTo>
                  <a:lnTo>
                    <a:pt x="4724275" y="2411815"/>
                  </a:lnTo>
                  <a:lnTo>
                    <a:pt x="4766136" y="2435739"/>
                  </a:lnTo>
                  <a:lnTo>
                    <a:pt x="4807644" y="2460213"/>
                  </a:lnTo>
                  <a:lnTo>
                    <a:pt x="4848792" y="2485235"/>
                  </a:lnTo>
                  <a:lnTo>
                    <a:pt x="4889576" y="2510801"/>
                  </a:lnTo>
                  <a:lnTo>
                    <a:pt x="4929991" y="2536909"/>
                  </a:lnTo>
                  <a:lnTo>
                    <a:pt x="4970030" y="2563556"/>
                  </a:lnTo>
                  <a:lnTo>
                    <a:pt x="5009688" y="2590739"/>
                  </a:lnTo>
                  <a:lnTo>
                    <a:pt x="5048961" y="2618456"/>
                  </a:lnTo>
                  <a:lnTo>
                    <a:pt x="5087842" y="2646704"/>
                  </a:lnTo>
                  <a:lnTo>
                    <a:pt x="5126326" y="2675480"/>
                  </a:lnTo>
                  <a:lnTo>
                    <a:pt x="5164408" y="2704781"/>
                  </a:lnTo>
                  <a:lnTo>
                    <a:pt x="5202082" y="2734605"/>
                  </a:lnTo>
                  <a:lnTo>
                    <a:pt x="5239343" y="2764949"/>
                  </a:lnTo>
                  <a:lnTo>
                    <a:pt x="5276185" y="2795809"/>
                  </a:lnTo>
                  <a:lnTo>
                    <a:pt x="5312604" y="2827184"/>
                  </a:lnTo>
                  <a:lnTo>
                    <a:pt x="5348593" y="2859071"/>
                  </a:lnTo>
                  <a:lnTo>
                    <a:pt x="5384147" y="2891467"/>
                  </a:lnTo>
                  <a:lnTo>
                    <a:pt x="5419262" y="2924369"/>
                  </a:lnTo>
                  <a:lnTo>
                    <a:pt x="5453930" y="2957774"/>
                  </a:lnTo>
                  <a:lnTo>
                    <a:pt x="5488148" y="2991679"/>
                  </a:lnTo>
                  <a:lnTo>
                    <a:pt x="5521909" y="3026083"/>
                  </a:lnTo>
                  <a:lnTo>
                    <a:pt x="5555208" y="3060982"/>
                  </a:lnTo>
                  <a:lnTo>
                    <a:pt x="5588040" y="3096373"/>
                  </a:lnTo>
                  <a:lnTo>
                    <a:pt x="5620399" y="3132254"/>
                  </a:lnTo>
                  <a:lnTo>
                    <a:pt x="5652280" y="3168621"/>
                  </a:lnTo>
                  <a:lnTo>
                    <a:pt x="5683678" y="3205473"/>
                  </a:lnTo>
                  <a:lnTo>
                    <a:pt x="5686038" y="3212735"/>
                  </a:lnTo>
                  <a:lnTo>
                    <a:pt x="5692267" y="3216463"/>
                  </a:lnTo>
                  <a:lnTo>
                    <a:pt x="5701091" y="3217837"/>
                  </a:lnTo>
                  <a:lnTo>
                    <a:pt x="5711237" y="3218033"/>
                  </a:lnTo>
                  <a:lnTo>
                    <a:pt x="5713597" y="3217837"/>
                  </a:lnTo>
                  <a:lnTo>
                    <a:pt x="5719826" y="3216463"/>
                  </a:lnTo>
                  <a:lnTo>
                    <a:pt x="5728650" y="3212735"/>
                  </a:lnTo>
                  <a:lnTo>
                    <a:pt x="5738796" y="3205473"/>
                  </a:lnTo>
                  <a:lnTo>
                    <a:pt x="5746511" y="3201158"/>
                  </a:lnTo>
                  <a:lnTo>
                    <a:pt x="5749083" y="3189779"/>
                  </a:lnTo>
                  <a:lnTo>
                    <a:pt x="5746511" y="3173691"/>
                  </a:lnTo>
                  <a:lnTo>
                    <a:pt x="5738796" y="3155245"/>
                  </a:lnTo>
                  <a:lnTo>
                    <a:pt x="5706736" y="3116873"/>
                  </a:lnTo>
                  <a:lnTo>
                    <a:pt x="5674140" y="3079049"/>
                  </a:lnTo>
                  <a:lnTo>
                    <a:pt x="5641014" y="3041772"/>
                  </a:lnTo>
                  <a:lnTo>
                    <a:pt x="5607366" y="3005045"/>
                  </a:lnTo>
                  <a:lnTo>
                    <a:pt x="5573202" y="2968868"/>
                  </a:lnTo>
                  <a:lnTo>
                    <a:pt x="5538529" y="2933242"/>
                  </a:lnTo>
                  <a:lnTo>
                    <a:pt x="5503355" y="2898170"/>
                  </a:lnTo>
                  <a:lnTo>
                    <a:pt x="5467686" y="2863652"/>
                  </a:lnTo>
                  <a:lnTo>
                    <a:pt x="5431529" y="2829689"/>
                  </a:lnTo>
                  <a:lnTo>
                    <a:pt x="5394892" y="2796283"/>
                  </a:lnTo>
                  <a:lnTo>
                    <a:pt x="5357780" y="2763434"/>
                  </a:lnTo>
                  <a:lnTo>
                    <a:pt x="5320203" y="2731145"/>
                  </a:lnTo>
                  <a:lnTo>
                    <a:pt x="5282165" y="2699417"/>
                  </a:lnTo>
                  <a:lnTo>
                    <a:pt x="5243675" y="2668250"/>
                  </a:lnTo>
                  <a:lnTo>
                    <a:pt x="5204739" y="2637646"/>
                  </a:lnTo>
                  <a:lnTo>
                    <a:pt x="5165364" y="2607606"/>
                  </a:lnTo>
                  <a:lnTo>
                    <a:pt x="5125558" y="2578131"/>
                  </a:lnTo>
                  <a:lnTo>
                    <a:pt x="5085327" y="2549224"/>
                  </a:lnTo>
                  <a:lnTo>
                    <a:pt x="5044678" y="2520884"/>
                  </a:lnTo>
                  <a:lnTo>
                    <a:pt x="5003618" y="2493113"/>
                  </a:lnTo>
                  <a:lnTo>
                    <a:pt x="4962154" y="2465913"/>
                  </a:lnTo>
                  <a:lnTo>
                    <a:pt x="4920294" y="2439284"/>
                  </a:lnTo>
                  <a:lnTo>
                    <a:pt x="4878044" y="2413228"/>
                  </a:lnTo>
                  <a:lnTo>
                    <a:pt x="4835411" y="2387747"/>
                  </a:lnTo>
                  <a:lnTo>
                    <a:pt x="4792402" y="2362841"/>
                  </a:lnTo>
                  <a:lnTo>
                    <a:pt x="4749024" y="2338511"/>
                  </a:lnTo>
                  <a:lnTo>
                    <a:pt x="4705284" y="2314760"/>
                  </a:lnTo>
                  <a:lnTo>
                    <a:pt x="4661190" y="2291588"/>
                  </a:lnTo>
                  <a:lnTo>
                    <a:pt x="4616747" y="2268996"/>
                  </a:lnTo>
                  <a:lnTo>
                    <a:pt x="4571964" y="2246985"/>
                  </a:lnTo>
                  <a:lnTo>
                    <a:pt x="4526847" y="2225558"/>
                  </a:lnTo>
                  <a:lnTo>
                    <a:pt x="4481402" y="2204715"/>
                  </a:lnTo>
                  <a:lnTo>
                    <a:pt x="4435638" y="2184457"/>
                  </a:lnTo>
                  <a:lnTo>
                    <a:pt x="4389561" y="2164786"/>
                  </a:lnTo>
                  <a:lnTo>
                    <a:pt x="4343178" y="2145703"/>
                  </a:lnTo>
                  <a:lnTo>
                    <a:pt x="4296496" y="2127209"/>
                  </a:lnTo>
                  <a:lnTo>
                    <a:pt x="4249521" y="2109306"/>
                  </a:lnTo>
                  <a:lnTo>
                    <a:pt x="4202262" y="2091994"/>
                  </a:lnTo>
                  <a:lnTo>
                    <a:pt x="4154725" y="2075275"/>
                  </a:lnTo>
                  <a:lnTo>
                    <a:pt x="5187743" y="1171035"/>
                  </a:lnTo>
                  <a:lnTo>
                    <a:pt x="5195530" y="1154142"/>
                  </a:lnTo>
                  <a:lnTo>
                    <a:pt x="5198125" y="1139618"/>
                  </a:lnTo>
                  <a:lnTo>
                    <a:pt x="5195530" y="1125118"/>
                  </a:lnTo>
                  <a:lnTo>
                    <a:pt x="5187743" y="1108297"/>
                  </a:lnTo>
                  <a:lnTo>
                    <a:pt x="5169237" y="1101224"/>
                  </a:lnTo>
                  <a:lnTo>
                    <a:pt x="5153326" y="1098867"/>
                  </a:lnTo>
                  <a:lnTo>
                    <a:pt x="5137415" y="1101224"/>
                  </a:lnTo>
                  <a:lnTo>
                    <a:pt x="5118909" y="1108297"/>
                  </a:lnTo>
                  <a:lnTo>
                    <a:pt x="4072048" y="2050129"/>
                  </a:lnTo>
                  <a:lnTo>
                    <a:pt x="4025104" y="2034102"/>
                  </a:lnTo>
                  <a:lnTo>
                    <a:pt x="3977711" y="2018789"/>
                  </a:lnTo>
                  <a:lnTo>
                    <a:pt x="3929891" y="2004188"/>
                  </a:lnTo>
                  <a:lnTo>
                    <a:pt x="3881664" y="1990300"/>
                  </a:lnTo>
                  <a:lnTo>
                    <a:pt x="3833049" y="1977125"/>
                  </a:lnTo>
                  <a:lnTo>
                    <a:pt x="3784068" y="1964663"/>
                  </a:lnTo>
                  <a:lnTo>
                    <a:pt x="3734741" y="1952913"/>
                  </a:lnTo>
                  <a:lnTo>
                    <a:pt x="3685088" y="1941876"/>
                  </a:lnTo>
                  <a:lnTo>
                    <a:pt x="3635128" y="1931552"/>
                  </a:lnTo>
                  <a:lnTo>
                    <a:pt x="3584884" y="1921940"/>
                  </a:lnTo>
                  <a:lnTo>
                    <a:pt x="3534374" y="1913040"/>
                  </a:lnTo>
                  <a:lnTo>
                    <a:pt x="3483619" y="1904852"/>
                  </a:lnTo>
                  <a:lnTo>
                    <a:pt x="3432639" y="1897377"/>
                  </a:lnTo>
                  <a:lnTo>
                    <a:pt x="3381455" y="1890615"/>
                  </a:lnTo>
                  <a:lnTo>
                    <a:pt x="3330087" y="1884564"/>
                  </a:lnTo>
                  <a:lnTo>
                    <a:pt x="3278555" y="1879225"/>
                  </a:lnTo>
                  <a:lnTo>
                    <a:pt x="3226880" y="1874599"/>
                  </a:lnTo>
                  <a:lnTo>
                    <a:pt x="3175081" y="1870684"/>
                  </a:lnTo>
                  <a:lnTo>
                    <a:pt x="3123180" y="1867481"/>
                  </a:lnTo>
                  <a:lnTo>
                    <a:pt x="3071196" y="1864990"/>
                  </a:lnTo>
                  <a:lnTo>
                    <a:pt x="3019150" y="1863211"/>
                  </a:lnTo>
                  <a:lnTo>
                    <a:pt x="2967061" y="1862144"/>
                  </a:lnTo>
                  <a:lnTo>
                    <a:pt x="2914951" y="1861788"/>
                  </a:lnTo>
                  <a:lnTo>
                    <a:pt x="2914951" y="28289"/>
                  </a:lnTo>
                  <a:lnTo>
                    <a:pt x="2902053" y="7072"/>
                  </a:lnTo>
                  <a:lnTo>
                    <a:pt x="287367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07523" y="5922263"/>
              <a:ext cx="818515" cy="748665"/>
            </a:xfrm>
            <a:custGeom>
              <a:avLst/>
              <a:gdLst/>
              <a:ahLst/>
              <a:cxnLst/>
              <a:rect l="l" t="t" r="r" b="b"/>
              <a:pathLst>
                <a:path w="818515" h="748665">
                  <a:moveTo>
                    <a:pt x="409194" y="0"/>
                  </a:moveTo>
                  <a:lnTo>
                    <a:pt x="357877" y="2915"/>
                  </a:lnTo>
                  <a:lnTo>
                    <a:pt x="308459" y="11426"/>
                  </a:lnTo>
                  <a:lnTo>
                    <a:pt x="261324" y="25184"/>
                  </a:lnTo>
                  <a:lnTo>
                    <a:pt x="216855" y="43837"/>
                  </a:lnTo>
                  <a:lnTo>
                    <a:pt x="175438" y="67034"/>
                  </a:lnTo>
                  <a:lnTo>
                    <a:pt x="137455" y="94426"/>
                  </a:lnTo>
                  <a:lnTo>
                    <a:pt x="103291" y="125660"/>
                  </a:lnTo>
                  <a:lnTo>
                    <a:pt x="73329" y="160388"/>
                  </a:lnTo>
                  <a:lnTo>
                    <a:pt x="47955" y="198257"/>
                  </a:lnTo>
                  <a:lnTo>
                    <a:pt x="27550" y="238918"/>
                  </a:lnTo>
                  <a:lnTo>
                    <a:pt x="12500" y="282019"/>
                  </a:lnTo>
                  <a:lnTo>
                    <a:pt x="3189" y="327211"/>
                  </a:lnTo>
                  <a:lnTo>
                    <a:pt x="0" y="374142"/>
                  </a:lnTo>
                  <a:lnTo>
                    <a:pt x="3189" y="421072"/>
                  </a:lnTo>
                  <a:lnTo>
                    <a:pt x="12500" y="466264"/>
                  </a:lnTo>
                  <a:lnTo>
                    <a:pt x="27550" y="509365"/>
                  </a:lnTo>
                  <a:lnTo>
                    <a:pt x="47955" y="550026"/>
                  </a:lnTo>
                  <a:lnTo>
                    <a:pt x="73329" y="587895"/>
                  </a:lnTo>
                  <a:lnTo>
                    <a:pt x="103291" y="622623"/>
                  </a:lnTo>
                  <a:lnTo>
                    <a:pt x="137455" y="653857"/>
                  </a:lnTo>
                  <a:lnTo>
                    <a:pt x="175438" y="681249"/>
                  </a:lnTo>
                  <a:lnTo>
                    <a:pt x="216855" y="704446"/>
                  </a:lnTo>
                  <a:lnTo>
                    <a:pt x="261324" y="723099"/>
                  </a:lnTo>
                  <a:lnTo>
                    <a:pt x="308459" y="736857"/>
                  </a:lnTo>
                  <a:lnTo>
                    <a:pt x="357877" y="745368"/>
                  </a:lnTo>
                  <a:lnTo>
                    <a:pt x="409194" y="748284"/>
                  </a:lnTo>
                  <a:lnTo>
                    <a:pt x="460510" y="745368"/>
                  </a:lnTo>
                  <a:lnTo>
                    <a:pt x="509928" y="736857"/>
                  </a:lnTo>
                  <a:lnTo>
                    <a:pt x="557063" y="723099"/>
                  </a:lnTo>
                  <a:lnTo>
                    <a:pt x="601532" y="704446"/>
                  </a:lnTo>
                  <a:lnTo>
                    <a:pt x="642949" y="681249"/>
                  </a:lnTo>
                  <a:lnTo>
                    <a:pt x="680932" y="653857"/>
                  </a:lnTo>
                  <a:lnTo>
                    <a:pt x="715096" y="622623"/>
                  </a:lnTo>
                  <a:lnTo>
                    <a:pt x="745058" y="587895"/>
                  </a:lnTo>
                  <a:lnTo>
                    <a:pt x="770432" y="550026"/>
                  </a:lnTo>
                  <a:lnTo>
                    <a:pt x="790837" y="509365"/>
                  </a:lnTo>
                  <a:lnTo>
                    <a:pt x="805887" y="466264"/>
                  </a:lnTo>
                  <a:lnTo>
                    <a:pt x="815198" y="421072"/>
                  </a:lnTo>
                  <a:lnTo>
                    <a:pt x="818387" y="374142"/>
                  </a:lnTo>
                  <a:lnTo>
                    <a:pt x="815198" y="327211"/>
                  </a:lnTo>
                  <a:lnTo>
                    <a:pt x="805887" y="282019"/>
                  </a:lnTo>
                  <a:lnTo>
                    <a:pt x="790837" y="238918"/>
                  </a:lnTo>
                  <a:lnTo>
                    <a:pt x="770432" y="198257"/>
                  </a:lnTo>
                  <a:lnTo>
                    <a:pt x="745058" y="160388"/>
                  </a:lnTo>
                  <a:lnTo>
                    <a:pt x="715096" y="125660"/>
                  </a:lnTo>
                  <a:lnTo>
                    <a:pt x="680932" y="94426"/>
                  </a:lnTo>
                  <a:lnTo>
                    <a:pt x="642949" y="67034"/>
                  </a:lnTo>
                  <a:lnTo>
                    <a:pt x="601532" y="43837"/>
                  </a:lnTo>
                  <a:lnTo>
                    <a:pt x="557063" y="25184"/>
                  </a:lnTo>
                  <a:lnTo>
                    <a:pt x="509928" y="11426"/>
                  </a:lnTo>
                  <a:lnTo>
                    <a:pt x="460510" y="2915"/>
                  </a:lnTo>
                  <a:lnTo>
                    <a:pt x="409194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02295" y="4811267"/>
              <a:ext cx="818515" cy="748665"/>
            </a:xfrm>
            <a:custGeom>
              <a:avLst/>
              <a:gdLst/>
              <a:ahLst/>
              <a:cxnLst/>
              <a:rect l="l" t="t" r="r" b="b"/>
              <a:pathLst>
                <a:path w="818515" h="748664">
                  <a:moveTo>
                    <a:pt x="409194" y="0"/>
                  </a:moveTo>
                  <a:lnTo>
                    <a:pt x="357877" y="2915"/>
                  </a:lnTo>
                  <a:lnTo>
                    <a:pt x="308459" y="11426"/>
                  </a:lnTo>
                  <a:lnTo>
                    <a:pt x="261324" y="25184"/>
                  </a:lnTo>
                  <a:lnTo>
                    <a:pt x="216855" y="43837"/>
                  </a:lnTo>
                  <a:lnTo>
                    <a:pt x="175438" y="67034"/>
                  </a:lnTo>
                  <a:lnTo>
                    <a:pt x="137455" y="94426"/>
                  </a:lnTo>
                  <a:lnTo>
                    <a:pt x="103291" y="125660"/>
                  </a:lnTo>
                  <a:lnTo>
                    <a:pt x="73329" y="160388"/>
                  </a:lnTo>
                  <a:lnTo>
                    <a:pt x="47955" y="198257"/>
                  </a:lnTo>
                  <a:lnTo>
                    <a:pt x="27550" y="238918"/>
                  </a:lnTo>
                  <a:lnTo>
                    <a:pt x="12500" y="282019"/>
                  </a:lnTo>
                  <a:lnTo>
                    <a:pt x="3189" y="327211"/>
                  </a:lnTo>
                  <a:lnTo>
                    <a:pt x="0" y="374142"/>
                  </a:lnTo>
                  <a:lnTo>
                    <a:pt x="3189" y="421072"/>
                  </a:lnTo>
                  <a:lnTo>
                    <a:pt x="12500" y="466264"/>
                  </a:lnTo>
                  <a:lnTo>
                    <a:pt x="27550" y="509365"/>
                  </a:lnTo>
                  <a:lnTo>
                    <a:pt x="47955" y="550026"/>
                  </a:lnTo>
                  <a:lnTo>
                    <a:pt x="73329" y="587895"/>
                  </a:lnTo>
                  <a:lnTo>
                    <a:pt x="103291" y="622623"/>
                  </a:lnTo>
                  <a:lnTo>
                    <a:pt x="137455" y="653857"/>
                  </a:lnTo>
                  <a:lnTo>
                    <a:pt x="175438" y="681249"/>
                  </a:lnTo>
                  <a:lnTo>
                    <a:pt x="216855" y="704446"/>
                  </a:lnTo>
                  <a:lnTo>
                    <a:pt x="261324" y="723099"/>
                  </a:lnTo>
                  <a:lnTo>
                    <a:pt x="308459" y="736857"/>
                  </a:lnTo>
                  <a:lnTo>
                    <a:pt x="357877" y="745368"/>
                  </a:lnTo>
                  <a:lnTo>
                    <a:pt x="409194" y="748284"/>
                  </a:lnTo>
                  <a:lnTo>
                    <a:pt x="460510" y="745368"/>
                  </a:lnTo>
                  <a:lnTo>
                    <a:pt x="509928" y="736857"/>
                  </a:lnTo>
                  <a:lnTo>
                    <a:pt x="557063" y="723099"/>
                  </a:lnTo>
                  <a:lnTo>
                    <a:pt x="601532" y="704446"/>
                  </a:lnTo>
                  <a:lnTo>
                    <a:pt x="642949" y="681249"/>
                  </a:lnTo>
                  <a:lnTo>
                    <a:pt x="680932" y="653857"/>
                  </a:lnTo>
                  <a:lnTo>
                    <a:pt x="715096" y="622623"/>
                  </a:lnTo>
                  <a:lnTo>
                    <a:pt x="745058" y="587895"/>
                  </a:lnTo>
                  <a:lnTo>
                    <a:pt x="770432" y="550026"/>
                  </a:lnTo>
                  <a:lnTo>
                    <a:pt x="790837" y="509365"/>
                  </a:lnTo>
                  <a:lnTo>
                    <a:pt x="805887" y="466264"/>
                  </a:lnTo>
                  <a:lnTo>
                    <a:pt x="815198" y="421072"/>
                  </a:lnTo>
                  <a:lnTo>
                    <a:pt x="818387" y="374142"/>
                  </a:lnTo>
                  <a:lnTo>
                    <a:pt x="815198" y="327211"/>
                  </a:lnTo>
                  <a:lnTo>
                    <a:pt x="805887" y="282019"/>
                  </a:lnTo>
                  <a:lnTo>
                    <a:pt x="790837" y="238918"/>
                  </a:lnTo>
                  <a:lnTo>
                    <a:pt x="770432" y="198257"/>
                  </a:lnTo>
                  <a:lnTo>
                    <a:pt x="745058" y="160388"/>
                  </a:lnTo>
                  <a:lnTo>
                    <a:pt x="715096" y="125660"/>
                  </a:lnTo>
                  <a:lnTo>
                    <a:pt x="680932" y="94426"/>
                  </a:lnTo>
                  <a:lnTo>
                    <a:pt x="642949" y="67034"/>
                  </a:lnTo>
                  <a:lnTo>
                    <a:pt x="601532" y="43837"/>
                  </a:lnTo>
                  <a:lnTo>
                    <a:pt x="557063" y="25184"/>
                  </a:lnTo>
                  <a:lnTo>
                    <a:pt x="509928" y="11426"/>
                  </a:lnTo>
                  <a:lnTo>
                    <a:pt x="460510" y="2915"/>
                  </a:lnTo>
                  <a:lnTo>
                    <a:pt x="409194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95543" y="5821679"/>
              <a:ext cx="818515" cy="748665"/>
            </a:xfrm>
            <a:custGeom>
              <a:avLst/>
              <a:gdLst/>
              <a:ahLst/>
              <a:cxnLst/>
              <a:rect l="l" t="t" r="r" b="b"/>
              <a:pathLst>
                <a:path w="818514" h="748665">
                  <a:moveTo>
                    <a:pt x="409193" y="0"/>
                  </a:moveTo>
                  <a:lnTo>
                    <a:pt x="357877" y="2915"/>
                  </a:lnTo>
                  <a:lnTo>
                    <a:pt x="308459" y="11426"/>
                  </a:lnTo>
                  <a:lnTo>
                    <a:pt x="261324" y="25184"/>
                  </a:lnTo>
                  <a:lnTo>
                    <a:pt x="216855" y="43837"/>
                  </a:lnTo>
                  <a:lnTo>
                    <a:pt x="175438" y="67034"/>
                  </a:lnTo>
                  <a:lnTo>
                    <a:pt x="137455" y="94426"/>
                  </a:lnTo>
                  <a:lnTo>
                    <a:pt x="103291" y="125660"/>
                  </a:lnTo>
                  <a:lnTo>
                    <a:pt x="73329" y="160388"/>
                  </a:lnTo>
                  <a:lnTo>
                    <a:pt x="47955" y="198257"/>
                  </a:lnTo>
                  <a:lnTo>
                    <a:pt x="27550" y="238918"/>
                  </a:lnTo>
                  <a:lnTo>
                    <a:pt x="12500" y="282019"/>
                  </a:lnTo>
                  <a:lnTo>
                    <a:pt x="3189" y="327211"/>
                  </a:lnTo>
                  <a:lnTo>
                    <a:pt x="0" y="374142"/>
                  </a:lnTo>
                  <a:lnTo>
                    <a:pt x="3189" y="421072"/>
                  </a:lnTo>
                  <a:lnTo>
                    <a:pt x="12500" y="466264"/>
                  </a:lnTo>
                  <a:lnTo>
                    <a:pt x="27550" y="509365"/>
                  </a:lnTo>
                  <a:lnTo>
                    <a:pt x="47955" y="550026"/>
                  </a:lnTo>
                  <a:lnTo>
                    <a:pt x="73329" y="587895"/>
                  </a:lnTo>
                  <a:lnTo>
                    <a:pt x="103291" y="622623"/>
                  </a:lnTo>
                  <a:lnTo>
                    <a:pt x="137455" y="653857"/>
                  </a:lnTo>
                  <a:lnTo>
                    <a:pt x="175438" y="681249"/>
                  </a:lnTo>
                  <a:lnTo>
                    <a:pt x="216855" y="704446"/>
                  </a:lnTo>
                  <a:lnTo>
                    <a:pt x="261324" y="723099"/>
                  </a:lnTo>
                  <a:lnTo>
                    <a:pt x="308459" y="736857"/>
                  </a:lnTo>
                  <a:lnTo>
                    <a:pt x="357877" y="745368"/>
                  </a:lnTo>
                  <a:lnTo>
                    <a:pt x="409193" y="748284"/>
                  </a:lnTo>
                  <a:lnTo>
                    <a:pt x="460510" y="745368"/>
                  </a:lnTo>
                  <a:lnTo>
                    <a:pt x="509928" y="736857"/>
                  </a:lnTo>
                  <a:lnTo>
                    <a:pt x="557063" y="723099"/>
                  </a:lnTo>
                  <a:lnTo>
                    <a:pt x="601532" y="704446"/>
                  </a:lnTo>
                  <a:lnTo>
                    <a:pt x="642949" y="681249"/>
                  </a:lnTo>
                  <a:lnTo>
                    <a:pt x="680932" y="653857"/>
                  </a:lnTo>
                  <a:lnTo>
                    <a:pt x="715096" y="622623"/>
                  </a:lnTo>
                  <a:lnTo>
                    <a:pt x="745058" y="587895"/>
                  </a:lnTo>
                  <a:lnTo>
                    <a:pt x="770432" y="550026"/>
                  </a:lnTo>
                  <a:lnTo>
                    <a:pt x="790837" y="509365"/>
                  </a:lnTo>
                  <a:lnTo>
                    <a:pt x="805887" y="466264"/>
                  </a:lnTo>
                  <a:lnTo>
                    <a:pt x="815198" y="421072"/>
                  </a:lnTo>
                  <a:lnTo>
                    <a:pt x="818388" y="374142"/>
                  </a:lnTo>
                  <a:lnTo>
                    <a:pt x="815198" y="327211"/>
                  </a:lnTo>
                  <a:lnTo>
                    <a:pt x="805887" y="282019"/>
                  </a:lnTo>
                  <a:lnTo>
                    <a:pt x="790837" y="238918"/>
                  </a:lnTo>
                  <a:lnTo>
                    <a:pt x="770432" y="198257"/>
                  </a:lnTo>
                  <a:lnTo>
                    <a:pt x="745058" y="160388"/>
                  </a:lnTo>
                  <a:lnTo>
                    <a:pt x="715096" y="125660"/>
                  </a:lnTo>
                  <a:lnTo>
                    <a:pt x="680932" y="94426"/>
                  </a:lnTo>
                  <a:lnTo>
                    <a:pt x="642949" y="67034"/>
                  </a:lnTo>
                  <a:lnTo>
                    <a:pt x="601532" y="43837"/>
                  </a:lnTo>
                  <a:lnTo>
                    <a:pt x="557063" y="25184"/>
                  </a:lnTo>
                  <a:lnTo>
                    <a:pt x="509928" y="11426"/>
                  </a:lnTo>
                  <a:lnTo>
                    <a:pt x="460510" y="2915"/>
                  </a:lnTo>
                  <a:lnTo>
                    <a:pt x="409193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939278" y="4991227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33034" y="6001003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45394" y="6101588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13202" y="5264937"/>
            <a:ext cx="2593340" cy="155575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2200" b="1" spc="110" dirty="0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endParaRPr sz="2200">
              <a:latin typeface="Trebuchet MS"/>
              <a:cs typeface="Trebuchet MS"/>
            </a:endParaRPr>
          </a:p>
          <a:p>
            <a:pPr marL="12700" marR="5080" indent="-4445" algn="ctr">
              <a:lnSpc>
                <a:spcPct val="114100"/>
              </a:lnSpc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has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most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privileges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default 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Windows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42922" y="1882292"/>
            <a:ext cx="12572365" cy="2630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04310" marR="5080" indent="-3992245">
              <a:lnSpc>
                <a:spcPct val="114999"/>
              </a:lnSpc>
              <a:spcBef>
                <a:spcPts val="100"/>
              </a:spcBef>
            </a:pP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Service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do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not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accept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any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user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interactive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logons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but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run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processes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background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ser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ice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cl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des: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750">
              <a:latin typeface="Lucida Sans Unicode"/>
              <a:cs typeface="Lucida Sans Unicode"/>
            </a:endParaRPr>
          </a:p>
          <a:p>
            <a:pPr marR="666115" algn="ctr">
              <a:lnSpc>
                <a:spcPct val="100000"/>
              </a:lnSpc>
            </a:pPr>
            <a:r>
              <a:rPr sz="2200" b="1" spc="55" dirty="0">
                <a:solidFill>
                  <a:srgbClr val="3E3E3E"/>
                </a:solidFill>
                <a:latin typeface="Trebuchet MS"/>
                <a:cs typeface="Trebuchet MS"/>
              </a:rPr>
              <a:t>Local</a:t>
            </a:r>
            <a:r>
              <a:rPr sz="2200" b="1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4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endParaRPr sz="2200">
              <a:latin typeface="Trebuchet MS"/>
              <a:cs typeface="Trebuchet MS"/>
            </a:endParaRPr>
          </a:p>
          <a:p>
            <a:pPr marL="2742565" marR="3413125" algn="ctr">
              <a:lnSpc>
                <a:spcPct val="114100"/>
              </a:lnSpc>
            </a:pP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This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has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same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privileges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standard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user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44833" y="4858494"/>
            <a:ext cx="3689350" cy="270319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75"/>
              </a:spcBef>
            </a:pPr>
            <a:r>
              <a:rPr sz="2200" b="1" spc="130" dirty="0">
                <a:solidFill>
                  <a:srgbClr val="3E3E3E"/>
                </a:solidFill>
                <a:latin typeface="Trebuchet MS"/>
                <a:cs typeface="Trebuchet MS"/>
              </a:rPr>
              <a:t>Network</a:t>
            </a:r>
            <a:r>
              <a:rPr sz="2200" b="1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4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endParaRPr sz="2200">
              <a:latin typeface="Trebuchet MS"/>
              <a:cs typeface="Trebuchet MS"/>
            </a:endParaRPr>
          </a:p>
          <a:p>
            <a:pPr marL="12700" marR="5080" algn="ctr">
              <a:lnSpc>
                <a:spcPct val="113999"/>
              </a:lnSpc>
              <a:spcBef>
                <a:spcPts val="5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has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same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privileges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as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standard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user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but can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present the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computer's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 credentials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when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accessing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network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resources.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21555" y="306451"/>
            <a:ext cx="761110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0" dirty="0">
                <a:solidFill>
                  <a:srgbClr val="3E3E3E"/>
                </a:solidFill>
              </a:rPr>
              <a:t>Shared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or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75" dirty="0">
                <a:solidFill>
                  <a:srgbClr val="3E3E3E"/>
                </a:solidFill>
              </a:rPr>
              <a:t>Device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120" dirty="0">
                <a:solidFill>
                  <a:srgbClr val="3E3E3E"/>
                </a:solidFill>
              </a:rPr>
              <a:t>Accounts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175" dirty="0">
                <a:solidFill>
                  <a:srgbClr val="3E3E3E"/>
                </a:solidFill>
              </a:rPr>
              <a:t>and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Credentials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71650" y="1882292"/>
            <a:ext cx="1311338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65800" marR="5080" indent="-5753735">
              <a:lnSpc>
                <a:spcPct val="114999"/>
              </a:lnSpc>
              <a:spcBef>
                <a:spcPts val="100"/>
              </a:spcBef>
            </a:pP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shared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where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multiple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people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know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password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(or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other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authentication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credentials).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8420" y="760476"/>
            <a:ext cx="11303507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628900" y="3450335"/>
            <a:ext cx="9439910" cy="1036319"/>
          </a:xfrm>
          <a:custGeom>
            <a:avLst/>
            <a:gdLst/>
            <a:ahLst/>
            <a:cxnLst/>
            <a:rect l="l" t="t" r="r" b="b"/>
            <a:pathLst>
              <a:path w="9439910" h="1036320">
                <a:moveTo>
                  <a:pt x="0" y="172719"/>
                </a:moveTo>
                <a:lnTo>
                  <a:pt x="6170" y="126808"/>
                </a:lnTo>
                <a:lnTo>
                  <a:pt x="23584" y="85550"/>
                </a:lnTo>
                <a:lnTo>
                  <a:pt x="50593" y="50593"/>
                </a:lnTo>
                <a:lnTo>
                  <a:pt x="85550" y="23584"/>
                </a:lnTo>
                <a:lnTo>
                  <a:pt x="126808" y="6170"/>
                </a:lnTo>
                <a:lnTo>
                  <a:pt x="172719" y="0"/>
                </a:lnTo>
                <a:lnTo>
                  <a:pt x="9266936" y="0"/>
                </a:lnTo>
                <a:lnTo>
                  <a:pt x="9312847" y="6170"/>
                </a:lnTo>
                <a:lnTo>
                  <a:pt x="9354105" y="23584"/>
                </a:lnTo>
                <a:lnTo>
                  <a:pt x="9389062" y="50593"/>
                </a:lnTo>
                <a:lnTo>
                  <a:pt x="9416071" y="85550"/>
                </a:lnTo>
                <a:lnTo>
                  <a:pt x="9433485" y="126808"/>
                </a:lnTo>
                <a:lnTo>
                  <a:pt x="9439656" y="172719"/>
                </a:lnTo>
                <a:lnTo>
                  <a:pt x="9439656" y="863600"/>
                </a:lnTo>
                <a:lnTo>
                  <a:pt x="9433485" y="909511"/>
                </a:lnTo>
                <a:lnTo>
                  <a:pt x="9416071" y="950769"/>
                </a:lnTo>
                <a:lnTo>
                  <a:pt x="9389062" y="985726"/>
                </a:lnTo>
                <a:lnTo>
                  <a:pt x="9354105" y="1012735"/>
                </a:lnTo>
                <a:lnTo>
                  <a:pt x="9312847" y="1030149"/>
                </a:lnTo>
                <a:lnTo>
                  <a:pt x="9266936" y="1036319"/>
                </a:lnTo>
                <a:lnTo>
                  <a:pt x="172719" y="1036319"/>
                </a:lnTo>
                <a:lnTo>
                  <a:pt x="126808" y="1030149"/>
                </a:lnTo>
                <a:lnTo>
                  <a:pt x="85550" y="1012735"/>
                </a:lnTo>
                <a:lnTo>
                  <a:pt x="50593" y="985726"/>
                </a:lnTo>
                <a:lnTo>
                  <a:pt x="23584" y="950769"/>
                </a:lnTo>
                <a:lnTo>
                  <a:pt x="6170" y="909511"/>
                </a:lnTo>
                <a:lnTo>
                  <a:pt x="0" y="863600"/>
                </a:lnTo>
                <a:lnTo>
                  <a:pt x="0" y="172719"/>
                </a:lnTo>
                <a:close/>
              </a:path>
            </a:pathLst>
          </a:custGeom>
          <a:ln w="1270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06826" y="3772916"/>
            <a:ext cx="81565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mi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ht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confi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ured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default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pass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d.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93920" y="4937759"/>
            <a:ext cx="9439910" cy="1064260"/>
          </a:xfrm>
          <a:custGeom>
            <a:avLst/>
            <a:gdLst/>
            <a:ahLst/>
            <a:cxnLst/>
            <a:rect l="l" t="t" r="r" b="b"/>
            <a:pathLst>
              <a:path w="9439910" h="1064260">
                <a:moveTo>
                  <a:pt x="0" y="177291"/>
                </a:moveTo>
                <a:lnTo>
                  <a:pt x="6332" y="130160"/>
                </a:lnTo>
                <a:lnTo>
                  <a:pt x="24205" y="87808"/>
                </a:lnTo>
                <a:lnTo>
                  <a:pt x="51927" y="51927"/>
                </a:lnTo>
                <a:lnTo>
                  <a:pt x="87808" y="24205"/>
                </a:lnTo>
                <a:lnTo>
                  <a:pt x="130160" y="6332"/>
                </a:lnTo>
                <a:lnTo>
                  <a:pt x="177291" y="0"/>
                </a:lnTo>
                <a:lnTo>
                  <a:pt x="9262364" y="0"/>
                </a:lnTo>
                <a:lnTo>
                  <a:pt x="9309495" y="6332"/>
                </a:lnTo>
                <a:lnTo>
                  <a:pt x="9351847" y="24205"/>
                </a:lnTo>
                <a:lnTo>
                  <a:pt x="9387728" y="51927"/>
                </a:lnTo>
                <a:lnTo>
                  <a:pt x="9415450" y="87808"/>
                </a:lnTo>
                <a:lnTo>
                  <a:pt x="9433323" y="130160"/>
                </a:lnTo>
                <a:lnTo>
                  <a:pt x="9439656" y="177291"/>
                </a:lnTo>
                <a:lnTo>
                  <a:pt x="9439656" y="886460"/>
                </a:lnTo>
                <a:lnTo>
                  <a:pt x="9433323" y="933591"/>
                </a:lnTo>
                <a:lnTo>
                  <a:pt x="9415450" y="975943"/>
                </a:lnTo>
                <a:lnTo>
                  <a:pt x="9387728" y="1011824"/>
                </a:lnTo>
                <a:lnTo>
                  <a:pt x="9351847" y="1039546"/>
                </a:lnTo>
                <a:lnTo>
                  <a:pt x="9309495" y="1057419"/>
                </a:lnTo>
                <a:lnTo>
                  <a:pt x="9262364" y="1063752"/>
                </a:lnTo>
                <a:lnTo>
                  <a:pt x="177291" y="1063752"/>
                </a:lnTo>
                <a:lnTo>
                  <a:pt x="130160" y="1057419"/>
                </a:lnTo>
                <a:lnTo>
                  <a:pt x="87808" y="1039546"/>
                </a:lnTo>
                <a:lnTo>
                  <a:pt x="51927" y="1011824"/>
                </a:lnTo>
                <a:lnTo>
                  <a:pt x="24205" y="975943"/>
                </a:lnTo>
                <a:lnTo>
                  <a:pt x="6332" y="933591"/>
                </a:lnTo>
                <a:lnTo>
                  <a:pt x="0" y="886460"/>
                </a:lnTo>
                <a:lnTo>
                  <a:pt x="0" y="177291"/>
                </a:lnTo>
                <a:close/>
              </a:path>
            </a:pathLst>
          </a:custGeom>
          <a:ln w="1270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10554" y="5035448"/>
            <a:ext cx="793432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6430" marR="5080" indent="-634365">
              <a:lnSpc>
                <a:spcPct val="114100"/>
              </a:lnSpc>
              <a:spcBef>
                <a:spcPts val="100"/>
              </a:spcBef>
            </a:pP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Shared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violate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principle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non-repudiation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makes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difficult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establish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accurate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audit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trail.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40507" y="6412991"/>
            <a:ext cx="9439910" cy="1064260"/>
          </a:xfrm>
          <a:custGeom>
            <a:avLst/>
            <a:gdLst/>
            <a:ahLst/>
            <a:cxnLst/>
            <a:rect l="l" t="t" r="r" b="b"/>
            <a:pathLst>
              <a:path w="9439910" h="1064259">
                <a:moveTo>
                  <a:pt x="0" y="177291"/>
                </a:moveTo>
                <a:lnTo>
                  <a:pt x="6332" y="130160"/>
                </a:lnTo>
                <a:lnTo>
                  <a:pt x="24205" y="87808"/>
                </a:lnTo>
                <a:lnTo>
                  <a:pt x="51927" y="51927"/>
                </a:lnTo>
                <a:lnTo>
                  <a:pt x="87808" y="24205"/>
                </a:lnTo>
                <a:lnTo>
                  <a:pt x="130160" y="6332"/>
                </a:lnTo>
                <a:lnTo>
                  <a:pt x="177292" y="0"/>
                </a:lnTo>
                <a:lnTo>
                  <a:pt x="9262364" y="0"/>
                </a:lnTo>
                <a:lnTo>
                  <a:pt x="9309495" y="6332"/>
                </a:lnTo>
                <a:lnTo>
                  <a:pt x="9351847" y="24205"/>
                </a:lnTo>
                <a:lnTo>
                  <a:pt x="9387728" y="51927"/>
                </a:lnTo>
                <a:lnTo>
                  <a:pt x="9415450" y="87808"/>
                </a:lnTo>
                <a:lnTo>
                  <a:pt x="9433323" y="130160"/>
                </a:lnTo>
                <a:lnTo>
                  <a:pt x="9439656" y="177291"/>
                </a:lnTo>
                <a:lnTo>
                  <a:pt x="9439656" y="886459"/>
                </a:lnTo>
                <a:lnTo>
                  <a:pt x="9433323" y="933591"/>
                </a:lnTo>
                <a:lnTo>
                  <a:pt x="9415450" y="975943"/>
                </a:lnTo>
                <a:lnTo>
                  <a:pt x="9387728" y="1011824"/>
                </a:lnTo>
                <a:lnTo>
                  <a:pt x="9351847" y="1039546"/>
                </a:lnTo>
                <a:lnTo>
                  <a:pt x="9309495" y="1057419"/>
                </a:lnTo>
                <a:lnTo>
                  <a:pt x="9262364" y="1063751"/>
                </a:lnTo>
                <a:lnTo>
                  <a:pt x="177292" y="1063751"/>
                </a:lnTo>
                <a:lnTo>
                  <a:pt x="130160" y="1057419"/>
                </a:lnTo>
                <a:lnTo>
                  <a:pt x="87808" y="1039546"/>
                </a:lnTo>
                <a:lnTo>
                  <a:pt x="51927" y="1011824"/>
                </a:lnTo>
                <a:lnTo>
                  <a:pt x="24205" y="975943"/>
                </a:lnTo>
                <a:lnTo>
                  <a:pt x="6332" y="933591"/>
                </a:lnTo>
                <a:lnTo>
                  <a:pt x="0" y="886459"/>
                </a:lnTo>
                <a:lnTo>
                  <a:pt x="0" y="177291"/>
                </a:lnTo>
                <a:close/>
              </a:path>
            </a:pathLst>
          </a:custGeom>
          <a:ln w="1270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19704" y="6750177"/>
            <a:ext cx="74860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Another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major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risk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involves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changing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passwords.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38144" y="5038344"/>
            <a:ext cx="949451" cy="94792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69723" y="6385559"/>
            <a:ext cx="1194816" cy="119481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280392" y="3474720"/>
            <a:ext cx="1013459" cy="999743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21555" y="306451"/>
            <a:ext cx="761110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0" dirty="0">
                <a:solidFill>
                  <a:srgbClr val="3E3E3E"/>
                </a:solidFill>
              </a:rPr>
              <a:t>Shared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or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75" dirty="0">
                <a:solidFill>
                  <a:srgbClr val="3E3E3E"/>
                </a:solidFill>
              </a:rPr>
              <a:t>Device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120" dirty="0">
                <a:solidFill>
                  <a:srgbClr val="3E3E3E"/>
                </a:solidFill>
              </a:rPr>
              <a:t>Accounts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175" dirty="0">
                <a:solidFill>
                  <a:srgbClr val="3E3E3E"/>
                </a:solidFill>
              </a:rPr>
              <a:t>and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Credentials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65554" y="1917953"/>
            <a:ext cx="131222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shared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one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which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multiple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people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have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access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it.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types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shared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are: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98498" y="4598670"/>
            <a:ext cx="12934315" cy="1696720"/>
          </a:xfrm>
          <a:custGeom>
            <a:avLst/>
            <a:gdLst/>
            <a:ahLst/>
            <a:cxnLst/>
            <a:rect l="l" t="t" r="r" b="b"/>
            <a:pathLst>
              <a:path w="12934315" h="1696720">
                <a:moveTo>
                  <a:pt x="0" y="282701"/>
                </a:moveTo>
                <a:lnTo>
                  <a:pt x="3701" y="236858"/>
                </a:lnTo>
                <a:lnTo>
                  <a:pt x="14417" y="193365"/>
                </a:lnTo>
                <a:lnTo>
                  <a:pt x="31563" y="152805"/>
                </a:lnTo>
                <a:lnTo>
                  <a:pt x="54559" y="115763"/>
                </a:lnTo>
                <a:lnTo>
                  <a:pt x="82819" y="82819"/>
                </a:lnTo>
                <a:lnTo>
                  <a:pt x="115763" y="54559"/>
                </a:lnTo>
                <a:lnTo>
                  <a:pt x="152805" y="31563"/>
                </a:lnTo>
                <a:lnTo>
                  <a:pt x="193365" y="14417"/>
                </a:lnTo>
                <a:lnTo>
                  <a:pt x="236858" y="3701"/>
                </a:lnTo>
                <a:lnTo>
                  <a:pt x="282701" y="0"/>
                </a:lnTo>
                <a:lnTo>
                  <a:pt x="12651486" y="0"/>
                </a:lnTo>
                <a:lnTo>
                  <a:pt x="12697329" y="3701"/>
                </a:lnTo>
                <a:lnTo>
                  <a:pt x="12740822" y="14417"/>
                </a:lnTo>
                <a:lnTo>
                  <a:pt x="12781382" y="31563"/>
                </a:lnTo>
                <a:lnTo>
                  <a:pt x="12818424" y="54559"/>
                </a:lnTo>
                <a:lnTo>
                  <a:pt x="12851368" y="82819"/>
                </a:lnTo>
                <a:lnTo>
                  <a:pt x="12879628" y="115763"/>
                </a:lnTo>
                <a:lnTo>
                  <a:pt x="12902624" y="152805"/>
                </a:lnTo>
                <a:lnTo>
                  <a:pt x="12919770" y="193365"/>
                </a:lnTo>
                <a:lnTo>
                  <a:pt x="12930486" y="236858"/>
                </a:lnTo>
                <a:lnTo>
                  <a:pt x="12934188" y="282701"/>
                </a:lnTo>
                <a:lnTo>
                  <a:pt x="12934188" y="1413509"/>
                </a:lnTo>
                <a:lnTo>
                  <a:pt x="12930486" y="1459353"/>
                </a:lnTo>
                <a:lnTo>
                  <a:pt x="12919770" y="1502846"/>
                </a:lnTo>
                <a:lnTo>
                  <a:pt x="12902624" y="1543406"/>
                </a:lnTo>
                <a:lnTo>
                  <a:pt x="12879628" y="1580448"/>
                </a:lnTo>
                <a:lnTo>
                  <a:pt x="12851368" y="1613392"/>
                </a:lnTo>
                <a:lnTo>
                  <a:pt x="12818424" y="1641652"/>
                </a:lnTo>
                <a:lnTo>
                  <a:pt x="12781382" y="1664648"/>
                </a:lnTo>
                <a:lnTo>
                  <a:pt x="12740822" y="1681794"/>
                </a:lnTo>
                <a:lnTo>
                  <a:pt x="12697329" y="1692510"/>
                </a:lnTo>
                <a:lnTo>
                  <a:pt x="12651486" y="1696211"/>
                </a:lnTo>
                <a:lnTo>
                  <a:pt x="282701" y="1696211"/>
                </a:lnTo>
                <a:lnTo>
                  <a:pt x="236858" y="1692510"/>
                </a:lnTo>
                <a:lnTo>
                  <a:pt x="193365" y="1681794"/>
                </a:lnTo>
                <a:lnTo>
                  <a:pt x="152805" y="1664648"/>
                </a:lnTo>
                <a:lnTo>
                  <a:pt x="115763" y="1641652"/>
                </a:lnTo>
                <a:lnTo>
                  <a:pt x="82819" y="1613392"/>
                </a:lnTo>
                <a:lnTo>
                  <a:pt x="54559" y="1580448"/>
                </a:lnTo>
                <a:lnTo>
                  <a:pt x="31563" y="1543406"/>
                </a:lnTo>
                <a:lnTo>
                  <a:pt x="14417" y="1502846"/>
                </a:lnTo>
                <a:lnTo>
                  <a:pt x="3701" y="1459353"/>
                </a:lnTo>
                <a:lnTo>
                  <a:pt x="0" y="1413509"/>
                </a:lnTo>
                <a:lnTo>
                  <a:pt x="0" y="282701"/>
                </a:lnTo>
                <a:close/>
              </a:path>
            </a:pathLst>
          </a:custGeom>
          <a:ln w="28574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98498" y="6550914"/>
            <a:ext cx="12934315" cy="1696720"/>
          </a:xfrm>
          <a:custGeom>
            <a:avLst/>
            <a:gdLst/>
            <a:ahLst/>
            <a:cxnLst/>
            <a:rect l="l" t="t" r="r" b="b"/>
            <a:pathLst>
              <a:path w="12934315" h="1696720">
                <a:moveTo>
                  <a:pt x="0" y="282702"/>
                </a:moveTo>
                <a:lnTo>
                  <a:pt x="3701" y="236858"/>
                </a:lnTo>
                <a:lnTo>
                  <a:pt x="14417" y="193365"/>
                </a:lnTo>
                <a:lnTo>
                  <a:pt x="31563" y="152805"/>
                </a:lnTo>
                <a:lnTo>
                  <a:pt x="54559" y="115763"/>
                </a:lnTo>
                <a:lnTo>
                  <a:pt x="82819" y="82819"/>
                </a:lnTo>
                <a:lnTo>
                  <a:pt x="115763" y="54559"/>
                </a:lnTo>
                <a:lnTo>
                  <a:pt x="152805" y="31563"/>
                </a:lnTo>
                <a:lnTo>
                  <a:pt x="193365" y="14417"/>
                </a:lnTo>
                <a:lnTo>
                  <a:pt x="236858" y="3701"/>
                </a:lnTo>
                <a:lnTo>
                  <a:pt x="282701" y="0"/>
                </a:lnTo>
                <a:lnTo>
                  <a:pt x="12651486" y="0"/>
                </a:lnTo>
                <a:lnTo>
                  <a:pt x="12697329" y="3701"/>
                </a:lnTo>
                <a:lnTo>
                  <a:pt x="12740822" y="14417"/>
                </a:lnTo>
                <a:lnTo>
                  <a:pt x="12781382" y="31563"/>
                </a:lnTo>
                <a:lnTo>
                  <a:pt x="12818424" y="54559"/>
                </a:lnTo>
                <a:lnTo>
                  <a:pt x="12851368" y="82819"/>
                </a:lnTo>
                <a:lnTo>
                  <a:pt x="12879628" y="115763"/>
                </a:lnTo>
                <a:lnTo>
                  <a:pt x="12902624" y="152805"/>
                </a:lnTo>
                <a:lnTo>
                  <a:pt x="12919770" y="193365"/>
                </a:lnTo>
                <a:lnTo>
                  <a:pt x="12930486" y="236858"/>
                </a:lnTo>
                <a:lnTo>
                  <a:pt x="12934188" y="282702"/>
                </a:lnTo>
                <a:lnTo>
                  <a:pt x="12934188" y="1413510"/>
                </a:lnTo>
                <a:lnTo>
                  <a:pt x="12930486" y="1459366"/>
                </a:lnTo>
                <a:lnTo>
                  <a:pt x="12919770" y="1502866"/>
                </a:lnTo>
                <a:lnTo>
                  <a:pt x="12902624" y="1543428"/>
                </a:lnTo>
                <a:lnTo>
                  <a:pt x="12879628" y="1580470"/>
                </a:lnTo>
                <a:lnTo>
                  <a:pt x="12851368" y="1613411"/>
                </a:lnTo>
                <a:lnTo>
                  <a:pt x="12818424" y="1641667"/>
                </a:lnTo>
                <a:lnTo>
                  <a:pt x="12781382" y="1664657"/>
                </a:lnTo>
                <a:lnTo>
                  <a:pt x="12740822" y="1681799"/>
                </a:lnTo>
                <a:lnTo>
                  <a:pt x="12697329" y="1692511"/>
                </a:lnTo>
                <a:lnTo>
                  <a:pt x="12651486" y="1696212"/>
                </a:lnTo>
                <a:lnTo>
                  <a:pt x="282701" y="1696212"/>
                </a:lnTo>
                <a:lnTo>
                  <a:pt x="236858" y="1692511"/>
                </a:lnTo>
                <a:lnTo>
                  <a:pt x="193365" y="1681799"/>
                </a:lnTo>
                <a:lnTo>
                  <a:pt x="152805" y="1664657"/>
                </a:lnTo>
                <a:lnTo>
                  <a:pt x="115763" y="1641667"/>
                </a:lnTo>
                <a:lnTo>
                  <a:pt x="82819" y="1613411"/>
                </a:lnTo>
                <a:lnTo>
                  <a:pt x="54559" y="1580470"/>
                </a:lnTo>
                <a:lnTo>
                  <a:pt x="31563" y="1543428"/>
                </a:lnTo>
                <a:lnTo>
                  <a:pt x="14417" y="1502866"/>
                </a:lnTo>
                <a:lnTo>
                  <a:pt x="3701" y="1459366"/>
                </a:lnTo>
                <a:lnTo>
                  <a:pt x="0" y="1413510"/>
                </a:lnTo>
                <a:lnTo>
                  <a:pt x="0" y="282702"/>
                </a:lnTo>
                <a:close/>
              </a:path>
            </a:pathLst>
          </a:custGeom>
          <a:ln w="28574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8420" y="760476"/>
            <a:ext cx="11303507" cy="36575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661922" y="3128010"/>
            <a:ext cx="12934315" cy="1213485"/>
          </a:xfrm>
          <a:custGeom>
            <a:avLst/>
            <a:gdLst/>
            <a:ahLst/>
            <a:cxnLst/>
            <a:rect l="l" t="t" r="r" b="b"/>
            <a:pathLst>
              <a:path w="12934315" h="1213485">
                <a:moveTo>
                  <a:pt x="0" y="202184"/>
                </a:moveTo>
                <a:lnTo>
                  <a:pt x="5341" y="155834"/>
                </a:lnTo>
                <a:lnTo>
                  <a:pt x="20555" y="113281"/>
                </a:lnTo>
                <a:lnTo>
                  <a:pt x="44427" y="75740"/>
                </a:lnTo>
                <a:lnTo>
                  <a:pt x="75740" y="44427"/>
                </a:lnTo>
                <a:lnTo>
                  <a:pt x="113281" y="20555"/>
                </a:lnTo>
                <a:lnTo>
                  <a:pt x="155834" y="5341"/>
                </a:lnTo>
                <a:lnTo>
                  <a:pt x="202183" y="0"/>
                </a:lnTo>
                <a:lnTo>
                  <a:pt x="12732004" y="0"/>
                </a:lnTo>
                <a:lnTo>
                  <a:pt x="12778353" y="5341"/>
                </a:lnTo>
                <a:lnTo>
                  <a:pt x="12820906" y="20555"/>
                </a:lnTo>
                <a:lnTo>
                  <a:pt x="12858447" y="44427"/>
                </a:lnTo>
                <a:lnTo>
                  <a:pt x="12889760" y="75740"/>
                </a:lnTo>
                <a:lnTo>
                  <a:pt x="12913632" y="113281"/>
                </a:lnTo>
                <a:lnTo>
                  <a:pt x="12928846" y="155834"/>
                </a:lnTo>
                <a:lnTo>
                  <a:pt x="12934188" y="202184"/>
                </a:lnTo>
                <a:lnTo>
                  <a:pt x="12934188" y="1010919"/>
                </a:lnTo>
                <a:lnTo>
                  <a:pt x="12928846" y="1057269"/>
                </a:lnTo>
                <a:lnTo>
                  <a:pt x="12913632" y="1099822"/>
                </a:lnTo>
                <a:lnTo>
                  <a:pt x="12889760" y="1137363"/>
                </a:lnTo>
                <a:lnTo>
                  <a:pt x="12858447" y="1168676"/>
                </a:lnTo>
                <a:lnTo>
                  <a:pt x="12820906" y="1192548"/>
                </a:lnTo>
                <a:lnTo>
                  <a:pt x="12778353" y="1207762"/>
                </a:lnTo>
                <a:lnTo>
                  <a:pt x="12732004" y="1213103"/>
                </a:lnTo>
                <a:lnTo>
                  <a:pt x="202183" y="1213103"/>
                </a:lnTo>
                <a:lnTo>
                  <a:pt x="155834" y="1207762"/>
                </a:lnTo>
                <a:lnTo>
                  <a:pt x="113281" y="1192548"/>
                </a:lnTo>
                <a:lnTo>
                  <a:pt x="75740" y="1168676"/>
                </a:lnTo>
                <a:lnTo>
                  <a:pt x="44427" y="1137363"/>
                </a:lnTo>
                <a:lnTo>
                  <a:pt x="20555" y="1099822"/>
                </a:lnTo>
                <a:lnTo>
                  <a:pt x="5341" y="1057269"/>
                </a:lnTo>
                <a:lnTo>
                  <a:pt x="0" y="1010919"/>
                </a:lnTo>
                <a:lnTo>
                  <a:pt x="0" y="202184"/>
                </a:lnTo>
                <a:close/>
              </a:path>
            </a:pathLst>
          </a:custGeom>
          <a:ln w="28575">
            <a:solidFill>
              <a:srgbClr val="F4AF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1203325">
              <a:lnSpc>
                <a:spcPct val="114100"/>
              </a:lnSpc>
              <a:spcBef>
                <a:spcPts val="100"/>
              </a:spcBef>
            </a:pPr>
            <a:r>
              <a:rPr b="1" spc="90" dirty="0">
                <a:latin typeface="Trebuchet MS"/>
                <a:cs typeface="Trebuchet MS"/>
              </a:rPr>
              <a:t>Default</a:t>
            </a:r>
            <a:r>
              <a:rPr b="1" spc="-80" dirty="0">
                <a:latin typeface="Trebuchet MS"/>
                <a:cs typeface="Trebuchet MS"/>
              </a:rPr>
              <a:t> </a:t>
            </a:r>
            <a:r>
              <a:rPr b="1" spc="140" dirty="0">
                <a:latin typeface="Trebuchet MS"/>
                <a:cs typeface="Trebuchet MS"/>
              </a:rPr>
              <a:t>OS</a:t>
            </a:r>
            <a:r>
              <a:rPr b="1" spc="-75" dirty="0">
                <a:latin typeface="Trebuchet MS"/>
                <a:cs typeface="Trebuchet MS"/>
              </a:rPr>
              <a:t> </a:t>
            </a:r>
            <a:r>
              <a:rPr b="1" spc="55" dirty="0">
                <a:latin typeface="Trebuchet MS"/>
                <a:cs typeface="Trebuchet MS"/>
              </a:rPr>
              <a:t>Accounts:</a:t>
            </a:r>
            <a:r>
              <a:rPr b="1" spc="-45" dirty="0">
                <a:latin typeface="Trebuchet MS"/>
                <a:cs typeface="Trebuchet MS"/>
              </a:rPr>
              <a:t> </a:t>
            </a:r>
            <a:r>
              <a:rPr spc="-45" dirty="0"/>
              <a:t>Includes</a:t>
            </a:r>
            <a:r>
              <a:rPr spc="-85" dirty="0"/>
              <a:t> </a:t>
            </a:r>
            <a:r>
              <a:rPr spc="-40" dirty="0"/>
              <a:t>administrator</a:t>
            </a:r>
            <a:r>
              <a:rPr spc="-70" dirty="0"/>
              <a:t> </a:t>
            </a:r>
            <a:r>
              <a:rPr spc="-20" dirty="0"/>
              <a:t>and</a:t>
            </a:r>
            <a:r>
              <a:rPr spc="-105" dirty="0"/>
              <a:t> </a:t>
            </a:r>
            <a:r>
              <a:rPr spc="-65" dirty="0"/>
              <a:t>guest</a:t>
            </a:r>
            <a:r>
              <a:rPr spc="-114" dirty="0"/>
              <a:t> </a:t>
            </a:r>
            <a:r>
              <a:rPr spc="-50" dirty="0"/>
              <a:t>in</a:t>
            </a:r>
            <a:r>
              <a:rPr spc="-100" dirty="0"/>
              <a:t> </a:t>
            </a:r>
            <a:r>
              <a:rPr spc="-15" dirty="0"/>
              <a:t>Windows</a:t>
            </a:r>
            <a:r>
              <a:rPr spc="-85" dirty="0"/>
              <a:t> </a:t>
            </a:r>
            <a:r>
              <a:rPr spc="-15" dirty="0"/>
              <a:t>or</a:t>
            </a:r>
            <a:r>
              <a:rPr spc="-120" dirty="0"/>
              <a:t> </a:t>
            </a:r>
            <a:r>
              <a:rPr spc="-30" dirty="0"/>
              <a:t>root</a:t>
            </a:r>
            <a:r>
              <a:rPr spc="-114" dirty="0"/>
              <a:t> </a:t>
            </a:r>
            <a:r>
              <a:rPr spc="-50" dirty="0"/>
              <a:t>in</a:t>
            </a:r>
            <a:r>
              <a:rPr spc="-110" dirty="0"/>
              <a:t> </a:t>
            </a:r>
            <a:r>
              <a:rPr spc="-90" dirty="0"/>
              <a:t>Linux,</a:t>
            </a:r>
            <a:r>
              <a:rPr spc="-110" dirty="0"/>
              <a:t> </a:t>
            </a:r>
            <a:r>
              <a:rPr spc="-15" dirty="0"/>
              <a:t>or </a:t>
            </a:r>
            <a:r>
              <a:rPr spc="-680" dirty="0"/>
              <a:t> </a:t>
            </a:r>
            <a:r>
              <a:rPr spc="-50" dirty="0"/>
              <a:t>accounts</a:t>
            </a:r>
            <a:r>
              <a:rPr spc="-120" dirty="0"/>
              <a:t> </a:t>
            </a:r>
            <a:r>
              <a:rPr spc="-25" dirty="0"/>
              <a:t>added</a:t>
            </a:r>
            <a:r>
              <a:rPr spc="-100" dirty="0"/>
              <a:t> </a:t>
            </a:r>
            <a:r>
              <a:rPr spc="-40" dirty="0"/>
              <a:t>to</a:t>
            </a:r>
            <a:r>
              <a:rPr spc="-125" dirty="0"/>
              <a:t> </a:t>
            </a:r>
            <a:r>
              <a:rPr spc="-35" dirty="0"/>
              <a:t>default</a:t>
            </a:r>
            <a:r>
              <a:rPr spc="-100" dirty="0"/>
              <a:t> </a:t>
            </a:r>
            <a:r>
              <a:rPr spc="-50" dirty="0"/>
              <a:t>security</a:t>
            </a:r>
            <a:r>
              <a:rPr spc="-95" dirty="0"/>
              <a:t> </a:t>
            </a:r>
            <a:r>
              <a:rPr spc="-55" dirty="0"/>
              <a:t>groups</a:t>
            </a:r>
          </a:p>
          <a:p>
            <a:pPr marL="25400">
              <a:lnSpc>
                <a:spcPct val="100000"/>
              </a:lnSpc>
              <a:spcBef>
                <a:spcPts val="35"/>
              </a:spcBef>
            </a:pPr>
            <a:endParaRPr sz="3850"/>
          </a:p>
          <a:p>
            <a:pPr marL="97790" marR="5080">
              <a:lnSpc>
                <a:spcPct val="114100"/>
              </a:lnSpc>
            </a:pPr>
            <a:r>
              <a:rPr b="1" spc="65" dirty="0">
                <a:latin typeface="Trebuchet MS"/>
                <a:cs typeface="Trebuchet MS"/>
              </a:rPr>
              <a:t>Credential</a:t>
            </a:r>
            <a:r>
              <a:rPr b="1" spc="-70" dirty="0">
                <a:latin typeface="Trebuchet MS"/>
                <a:cs typeface="Trebuchet MS"/>
              </a:rPr>
              <a:t> </a:t>
            </a:r>
            <a:r>
              <a:rPr b="1" spc="50" dirty="0">
                <a:latin typeface="Trebuchet MS"/>
                <a:cs typeface="Trebuchet MS"/>
              </a:rPr>
              <a:t>Policies</a:t>
            </a:r>
            <a:r>
              <a:rPr b="1" spc="-60" dirty="0">
                <a:latin typeface="Trebuchet MS"/>
                <a:cs typeface="Trebuchet MS"/>
              </a:rPr>
              <a:t> </a:t>
            </a:r>
            <a:r>
              <a:rPr b="1" spc="65" dirty="0">
                <a:latin typeface="Trebuchet MS"/>
                <a:cs typeface="Trebuchet MS"/>
              </a:rPr>
              <a:t>for</a:t>
            </a:r>
            <a:r>
              <a:rPr b="1" spc="-85" dirty="0">
                <a:latin typeface="Trebuchet MS"/>
                <a:cs typeface="Trebuchet MS"/>
              </a:rPr>
              <a:t> </a:t>
            </a:r>
            <a:r>
              <a:rPr b="1" spc="35" dirty="0">
                <a:latin typeface="Trebuchet MS"/>
                <a:cs typeface="Trebuchet MS"/>
              </a:rPr>
              <a:t>Devices:</a:t>
            </a:r>
            <a:r>
              <a:rPr b="1" spc="-65" dirty="0">
                <a:latin typeface="Trebuchet MS"/>
                <a:cs typeface="Trebuchet MS"/>
              </a:rPr>
              <a:t> </a:t>
            </a:r>
            <a:r>
              <a:rPr spc="-25" dirty="0"/>
              <a:t>Network</a:t>
            </a:r>
            <a:r>
              <a:rPr spc="-110" dirty="0"/>
              <a:t> </a:t>
            </a:r>
            <a:r>
              <a:rPr spc="-45" dirty="0"/>
              <a:t>appliances</a:t>
            </a:r>
            <a:r>
              <a:rPr spc="-60" dirty="0"/>
              <a:t> </a:t>
            </a:r>
            <a:r>
              <a:rPr spc="-55" dirty="0"/>
              <a:t>designed</a:t>
            </a:r>
            <a:r>
              <a:rPr spc="-80" dirty="0"/>
              <a:t> </a:t>
            </a:r>
            <a:r>
              <a:rPr spc="-35" dirty="0"/>
              <a:t>for</a:t>
            </a:r>
            <a:r>
              <a:rPr spc="-114" dirty="0"/>
              <a:t> </a:t>
            </a:r>
            <a:r>
              <a:rPr spc="-25" dirty="0"/>
              <a:t>enterprise</a:t>
            </a:r>
            <a:r>
              <a:rPr spc="-95" dirty="0"/>
              <a:t> </a:t>
            </a:r>
            <a:r>
              <a:rPr spc="-35" dirty="0"/>
              <a:t>use</a:t>
            </a:r>
            <a:r>
              <a:rPr spc="-100" dirty="0"/>
              <a:t> </a:t>
            </a:r>
            <a:r>
              <a:rPr dirty="0"/>
              <a:t>are</a:t>
            </a:r>
            <a:r>
              <a:rPr spc="-114" dirty="0"/>
              <a:t> </a:t>
            </a:r>
            <a:r>
              <a:rPr spc="-60" dirty="0"/>
              <a:t>unlikely</a:t>
            </a:r>
            <a:r>
              <a:rPr spc="-70" dirty="0"/>
              <a:t> </a:t>
            </a:r>
            <a:r>
              <a:rPr spc="-45" dirty="0"/>
              <a:t>to </a:t>
            </a:r>
            <a:r>
              <a:rPr spc="-685" dirty="0"/>
              <a:t> </a:t>
            </a:r>
            <a:r>
              <a:rPr spc="-20" dirty="0"/>
              <a:t>be </a:t>
            </a:r>
            <a:r>
              <a:rPr spc="-40" dirty="0"/>
              <a:t>restricted to </a:t>
            </a:r>
            <a:r>
              <a:rPr spc="5" dirty="0"/>
              <a:t>a </a:t>
            </a:r>
            <a:r>
              <a:rPr spc="-75" dirty="0"/>
              <a:t>single </a:t>
            </a:r>
            <a:r>
              <a:rPr spc="-35" dirty="0"/>
              <a:t>default </a:t>
            </a:r>
            <a:r>
              <a:rPr spc="-55" dirty="0"/>
              <a:t>account. </a:t>
            </a:r>
            <a:r>
              <a:rPr spc="-65" dirty="0"/>
              <a:t>They </a:t>
            </a:r>
            <a:r>
              <a:rPr spc="-60" dirty="0"/>
              <a:t>will </a:t>
            </a:r>
            <a:r>
              <a:rPr spc="-35" dirty="0"/>
              <a:t>use </a:t>
            </a:r>
            <a:r>
              <a:rPr spc="-175" dirty="0"/>
              <a:t>TACACS+ </a:t>
            </a:r>
            <a:r>
              <a:rPr spc="-40" dirty="0"/>
              <a:t>to support </a:t>
            </a:r>
            <a:r>
              <a:rPr spc="-50" dirty="0"/>
              <a:t>individual accounts </a:t>
            </a:r>
            <a:r>
              <a:rPr spc="-45" dirty="0"/>
              <a:t> </a:t>
            </a:r>
            <a:r>
              <a:rPr spc="-20" dirty="0"/>
              <a:t>and</a:t>
            </a:r>
            <a:r>
              <a:rPr spc="-130" dirty="0"/>
              <a:t> </a:t>
            </a:r>
            <a:r>
              <a:rPr spc="-80" dirty="0"/>
              <a:t>role-based</a:t>
            </a:r>
            <a:r>
              <a:rPr spc="-105" dirty="0"/>
              <a:t> </a:t>
            </a:r>
            <a:r>
              <a:rPr spc="-50" dirty="0"/>
              <a:t>permissions.</a:t>
            </a: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endParaRPr sz="4100"/>
          </a:p>
          <a:p>
            <a:pPr marL="47625" marR="325120">
              <a:lnSpc>
                <a:spcPct val="114100"/>
              </a:lnSpc>
            </a:pPr>
            <a:r>
              <a:rPr b="1" spc="55" dirty="0">
                <a:latin typeface="Trebuchet MS"/>
                <a:cs typeface="Trebuchet MS"/>
              </a:rPr>
              <a:t>Privileged</a:t>
            </a:r>
            <a:r>
              <a:rPr b="1" spc="-60" dirty="0">
                <a:latin typeface="Trebuchet MS"/>
                <a:cs typeface="Trebuchet MS"/>
              </a:rPr>
              <a:t> </a:t>
            </a:r>
            <a:r>
              <a:rPr b="1" spc="75" dirty="0">
                <a:latin typeface="Trebuchet MS"/>
                <a:cs typeface="Trebuchet MS"/>
              </a:rPr>
              <a:t>Access</a:t>
            </a:r>
            <a:r>
              <a:rPr b="1" spc="-100" dirty="0">
                <a:latin typeface="Trebuchet MS"/>
                <a:cs typeface="Trebuchet MS"/>
              </a:rPr>
              <a:t> </a:t>
            </a:r>
            <a:r>
              <a:rPr b="1" spc="120" dirty="0">
                <a:latin typeface="Trebuchet MS"/>
                <a:cs typeface="Trebuchet MS"/>
              </a:rPr>
              <a:t>Management:</a:t>
            </a:r>
            <a:r>
              <a:rPr b="1" spc="-50" dirty="0">
                <a:latin typeface="Trebuchet MS"/>
                <a:cs typeface="Trebuchet MS"/>
              </a:rPr>
              <a:t> </a:t>
            </a:r>
            <a:r>
              <a:rPr spc="-30" dirty="0"/>
              <a:t>Enterprise</a:t>
            </a:r>
            <a:r>
              <a:rPr spc="-90" dirty="0"/>
              <a:t> </a:t>
            </a:r>
            <a:r>
              <a:rPr spc="-55" dirty="0"/>
              <a:t>privilege</a:t>
            </a:r>
            <a:r>
              <a:rPr spc="-75" dirty="0"/>
              <a:t> </a:t>
            </a:r>
            <a:r>
              <a:rPr spc="-55" dirty="0"/>
              <a:t>access</a:t>
            </a:r>
            <a:r>
              <a:rPr spc="-95" dirty="0"/>
              <a:t> </a:t>
            </a:r>
            <a:r>
              <a:rPr spc="-30" dirty="0"/>
              <a:t>management</a:t>
            </a:r>
            <a:r>
              <a:rPr spc="-75" dirty="0"/>
              <a:t> </a:t>
            </a:r>
            <a:r>
              <a:rPr spc="-45" dirty="0"/>
              <a:t>products</a:t>
            </a:r>
            <a:r>
              <a:rPr spc="-100" dirty="0"/>
              <a:t> </a:t>
            </a:r>
            <a:r>
              <a:rPr spc="-35" dirty="0"/>
              <a:t>provide</a:t>
            </a:r>
            <a:r>
              <a:rPr spc="-100" dirty="0"/>
              <a:t> </a:t>
            </a:r>
            <a:r>
              <a:rPr spc="5" dirty="0"/>
              <a:t>a </a:t>
            </a:r>
            <a:r>
              <a:rPr spc="-680" dirty="0"/>
              <a:t> </a:t>
            </a:r>
            <a:r>
              <a:rPr spc="-55" dirty="0"/>
              <a:t>solution </a:t>
            </a:r>
            <a:r>
              <a:rPr spc="-35" dirty="0"/>
              <a:t>for </a:t>
            </a:r>
            <a:r>
              <a:rPr spc="-65" dirty="0"/>
              <a:t>storing </a:t>
            </a:r>
            <a:r>
              <a:rPr spc="-30" dirty="0"/>
              <a:t>these </a:t>
            </a:r>
            <a:r>
              <a:rPr spc="-130" dirty="0"/>
              <a:t>high-risk </a:t>
            </a:r>
            <a:r>
              <a:rPr spc="-40" dirty="0"/>
              <a:t>credentials </a:t>
            </a:r>
            <a:r>
              <a:rPr spc="-20" dirty="0"/>
              <a:t>somewhere other </a:t>
            </a:r>
            <a:r>
              <a:rPr spc="-25" dirty="0"/>
              <a:t>than </a:t>
            </a:r>
            <a:r>
              <a:rPr spc="5" dirty="0"/>
              <a:t>a </a:t>
            </a:r>
            <a:r>
              <a:rPr spc="-30" dirty="0"/>
              <a:t>spreadsheet </a:t>
            </a:r>
            <a:r>
              <a:rPr spc="-20" dirty="0"/>
              <a:t>and </a:t>
            </a:r>
            <a:r>
              <a:rPr spc="-35" dirty="0"/>
              <a:t>for </a:t>
            </a:r>
            <a:r>
              <a:rPr spc="-30" dirty="0"/>
              <a:t> </a:t>
            </a:r>
            <a:r>
              <a:rPr spc="-65" dirty="0"/>
              <a:t>auditing</a:t>
            </a:r>
            <a:r>
              <a:rPr spc="-100" dirty="0"/>
              <a:t> </a:t>
            </a:r>
            <a:r>
              <a:rPr spc="-25" dirty="0"/>
              <a:t>elevated</a:t>
            </a:r>
            <a:r>
              <a:rPr spc="-110" dirty="0"/>
              <a:t> </a:t>
            </a:r>
            <a:r>
              <a:rPr spc="-60" dirty="0"/>
              <a:t>privileges</a:t>
            </a:r>
            <a:r>
              <a:rPr spc="-90" dirty="0"/>
              <a:t> </a:t>
            </a:r>
            <a:r>
              <a:rPr spc="-50" dirty="0"/>
              <a:t>generally.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7528" y="306451"/>
            <a:ext cx="80613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</a:rPr>
              <a:t>Secure</a:t>
            </a:r>
            <a:r>
              <a:rPr spc="-125" dirty="0">
                <a:solidFill>
                  <a:srgbClr val="3E3E3E"/>
                </a:solidFill>
              </a:rPr>
              <a:t> </a:t>
            </a:r>
            <a:r>
              <a:rPr spc="75" dirty="0">
                <a:solidFill>
                  <a:srgbClr val="3E3E3E"/>
                </a:solidFill>
              </a:rPr>
              <a:t>Shell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110" dirty="0">
                <a:solidFill>
                  <a:srgbClr val="3E3E3E"/>
                </a:solidFill>
              </a:rPr>
              <a:t>Keys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spc="175" dirty="0">
                <a:solidFill>
                  <a:srgbClr val="3E3E3E"/>
                </a:solidFill>
              </a:rPr>
              <a:t>and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Third-Party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Credentials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72788" y="1756298"/>
            <a:ext cx="8112759" cy="1049655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Sec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el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(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SH)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dely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us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co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em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ccess.</a:t>
            </a:r>
            <a:endParaRPr sz="2200">
              <a:latin typeface="Lucida Sans Unicode"/>
              <a:cs typeface="Lucida Sans Unicode"/>
            </a:endParaRPr>
          </a:p>
          <a:p>
            <a:pPr marL="76835" algn="ctr">
              <a:lnSpc>
                <a:spcPct val="100000"/>
              </a:lnSpc>
              <a:spcBef>
                <a:spcPts val="1395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ma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ag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devices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services.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600" y="760476"/>
            <a:ext cx="11195304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15284" y="3022092"/>
            <a:ext cx="9425940" cy="5152644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7528" y="306451"/>
            <a:ext cx="80613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</a:rPr>
              <a:t>Secure</a:t>
            </a:r>
            <a:r>
              <a:rPr spc="-125" dirty="0">
                <a:solidFill>
                  <a:srgbClr val="3E3E3E"/>
                </a:solidFill>
              </a:rPr>
              <a:t> </a:t>
            </a:r>
            <a:r>
              <a:rPr spc="75" dirty="0">
                <a:solidFill>
                  <a:srgbClr val="3E3E3E"/>
                </a:solidFill>
              </a:rPr>
              <a:t>Shell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110" dirty="0">
                <a:solidFill>
                  <a:srgbClr val="3E3E3E"/>
                </a:solidFill>
              </a:rPr>
              <a:t>Keys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spc="175" dirty="0">
                <a:solidFill>
                  <a:srgbClr val="3E3E3E"/>
                </a:solidFill>
              </a:rPr>
              <a:t>and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Third-Party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Credentials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73014" y="1933193"/>
            <a:ext cx="55156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uti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izes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two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di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tinc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type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key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pair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s: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600" y="760476"/>
            <a:ext cx="11195304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003035" y="3182111"/>
            <a:ext cx="7757159" cy="4485640"/>
            <a:chOff x="6003035" y="3182111"/>
            <a:chExt cx="7757159" cy="4485640"/>
          </a:xfrm>
        </p:grpSpPr>
        <p:sp>
          <p:nvSpPr>
            <p:cNvPr id="6" name="object 6"/>
            <p:cNvSpPr/>
            <p:nvPr/>
          </p:nvSpPr>
          <p:spPr>
            <a:xfrm>
              <a:off x="6003036" y="3182111"/>
              <a:ext cx="4520565" cy="4485640"/>
            </a:xfrm>
            <a:custGeom>
              <a:avLst/>
              <a:gdLst/>
              <a:ahLst/>
              <a:cxnLst/>
              <a:rect l="l" t="t" r="r" b="b"/>
              <a:pathLst>
                <a:path w="4520565" h="4485640">
                  <a:moveTo>
                    <a:pt x="4520184" y="4485132"/>
                  </a:moveTo>
                  <a:lnTo>
                    <a:pt x="4442206" y="4338828"/>
                  </a:lnTo>
                  <a:lnTo>
                    <a:pt x="4403344" y="4391660"/>
                  </a:lnTo>
                  <a:lnTo>
                    <a:pt x="2490051" y="3252012"/>
                  </a:lnTo>
                  <a:lnTo>
                    <a:pt x="3363722" y="2498979"/>
                  </a:lnTo>
                  <a:lnTo>
                    <a:pt x="3397542" y="2464219"/>
                  </a:lnTo>
                  <a:lnTo>
                    <a:pt x="3425253" y="2425382"/>
                  </a:lnTo>
                  <a:lnTo>
                    <a:pt x="3446475" y="2383167"/>
                  </a:lnTo>
                  <a:lnTo>
                    <a:pt x="3460851" y="2338235"/>
                  </a:lnTo>
                  <a:lnTo>
                    <a:pt x="3468014" y="2291270"/>
                  </a:lnTo>
                  <a:lnTo>
                    <a:pt x="3467608" y="2242947"/>
                  </a:lnTo>
                  <a:lnTo>
                    <a:pt x="3459696" y="2195271"/>
                  </a:lnTo>
                  <a:lnTo>
                    <a:pt x="3444684" y="2150084"/>
                  </a:lnTo>
                  <a:lnTo>
                    <a:pt x="3433000" y="2127631"/>
                  </a:lnTo>
                  <a:lnTo>
                    <a:pt x="3433000" y="2295918"/>
                  </a:lnTo>
                  <a:lnTo>
                    <a:pt x="3423107" y="2346731"/>
                  </a:lnTo>
                  <a:lnTo>
                    <a:pt x="3403650" y="2394229"/>
                  </a:lnTo>
                  <a:lnTo>
                    <a:pt x="3375037" y="2437244"/>
                  </a:lnTo>
                  <a:lnTo>
                    <a:pt x="3337687" y="2474595"/>
                  </a:lnTo>
                  <a:lnTo>
                    <a:pt x="2457920" y="3232886"/>
                  </a:lnTo>
                  <a:lnTo>
                    <a:pt x="1216660" y="2493518"/>
                  </a:lnTo>
                  <a:lnTo>
                    <a:pt x="1173124" y="2460917"/>
                  </a:lnTo>
                  <a:lnTo>
                    <a:pt x="1136688" y="2422283"/>
                  </a:lnTo>
                  <a:lnTo>
                    <a:pt x="1108138" y="2378405"/>
                  </a:lnTo>
                  <a:lnTo>
                    <a:pt x="1088339" y="2330056"/>
                  </a:lnTo>
                  <a:lnTo>
                    <a:pt x="1078103" y="2277999"/>
                  </a:lnTo>
                  <a:lnTo>
                    <a:pt x="1080147" y="2226995"/>
                  </a:lnTo>
                  <a:lnTo>
                    <a:pt x="1091349" y="2177148"/>
                  </a:lnTo>
                  <a:lnTo>
                    <a:pt x="1111478" y="2129650"/>
                  </a:lnTo>
                  <a:lnTo>
                    <a:pt x="1140320" y="2085670"/>
                  </a:lnTo>
                  <a:lnTo>
                    <a:pt x="1177671" y="2046351"/>
                  </a:lnTo>
                  <a:lnTo>
                    <a:pt x="2064258" y="1282382"/>
                  </a:lnTo>
                  <a:lnTo>
                    <a:pt x="3298698" y="2031746"/>
                  </a:lnTo>
                  <a:lnTo>
                    <a:pt x="3342182" y="2064207"/>
                  </a:lnTo>
                  <a:lnTo>
                    <a:pt x="3378390" y="2102523"/>
                  </a:lnTo>
                  <a:lnTo>
                    <a:pt x="3406267" y="2145754"/>
                  </a:lnTo>
                  <a:lnTo>
                    <a:pt x="3424796" y="2192883"/>
                  </a:lnTo>
                  <a:lnTo>
                    <a:pt x="3432937" y="2242947"/>
                  </a:lnTo>
                  <a:lnTo>
                    <a:pt x="3433000" y="2295918"/>
                  </a:lnTo>
                  <a:lnTo>
                    <a:pt x="3433000" y="2127631"/>
                  </a:lnTo>
                  <a:lnTo>
                    <a:pt x="3393871" y="2068995"/>
                  </a:lnTo>
                  <a:lnTo>
                    <a:pt x="3358286" y="2033993"/>
                  </a:lnTo>
                  <a:lnTo>
                    <a:pt x="3316097" y="2003298"/>
                  </a:lnTo>
                  <a:lnTo>
                    <a:pt x="129921" y="69088"/>
                  </a:lnTo>
                  <a:lnTo>
                    <a:pt x="173101" y="12192"/>
                  </a:lnTo>
                  <a:lnTo>
                    <a:pt x="0" y="0"/>
                  </a:lnTo>
                  <a:lnTo>
                    <a:pt x="73533" y="150368"/>
                  </a:lnTo>
                  <a:lnTo>
                    <a:pt x="112522" y="97536"/>
                  </a:lnTo>
                  <a:lnTo>
                    <a:pt x="2034946" y="1264577"/>
                  </a:lnTo>
                  <a:lnTo>
                    <a:pt x="1151636" y="2021967"/>
                  </a:lnTo>
                  <a:lnTo>
                    <a:pt x="1115999" y="2058454"/>
                  </a:lnTo>
                  <a:lnTo>
                    <a:pt x="1087221" y="2098433"/>
                  </a:lnTo>
                  <a:lnTo>
                    <a:pt x="1065631" y="2141347"/>
                  </a:lnTo>
                  <a:lnTo>
                    <a:pt x="1051623" y="2186635"/>
                  </a:lnTo>
                  <a:lnTo>
                    <a:pt x="1045540" y="2233739"/>
                  </a:lnTo>
                  <a:lnTo>
                    <a:pt x="1047750" y="2282063"/>
                  </a:lnTo>
                  <a:lnTo>
                    <a:pt x="1055954" y="2329726"/>
                  </a:lnTo>
                  <a:lnTo>
                    <a:pt x="1071638" y="2374798"/>
                  </a:lnTo>
                  <a:lnTo>
                    <a:pt x="1094308" y="2416708"/>
                  </a:lnTo>
                  <a:lnTo>
                    <a:pt x="1123454" y="2454897"/>
                  </a:lnTo>
                  <a:lnTo>
                    <a:pt x="1158595" y="2488819"/>
                  </a:lnTo>
                  <a:lnTo>
                    <a:pt x="1199261" y="2517902"/>
                  </a:lnTo>
                  <a:lnTo>
                    <a:pt x="2455494" y="3267786"/>
                  </a:lnTo>
                  <a:lnTo>
                    <a:pt x="2463292" y="3275076"/>
                  </a:lnTo>
                  <a:lnTo>
                    <a:pt x="2465095" y="3273514"/>
                  </a:lnTo>
                  <a:lnTo>
                    <a:pt x="4385945" y="4420108"/>
                  </a:lnTo>
                  <a:lnTo>
                    <a:pt x="4346956" y="4472940"/>
                  </a:lnTo>
                  <a:lnTo>
                    <a:pt x="4520184" y="4485132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806177" y="5023866"/>
              <a:ext cx="3941445" cy="2052955"/>
            </a:xfrm>
            <a:custGeom>
              <a:avLst/>
              <a:gdLst/>
              <a:ahLst/>
              <a:cxnLst/>
              <a:rect l="l" t="t" r="r" b="b"/>
              <a:pathLst>
                <a:path w="3941444" h="2052954">
                  <a:moveTo>
                    <a:pt x="0" y="342138"/>
                  </a:moveTo>
                  <a:lnTo>
                    <a:pt x="3122" y="295708"/>
                  </a:lnTo>
                  <a:lnTo>
                    <a:pt x="12220" y="251177"/>
                  </a:lnTo>
                  <a:lnTo>
                    <a:pt x="26884" y="208954"/>
                  </a:lnTo>
                  <a:lnTo>
                    <a:pt x="46707" y="169446"/>
                  </a:lnTo>
                  <a:lnTo>
                    <a:pt x="71283" y="133059"/>
                  </a:lnTo>
                  <a:lnTo>
                    <a:pt x="100203" y="100203"/>
                  </a:lnTo>
                  <a:lnTo>
                    <a:pt x="133059" y="71283"/>
                  </a:lnTo>
                  <a:lnTo>
                    <a:pt x="169446" y="46707"/>
                  </a:lnTo>
                  <a:lnTo>
                    <a:pt x="208954" y="26884"/>
                  </a:lnTo>
                  <a:lnTo>
                    <a:pt x="251177" y="12220"/>
                  </a:lnTo>
                  <a:lnTo>
                    <a:pt x="295708" y="3122"/>
                  </a:lnTo>
                  <a:lnTo>
                    <a:pt x="342138" y="0"/>
                  </a:lnTo>
                  <a:lnTo>
                    <a:pt x="3598926" y="0"/>
                  </a:lnTo>
                  <a:lnTo>
                    <a:pt x="3645355" y="3122"/>
                  </a:lnTo>
                  <a:lnTo>
                    <a:pt x="3689886" y="12220"/>
                  </a:lnTo>
                  <a:lnTo>
                    <a:pt x="3732109" y="26884"/>
                  </a:lnTo>
                  <a:lnTo>
                    <a:pt x="3771617" y="46707"/>
                  </a:lnTo>
                  <a:lnTo>
                    <a:pt x="3808004" y="71283"/>
                  </a:lnTo>
                  <a:lnTo>
                    <a:pt x="3840861" y="100202"/>
                  </a:lnTo>
                  <a:lnTo>
                    <a:pt x="3869780" y="133059"/>
                  </a:lnTo>
                  <a:lnTo>
                    <a:pt x="3894356" y="169446"/>
                  </a:lnTo>
                  <a:lnTo>
                    <a:pt x="3914179" y="208954"/>
                  </a:lnTo>
                  <a:lnTo>
                    <a:pt x="3928843" y="251177"/>
                  </a:lnTo>
                  <a:lnTo>
                    <a:pt x="3937941" y="295708"/>
                  </a:lnTo>
                  <a:lnTo>
                    <a:pt x="3941064" y="342138"/>
                  </a:lnTo>
                  <a:lnTo>
                    <a:pt x="3941064" y="1710690"/>
                  </a:lnTo>
                  <a:lnTo>
                    <a:pt x="3937941" y="1757119"/>
                  </a:lnTo>
                  <a:lnTo>
                    <a:pt x="3928843" y="1801650"/>
                  </a:lnTo>
                  <a:lnTo>
                    <a:pt x="3914179" y="1843873"/>
                  </a:lnTo>
                  <a:lnTo>
                    <a:pt x="3894356" y="1883381"/>
                  </a:lnTo>
                  <a:lnTo>
                    <a:pt x="3869780" y="1919768"/>
                  </a:lnTo>
                  <a:lnTo>
                    <a:pt x="3840861" y="1952625"/>
                  </a:lnTo>
                  <a:lnTo>
                    <a:pt x="3808004" y="1981544"/>
                  </a:lnTo>
                  <a:lnTo>
                    <a:pt x="3771617" y="2006120"/>
                  </a:lnTo>
                  <a:lnTo>
                    <a:pt x="3732109" y="2025943"/>
                  </a:lnTo>
                  <a:lnTo>
                    <a:pt x="3689886" y="2040607"/>
                  </a:lnTo>
                  <a:lnTo>
                    <a:pt x="3645355" y="2049705"/>
                  </a:lnTo>
                  <a:lnTo>
                    <a:pt x="3598926" y="2052828"/>
                  </a:lnTo>
                  <a:lnTo>
                    <a:pt x="342138" y="2052828"/>
                  </a:lnTo>
                  <a:lnTo>
                    <a:pt x="295708" y="2049705"/>
                  </a:lnTo>
                  <a:lnTo>
                    <a:pt x="251177" y="2040607"/>
                  </a:lnTo>
                  <a:lnTo>
                    <a:pt x="208954" y="2025943"/>
                  </a:lnTo>
                  <a:lnTo>
                    <a:pt x="169446" y="2006120"/>
                  </a:lnTo>
                  <a:lnTo>
                    <a:pt x="133059" y="1981544"/>
                  </a:lnTo>
                  <a:lnTo>
                    <a:pt x="100202" y="1952624"/>
                  </a:lnTo>
                  <a:lnTo>
                    <a:pt x="71283" y="1919768"/>
                  </a:lnTo>
                  <a:lnTo>
                    <a:pt x="46707" y="1883381"/>
                  </a:lnTo>
                  <a:lnTo>
                    <a:pt x="26884" y="1843873"/>
                  </a:lnTo>
                  <a:lnTo>
                    <a:pt x="12220" y="1801650"/>
                  </a:lnTo>
                  <a:lnTo>
                    <a:pt x="3122" y="1757119"/>
                  </a:lnTo>
                  <a:lnTo>
                    <a:pt x="0" y="1710690"/>
                  </a:lnTo>
                  <a:lnTo>
                    <a:pt x="0" y="342138"/>
                  </a:lnTo>
                  <a:close/>
                </a:path>
              </a:pathLst>
            </a:custGeom>
            <a:ln w="25400">
              <a:solidFill>
                <a:srgbClr val="CADF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009123" y="5424576"/>
            <a:ext cx="3532504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us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key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pair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us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ed 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authenticate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client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SSH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server.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71166" y="3530346"/>
            <a:ext cx="3941445" cy="2052955"/>
          </a:xfrm>
          <a:custGeom>
            <a:avLst/>
            <a:gdLst/>
            <a:ahLst/>
            <a:cxnLst/>
            <a:rect l="l" t="t" r="r" b="b"/>
            <a:pathLst>
              <a:path w="3941445" h="2052954">
                <a:moveTo>
                  <a:pt x="0" y="342138"/>
                </a:moveTo>
                <a:lnTo>
                  <a:pt x="3122" y="295708"/>
                </a:lnTo>
                <a:lnTo>
                  <a:pt x="12220" y="251177"/>
                </a:lnTo>
                <a:lnTo>
                  <a:pt x="26884" y="208954"/>
                </a:lnTo>
                <a:lnTo>
                  <a:pt x="46707" y="169446"/>
                </a:lnTo>
                <a:lnTo>
                  <a:pt x="71283" y="133059"/>
                </a:lnTo>
                <a:lnTo>
                  <a:pt x="100203" y="100203"/>
                </a:lnTo>
                <a:lnTo>
                  <a:pt x="133059" y="71283"/>
                </a:lnTo>
                <a:lnTo>
                  <a:pt x="169446" y="46707"/>
                </a:lnTo>
                <a:lnTo>
                  <a:pt x="208954" y="26884"/>
                </a:lnTo>
                <a:lnTo>
                  <a:pt x="251177" y="12220"/>
                </a:lnTo>
                <a:lnTo>
                  <a:pt x="295708" y="3122"/>
                </a:lnTo>
                <a:lnTo>
                  <a:pt x="342138" y="0"/>
                </a:lnTo>
                <a:lnTo>
                  <a:pt x="3598926" y="0"/>
                </a:lnTo>
                <a:lnTo>
                  <a:pt x="3645355" y="3122"/>
                </a:lnTo>
                <a:lnTo>
                  <a:pt x="3689886" y="12220"/>
                </a:lnTo>
                <a:lnTo>
                  <a:pt x="3732109" y="26884"/>
                </a:lnTo>
                <a:lnTo>
                  <a:pt x="3771617" y="46707"/>
                </a:lnTo>
                <a:lnTo>
                  <a:pt x="3808004" y="71283"/>
                </a:lnTo>
                <a:lnTo>
                  <a:pt x="3840860" y="100202"/>
                </a:lnTo>
                <a:lnTo>
                  <a:pt x="3869780" y="133059"/>
                </a:lnTo>
                <a:lnTo>
                  <a:pt x="3894356" y="169446"/>
                </a:lnTo>
                <a:lnTo>
                  <a:pt x="3914179" y="208954"/>
                </a:lnTo>
                <a:lnTo>
                  <a:pt x="3928843" y="251177"/>
                </a:lnTo>
                <a:lnTo>
                  <a:pt x="3937941" y="295708"/>
                </a:lnTo>
                <a:lnTo>
                  <a:pt x="3941063" y="342138"/>
                </a:lnTo>
                <a:lnTo>
                  <a:pt x="3941063" y="1710689"/>
                </a:lnTo>
                <a:lnTo>
                  <a:pt x="3937941" y="1757119"/>
                </a:lnTo>
                <a:lnTo>
                  <a:pt x="3928843" y="1801650"/>
                </a:lnTo>
                <a:lnTo>
                  <a:pt x="3914179" y="1843873"/>
                </a:lnTo>
                <a:lnTo>
                  <a:pt x="3894356" y="1883381"/>
                </a:lnTo>
                <a:lnTo>
                  <a:pt x="3869780" y="1919768"/>
                </a:lnTo>
                <a:lnTo>
                  <a:pt x="3840861" y="1952624"/>
                </a:lnTo>
                <a:lnTo>
                  <a:pt x="3808004" y="1981544"/>
                </a:lnTo>
                <a:lnTo>
                  <a:pt x="3771617" y="2006120"/>
                </a:lnTo>
                <a:lnTo>
                  <a:pt x="3732109" y="2025943"/>
                </a:lnTo>
                <a:lnTo>
                  <a:pt x="3689886" y="2040607"/>
                </a:lnTo>
                <a:lnTo>
                  <a:pt x="3645355" y="2049705"/>
                </a:lnTo>
                <a:lnTo>
                  <a:pt x="3598926" y="2052827"/>
                </a:lnTo>
                <a:lnTo>
                  <a:pt x="342138" y="2052827"/>
                </a:lnTo>
                <a:lnTo>
                  <a:pt x="295708" y="2049705"/>
                </a:lnTo>
                <a:lnTo>
                  <a:pt x="251177" y="2040607"/>
                </a:lnTo>
                <a:lnTo>
                  <a:pt x="208954" y="2025943"/>
                </a:lnTo>
                <a:lnTo>
                  <a:pt x="169446" y="2006120"/>
                </a:lnTo>
                <a:lnTo>
                  <a:pt x="133059" y="1981544"/>
                </a:lnTo>
                <a:lnTo>
                  <a:pt x="100203" y="1952625"/>
                </a:lnTo>
                <a:lnTo>
                  <a:pt x="71283" y="1919768"/>
                </a:lnTo>
                <a:lnTo>
                  <a:pt x="46707" y="1883381"/>
                </a:lnTo>
                <a:lnTo>
                  <a:pt x="26884" y="1843873"/>
                </a:lnTo>
                <a:lnTo>
                  <a:pt x="12220" y="1801650"/>
                </a:lnTo>
                <a:lnTo>
                  <a:pt x="3122" y="1757119"/>
                </a:lnTo>
                <a:lnTo>
                  <a:pt x="0" y="1710689"/>
                </a:lnTo>
                <a:lnTo>
                  <a:pt x="0" y="342138"/>
                </a:lnTo>
                <a:close/>
              </a:path>
            </a:pathLst>
          </a:custGeom>
          <a:ln w="25400">
            <a:solidFill>
              <a:srgbClr val="CADF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53689" y="4121937"/>
            <a:ext cx="317246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3690">
              <a:lnSpc>
                <a:spcPct val="114100"/>
              </a:lnSpc>
              <a:spcBef>
                <a:spcPts val="100"/>
              </a:spcBef>
            </a:pP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host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key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pair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that 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identifies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SSH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server.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54468" y="4756403"/>
            <a:ext cx="1394459" cy="139446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7528" y="306451"/>
            <a:ext cx="80613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</a:rPr>
              <a:t>Secure</a:t>
            </a:r>
            <a:r>
              <a:rPr spc="-125" dirty="0">
                <a:solidFill>
                  <a:srgbClr val="3E3E3E"/>
                </a:solidFill>
              </a:rPr>
              <a:t> </a:t>
            </a:r>
            <a:r>
              <a:rPr spc="75" dirty="0">
                <a:solidFill>
                  <a:srgbClr val="3E3E3E"/>
                </a:solidFill>
              </a:rPr>
              <a:t>Shell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110" dirty="0">
                <a:solidFill>
                  <a:srgbClr val="3E3E3E"/>
                </a:solidFill>
              </a:rPr>
              <a:t>Keys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spc="175" dirty="0">
                <a:solidFill>
                  <a:srgbClr val="3E3E3E"/>
                </a:solidFill>
              </a:rPr>
              <a:t>and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Third-Party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Credentials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89354" y="1882292"/>
            <a:ext cx="1327848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0125" marR="5080" indent="-988060">
              <a:lnSpc>
                <a:spcPct val="114999"/>
              </a:lnSpc>
              <a:spcBef>
                <a:spcPts val="100"/>
              </a:spcBef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There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vendor-provided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SSH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key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management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solutions.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Users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configure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servers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clients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validate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identities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using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Public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Key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Infrastructure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(PKI)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Certificate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Authorities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(CAs).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600" y="760476"/>
            <a:ext cx="11195304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958339" y="6534911"/>
            <a:ext cx="12339955" cy="1638300"/>
          </a:xfrm>
          <a:custGeom>
            <a:avLst/>
            <a:gdLst/>
            <a:ahLst/>
            <a:cxnLst/>
            <a:rect l="l" t="t" r="r" b="b"/>
            <a:pathLst>
              <a:path w="12339955" h="1638300">
                <a:moveTo>
                  <a:pt x="12066777" y="0"/>
                </a:moveTo>
                <a:lnTo>
                  <a:pt x="273050" y="0"/>
                </a:lnTo>
                <a:lnTo>
                  <a:pt x="223982" y="4400"/>
                </a:lnTo>
                <a:lnTo>
                  <a:pt x="177795" y="17088"/>
                </a:lnTo>
                <a:lnTo>
                  <a:pt x="135259" y="37290"/>
                </a:lnTo>
                <a:lnTo>
                  <a:pt x="97148" y="64235"/>
                </a:lnTo>
                <a:lnTo>
                  <a:pt x="64235" y="97148"/>
                </a:lnTo>
                <a:lnTo>
                  <a:pt x="37290" y="135259"/>
                </a:lnTo>
                <a:lnTo>
                  <a:pt x="17088" y="177795"/>
                </a:lnTo>
                <a:lnTo>
                  <a:pt x="4400" y="223982"/>
                </a:lnTo>
                <a:lnTo>
                  <a:pt x="0" y="273050"/>
                </a:lnTo>
                <a:lnTo>
                  <a:pt x="0" y="1365237"/>
                </a:lnTo>
                <a:lnTo>
                  <a:pt x="4400" y="1414321"/>
                </a:lnTo>
                <a:lnTo>
                  <a:pt x="17088" y="1460519"/>
                </a:lnTo>
                <a:lnTo>
                  <a:pt x="37290" y="1503059"/>
                </a:lnTo>
                <a:lnTo>
                  <a:pt x="64235" y="1541169"/>
                </a:lnTo>
                <a:lnTo>
                  <a:pt x="97148" y="1574080"/>
                </a:lnTo>
                <a:lnTo>
                  <a:pt x="135259" y="1601019"/>
                </a:lnTo>
                <a:lnTo>
                  <a:pt x="177795" y="1621216"/>
                </a:lnTo>
                <a:lnTo>
                  <a:pt x="223982" y="1633900"/>
                </a:lnTo>
                <a:lnTo>
                  <a:pt x="273050" y="1638300"/>
                </a:lnTo>
                <a:lnTo>
                  <a:pt x="12066777" y="1638300"/>
                </a:lnTo>
                <a:lnTo>
                  <a:pt x="12115845" y="1633900"/>
                </a:lnTo>
                <a:lnTo>
                  <a:pt x="12162032" y="1621216"/>
                </a:lnTo>
                <a:lnTo>
                  <a:pt x="12204568" y="1601019"/>
                </a:lnTo>
                <a:lnTo>
                  <a:pt x="12242679" y="1574080"/>
                </a:lnTo>
                <a:lnTo>
                  <a:pt x="12275592" y="1541169"/>
                </a:lnTo>
                <a:lnTo>
                  <a:pt x="12302537" y="1503059"/>
                </a:lnTo>
                <a:lnTo>
                  <a:pt x="12322739" y="1460519"/>
                </a:lnTo>
                <a:lnTo>
                  <a:pt x="12335427" y="1414321"/>
                </a:lnTo>
                <a:lnTo>
                  <a:pt x="12339827" y="1365237"/>
                </a:lnTo>
                <a:lnTo>
                  <a:pt x="12339827" y="273050"/>
                </a:lnTo>
                <a:lnTo>
                  <a:pt x="12335427" y="223982"/>
                </a:lnTo>
                <a:lnTo>
                  <a:pt x="12322739" y="177795"/>
                </a:lnTo>
                <a:lnTo>
                  <a:pt x="12302537" y="135259"/>
                </a:lnTo>
                <a:lnTo>
                  <a:pt x="12275592" y="97148"/>
                </a:lnTo>
                <a:lnTo>
                  <a:pt x="12242679" y="64235"/>
                </a:lnTo>
                <a:lnTo>
                  <a:pt x="12204568" y="37290"/>
                </a:lnTo>
                <a:lnTo>
                  <a:pt x="12162032" y="17088"/>
                </a:lnTo>
                <a:lnTo>
                  <a:pt x="12115845" y="4400"/>
                </a:lnTo>
                <a:lnTo>
                  <a:pt x="12066777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63572" y="6728969"/>
            <a:ext cx="11925935" cy="1173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1270" algn="ctr">
              <a:lnSpc>
                <a:spcPct val="114100"/>
              </a:lnSpc>
              <a:spcBef>
                <a:spcPts val="95"/>
              </a:spcBef>
            </a:pP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Along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with administrative 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logons,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devices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services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can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be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configured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with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password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rudimentary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cryptographic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keys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connect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hosts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via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SSH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Application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Programming </a:t>
            </a:r>
            <a:r>
              <a:rPr sz="2200" spc="-6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Interface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(API).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977189" y="3063239"/>
            <a:ext cx="3176905" cy="3177540"/>
            <a:chOff x="10977189" y="3063239"/>
            <a:chExt cx="3176905" cy="3177540"/>
          </a:xfrm>
        </p:grpSpPr>
        <p:sp>
          <p:nvSpPr>
            <p:cNvPr id="8" name="object 8"/>
            <p:cNvSpPr/>
            <p:nvPr/>
          </p:nvSpPr>
          <p:spPr>
            <a:xfrm>
              <a:off x="10977189" y="3063239"/>
              <a:ext cx="3176905" cy="3177540"/>
            </a:xfrm>
            <a:custGeom>
              <a:avLst/>
              <a:gdLst/>
              <a:ahLst/>
              <a:cxnLst/>
              <a:rect l="l" t="t" r="r" b="b"/>
              <a:pathLst>
                <a:path w="3176905" h="3177540">
                  <a:moveTo>
                    <a:pt x="1588190" y="0"/>
                  </a:moveTo>
                  <a:lnTo>
                    <a:pt x="1539438" y="3732"/>
                  </a:lnTo>
                  <a:lnTo>
                    <a:pt x="1491638" y="14927"/>
                  </a:lnTo>
                  <a:lnTo>
                    <a:pt x="1445708" y="33576"/>
                  </a:lnTo>
                  <a:lnTo>
                    <a:pt x="1402571" y="59675"/>
                  </a:lnTo>
                  <a:lnTo>
                    <a:pt x="1363146" y="93218"/>
                  </a:lnTo>
                  <a:lnTo>
                    <a:pt x="92384" y="1363726"/>
                  </a:lnTo>
                  <a:lnTo>
                    <a:pt x="61589" y="1399519"/>
                  </a:lnTo>
                  <a:lnTo>
                    <a:pt x="36953" y="1438411"/>
                  </a:lnTo>
                  <a:lnTo>
                    <a:pt x="18476" y="1479712"/>
                  </a:lnTo>
                  <a:lnTo>
                    <a:pt x="6158" y="1522729"/>
                  </a:lnTo>
                  <a:lnTo>
                    <a:pt x="0" y="1566771"/>
                  </a:lnTo>
                  <a:lnTo>
                    <a:pt x="0" y="1611146"/>
                  </a:lnTo>
                  <a:lnTo>
                    <a:pt x="6158" y="1655163"/>
                  </a:lnTo>
                  <a:lnTo>
                    <a:pt x="18476" y="1698129"/>
                  </a:lnTo>
                  <a:lnTo>
                    <a:pt x="36953" y="1739354"/>
                  </a:lnTo>
                  <a:lnTo>
                    <a:pt x="61589" y="1778146"/>
                  </a:lnTo>
                  <a:lnTo>
                    <a:pt x="92384" y="1813814"/>
                  </a:lnTo>
                  <a:lnTo>
                    <a:pt x="1363146" y="3084449"/>
                  </a:lnTo>
                  <a:lnTo>
                    <a:pt x="1402571" y="3117929"/>
                  </a:lnTo>
                  <a:lnTo>
                    <a:pt x="1445708" y="3143990"/>
                  </a:lnTo>
                  <a:lnTo>
                    <a:pt x="1491638" y="3162621"/>
                  </a:lnTo>
                  <a:lnTo>
                    <a:pt x="1539438" y="3173808"/>
                  </a:lnTo>
                  <a:lnTo>
                    <a:pt x="1588190" y="3177540"/>
                  </a:lnTo>
                  <a:lnTo>
                    <a:pt x="1636942" y="3173808"/>
                  </a:lnTo>
                  <a:lnTo>
                    <a:pt x="1684743" y="3162621"/>
                  </a:lnTo>
                  <a:lnTo>
                    <a:pt x="1730672" y="3143990"/>
                  </a:lnTo>
                  <a:lnTo>
                    <a:pt x="1773809" y="3117929"/>
                  </a:lnTo>
                  <a:lnTo>
                    <a:pt x="1813234" y="3084449"/>
                  </a:lnTo>
                  <a:lnTo>
                    <a:pt x="3083996" y="1813814"/>
                  </a:lnTo>
                  <a:lnTo>
                    <a:pt x="3114791" y="1778146"/>
                  </a:lnTo>
                  <a:lnTo>
                    <a:pt x="3139427" y="1739354"/>
                  </a:lnTo>
                  <a:lnTo>
                    <a:pt x="3157904" y="1698129"/>
                  </a:lnTo>
                  <a:lnTo>
                    <a:pt x="3170222" y="1655163"/>
                  </a:lnTo>
                  <a:lnTo>
                    <a:pt x="3176381" y="1611146"/>
                  </a:lnTo>
                  <a:lnTo>
                    <a:pt x="3176381" y="1566771"/>
                  </a:lnTo>
                  <a:lnTo>
                    <a:pt x="3170222" y="1522729"/>
                  </a:lnTo>
                  <a:lnTo>
                    <a:pt x="3157904" y="1479712"/>
                  </a:lnTo>
                  <a:lnTo>
                    <a:pt x="3139427" y="1438411"/>
                  </a:lnTo>
                  <a:lnTo>
                    <a:pt x="3114791" y="1399519"/>
                  </a:lnTo>
                  <a:lnTo>
                    <a:pt x="3083996" y="1363726"/>
                  </a:lnTo>
                  <a:lnTo>
                    <a:pt x="1813234" y="93218"/>
                  </a:lnTo>
                  <a:lnTo>
                    <a:pt x="1773809" y="59675"/>
                  </a:lnTo>
                  <a:lnTo>
                    <a:pt x="1730672" y="33576"/>
                  </a:lnTo>
                  <a:lnTo>
                    <a:pt x="1684743" y="14927"/>
                  </a:lnTo>
                  <a:lnTo>
                    <a:pt x="1636942" y="3732"/>
                  </a:lnTo>
                  <a:lnTo>
                    <a:pt x="158819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72672" y="3607307"/>
              <a:ext cx="2185416" cy="2089404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1958340" y="3422903"/>
            <a:ext cx="8460105" cy="2458720"/>
          </a:xfrm>
          <a:custGeom>
            <a:avLst/>
            <a:gdLst/>
            <a:ahLst/>
            <a:cxnLst/>
            <a:rect l="l" t="t" r="r" b="b"/>
            <a:pathLst>
              <a:path w="8460105" h="2458720">
                <a:moveTo>
                  <a:pt x="8459724" y="139700"/>
                </a:moveTo>
                <a:lnTo>
                  <a:pt x="8452587" y="95580"/>
                </a:lnTo>
                <a:lnTo>
                  <a:pt x="8432749" y="57226"/>
                </a:lnTo>
                <a:lnTo>
                  <a:pt x="8402498" y="26974"/>
                </a:lnTo>
                <a:lnTo>
                  <a:pt x="8364144" y="7137"/>
                </a:lnTo>
                <a:lnTo>
                  <a:pt x="8320024" y="0"/>
                </a:lnTo>
                <a:lnTo>
                  <a:pt x="139700" y="0"/>
                </a:lnTo>
                <a:lnTo>
                  <a:pt x="95567" y="7137"/>
                </a:lnTo>
                <a:lnTo>
                  <a:pt x="57213" y="26974"/>
                </a:lnTo>
                <a:lnTo>
                  <a:pt x="26962" y="57226"/>
                </a:lnTo>
                <a:lnTo>
                  <a:pt x="7124" y="95580"/>
                </a:lnTo>
                <a:lnTo>
                  <a:pt x="0" y="139700"/>
                </a:lnTo>
                <a:lnTo>
                  <a:pt x="0" y="2318512"/>
                </a:lnTo>
                <a:lnTo>
                  <a:pt x="7124" y="2362644"/>
                </a:lnTo>
                <a:lnTo>
                  <a:pt x="26962" y="2400998"/>
                </a:lnTo>
                <a:lnTo>
                  <a:pt x="57213" y="2431250"/>
                </a:lnTo>
                <a:lnTo>
                  <a:pt x="95567" y="2451087"/>
                </a:lnTo>
                <a:lnTo>
                  <a:pt x="139700" y="2458212"/>
                </a:lnTo>
                <a:lnTo>
                  <a:pt x="8320024" y="2458212"/>
                </a:lnTo>
                <a:lnTo>
                  <a:pt x="8364144" y="2451087"/>
                </a:lnTo>
                <a:lnTo>
                  <a:pt x="8402498" y="2431250"/>
                </a:lnTo>
                <a:lnTo>
                  <a:pt x="8432749" y="2400998"/>
                </a:lnTo>
                <a:lnTo>
                  <a:pt x="8452587" y="2362644"/>
                </a:lnTo>
                <a:lnTo>
                  <a:pt x="8459724" y="2318512"/>
                </a:lnTo>
                <a:lnTo>
                  <a:pt x="8459724" y="13970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884170" y="4083837"/>
            <a:ext cx="659066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9539" marR="5080" indent="-117475">
              <a:lnSpc>
                <a:spcPct val="114999"/>
              </a:lnSpc>
              <a:spcBef>
                <a:spcPts val="100"/>
              </a:spcBef>
            </a:pP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thir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570" dirty="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par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cre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dential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us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gan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za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ti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ns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to 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administer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vendor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service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cloud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application.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1753" y="4258436"/>
            <a:ext cx="4953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Implement</a:t>
            </a:r>
            <a:r>
              <a:rPr spc="-130" dirty="0"/>
              <a:t> </a:t>
            </a:r>
            <a:r>
              <a:rPr spc="105" dirty="0"/>
              <a:t>Account</a:t>
            </a:r>
            <a:r>
              <a:rPr spc="-130" dirty="0"/>
              <a:t> </a:t>
            </a:r>
            <a:r>
              <a:rPr spc="65" dirty="0"/>
              <a:t>Policies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02555" y="306451"/>
            <a:ext cx="68510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</a:rPr>
              <a:t>Account</a:t>
            </a:r>
            <a:r>
              <a:rPr spc="-125" dirty="0">
                <a:solidFill>
                  <a:srgbClr val="3E3E3E"/>
                </a:solidFill>
              </a:rPr>
              <a:t> </a:t>
            </a:r>
            <a:r>
              <a:rPr spc="110" dirty="0">
                <a:solidFill>
                  <a:srgbClr val="3E3E3E"/>
                </a:solidFill>
              </a:rPr>
              <a:t>Attributes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175" dirty="0">
                <a:solidFill>
                  <a:srgbClr val="3E3E3E"/>
                </a:solidFill>
              </a:rPr>
              <a:t>and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95" dirty="0">
                <a:solidFill>
                  <a:srgbClr val="3E3E3E"/>
                </a:solidFill>
              </a:rPr>
              <a:t>Access</a:t>
            </a:r>
            <a:r>
              <a:rPr spc="-145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Policies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74114" y="1882292"/>
            <a:ext cx="1330642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72480" marR="5080" indent="-5860415">
              <a:lnSpc>
                <a:spcPct val="114999"/>
              </a:lnSpc>
              <a:spcBef>
                <a:spcPts val="100"/>
              </a:spcBef>
            </a:pP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Along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establishing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user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authentication,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configured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attributes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serve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user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profile.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9084" y="760476"/>
            <a:ext cx="9648444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70988" y="2889504"/>
            <a:ext cx="11519916" cy="524560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4928" y="306451"/>
            <a:ext cx="39465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  <a:latin typeface="Arial"/>
                <a:cs typeface="Arial"/>
              </a:rPr>
              <a:t>Symmetric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40" dirty="0">
                <a:solidFill>
                  <a:srgbClr val="3E3E3E"/>
                </a:solidFill>
                <a:latin typeface="Arial"/>
                <a:cs typeface="Arial"/>
              </a:rPr>
              <a:t>Encryption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14220" y="1586255"/>
            <a:ext cx="12223115" cy="1182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14999"/>
              </a:lnSpc>
              <a:spcBef>
                <a:spcPts val="10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Symmetric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encryption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type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encryption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which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same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secret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 for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both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encryption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decryption.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symmetric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cipher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one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which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same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secret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both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encryption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decryption.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8655" y="760476"/>
            <a:ext cx="575919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504188" y="3214116"/>
            <a:ext cx="13321665" cy="5139055"/>
          </a:xfrm>
          <a:custGeom>
            <a:avLst/>
            <a:gdLst/>
            <a:ahLst/>
            <a:cxnLst/>
            <a:rect l="l" t="t" r="r" b="b"/>
            <a:pathLst>
              <a:path w="13321665" h="5139055">
                <a:moveTo>
                  <a:pt x="13042519" y="0"/>
                </a:moveTo>
                <a:lnTo>
                  <a:pt x="278764" y="0"/>
                </a:lnTo>
                <a:lnTo>
                  <a:pt x="233556" y="3649"/>
                </a:lnTo>
                <a:lnTo>
                  <a:pt x="190666" y="14214"/>
                </a:lnTo>
                <a:lnTo>
                  <a:pt x="150671" y="31121"/>
                </a:lnTo>
                <a:lnTo>
                  <a:pt x="114144" y="53795"/>
                </a:lnTo>
                <a:lnTo>
                  <a:pt x="81661" y="81661"/>
                </a:lnTo>
                <a:lnTo>
                  <a:pt x="53795" y="114144"/>
                </a:lnTo>
                <a:lnTo>
                  <a:pt x="31121" y="150671"/>
                </a:lnTo>
                <a:lnTo>
                  <a:pt x="14214" y="190666"/>
                </a:lnTo>
                <a:lnTo>
                  <a:pt x="3649" y="233556"/>
                </a:lnTo>
                <a:lnTo>
                  <a:pt x="0" y="278764"/>
                </a:lnTo>
                <a:lnTo>
                  <a:pt x="0" y="4860150"/>
                </a:lnTo>
                <a:lnTo>
                  <a:pt x="3649" y="4905368"/>
                </a:lnTo>
                <a:lnTo>
                  <a:pt x="14214" y="4948264"/>
                </a:lnTo>
                <a:lnTo>
                  <a:pt x="31121" y="4988263"/>
                </a:lnTo>
                <a:lnTo>
                  <a:pt x="53795" y="5024791"/>
                </a:lnTo>
                <a:lnTo>
                  <a:pt x="81661" y="5057274"/>
                </a:lnTo>
                <a:lnTo>
                  <a:pt x="114144" y="5085139"/>
                </a:lnTo>
                <a:lnTo>
                  <a:pt x="150671" y="5107810"/>
                </a:lnTo>
                <a:lnTo>
                  <a:pt x="190666" y="5124715"/>
                </a:lnTo>
                <a:lnTo>
                  <a:pt x="233556" y="5135279"/>
                </a:lnTo>
                <a:lnTo>
                  <a:pt x="278764" y="5138928"/>
                </a:lnTo>
                <a:lnTo>
                  <a:pt x="13042519" y="5138928"/>
                </a:lnTo>
                <a:lnTo>
                  <a:pt x="13087727" y="5135279"/>
                </a:lnTo>
                <a:lnTo>
                  <a:pt x="13130617" y="5124715"/>
                </a:lnTo>
                <a:lnTo>
                  <a:pt x="13170612" y="5107810"/>
                </a:lnTo>
                <a:lnTo>
                  <a:pt x="13207139" y="5085139"/>
                </a:lnTo>
                <a:lnTo>
                  <a:pt x="13239622" y="5057274"/>
                </a:lnTo>
                <a:lnTo>
                  <a:pt x="13267488" y="5024791"/>
                </a:lnTo>
                <a:lnTo>
                  <a:pt x="13290162" y="4988263"/>
                </a:lnTo>
                <a:lnTo>
                  <a:pt x="13307069" y="4948264"/>
                </a:lnTo>
                <a:lnTo>
                  <a:pt x="13317634" y="4905368"/>
                </a:lnTo>
                <a:lnTo>
                  <a:pt x="13321283" y="4860150"/>
                </a:lnTo>
                <a:lnTo>
                  <a:pt x="13321283" y="278764"/>
                </a:lnTo>
                <a:lnTo>
                  <a:pt x="13317634" y="233556"/>
                </a:lnTo>
                <a:lnTo>
                  <a:pt x="13307069" y="190666"/>
                </a:lnTo>
                <a:lnTo>
                  <a:pt x="13290162" y="150671"/>
                </a:lnTo>
                <a:lnTo>
                  <a:pt x="13267488" y="114144"/>
                </a:lnTo>
                <a:lnTo>
                  <a:pt x="13239622" y="81661"/>
                </a:lnTo>
                <a:lnTo>
                  <a:pt x="13207139" y="53795"/>
                </a:lnTo>
                <a:lnTo>
                  <a:pt x="13170612" y="31121"/>
                </a:lnTo>
                <a:lnTo>
                  <a:pt x="13130617" y="14214"/>
                </a:lnTo>
                <a:lnTo>
                  <a:pt x="13087727" y="3649"/>
                </a:lnTo>
                <a:lnTo>
                  <a:pt x="13042519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95829" y="3533648"/>
            <a:ext cx="5143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600" b="1" dirty="0">
                <a:solidFill>
                  <a:srgbClr val="404040"/>
                </a:solidFill>
                <a:latin typeface="Arial"/>
                <a:cs typeface="Arial"/>
              </a:rPr>
              <a:t>l</a:t>
            </a:r>
            <a:r>
              <a:rPr sz="1600" b="1" spc="40" dirty="0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sz="1600" b="1" spc="-15" dirty="0">
                <a:solidFill>
                  <a:srgbClr val="404040"/>
                </a:solidFill>
                <a:latin typeface="Arial"/>
                <a:cs typeface="Arial"/>
              </a:rPr>
              <a:t>ce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07107" y="3608832"/>
            <a:ext cx="12160250" cy="3660775"/>
            <a:chOff x="2007107" y="3608832"/>
            <a:chExt cx="12160250" cy="366077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7107" y="4096512"/>
              <a:ext cx="851916" cy="8519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0795" y="4119372"/>
              <a:ext cx="851916" cy="85191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562838" y="6514338"/>
              <a:ext cx="570230" cy="695325"/>
            </a:xfrm>
            <a:custGeom>
              <a:avLst/>
              <a:gdLst/>
              <a:ahLst/>
              <a:cxnLst/>
              <a:rect l="l" t="t" r="r" b="b"/>
              <a:pathLst>
                <a:path w="570230" h="695325">
                  <a:moveTo>
                    <a:pt x="474979" y="0"/>
                  </a:moveTo>
                  <a:lnTo>
                    <a:pt x="0" y="0"/>
                  </a:lnTo>
                  <a:lnTo>
                    <a:pt x="0" y="694943"/>
                  </a:lnTo>
                  <a:lnTo>
                    <a:pt x="569975" y="694943"/>
                  </a:lnTo>
                  <a:lnTo>
                    <a:pt x="569975" y="94995"/>
                  </a:lnTo>
                  <a:lnTo>
                    <a:pt x="4749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562838" y="6514338"/>
              <a:ext cx="570230" cy="695325"/>
            </a:xfrm>
            <a:custGeom>
              <a:avLst/>
              <a:gdLst/>
              <a:ahLst/>
              <a:cxnLst/>
              <a:rect l="l" t="t" r="r" b="b"/>
              <a:pathLst>
                <a:path w="570230" h="695325">
                  <a:moveTo>
                    <a:pt x="0" y="0"/>
                  </a:moveTo>
                  <a:lnTo>
                    <a:pt x="474979" y="0"/>
                  </a:lnTo>
                  <a:lnTo>
                    <a:pt x="569975" y="94995"/>
                  </a:lnTo>
                  <a:lnTo>
                    <a:pt x="569975" y="694943"/>
                  </a:lnTo>
                  <a:lnTo>
                    <a:pt x="0" y="69494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613129" y="6694170"/>
              <a:ext cx="452120" cy="384175"/>
            </a:xfrm>
            <a:custGeom>
              <a:avLst/>
              <a:gdLst/>
              <a:ahLst/>
              <a:cxnLst/>
              <a:rect l="l" t="t" r="r" b="b"/>
              <a:pathLst>
                <a:path w="452119" h="384175">
                  <a:moveTo>
                    <a:pt x="0" y="0"/>
                  </a:moveTo>
                  <a:lnTo>
                    <a:pt x="363473" y="0"/>
                  </a:lnTo>
                </a:path>
                <a:path w="452119" h="384175">
                  <a:moveTo>
                    <a:pt x="0" y="96011"/>
                  </a:moveTo>
                  <a:lnTo>
                    <a:pt x="451992" y="96011"/>
                  </a:lnTo>
                </a:path>
                <a:path w="452119" h="384175">
                  <a:moveTo>
                    <a:pt x="0" y="192023"/>
                  </a:moveTo>
                  <a:lnTo>
                    <a:pt x="451992" y="192023"/>
                  </a:lnTo>
                </a:path>
                <a:path w="452119" h="384175">
                  <a:moveTo>
                    <a:pt x="0" y="288035"/>
                  </a:moveTo>
                  <a:lnTo>
                    <a:pt x="451992" y="288035"/>
                  </a:lnTo>
                </a:path>
                <a:path w="452119" h="384175">
                  <a:moveTo>
                    <a:pt x="0" y="384047"/>
                  </a:moveTo>
                  <a:lnTo>
                    <a:pt x="451992" y="384047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93240" y="6481699"/>
              <a:ext cx="173736" cy="17233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157977" y="6561582"/>
              <a:ext cx="570230" cy="695325"/>
            </a:xfrm>
            <a:custGeom>
              <a:avLst/>
              <a:gdLst/>
              <a:ahLst/>
              <a:cxnLst/>
              <a:rect l="l" t="t" r="r" b="b"/>
              <a:pathLst>
                <a:path w="570229" h="695325">
                  <a:moveTo>
                    <a:pt x="47498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569976" y="694944"/>
                  </a:lnTo>
                  <a:lnTo>
                    <a:pt x="569976" y="94996"/>
                  </a:lnTo>
                  <a:lnTo>
                    <a:pt x="4749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57977" y="6561582"/>
              <a:ext cx="570230" cy="695325"/>
            </a:xfrm>
            <a:custGeom>
              <a:avLst/>
              <a:gdLst/>
              <a:ahLst/>
              <a:cxnLst/>
              <a:rect l="l" t="t" r="r" b="b"/>
              <a:pathLst>
                <a:path w="570229" h="695325">
                  <a:moveTo>
                    <a:pt x="0" y="0"/>
                  </a:moveTo>
                  <a:lnTo>
                    <a:pt x="474980" y="0"/>
                  </a:lnTo>
                  <a:lnTo>
                    <a:pt x="569976" y="94996"/>
                  </a:lnTo>
                  <a:lnTo>
                    <a:pt x="569976" y="694944"/>
                  </a:lnTo>
                  <a:lnTo>
                    <a:pt x="0" y="69494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08269" y="6742938"/>
              <a:ext cx="452120" cy="384175"/>
            </a:xfrm>
            <a:custGeom>
              <a:avLst/>
              <a:gdLst/>
              <a:ahLst/>
              <a:cxnLst/>
              <a:rect l="l" t="t" r="r" b="b"/>
              <a:pathLst>
                <a:path w="452120" h="384175">
                  <a:moveTo>
                    <a:pt x="0" y="0"/>
                  </a:moveTo>
                  <a:lnTo>
                    <a:pt x="363474" y="0"/>
                  </a:lnTo>
                </a:path>
                <a:path w="452120" h="384175">
                  <a:moveTo>
                    <a:pt x="0" y="96011"/>
                  </a:moveTo>
                  <a:lnTo>
                    <a:pt x="451992" y="96011"/>
                  </a:lnTo>
                </a:path>
                <a:path w="452120" h="384175">
                  <a:moveTo>
                    <a:pt x="0" y="192023"/>
                  </a:moveTo>
                  <a:lnTo>
                    <a:pt x="451992" y="192023"/>
                  </a:lnTo>
                </a:path>
                <a:path w="452120" h="384175">
                  <a:moveTo>
                    <a:pt x="0" y="288035"/>
                  </a:moveTo>
                  <a:lnTo>
                    <a:pt x="451992" y="288035"/>
                  </a:lnTo>
                </a:path>
                <a:path w="452120" h="384175">
                  <a:moveTo>
                    <a:pt x="0" y="384047"/>
                  </a:moveTo>
                  <a:lnTo>
                    <a:pt x="451992" y="384047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8635" y="6529832"/>
              <a:ext cx="173736" cy="17246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946653" y="6561582"/>
              <a:ext cx="570230" cy="695325"/>
            </a:xfrm>
            <a:custGeom>
              <a:avLst/>
              <a:gdLst/>
              <a:ahLst/>
              <a:cxnLst/>
              <a:rect l="l" t="t" r="r" b="b"/>
              <a:pathLst>
                <a:path w="570229" h="695325">
                  <a:moveTo>
                    <a:pt x="47498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569975" y="694944"/>
                  </a:lnTo>
                  <a:lnTo>
                    <a:pt x="569975" y="94996"/>
                  </a:lnTo>
                  <a:lnTo>
                    <a:pt x="4749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46653" y="6561582"/>
              <a:ext cx="570230" cy="695325"/>
            </a:xfrm>
            <a:custGeom>
              <a:avLst/>
              <a:gdLst/>
              <a:ahLst/>
              <a:cxnLst/>
              <a:rect l="l" t="t" r="r" b="b"/>
              <a:pathLst>
                <a:path w="570229" h="695325">
                  <a:moveTo>
                    <a:pt x="0" y="0"/>
                  </a:moveTo>
                  <a:lnTo>
                    <a:pt x="474980" y="0"/>
                  </a:lnTo>
                  <a:lnTo>
                    <a:pt x="569975" y="94996"/>
                  </a:lnTo>
                  <a:lnTo>
                    <a:pt x="569975" y="694944"/>
                  </a:lnTo>
                  <a:lnTo>
                    <a:pt x="0" y="69494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96945" y="6742938"/>
              <a:ext cx="452120" cy="384175"/>
            </a:xfrm>
            <a:custGeom>
              <a:avLst/>
              <a:gdLst/>
              <a:ahLst/>
              <a:cxnLst/>
              <a:rect l="l" t="t" r="r" b="b"/>
              <a:pathLst>
                <a:path w="452120" h="384175">
                  <a:moveTo>
                    <a:pt x="0" y="0"/>
                  </a:moveTo>
                  <a:lnTo>
                    <a:pt x="363474" y="0"/>
                  </a:lnTo>
                </a:path>
                <a:path w="452120" h="384175">
                  <a:moveTo>
                    <a:pt x="0" y="96011"/>
                  </a:moveTo>
                  <a:lnTo>
                    <a:pt x="451993" y="96011"/>
                  </a:lnTo>
                </a:path>
                <a:path w="452120" h="384175">
                  <a:moveTo>
                    <a:pt x="0" y="192023"/>
                  </a:moveTo>
                  <a:lnTo>
                    <a:pt x="451993" y="192023"/>
                  </a:lnTo>
                </a:path>
                <a:path w="452120" h="384175">
                  <a:moveTo>
                    <a:pt x="0" y="288035"/>
                  </a:moveTo>
                  <a:lnTo>
                    <a:pt x="451993" y="288035"/>
                  </a:lnTo>
                </a:path>
                <a:path w="452120" h="384175">
                  <a:moveTo>
                    <a:pt x="0" y="384047"/>
                  </a:moveTo>
                  <a:lnTo>
                    <a:pt x="451993" y="384047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76675" y="6529832"/>
              <a:ext cx="173736" cy="17246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1412474" y="6514338"/>
              <a:ext cx="570230" cy="695325"/>
            </a:xfrm>
            <a:custGeom>
              <a:avLst/>
              <a:gdLst/>
              <a:ahLst/>
              <a:cxnLst/>
              <a:rect l="l" t="t" r="r" b="b"/>
              <a:pathLst>
                <a:path w="570229" h="695325">
                  <a:moveTo>
                    <a:pt x="474979" y="0"/>
                  </a:moveTo>
                  <a:lnTo>
                    <a:pt x="0" y="0"/>
                  </a:lnTo>
                  <a:lnTo>
                    <a:pt x="0" y="694943"/>
                  </a:lnTo>
                  <a:lnTo>
                    <a:pt x="569976" y="694943"/>
                  </a:lnTo>
                  <a:lnTo>
                    <a:pt x="569976" y="94995"/>
                  </a:lnTo>
                  <a:lnTo>
                    <a:pt x="4749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412474" y="6514338"/>
              <a:ext cx="570230" cy="695325"/>
            </a:xfrm>
            <a:custGeom>
              <a:avLst/>
              <a:gdLst/>
              <a:ahLst/>
              <a:cxnLst/>
              <a:rect l="l" t="t" r="r" b="b"/>
              <a:pathLst>
                <a:path w="570229" h="695325">
                  <a:moveTo>
                    <a:pt x="0" y="0"/>
                  </a:moveTo>
                  <a:lnTo>
                    <a:pt x="474979" y="0"/>
                  </a:lnTo>
                  <a:lnTo>
                    <a:pt x="569976" y="94995"/>
                  </a:lnTo>
                  <a:lnTo>
                    <a:pt x="569976" y="694943"/>
                  </a:lnTo>
                  <a:lnTo>
                    <a:pt x="0" y="69494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462765" y="6694170"/>
              <a:ext cx="452120" cy="384175"/>
            </a:xfrm>
            <a:custGeom>
              <a:avLst/>
              <a:gdLst/>
              <a:ahLst/>
              <a:cxnLst/>
              <a:rect l="l" t="t" r="r" b="b"/>
              <a:pathLst>
                <a:path w="452120" h="384175">
                  <a:moveTo>
                    <a:pt x="0" y="0"/>
                  </a:moveTo>
                  <a:lnTo>
                    <a:pt x="363474" y="0"/>
                  </a:lnTo>
                </a:path>
                <a:path w="452120" h="384175">
                  <a:moveTo>
                    <a:pt x="0" y="96011"/>
                  </a:moveTo>
                  <a:lnTo>
                    <a:pt x="451992" y="96011"/>
                  </a:lnTo>
                </a:path>
                <a:path w="452120" h="384175">
                  <a:moveTo>
                    <a:pt x="0" y="192023"/>
                  </a:moveTo>
                  <a:lnTo>
                    <a:pt x="451992" y="192023"/>
                  </a:lnTo>
                </a:path>
                <a:path w="452120" h="384175">
                  <a:moveTo>
                    <a:pt x="0" y="288035"/>
                  </a:moveTo>
                  <a:lnTo>
                    <a:pt x="451992" y="288035"/>
                  </a:lnTo>
                </a:path>
                <a:path w="452120" h="384175">
                  <a:moveTo>
                    <a:pt x="0" y="384047"/>
                  </a:moveTo>
                  <a:lnTo>
                    <a:pt x="451992" y="384047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43639" y="6481699"/>
              <a:ext cx="173608" cy="17233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515611" y="3608832"/>
              <a:ext cx="439420" cy="460375"/>
            </a:xfrm>
            <a:custGeom>
              <a:avLst/>
              <a:gdLst/>
              <a:ahLst/>
              <a:cxnLst/>
              <a:rect l="l" t="t" r="r" b="b"/>
              <a:pathLst>
                <a:path w="439420" h="460375">
                  <a:moveTo>
                    <a:pt x="365760" y="0"/>
                  </a:moveTo>
                  <a:lnTo>
                    <a:pt x="73151" y="0"/>
                  </a:lnTo>
                  <a:lnTo>
                    <a:pt x="44684" y="5750"/>
                  </a:lnTo>
                  <a:lnTo>
                    <a:pt x="21431" y="21431"/>
                  </a:lnTo>
                  <a:lnTo>
                    <a:pt x="5750" y="44684"/>
                  </a:lnTo>
                  <a:lnTo>
                    <a:pt x="0" y="73151"/>
                  </a:lnTo>
                  <a:lnTo>
                    <a:pt x="0" y="387095"/>
                  </a:lnTo>
                  <a:lnTo>
                    <a:pt x="5750" y="415563"/>
                  </a:lnTo>
                  <a:lnTo>
                    <a:pt x="21431" y="438816"/>
                  </a:lnTo>
                  <a:lnTo>
                    <a:pt x="44684" y="454497"/>
                  </a:lnTo>
                  <a:lnTo>
                    <a:pt x="73151" y="460247"/>
                  </a:lnTo>
                  <a:lnTo>
                    <a:pt x="365760" y="460247"/>
                  </a:lnTo>
                  <a:lnTo>
                    <a:pt x="394227" y="454497"/>
                  </a:lnTo>
                  <a:lnTo>
                    <a:pt x="417480" y="438816"/>
                  </a:lnTo>
                  <a:lnTo>
                    <a:pt x="433161" y="415563"/>
                  </a:lnTo>
                  <a:lnTo>
                    <a:pt x="438912" y="387095"/>
                  </a:lnTo>
                  <a:lnTo>
                    <a:pt x="438912" y="73151"/>
                  </a:lnTo>
                  <a:lnTo>
                    <a:pt x="433161" y="44684"/>
                  </a:lnTo>
                  <a:lnTo>
                    <a:pt x="417480" y="21431"/>
                  </a:lnTo>
                  <a:lnTo>
                    <a:pt x="394227" y="5750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350632" y="3574796"/>
            <a:ext cx="4140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solidFill>
                  <a:srgbClr val="404040"/>
                </a:solidFill>
                <a:latin typeface="Arial"/>
                <a:cs typeface="Arial"/>
              </a:rPr>
              <a:t>Bob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87492" y="3533648"/>
            <a:ext cx="18929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404040"/>
                </a:solidFill>
                <a:latin typeface="Tahoma"/>
                <a:cs typeface="Tahoma"/>
              </a:rPr>
              <a:t>Alice</a:t>
            </a:r>
            <a:r>
              <a:rPr sz="1600" spc="-1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600" spc="-1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404040"/>
                </a:solidFill>
                <a:latin typeface="Tahoma"/>
                <a:cs typeface="Tahoma"/>
              </a:rPr>
              <a:t>Bob</a:t>
            </a:r>
            <a:r>
              <a:rPr sz="1600" spc="-1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404040"/>
                </a:solidFill>
                <a:latin typeface="Tahoma"/>
                <a:cs typeface="Tahoma"/>
              </a:rPr>
              <a:t>share </a:t>
            </a:r>
            <a:r>
              <a:rPr sz="1600" spc="-48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-10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symmetric</a:t>
            </a:r>
            <a:r>
              <a:rPr sz="1600" spc="-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30" dirty="0">
                <a:solidFill>
                  <a:srgbClr val="404040"/>
                </a:solidFill>
                <a:latin typeface="Tahoma"/>
                <a:cs typeface="Tahoma"/>
              </a:rPr>
              <a:t>key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65090" y="3694303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567810" y="5786754"/>
            <a:ext cx="23958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404040"/>
                </a:solidFill>
                <a:latin typeface="Tahoma"/>
                <a:cs typeface="Tahoma"/>
              </a:rPr>
              <a:t>Alice</a:t>
            </a:r>
            <a:r>
              <a:rPr sz="1600" spc="-1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encrypts</a:t>
            </a:r>
            <a:r>
              <a:rPr sz="1600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-10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404040"/>
                </a:solidFill>
                <a:latin typeface="Tahoma"/>
                <a:cs typeface="Tahoma"/>
              </a:rPr>
              <a:t>file</a:t>
            </a:r>
            <a:r>
              <a:rPr sz="1600" spc="-1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Tahoma"/>
                <a:cs typeface="Tahoma"/>
              </a:rPr>
              <a:t>using </a:t>
            </a:r>
            <a:r>
              <a:rPr sz="1600" spc="-48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symmetric</a:t>
            </a:r>
            <a:r>
              <a:rPr sz="16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35" dirty="0">
                <a:solidFill>
                  <a:srgbClr val="404040"/>
                </a:solidFill>
                <a:latin typeface="Tahoma"/>
                <a:cs typeface="Tahoma"/>
              </a:rPr>
              <a:t>key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977895" y="5849111"/>
            <a:ext cx="439420" cy="460375"/>
          </a:xfrm>
          <a:custGeom>
            <a:avLst/>
            <a:gdLst/>
            <a:ahLst/>
            <a:cxnLst/>
            <a:rect l="l" t="t" r="r" b="b"/>
            <a:pathLst>
              <a:path w="439420" h="460375">
                <a:moveTo>
                  <a:pt x="365759" y="0"/>
                </a:moveTo>
                <a:lnTo>
                  <a:pt x="73152" y="0"/>
                </a:lnTo>
                <a:lnTo>
                  <a:pt x="44684" y="5750"/>
                </a:lnTo>
                <a:lnTo>
                  <a:pt x="21431" y="21431"/>
                </a:lnTo>
                <a:lnTo>
                  <a:pt x="5750" y="44684"/>
                </a:lnTo>
                <a:lnTo>
                  <a:pt x="0" y="73151"/>
                </a:lnTo>
                <a:lnTo>
                  <a:pt x="0" y="387095"/>
                </a:lnTo>
                <a:lnTo>
                  <a:pt x="5750" y="415563"/>
                </a:lnTo>
                <a:lnTo>
                  <a:pt x="21431" y="438816"/>
                </a:lnTo>
                <a:lnTo>
                  <a:pt x="44684" y="454497"/>
                </a:lnTo>
                <a:lnTo>
                  <a:pt x="73152" y="460248"/>
                </a:lnTo>
                <a:lnTo>
                  <a:pt x="365759" y="460248"/>
                </a:lnTo>
                <a:lnTo>
                  <a:pt x="394227" y="454497"/>
                </a:lnTo>
                <a:lnTo>
                  <a:pt x="417480" y="438816"/>
                </a:lnTo>
                <a:lnTo>
                  <a:pt x="433161" y="415563"/>
                </a:lnTo>
                <a:lnTo>
                  <a:pt x="438912" y="387095"/>
                </a:lnTo>
                <a:lnTo>
                  <a:pt x="438912" y="73151"/>
                </a:lnTo>
                <a:lnTo>
                  <a:pt x="433161" y="44684"/>
                </a:lnTo>
                <a:lnTo>
                  <a:pt x="417480" y="21431"/>
                </a:lnTo>
                <a:lnTo>
                  <a:pt x="394227" y="5750"/>
                </a:lnTo>
                <a:lnTo>
                  <a:pt x="365759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126994" y="5934583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962392" y="5756909"/>
            <a:ext cx="16586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404040"/>
                </a:solidFill>
                <a:latin typeface="Tahoma"/>
                <a:cs typeface="Tahoma"/>
              </a:rPr>
              <a:t>Alice </a:t>
            </a:r>
            <a:r>
              <a:rPr sz="1600" spc="65" dirty="0">
                <a:solidFill>
                  <a:srgbClr val="404040"/>
                </a:solidFill>
                <a:latin typeface="Tahoma"/>
                <a:cs typeface="Tahoma"/>
              </a:rPr>
              <a:t>sends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the </a:t>
            </a:r>
            <a:r>
              <a:rPr sz="1600" spc="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35" dirty="0">
                <a:solidFill>
                  <a:srgbClr val="404040"/>
                </a:solidFill>
                <a:latin typeface="Tahoma"/>
                <a:cs typeface="Tahoma"/>
              </a:rPr>
              <a:t>ci</a:t>
            </a:r>
            <a:r>
              <a:rPr sz="1600" spc="6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600" spc="70" dirty="0">
                <a:solidFill>
                  <a:srgbClr val="404040"/>
                </a:solidFill>
                <a:latin typeface="Tahoma"/>
                <a:cs typeface="Tahoma"/>
              </a:rPr>
              <a:t>he</a:t>
            </a:r>
            <a:r>
              <a:rPr sz="1600" spc="40" dirty="0">
                <a:solidFill>
                  <a:srgbClr val="404040"/>
                </a:solidFill>
                <a:latin typeface="Tahoma"/>
                <a:cs typeface="Tahoma"/>
              </a:rPr>
              <a:t>rte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x</a:t>
            </a:r>
            <a:r>
              <a:rPr sz="1600" spc="2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600" spc="-10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600" spc="7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600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404040"/>
                </a:solidFill>
                <a:latin typeface="Tahoma"/>
                <a:cs typeface="Tahoma"/>
              </a:rPr>
              <a:t>Bob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293864" y="5830823"/>
            <a:ext cx="440690" cy="462280"/>
          </a:xfrm>
          <a:custGeom>
            <a:avLst/>
            <a:gdLst/>
            <a:ahLst/>
            <a:cxnLst/>
            <a:rect l="l" t="t" r="r" b="b"/>
            <a:pathLst>
              <a:path w="440690" h="462279">
                <a:moveTo>
                  <a:pt x="367029" y="0"/>
                </a:moveTo>
                <a:lnTo>
                  <a:pt x="73405" y="0"/>
                </a:lnTo>
                <a:lnTo>
                  <a:pt x="44844" y="5772"/>
                </a:lnTo>
                <a:lnTo>
                  <a:pt x="21510" y="21510"/>
                </a:lnTo>
                <a:lnTo>
                  <a:pt x="5772" y="44844"/>
                </a:lnTo>
                <a:lnTo>
                  <a:pt x="0" y="73406"/>
                </a:lnTo>
                <a:lnTo>
                  <a:pt x="0" y="388365"/>
                </a:lnTo>
                <a:lnTo>
                  <a:pt x="5772" y="416927"/>
                </a:lnTo>
                <a:lnTo>
                  <a:pt x="21510" y="440261"/>
                </a:lnTo>
                <a:lnTo>
                  <a:pt x="44844" y="455999"/>
                </a:lnTo>
                <a:lnTo>
                  <a:pt x="73405" y="461771"/>
                </a:lnTo>
                <a:lnTo>
                  <a:pt x="367029" y="461771"/>
                </a:lnTo>
                <a:lnTo>
                  <a:pt x="395591" y="455999"/>
                </a:lnTo>
                <a:lnTo>
                  <a:pt x="418925" y="440261"/>
                </a:lnTo>
                <a:lnTo>
                  <a:pt x="434663" y="416927"/>
                </a:lnTo>
                <a:lnTo>
                  <a:pt x="440435" y="388365"/>
                </a:lnTo>
                <a:lnTo>
                  <a:pt x="440435" y="73406"/>
                </a:lnTo>
                <a:lnTo>
                  <a:pt x="434663" y="44844"/>
                </a:lnTo>
                <a:lnTo>
                  <a:pt x="418925" y="21510"/>
                </a:lnTo>
                <a:lnTo>
                  <a:pt x="395591" y="5772"/>
                </a:lnTo>
                <a:lnTo>
                  <a:pt x="367029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444231" y="5917438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207242" y="5748909"/>
            <a:ext cx="32016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90" dirty="0">
                <a:solidFill>
                  <a:srgbClr val="404040"/>
                </a:solidFill>
                <a:latin typeface="Tahoma"/>
                <a:cs typeface="Tahoma"/>
              </a:rPr>
              <a:t>Bob</a:t>
            </a:r>
            <a:r>
              <a:rPr sz="1600" spc="-10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decrypts</a:t>
            </a:r>
            <a:r>
              <a:rPr sz="16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Tahoma"/>
                <a:cs typeface="Tahoma"/>
              </a:rPr>
              <a:t>ciphertext</a:t>
            </a:r>
            <a:r>
              <a:rPr sz="1600" spc="-1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Tahoma"/>
                <a:cs typeface="Tahoma"/>
              </a:rPr>
              <a:t>using </a:t>
            </a:r>
            <a:r>
              <a:rPr sz="1600" spc="-48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404040"/>
                </a:solidFill>
                <a:latin typeface="Tahoma"/>
                <a:cs typeface="Tahoma"/>
              </a:rPr>
              <a:t>same</a:t>
            </a:r>
            <a:r>
              <a:rPr sz="1600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symmetric</a:t>
            </a:r>
            <a:r>
              <a:rPr sz="1600" spc="-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30" dirty="0">
                <a:solidFill>
                  <a:srgbClr val="404040"/>
                </a:solidFill>
                <a:latin typeface="Tahoma"/>
                <a:cs typeface="Tahoma"/>
              </a:rPr>
              <a:t>key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0573511" y="5811011"/>
            <a:ext cx="440690" cy="460375"/>
          </a:xfrm>
          <a:custGeom>
            <a:avLst/>
            <a:gdLst/>
            <a:ahLst/>
            <a:cxnLst/>
            <a:rect l="l" t="t" r="r" b="b"/>
            <a:pathLst>
              <a:path w="440690" h="460375">
                <a:moveTo>
                  <a:pt x="367030" y="0"/>
                </a:moveTo>
                <a:lnTo>
                  <a:pt x="73406" y="0"/>
                </a:lnTo>
                <a:lnTo>
                  <a:pt x="44844" y="5772"/>
                </a:lnTo>
                <a:lnTo>
                  <a:pt x="21510" y="21510"/>
                </a:lnTo>
                <a:lnTo>
                  <a:pt x="5772" y="44844"/>
                </a:lnTo>
                <a:lnTo>
                  <a:pt x="0" y="73405"/>
                </a:lnTo>
                <a:lnTo>
                  <a:pt x="0" y="386842"/>
                </a:lnTo>
                <a:lnTo>
                  <a:pt x="5772" y="415403"/>
                </a:lnTo>
                <a:lnTo>
                  <a:pt x="21510" y="438737"/>
                </a:lnTo>
                <a:lnTo>
                  <a:pt x="44844" y="454475"/>
                </a:lnTo>
                <a:lnTo>
                  <a:pt x="73406" y="460248"/>
                </a:lnTo>
                <a:lnTo>
                  <a:pt x="367030" y="460248"/>
                </a:lnTo>
                <a:lnTo>
                  <a:pt x="395591" y="454475"/>
                </a:lnTo>
                <a:lnTo>
                  <a:pt x="418925" y="438737"/>
                </a:lnTo>
                <a:lnTo>
                  <a:pt x="434663" y="415403"/>
                </a:lnTo>
                <a:lnTo>
                  <a:pt x="440436" y="386842"/>
                </a:lnTo>
                <a:lnTo>
                  <a:pt x="440436" y="73405"/>
                </a:lnTo>
                <a:lnTo>
                  <a:pt x="434663" y="44844"/>
                </a:lnTo>
                <a:lnTo>
                  <a:pt x="418925" y="21510"/>
                </a:lnTo>
                <a:lnTo>
                  <a:pt x="395591" y="5772"/>
                </a:lnTo>
                <a:lnTo>
                  <a:pt x="36703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0724133" y="5896483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195829" y="5847715"/>
            <a:ext cx="5143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600" b="1" dirty="0">
                <a:solidFill>
                  <a:srgbClr val="404040"/>
                </a:solidFill>
                <a:latin typeface="Arial"/>
                <a:cs typeface="Arial"/>
              </a:rPr>
              <a:t>l</a:t>
            </a:r>
            <a:r>
              <a:rPr sz="1600" b="1" spc="40" dirty="0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sz="1600" b="1" spc="-15" dirty="0">
                <a:solidFill>
                  <a:srgbClr val="404040"/>
                </a:solidFill>
                <a:latin typeface="Arial"/>
                <a:cs typeface="Arial"/>
              </a:rPr>
              <a:t>ce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007107" y="4242815"/>
            <a:ext cx="11424285" cy="3026410"/>
            <a:chOff x="2007107" y="4242815"/>
            <a:chExt cx="11424285" cy="3026410"/>
          </a:xfrm>
        </p:grpSpPr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7107" y="6409943"/>
              <a:ext cx="851916" cy="85191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8355" y="6400799"/>
              <a:ext cx="851916" cy="85191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2991338" y="6836409"/>
              <a:ext cx="440055" cy="127000"/>
            </a:xfrm>
            <a:custGeom>
              <a:avLst/>
              <a:gdLst/>
              <a:ahLst/>
              <a:cxnLst/>
              <a:rect l="l" t="t" r="r" b="b"/>
              <a:pathLst>
                <a:path w="440055" h="127000">
                  <a:moveTo>
                    <a:pt x="312800" y="0"/>
                  </a:moveTo>
                  <a:lnTo>
                    <a:pt x="312800" y="127000"/>
                  </a:lnTo>
                  <a:lnTo>
                    <a:pt x="420750" y="73025"/>
                  </a:lnTo>
                  <a:lnTo>
                    <a:pt x="325500" y="73025"/>
                  </a:lnTo>
                  <a:lnTo>
                    <a:pt x="325500" y="53975"/>
                  </a:lnTo>
                  <a:lnTo>
                    <a:pt x="420750" y="53975"/>
                  </a:lnTo>
                  <a:lnTo>
                    <a:pt x="312800" y="0"/>
                  </a:lnTo>
                  <a:close/>
                </a:path>
                <a:path w="440055" h="127000">
                  <a:moveTo>
                    <a:pt x="312800" y="53975"/>
                  </a:moveTo>
                  <a:lnTo>
                    <a:pt x="0" y="53975"/>
                  </a:lnTo>
                  <a:lnTo>
                    <a:pt x="0" y="73025"/>
                  </a:lnTo>
                  <a:lnTo>
                    <a:pt x="312800" y="73025"/>
                  </a:lnTo>
                  <a:lnTo>
                    <a:pt x="312800" y="53975"/>
                  </a:lnTo>
                  <a:close/>
                </a:path>
                <a:path w="440055" h="127000">
                  <a:moveTo>
                    <a:pt x="420750" y="53975"/>
                  </a:moveTo>
                  <a:lnTo>
                    <a:pt x="325500" y="53975"/>
                  </a:lnTo>
                  <a:lnTo>
                    <a:pt x="325500" y="73025"/>
                  </a:lnTo>
                  <a:lnTo>
                    <a:pt x="420750" y="73025"/>
                  </a:lnTo>
                  <a:lnTo>
                    <a:pt x="439800" y="63500"/>
                  </a:lnTo>
                  <a:lnTo>
                    <a:pt x="420750" y="53975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2145517" y="6898385"/>
              <a:ext cx="440055" cy="0"/>
            </a:xfrm>
            <a:custGeom>
              <a:avLst/>
              <a:gdLst/>
              <a:ahLst/>
              <a:cxnLst/>
              <a:rect l="l" t="t" r="r" b="b"/>
              <a:pathLst>
                <a:path w="440054">
                  <a:moveTo>
                    <a:pt x="0" y="0"/>
                  </a:moveTo>
                  <a:lnTo>
                    <a:pt x="439800" y="0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842254" y="6853173"/>
              <a:ext cx="4478020" cy="127000"/>
            </a:xfrm>
            <a:custGeom>
              <a:avLst/>
              <a:gdLst/>
              <a:ahLst/>
              <a:cxnLst/>
              <a:rect l="l" t="t" r="r" b="b"/>
              <a:pathLst>
                <a:path w="4478020" h="127000">
                  <a:moveTo>
                    <a:pt x="4351020" y="0"/>
                  </a:moveTo>
                  <a:lnTo>
                    <a:pt x="4351020" y="127000"/>
                  </a:lnTo>
                  <a:lnTo>
                    <a:pt x="4458970" y="73025"/>
                  </a:lnTo>
                  <a:lnTo>
                    <a:pt x="4363720" y="73025"/>
                  </a:lnTo>
                  <a:lnTo>
                    <a:pt x="4363720" y="53975"/>
                  </a:lnTo>
                  <a:lnTo>
                    <a:pt x="4458970" y="53975"/>
                  </a:lnTo>
                  <a:lnTo>
                    <a:pt x="4351020" y="0"/>
                  </a:lnTo>
                  <a:close/>
                </a:path>
                <a:path w="4478020" h="127000">
                  <a:moveTo>
                    <a:pt x="4351020" y="53975"/>
                  </a:moveTo>
                  <a:lnTo>
                    <a:pt x="0" y="53975"/>
                  </a:lnTo>
                  <a:lnTo>
                    <a:pt x="0" y="73025"/>
                  </a:lnTo>
                  <a:lnTo>
                    <a:pt x="4351020" y="73025"/>
                  </a:lnTo>
                  <a:lnTo>
                    <a:pt x="4351020" y="53975"/>
                  </a:lnTo>
                  <a:close/>
                </a:path>
                <a:path w="4478020" h="127000">
                  <a:moveTo>
                    <a:pt x="4458970" y="53975"/>
                  </a:moveTo>
                  <a:lnTo>
                    <a:pt x="4363720" y="53975"/>
                  </a:lnTo>
                  <a:lnTo>
                    <a:pt x="4363720" y="73025"/>
                  </a:lnTo>
                  <a:lnTo>
                    <a:pt x="4458970" y="73025"/>
                  </a:lnTo>
                  <a:lnTo>
                    <a:pt x="4478020" y="63500"/>
                  </a:lnTo>
                  <a:lnTo>
                    <a:pt x="4458970" y="53975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297673" y="6561581"/>
              <a:ext cx="571500" cy="695325"/>
            </a:xfrm>
            <a:custGeom>
              <a:avLst/>
              <a:gdLst/>
              <a:ahLst/>
              <a:cxnLst/>
              <a:rect l="l" t="t" r="r" b="b"/>
              <a:pathLst>
                <a:path w="571500" h="695325">
                  <a:moveTo>
                    <a:pt x="47625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571500" y="694944"/>
                  </a:lnTo>
                  <a:lnTo>
                    <a:pt x="571500" y="95250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297673" y="6561581"/>
              <a:ext cx="571500" cy="695325"/>
            </a:xfrm>
            <a:custGeom>
              <a:avLst/>
              <a:gdLst/>
              <a:ahLst/>
              <a:cxnLst/>
              <a:rect l="l" t="t" r="r" b="b"/>
              <a:pathLst>
                <a:path w="571500" h="695325">
                  <a:moveTo>
                    <a:pt x="0" y="0"/>
                  </a:moveTo>
                  <a:lnTo>
                    <a:pt x="476250" y="0"/>
                  </a:lnTo>
                  <a:lnTo>
                    <a:pt x="571500" y="95250"/>
                  </a:lnTo>
                  <a:lnTo>
                    <a:pt x="571500" y="694944"/>
                  </a:lnTo>
                  <a:lnTo>
                    <a:pt x="0" y="69494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347966" y="6742937"/>
              <a:ext cx="452120" cy="384175"/>
            </a:xfrm>
            <a:custGeom>
              <a:avLst/>
              <a:gdLst/>
              <a:ahLst/>
              <a:cxnLst/>
              <a:rect l="l" t="t" r="r" b="b"/>
              <a:pathLst>
                <a:path w="452120" h="384175">
                  <a:moveTo>
                    <a:pt x="0" y="0"/>
                  </a:moveTo>
                  <a:lnTo>
                    <a:pt x="363474" y="0"/>
                  </a:lnTo>
                </a:path>
                <a:path w="452120" h="384175">
                  <a:moveTo>
                    <a:pt x="0" y="96011"/>
                  </a:moveTo>
                  <a:lnTo>
                    <a:pt x="451992" y="96011"/>
                  </a:lnTo>
                </a:path>
                <a:path w="452120" h="384175">
                  <a:moveTo>
                    <a:pt x="0" y="192023"/>
                  </a:moveTo>
                  <a:lnTo>
                    <a:pt x="451992" y="192023"/>
                  </a:lnTo>
                </a:path>
                <a:path w="452120" h="384175">
                  <a:moveTo>
                    <a:pt x="0" y="288035"/>
                  </a:moveTo>
                  <a:lnTo>
                    <a:pt x="451992" y="288035"/>
                  </a:lnTo>
                </a:path>
                <a:path w="452120" h="384175">
                  <a:moveTo>
                    <a:pt x="0" y="384047"/>
                  </a:moveTo>
                  <a:lnTo>
                    <a:pt x="451992" y="384047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29219" y="6529831"/>
              <a:ext cx="173608" cy="17246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955285" y="4440681"/>
              <a:ext cx="2185670" cy="127000"/>
            </a:xfrm>
            <a:custGeom>
              <a:avLst/>
              <a:gdLst/>
              <a:ahLst/>
              <a:cxnLst/>
              <a:rect l="l" t="t" r="r" b="b"/>
              <a:pathLst>
                <a:path w="2185670" h="127000">
                  <a:moveTo>
                    <a:pt x="2058542" y="0"/>
                  </a:moveTo>
                  <a:lnTo>
                    <a:pt x="2058542" y="127000"/>
                  </a:lnTo>
                  <a:lnTo>
                    <a:pt x="2166492" y="73025"/>
                  </a:lnTo>
                  <a:lnTo>
                    <a:pt x="2071242" y="73025"/>
                  </a:lnTo>
                  <a:lnTo>
                    <a:pt x="2071242" y="53975"/>
                  </a:lnTo>
                  <a:lnTo>
                    <a:pt x="2166492" y="53975"/>
                  </a:lnTo>
                  <a:lnTo>
                    <a:pt x="2058542" y="0"/>
                  </a:lnTo>
                  <a:close/>
                </a:path>
                <a:path w="2185670" h="127000">
                  <a:moveTo>
                    <a:pt x="2058542" y="53975"/>
                  </a:moveTo>
                  <a:lnTo>
                    <a:pt x="0" y="53975"/>
                  </a:lnTo>
                  <a:lnTo>
                    <a:pt x="0" y="73025"/>
                  </a:lnTo>
                  <a:lnTo>
                    <a:pt x="2058542" y="73025"/>
                  </a:lnTo>
                  <a:lnTo>
                    <a:pt x="2058542" y="53975"/>
                  </a:lnTo>
                  <a:close/>
                </a:path>
                <a:path w="2185670" h="127000">
                  <a:moveTo>
                    <a:pt x="2166492" y="53975"/>
                  </a:moveTo>
                  <a:lnTo>
                    <a:pt x="2071242" y="53975"/>
                  </a:lnTo>
                  <a:lnTo>
                    <a:pt x="2071242" y="73025"/>
                  </a:lnTo>
                  <a:lnTo>
                    <a:pt x="2166492" y="73025"/>
                  </a:lnTo>
                  <a:lnTo>
                    <a:pt x="2185542" y="63500"/>
                  </a:lnTo>
                  <a:lnTo>
                    <a:pt x="2166492" y="53975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900933" y="4501133"/>
              <a:ext cx="1615440" cy="3175"/>
            </a:xfrm>
            <a:custGeom>
              <a:avLst/>
              <a:gdLst/>
              <a:ahLst/>
              <a:cxnLst/>
              <a:rect l="l" t="t" r="r" b="b"/>
              <a:pathLst>
                <a:path w="1615439" h="3175">
                  <a:moveTo>
                    <a:pt x="0" y="2666"/>
                  </a:moveTo>
                  <a:lnTo>
                    <a:pt x="1615058" y="0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24755" y="4242815"/>
              <a:ext cx="483108" cy="48310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516373" y="6880605"/>
              <a:ext cx="440055" cy="127000"/>
            </a:xfrm>
            <a:custGeom>
              <a:avLst/>
              <a:gdLst/>
              <a:ahLst/>
              <a:cxnLst/>
              <a:rect l="l" t="t" r="r" b="b"/>
              <a:pathLst>
                <a:path w="440054" h="127000">
                  <a:moveTo>
                    <a:pt x="312800" y="0"/>
                  </a:moveTo>
                  <a:lnTo>
                    <a:pt x="312800" y="127000"/>
                  </a:lnTo>
                  <a:lnTo>
                    <a:pt x="420750" y="73025"/>
                  </a:lnTo>
                  <a:lnTo>
                    <a:pt x="325500" y="73025"/>
                  </a:lnTo>
                  <a:lnTo>
                    <a:pt x="325500" y="53975"/>
                  </a:lnTo>
                  <a:lnTo>
                    <a:pt x="420750" y="53975"/>
                  </a:lnTo>
                  <a:lnTo>
                    <a:pt x="312800" y="0"/>
                  </a:lnTo>
                  <a:close/>
                </a:path>
                <a:path w="440054" h="127000">
                  <a:moveTo>
                    <a:pt x="312800" y="53975"/>
                  </a:moveTo>
                  <a:lnTo>
                    <a:pt x="0" y="53975"/>
                  </a:lnTo>
                  <a:lnTo>
                    <a:pt x="0" y="73025"/>
                  </a:lnTo>
                  <a:lnTo>
                    <a:pt x="312800" y="73025"/>
                  </a:lnTo>
                  <a:lnTo>
                    <a:pt x="312800" y="53975"/>
                  </a:lnTo>
                  <a:close/>
                </a:path>
                <a:path w="440054" h="127000">
                  <a:moveTo>
                    <a:pt x="420750" y="53975"/>
                  </a:moveTo>
                  <a:lnTo>
                    <a:pt x="325500" y="53975"/>
                  </a:lnTo>
                  <a:lnTo>
                    <a:pt x="325500" y="73025"/>
                  </a:lnTo>
                  <a:lnTo>
                    <a:pt x="420750" y="73025"/>
                  </a:lnTo>
                  <a:lnTo>
                    <a:pt x="439800" y="63500"/>
                  </a:lnTo>
                  <a:lnTo>
                    <a:pt x="420750" y="53975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670553" y="6941057"/>
              <a:ext cx="440055" cy="0"/>
            </a:xfrm>
            <a:custGeom>
              <a:avLst/>
              <a:gdLst/>
              <a:ahLst/>
              <a:cxnLst/>
              <a:rect l="l" t="t" r="r" b="b"/>
              <a:pathLst>
                <a:path w="440054">
                  <a:moveTo>
                    <a:pt x="0" y="0"/>
                  </a:moveTo>
                  <a:lnTo>
                    <a:pt x="439800" y="0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08703" y="6704075"/>
              <a:ext cx="483108" cy="48310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88239" y="6670547"/>
              <a:ext cx="483107" cy="483107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11061572" y="7382332"/>
            <a:ext cx="13398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20" dirty="0">
                <a:solidFill>
                  <a:srgbClr val="404040"/>
                </a:solidFill>
                <a:latin typeface="Arial"/>
                <a:cs typeface="Arial"/>
              </a:rPr>
              <a:t>“rWoeldloIH”</a:t>
            </a:r>
            <a:endParaRPr sz="16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3169264" y="7370826"/>
            <a:ext cx="13347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5" dirty="0">
                <a:solidFill>
                  <a:srgbClr val="404040"/>
                </a:solidFill>
                <a:latin typeface="Arial"/>
                <a:cs typeface="Arial"/>
              </a:rPr>
              <a:t>“HelloWorld”</a:t>
            </a:r>
            <a:endParaRPr sz="16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915404" y="7370826"/>
            <a:ext cx="1339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20" dirty="0">
                <a:solidFill>
                  <a:srgbClr val="404040"/>
                </a:solidFill>
                <a:latin typeface="Arial"/>
                <a:cs typeface="Arial"/>
              </a:rPr>
              <a:t>“rWoeldloIH”</a:t>
            </a:r>
            <a:endParaRPr sz="16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510408" y="7369809"/>
            <a:ext cx="13347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b="1" spc="15" dirty="0">
                <a:solidFill>
                  <a:srgbClr val="404040"/>
                </a:solidFill>
                <a:latin typeface="Arial"/>
                <a:cs typeface="Arial"/>
              </a:rPr>
              <a:t>“HelloWorld”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600" b="1" spc="5" dirty="0">
                <a:solidFill>
                  <a:srgbClr val="404040"/>
                </a:solidFill>
                <a:latin typeface="Arial"/>
                <a:cs typeface="Arial"/>
              </a:rPr>
              <a:t>(File)</a:t>
            </a:r>
            <a:endParaRPr sz="16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642865" y="7385050"/>
            <a:ext cx="15982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95"/>
              </a:spcBef>
            </a:pPr>
            <a:r>
              <a:rPr sz="1600" b="1" spc="20" dirty="0">
                <a:solidFill>
                  <a:srgbClr val="404040"/>
                </a:solidFill>
                <a:latin typeface="Arial"/>
                <a:cs typeface="Arial"/>
              </a:rPr>
              <a:t>“rWoeldloIH”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20" dirty="0">
                <a:solidFill>
                  <a:srgbClr val="404040"/>
                </a:solidFill>
                <a:latin typeface="Arial"/>
                <a:cs typeface="Arial"/>
              </a:rPr>
              <a:t>(Encrypted</a:t>
            </a:r>
            <a:r>
              <a:rPr sz="1600" b="1" spc="-6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b="1" spc="10" dirty="0">
                <a:solidFill>
                  <a:srgbClr val="404040"/>
                </a:solidFill>
                <a:latin typeface="Arial"/>
                <a:cs typeface="Arial"/>
              </a:rPr>
              <a:t>File)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02555" y="306451"/>
            <a:ext cx="68510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</a:rPr>
              <a:t>Account</a:t>
            </a:r>
            <a:r>
              <a:rPr spc="-125" dirty="0">
                <a:solidFill>
                  <a:srgbClr val="3E3E3E"/>
                </a:solidFill>
              </a:rPr>
              <a:t> </a:t>
            </a:r>
            <a:r>
              <a:rPr spc="110" dirty="0">
                <a:solidFill>
                  <a:srgbClr val="3E3E3E"/>
                </a:solidFill>
              </a:rPr>
              <a:t>Attributes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175" dirty="0">
                <a:solidFill>
                  <a:srgbClr val="3E3E3E"/>
                </a:solidFill>
              </a:rPr>
              <a:t>and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95" dirty="0">
                <a:solidFill>
                  <a:srgbClr val="3E3E3E"/>
                </a:solidFill>
              </a:rPr>
              <a:t>Access</a:t>
            </a:r>
            <a:r>
              <a:rPr spc="-145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Policies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9084" y="760476"/>
            <a:ext cx="9648444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884426" y="3262121"/>
            <a:ext cx="6116320" cy="4372610"/>
          </a:xfrm>
          <a:custGeom>
            <a:avLst/>
            <a:gdLst/>
            <a:ahLst/>
            <a:cxnLst/>
            <a:rect l="l" t="t" r="r" b="b"/>
            <a:pathLst>
              <a:path w="6116320" h="4372609">
                <a:moveTo>
                  <a:pt x="0" y="728726"/>
                </a:moveTo>
                <a:lnTo>
                  <a:pt x="1550" y="680812"/>
                </a:lnTo>
                <a:lnTo>
                  <a:pt x="6136" y="633725"/>
                </a:lnTo>
                <a:lnTo>
                  <a:pt x="13662" y="587563"/>
                </a:lnTo>
                <a:lnTo>
                  <a:pt x="24032" y="542420"/>
                </a:lnTo>
                <a:lnTo>
                  <a:pt x="37151" y="498392"/>
                </a:lnTo>
                <a:lnTo>
                  <a:pt x="52921" y="455576"/>
                </a:lnTo>
                <a:lnTo>
                  <a:pt x="71247" y="414068"/>
                </a:lnTo>
                <a:lnTo>
                  <a:pt x="92033" y="373964"/>
                </a:lnTo>
                <a:lnTo>
                  <a:pt x="115184" y="335359"/>
                </a:lnTo>
                <a:lnTo>
                  <a:pt x="140602" y="298350"/>
                </a:lnTo>
                <a:lnTo>
                  <a:pt x="168192" y="263033"/>
                </a:lnTo>
                <a:lnTo>
                  <a:pt x="197858" y="229503"/>
                </a:lnTo>
                <a:lnTo>
                  <a:pt x="229503" y="197858"/>
                </a:lnTo>
                <a:lnTo>
                  <a:pt x="263033" y="168192"/>
                </a:lnTo>
                <a:lnTo>
                  <a:pt x="298350" y="140602"/>
                </a:lnTo>
                <a:lnTo>
                  <a:pt x="335359" y="115184"/>
                </a:lnTo>
                <a:lnTo>
                  <a:pt x="373964" y="92033"/>
                </a:lnTo>
                <a:lnTo>
                  <a:pt x="414068" y="71247"/>
                </a:lnTo>
                <a:lnTo>
                  <a:pt x="455576" y="52921"/>
                </a:lnTo>
                <a:lnTo>
                  <a:pt x="498392" y="37151"/>
                </a:lnTo>
                <a:lnTo>
                  <a:pt x="542420" y="24032"/>
                </a:lnTo>
                <a:lnTo>
                  <a:pt x="587563" y="13662"/>
                </a:lnTo>
                <a:lnTo>
                  <a:pt x="633725" y="6136"/>
                </a:lnTo>
                <a:lnTo>
                  <a:pt x="680812" y="1550"/>
                </a:lnTo>
                <a:lnTo>
                  <a:pt x="728726" y="0"/>
                </a:lnTo>
                <a:lnTo>
                  <a:pt x="5387085" y="0"/>
                </a:lnTo>
                <a:lnTo>
                  <a:pt x="5434999" y="1550"/>
                </a:lnTo>
                <a:lnTo>
                  <a:pt x="5482086" y="6136"/>
                </a:lnTo>
                <a:lnTo>
                  <a:pt x="5528248" y="13662"/>
                </a:lnTo>
                <a:lnTo>
                  <a:pt x="5573391" y="24032"/>
                </a:lnTo>
                <a:lnTo>
                  <a:pt x="5617419" y="37151"/>
                </a:lnTo>
                <a:lnTo>
                  <a:pt x="5660235" y="52921"/>
                </a:lnTo>
                <a:lnTo>
                  <a:pt x="5701743" y="71247"/>
                </a:lnTo>
                <a:lnTo>
                  <a:pt x="5741847" y="92033"/>
                </a:lnTo>
                <a:lnTo>
                  <a:pt x="5780452" y="115184"/>
                </a:lnTo>
                <a:lnTo>
                  <a:pt x="5817461" y="140602"/>
                </a:lnTo>
                <a:lnTo>
                  <a:pt x="5852778" y="168192"/>
                </a:lnTo>
                <a:lnTo>
                  <a:pt x="5886308" y="197858"/>
                </a:lnTo>
                <a:lnTo>
                  <a:pt x="5917953" y="229503"/>
                </a:lnTo>
                <a:lnTo>
                  <a:pt x="5947619" y="263033"/>
                </a:lnTo>
                <a:lnTo>
                  <a:pt x="5975209" y="298350"/>
                </a:lnTo>
                <a:lnTo>
                  <a:pt x="6000627" y="335359"/>
                </a:lnTo>
                <a:lnTo>
                  <a:pt x="6023778" y="373964"/>
                </a:lnTo>
                <a:lnTo>
                  <a:pt x="6044564" y="414068"/>
                </a:lnTo>
                <a:lnTo>
                  <a:pt x="6062890" y="455576"/>
                </a:lnTo>
                <a:lnTo>
                  <a:pt x="6078660" y="498392"/>
                </a:lnTo>
                <a:lnTo>
                  <a:pt x="6091779" y="542420"/>
                </a:lnTo>
                <a:lnTo>
                  <a:pt x="6102149" y="587563"/>
                </a:lnTo>
                <a:lnTo>
                  <a:pt x="6109675" y="633725"/>
                </a:lnTo>
                <a:lnTo>
                  <a:pt x="6114261" y="680812"/>
                </a:lnTo>
                <a:lnTo>
                  <a:pt x="6115812" y="728726"/>
                </a:lnTo>
                <a:lnTo>
                  <a:pt x="6115812" y="3643629"/>
                </a:lnTo>
                <a:lnTo>
                  <a:pt x="6114261" y="3691543"/>
                </a:lnTo>
                <a:lnTo>
                  <a:pt x="6109675" y="3738630"/>
                </a:lnTo>
                <a:lnTo>
                  <a:pt x="6102149" y="3784792"/>
                </a:lnTo>
                <a:lnTo>
                  <a:pt x="6091779" y="3829935"/>
                </a:lnTo>
                <a:lnTo>
                  <a:pt x="6078660" y="3873963"/>
                </a:lnTo>
                <a:lnTo>
                  <a:pt x="6062890" y="3916779"/>
                </a:lnTo>
                <a:lnTo>
                  <a:pt x="6044564" y="3958287"/>
                </a:lnTo>
                <a:lnTo>
                  <a:pt x="6023778" y="3998391"/>
                </a:lnTo>
                <a:lnTo>
                  <a:pt x="6000627" y="4036996"/>
                </a:lnTo>
                <a:lnTo>
                  <a:pt x="5975209" y="4074005"/>
                </a:lnTo>
                <a:lnTo>
                  <a:pt x="5947619" y="4109322"/>
                </a:lnTo>
                <a:lnTo>
                  <a:pt x="5917953" y="4142852"/>
                </a:lnTo>
                <a:lnTo>
                  <a:pt x="5886308" y="4174497"/>
                </a:lnTo>
                <a:lnTo>
                  <a:pt x="5852778" y="4204163"/>
                </a:lnTo>
                <a:lnTo>
                  <a:pt x="5817461" y="4231753"/>
                </a:lnTo>
                <a:lnTo>
                  <a:pt x="5780452" y="4257171"/>
                </a:lnTo>
                <a:lnTo>
                  <a:pt x="5741847" y="4280322"/>
                </a:lnTo>
                <a:lnTo>
                  <a:pt x="5701743" y="4301108"/>
                </a:lnTo>
                <a:lnTo>
                  <a:pt x="5660235" y="4319434"/>
                </a:lnTo>
                <a:lnTo>
                  <a:pt x="5617419" y="4335204"/>
                </a:lnTo>
                <a:lnTo>
                  <a:pt x="5573391" y="4348323"/>
                </a:lnTo>
                <a:lnTo>
                  <a:pt x="5528248" y="4358693"/>
                </a:lnTo>
                <a:lnTo>
                  <a:pt x="5482086" y="4366219"/>
                </a:lnTo>
                <a:lnTo>
                  <a:pt x="5434999" y="4370805"/>
                </a:lnTo>
                <a:lnTo>
                  <a:pt x="5387085" y="4372356"/>
                </a:lnTo>
                <a:lnTo>
                  <a:pt x="728726" y="4372356"/>
                </a:lnTo>
                <a:lnTo>
                  <a:pt x="680812" y="4370805"/>
                </a:lnTo>
                <a:lnTo>
                  <a:pt x="633725" y="4366219"/>
                </a:lnTo>
                <a:lnTo>
                  <a:pt x="587563" y="4358693"/>
                </a:lnTo>
                <a:lnTo>
                  <a:pt x="542420" y="4348323"/>
                </a:lnTo>
                <a:lnTo>
                  <a:pt x="498392" y="4335204"/>
                </a:lnTo>
                <a:lnTo>
                  <a:pt x="455576" y="4319434"/>
                </a:lnTo>
                <a:lnTo>
                  <a:pt x="414068" y="4301108"/>
                </a:lnTo>
                <a:lnTo>
                  <a:pt x="373964" y="4280322"/>
                </a:lnTo>
                <a:lnTo>
                  <a:pt x="335359" y="4257171"/>
                </a:lnTo>
                <a:lnTo>
                  <a:pt x="298350" y="4231753"/>
                </a:lnTo>
                <a:lnTo>
                  <a:pt x="263033" y="4204163"/>
                </a:lnTo>
                <a:lnTo>
                  <a:pt x="229503" y="4174497"/>
                </a:lnTo>
                <a:lnTo>
                  <a:pt x="197858" y="4142852"/>
                </a:lnTo>
                <a:lnTo>
                  <a:pt x="168192" y="4109322"/>
                </a:lnTo>
                <a:lnTo>
                  <a:pt x="140602" y="4074005"/>
                </a:lnTo>
                <a:lnTo>
                  <a:pt x="115184" y="4036996"/>
                </a:lnTo>
                <a:lnTo>
                  <a:pt x="92033" y="3998391"/>
                </a:lnTo>
                <a:lnTo>
                  <a:pt x="71247" y="3958287"/>
                </a:lnTo>
                <a:lnTo>
                  <a:pt x="52921" y="3916779"/>
                </a:lnTo>
                <a:lnTo>
                  <a:pt x="37151" y="3873963"/>
                </a:lnTo>
                <a:lnTo>
                  <a:pt x="24032" y="3829935"/>
                </a:lnTo>
                <a:lnTo>
                  <a:pt x="13662" y="3784792"/>
                </a:lnTo>
                <a:lnTo>
                  <a:pt x="6136" y="3738630"/>
                </a:lnTo>
                <a:lnTo>
                  <a:pt x="1550" y="3691543"/>
                </a:lnTo>
                <a:lnTo>
                  <a:pt x="0" y="3643629"/>
                </a:lnTo>
                <a:lnTo>
                  <a:pt x="0" y="728726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26691" y="4058182"/>
            <a:ext cx="5219065" cy="231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45415" indent="-342900">
              <a:lnSpc>
                <a:spcPct val="1141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1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iq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Sec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rit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Identifier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(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ID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)</a:t>
            </a:r>
            <a:r>
              <a:rPr sz="2200" spc="-160" dirty="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 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name,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credential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define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user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195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ct val="1141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Each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has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profile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associated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it.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44661" y="3262121"/>
            <a:ext cx="6216650" cy="4391025"/>
          </a:xfrm>
          <a:custGeom>
            <a:avLst/>
            <a:gdLst/>
            <a:ahLst/>
            <a:cxnLst/>
            <a:rect l="l" t="t" r="r" b="b"/>
            <a:pathLst>
              <a:path w="6216650" h="4391025">
                <a:moveTo>
                  <a:pt x="0" y="731774"/>
                </a:moveTo>
                <a:lnTo>
                  <a:pt x="1556" y="683663"/>
                </a:lnTo>
                <a:lnTo>
                  <a:pt x="6162" y="636383"/>
                </a:lnTo>
                <a:lnTo>
                  <a:pt x="13720" y="590029"/>
                </a:lnTo>
                <a:lnTo>
                  <a:pt x="24135" y="544699"/>
                </a:lnTo>
                <a:lnTo>
                  <a:pt x="37309" y="500489"/>
                </a:lnTo>
                <a:lnTo>
                  <a:pt x="53146" y="457495"/>
                </a:lnTo>
                <a:lnTo>
                  <a:pt x="71551" y="415814"/>
                </a:lnTo>
                <a:lnTo>
                  <a:pt x="92425" y="375542"/>
                </a:lnTo>
                <a:lnTo>
                  <a:pt x="115673" y="336776"/>
                </a:lnTo>
                <a:lnTo>
                  <a:pt x="141199" y="299612"/>
                </a:lnTo>
                <a:lnTo>
                  <a:pt x="168906" y="264146"/>
                </a:lnTo>
                <a:lnTo>
                  <a:pt x="198697" y="230476"/>
                </a:lnTo>
                <a:lnTo>
                  <a:pt x="230476" y="198697"/>
                </a:lnTo>
                <a:lnTo>
                  <a:pt x="264146" y="168906"/>
                </a:lnTo>
                <a:lnTo>
                  <a:pt x="299612" y="141199"/>
                </a:lnTo>
                <a:lnTo>
                  <a:pt x="336776" y="115673"/>
                </a:lnTo>
                <a:lnTo>
                  <a:pt x="375542" y="92425"/>
                </a:lnTo>
                <a:lnTo>
                  <a:pt x="415814" y="71551"/>
                </a:lnTo>
                <a:lnTo>
                  <a:pt x="457495" y="53146"/>
                </a:lnTo>
                <a:lnTo>
                  <a:pt x="500489" y="37309"/>
                </a:lnTo>
                <a:lnTo>
                  <a:pt x="544699" y="24135"/>
                </a:lnTo>
                <a:lnTo>
                  <a:pt x="590029" y="13720"/>
                </a:lnTo>
                <a:lnTo>
                  <a:pt x="636383" y="6162"/>
                </a:lnTo>
                <a:lnTo>
                  <a:pt x="683663" y="1556"/>
                </a:lnTo>
                <a:lnTo>
                  <a:pt x="731774" y="0"/>
                </a:lnTo>
                <a:lnTo>
                  <a:pt x="5484622" y="0"/>
                </a:lnTo>
                <a:lnTo>
                  <a:pt x="5532732" y="1556"/>
                </a:lnTo>
                <a:lnTo>
                  <a:pt x="5580012" y="6162"/>
                </a:lnTo>
                <a:lnTo>
                  <a:pt x="5626366" y="13720"/>
                </a:lnTo>
                <a:lnTo>
                  <a:pt x="5671696" y="24135"/>
                </a:lnTo>
                <a:lnTo>
                  <a:pt x="5715906" y="37309"/>
                </a:lnTo>
                <a:lnTo>
                  <a:pt x="5758900" y="53146"/>
                </a:lnTo>
                <a:lnTo>
                  <a:pt x="5800581" y="71551"/>
                </a:lnTo>
                <a:lnTo>
                  <a:pt x="5840853" y="92425"/>
                </a:lnTo>
                <a:lnTo>
                  <a:pt x="5879619" y="115673"/>
                </a:lnTo>
                <a:lnTo>
                  <a:pt x="5916783" y="141199"/>
                </a:lnTo>
                <a:lnTo>
                  <a:pt x="5952249" y="168906"/>
                </a:lnTo>
                <a:lnTo>
                  <a:pt x="5985919" y="198697"/>
                </a:lnTo>
                <a:lnTo>
                  <a:pt x="6017698" y="230476"/>
                </a:lnTo>
                <a:lnTo>
                  <a:pt x="6047489" y="264146"/>
                </a:lnTo>
                <a:lnTo>
                  <a:pt x="6075196" y="299612"/>
                </a:lnTo>
                <a:lnTo>
                  <a:pt x="6100722" y="336776"/>
                </a:lnTo>
                <a:lnTo>
                  <a:pt x="6123970" y="375542"/>
                </a:lnTo>
                <a:lnTo>
                  <a:pt x="6144844" y="415814"/>
                </a:lnTo>
                <a:lnTo>
                  <a:pt x="6163249" y="457495"/>
                </a:lnTo>
                <a:lnTo>
                  <a:pt x="6179086" y="500489"/>
                </a:lnTo>
                <a:lnTo>
                  <a:pt x="6192260" y="544699"/>
                </a:lnTo>
                <a:lnTo>
                  <a:pt x="6202675" y="590029"/>
                </a:lnTo>
                <a:lnTo>
                  <a:pt x="6210233" y="636383"/>
                </a:lnTo>
                <a:lnTo>
                  <a:pt x="6214839" y="683663"/>
                </a:lnTo>
                <a:lnTo>
                  <a:pt x="6216396" y="731774"/>
                </a:lnTo>
                <a:lnTo>
                  <a:pt x="6216396" y="3658870"/>
                </a:lnTo>
                <a:lnTo>
                  <a:pt x="6214839" y="3706980"/>
                </a:lnTo>
                <a:lnTo>
                  <a:pt x="6210233" y="3754260"/>
                </a:lnTo>
                <a:lnTo>
                  <a:pt x="6202675" y="3800614"/>
                </a:lnTo>
                <a:lnTo>
                  <a:pt x="6192260" y="3845944"/>
                </a:lnTo>
                <a:lnTo>
                  <a:pt x="6179086" y="3890154"/>
                </a:lnTo>
                <a:lnTo>
                  <a:pt x="6163249" y="3933148"/>
                </a:lnTo>
                <a:lnTo>
                  <a:pt x="6144844" y="3974829"/>
                </a:lnTo>
                <a:lnTo>
                  <a:pt x="6123970" y="4015101"/>
                </a:lnTo>
                <a:lnTo>
                  <a:pt x="6100722" y="4053867"/>
                </a:lnTo>
                <a:lnTo>
                  <a:pt x="6075196" y="4091031"/>
                </a:lnTo>
                <a:lnTo>
                  <a:pt x="6047489" y="4126497"/>
                </a:lnTo>
                <a:lnTo>
                  <a:pt x="6017698" y="4160167"/>
                </a:lnTo>
                <a:lnTo>
                  <a:pt x="5985919" y="4191946"/>
                </a:lnTo>
                <a:lnTo>
                  <a:pt x="5952249" y="4221737"/>
                </a:lnTo>
                <a:lnTo>
                  <a:pt x="5916783" y="4249444"/>
                </a:lnTo>
                <a:lnTo>
                  <a:pt x="5879619" y="4274970"/>
                </a:lnTo>
                <a:lnTo>
                  <a:pt x="5840853" y="4298218"/>
                </a:lnTo>
                <a:lnTo>
                  <a:pt x="5800581" y="4319092"/>
                </a:lnTo>
                <a:lnTo>
                  <a:pt x="5758900" y="4337497"/>
                </a:lnTo>
                <a:lnTo>
                  <a:pt x="5715906" y="4353334"/>
                </a:lnTo>
                <a:lnTo>
                  <a:pt x="5671696" y="4366508"/>
                </a:lnTo>
                <a:lnTo>
                  <a:pt x="5626366" y="4376923"/>
                </a:lnTo>
                <a:lnTo>
                  <a:pt x="5580012" y="4384481"/>
                </a:lnTo>
                <a:lnTo>
                  <a:pt x="5532732" y="4389087"/>
                </a:lnTo>
                <a:lnTo>
                  <a:pt x="5484622" y="4390644"/>
                </a:lnTo>
                <a:lnTo>
                  <a:pt x="731774" y="4390644"/>
                </a:lnTo>
                <a:lnTo>
                  <a:pt x="683663" y="4389087"/>
                </a:lnTo>
                <a:lnTo>
                  <a:pt x="636383" y="4384481"/>
                </a:lnTo>
                <a:lnTo>
                  <a:pt x="590029" y="4376923"/>
                </a:lnTo>
                <a:lnTo>
                  <a:pt x="544699" y="4366508"/>
                </a:lnTo>
                <a:lnTo>
                  <a:pt x="500489" y="4353334"/>
                </a:lnTo>
                <a:lnTo>
                  <a:pt x="457495" y="4337497"/>
                </a:lnTo>
                <a:lnTo>
                  <a:pt x="415814" y="4319092"/>
                </a:lnTo>
                <a:lnTo>
                  <a:pt x="375542" y="4298218"/>
                </a:lnTo>
                <a:lnTo>
                  <a:pt x="336776" y="4274970"/>
                </a:lnTo>
                <a:lnTo>
                  <a:pt x="299612" y="4249444"/>
                </a:lnTo>
                <a:lnTo>
                  <a:pt x="264146" y="4221737"/>
                </a:lnTo>
                <a:lnTo>
                  <a:pt x="230476" y="4191946"/>
                </a:lnTo>
                <a:lnTo>
                  <a:pt x="198697" y="4160167"/>
                </a:lnTo>
                <a:lnTo>
                  <a:pt x="168906" y="4126497"/>
                </a:lnTo>
                <a:lnTo>
                  <a:pt x="141199" y="4091031"/>
                </a:lnTo>
                <a:lnTo>
                  <a:pt x="115673" y="4053867"/>
                </a:lnTo>
                <a:lnTo>
                  <a:pt x="92425" y="4015101"/>
                </a:lnTo>
                <a:lnTo>
                  <a:pt x="71551" y="3974829"/>
                </a:lnTo>
                <a:lnTo>
                  <a:pt x="53146" y="3933148"/>
                </a:lnTo>
                <a:lnTo>
                  <a:pt x="37309" y="3890154"/>
                </a:lnTo>
                <a:lnTo>
                  <a:pt x="24135" y="3845944"/>
                </a:lnTo>
                <a:lnTo>
                  <a:pt x="13720" y="3800614"/>
                </a:lnTo>
                <a:lnTo>
                  <a:pt x="6162" y="3754260"/>
                </a:lnTo>
                <a:lnTo>
                  <a:pt x="1556" y="3706980"/>
                </a:lnTo>
                <a:lnTo>
                  <a:pt x="0" y="3658870"/>
                </a:lnTo>
                <a:lnTo>
                  <a:pt x="0" y="731774"/>
                </a:lnTo>
                <a:close/>
              </a:path>
            </a:pathLst>
          </a:custGeom>
          <a:ln w="2857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637778" y="3683999"/>
            <a:ext cx="5458460" cy="3466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13999"/>
              </a:lnSpc>
              <a:spcBef>
                <a:spcPts val="10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Each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be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assigned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permissions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over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files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 other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network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resources,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as well as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access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policies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privileges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over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network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host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configuration.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950">
              <a:latin typeface="Lucida Sans Unicode"/>
              <a:cs typeface="Lucida Sans Unicode"/>
            </a:endParaRPr>
          </a:p>
          <a:p>
            <a:pPr marL="355600" marR="13970" indent="-342900">
              <a:lnSpc>
                <a:spcPct val="1139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Access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polic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define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us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'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abil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to  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log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compute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locally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 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remotely</a:t>
            </a:r>
            <a:r>
              <a:rPr sz="2200" spc="-40" dirty="0">
                <a:solidFill>
                  <a:srgbClr val="FF0000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24316" y="2138172"/>
            <a:ext cx="5655945" cy="1403985"/>
          </a:xfrm>
          <a:custGeom>
            <a:avLst/>
            <a:gdLst/>
            <a:ahLst/>
            <a:cxnLst/>
            <a:rect l="l" t="t" r="r" b="b"/>
            <a:pathLst>
              <a:path w="5655944" h="1403985">
                <a:moveTo>
                  <a:pt x="5421630" y="0"/>
                </a:moveTo>
                <a:lnTo>
                  <a:pt x="233933" y="0"/>
                </a:lnTo>
                <a:lnTo>
                  <a:pt x="186799" y="4754"/>
                </a:lnTo>
                <a:lnTo>
                  <a:pt x="142892" y="18389"/>
                </a:lnTo>
                <a:lnTo>
                  <a:pt x="103156" y="39962"/>
                </a:lnTo>
                <a:lnTo>
                  <a:pt x="68532" y="68532"/>
                </a:lnTo>
                <a:lnTo>
                  <a:pt x="39962" y="103156"/>
                </a:lnTo>
                <a:lnTo>
                  <a:pt x="18389" y="142892"/>
                </a:lnTo>
                <a:lnTo>
                  <a:pt x="4754" y="186799"/>
                </a:lnTo>
                <a:lnTo>
                  <a:pt x="0" y="233933"/>
                </a:lnTo>
                <a:lnTo>
                  <a:pt x="0" y="1169669"/>
                </a:lnTo>
                <a:lnTo>
                  <a:pt x="4754" y="1216804"/>
                </a:lnTo>
                <a:lnTo>
                  <a:pt x="18389" y="1260711"/>
                </a:lnTo>
                <a:lnTo>
                  <a:pt x="39962" y="1300447"/>
                </a:lnTo>
                <a:lnTo>
                  <a:pt x="68532" y="1335071"/>
                </a:lnTo>
                <a:lnTo>
                  <a:pt x="103156" y="1363641"/>
                </a:lnTo>
                <a:lnTo>
                  <a:pt x="142892" y="1385214"/>
                </a:lnTo>
                <a:lnTo>
                  <a:pt x="186799" y="1398849"/>
                </a:lnTo>
                <a:lnTo>
                  <a:pt x="233933" y="1403603"/>
                </a:lnTo>
                <a:lnTo>
                  <a:pt x="5421630" y="1403603"/>
                </a:lnTo>
                <a:lnTo>
                  <a:pt x="5468764" y="1398849"/>
                </a:lnTo>
                <a:lnTo>
                  <a:pt x="5512671" y="1385214"/>
                </a:lnTo>
                <a:lnTo>
                  <a:pt x="5552407" y="1363641"/>
                </a:lnTo>
                <a:lnTo>
                  <a:pt x="5587031" y="1335071"/>
                </a:lnTo>
                <a:lnTo>
                  <a:pt x="5615601" y="1300447"/>
                </a:lnTo>
                <a:lnTo>
                  <a:pt x="5637174" y="1260711"/>
                </a:lnTo>
                <a:lnTo>
                  <a:pt x="5650809" y="1216804"/>
                </a:lnTo>
                <a:lnTo>
                  <a:pt x="5655564" y="1169669"/>
                </a:lnTo>
                <a:lnTo>
                  <a:pt x="5655564" y="233933"/>
                </a:lnTo>
                <a:lnTo>
                  <a:pt x="5650809" y="186799"/>
                </a:lnTo>
                <a:lnTo>
                  <a:pt x="5637174" y="142892"/>
                </a:lnTo>
                <a:lnTo>
                  <a:pt x="5615601" y="103156"/>
                </a:lnTo>
                <a:lnTo>
                  <a:pt x="5587031" y="68532"/>
                </a:lnTo>
                <a:lnTo>
                  <a:pt x="5552407" y="39962"/>
                </a:lnTo>
                <a:lnTo>
                  <a:pt x="5512671" y="18389"/>
                </a:lnTo>
                <a:lnTo>
                  <a:pt x="5468764" y="4754"/>
                </a:lnTo>
                <a:lnTo>
                  <a:pt x="5421630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484866" y="2644267"/>
            <a:ext cx="19354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Access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Polic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ies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13788" y="2138172"/>
            <a:ext cx="5655945" cy="1403985"/>
          </a:xfrm>
          <a:custGeom>
            <a:avLst/>
            <a:gdLst/>
            <a:ahLst/>
            <a:cxnLst/>
            <a:rect l="l" t="t" r="r" b="b"/>
            <a:pathLst>
              <a:path w="5655945" h="1403985">
                <a:moveTo>
                  <a:pt x="5421630" y="0"/>
                </a:moveTo>
                <a:lnTo>
                  <a:pt x="233934" y="0"/>
                </a:lnTo>
                <a:lnTo>
                  <a:pt x="186799" y="4754"/>
                </a:lnTo>
                <a:lnTo>
                  <a:pt x="142892" y="18389"/>
                </a:lnTo>
                <a:lnTo>
                  <a:pt x="103156" y="39962"/>
                </a:lnTo>
                <a:lnTo>
                  <a:pt x="68532" y="68532"/>
                </a:lnTo>
                <a:lnTo>
                  <a:pt x="39962" y="103156"/>
                </a:lnTo>
                <a:lnTo>
                  <a:pt x="18389" y="142892"/>
                </a:lnTo>
                <a:lnTo>
                  <a:pt x="4754" y="186799"/>
                </a:lnTo>
                <a:lnTo>
                  <a:pt x="0" y="233933"/>
                </a:lnTo>
                <a:lnTo>
                  <a:pt x="0" y="1169669"/>
                </a:lnTo>
                <a:lnTo>
                  <a:pt x="4754" y="1216804"/>
                </a:lnTo>
                <a:lnTo>
                  <a:pt x="18389" y="1260711"/>
                </a:lnTo>
                <a:lnTo>
                  <a:pt x="39962" y="1300447"/>
                </a:lnTo>
                <a:lnTo>
                  <a:pt x="68532" y="1335071"/>
                </a:lnTo>
                <a:lnTo>
                  <a:pt x="103156" y="1363641"/>
                </a:lnTo>
                <a:lnTo>
                  <a:pt x="142892" y="1385214"/>
                </a:lnTo>
                <a:lnTo>
                  <a:pt x="186799" y="1398849"/>
                </a:lnTo>
                <a:lnTo>
                  <a:pt x="233934" y="1403603"/>
                </a:lnTo>
                <a:lnTo>
                  <a:pt x="5421630" y="1403603"/>
                </a:lnTo>
                <a:lnTo>
                  <a:pt x="5468764" y="1398849"/>
                </a:lnTo>
                <a:lnTo>
                  <a:pt x="5512671" y="1385214"/>
                </a:lnTo>
                <a:lnTo>
                  <a:pt x="5552407" y="1363641"/>
                </a:lnTo>
                <a:lnTo>
                  <a:pt x="5587031" y="1335071"/>
                </a:lnTo>
                <a:lnTo>
                  <a:pt x="5615601" y="1300447"/>
                </a:lnTo>
                <a:lnTo>
                  <a:pt x="5637174" y="1260711"/>
                </a:lnTo>
                <a:lnTo>
                  <a:pt x="5650809" y="1216804"/>
                </a:lnTo>
                <a:lnTo>
                  <a:pt x="5655564" y="1169669"/>
                </a:lnTo>
                <a:lnTo>
                  <a:pt x="5655564" y="233933"/>
                </a:lnTo>
                <a:lnTo>
                  <a:pt x="5650809" y="186799"/>
                </a:lnTo>
                <a:lnTo>
                  <a:pt x="5637174" y="142892"/>
                </a:lnTo>
                <a:lnTo>
                  <a:pt x="5615601" y="103156"/>
                </a:lnTo>
                <a:lnTo>
                  <a:pt x="5587031" y="68532"/>
                </a:lnTo>
                <a:lnTo>
                  <a:pt x="5552407" y="39962"/>
                </a:lnTo>
                <a:lnTo>
                  <a:pt x="5512671" y="18389"/>
                </a:lnTo>
                <a:lnTo>
                  <a:pt x="5468764" y="4754"/>
                </a:lnTo>
                <a:lnTo>
                  <a:pt x="542163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720846" y="2644267"/>
            <a:ext cx="24409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Account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At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ib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59755" y="306451"/>
            <a:ext cx="5935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</a:rPr>
              <a:t>Account</a:t>
            </a:r>
            <a:r>
              <a:rPr spc="-125" dirty="0">
                <a:solidFill>
                  <a:srgbClr val="3E3E3E"/>
                </a:solidFill>
              </a:rPr>
              <a:t> </a:t>
            </a:r>
            <a:r>
              <a:rPr spc="155" dirty="0">
                <a:solidFill>
                  <a:srgbClr val="3E3E3E"/>
                </a:solidFill>
              </a:rPr>
              <a:t>Password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Policy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110" dirty="0">
                <a:solidFill>
                  <a:srgbClr val="3E3E3E"/>
                </a:solidFill>
              </a:rPr>
              <a:t>Settings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41754" y="1882292"/>
            <a:ext cx="1297686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94429" marR="5080" indent="-3682365">
              <a:lnSpc>
                <a:spcPct val="114999"/>
              </a:lnSpc>
              <a:spcBef>
                <a:spcPts val="100"/>
              </a:spcBef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System-enforced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policies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help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enforce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credential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management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principles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stipulating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requirements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user-selected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passwords.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7347" y="760476"/>
            <a:ext cx="8496300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027289" y="4195952"/>
            <a:ext cx="1174750" cy="637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0"/>
              </a:spcBef>
            </a:pPr>
            <a:r>
              <a:rPr sz="2000" spc="50" dirty="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sz="2000" spc="6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0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0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00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ord  </a:t>
            </a:r>
            <a:r>
              <a:rPr sz="20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length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32260" y="4160977"/>
            <a:ext cx="1315085" cy="6381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Password</a:t>
            </a: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0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0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om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sz="20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lex</a:t>
            </a:r>
            <a:r>
              <a:rPr sz="20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0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ty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61017" y="6376161"/>
            <a:ext cx="1174750" cy="637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0"/>
              </a:spcBef>
            </a:pPr>
            <a:r>
              <a:rPr sz="2000" spc="50" dirty="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sz="2000" spc="6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0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0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00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ord  </a:t>
            </a:r>
            <a:r>
              <a:rPr sz="20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aging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34035" y="6180582"/>
            <a:ext cx="1210310" cy="942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299"/>
              </a:lnSpc>
              <a:spcBef>
                <a:spcPts val="95"/>
              </a:spcBef>
            </a:pPr>
            <a:r>
              <a:rPr sz="20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Password </a:t>
            </a:r>
            <a:r>
              <a:rPr sz="2000" spc="-6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reus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0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and  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history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03476" y="3195796"/>
            <a:ext cx="12393295" cy="4740275"/>
            <a:chOff x="1903476" y="3195796"/>
            <a:chExt cx="12393295" cy="4740275"/>
          </a:xfrm>
        </p:grpSpPr>
        <p:sp>
          <p:nvSpPr>
            <p:cNvPr id="10" name="object 10"/>
            <p:cNvSpPr/>
            <p:nvPr/>
          </p:nvSpPr>
          <p:spPr>
            <a:xfrm>
              <a:off x="10094976" y="3229355"/>
              <a:ext cx="2630805" cy="2514600"/>
            </a:xfrm>
            <a:custGeom>
              <a:avLst/>
              <a:gdLst/>
              <a:ahLst/>
              <a:cxnLst/>
              <a:rect l="l" t="t" r="r" b="b"/>
              <a:pathLst>
                <a:path w="2630804" h="2514600">
                  <a:moveTo>
                    <a:pt x="472058" y="1892300"/>
                  </a:moveTo>
                  <a:lnTo>
                    <a:pt x="11953" y="1892300"/>
                  </a:lnTo>
                  <a:lnTo>
                    <a:pt x="15480" y="1905000"/>
                  </a:lnTo>
                  <a:lnTo>
                    <a:pt x="20066" y="1905000"/>
                  </a:lnTo>
                  <a:lnTo>
                    <a:pt x="25540" y="1917700"/>
                  </a:lnTo>
                  <a:lnTo>
                    <a:pt x="454151" y="1917700"/>
                  </a:lnTo>
                  <a:lnTo>
                    <a:pt x="1388999" y="2476500"/>
                  </a:lnTo>
                  <a:lnTo>
                    <a:pt x="1423346" y="2501900"/>
                  </a:lnTo>
                  <a:lnTo>
                    <a:pt x="1459182" y="2514600"/>
                  </a:lnTo>
                  <a:lnTo>
                    <a:pt x="1609344" y="2514600"/>
                  </a:lnTo>
                  <a:lnTo>
                    <a:pt x="1684274" y="2489200"/>
                  </a:lnTo>
                  <a:lnTo>
                    <a:pt x="1496549" y="2489200"/>
                  </a:lnTo>
                  <a:lnTo>
                    <a:pt x="1453009" y="2476500"/>
                  </a:lnTo>
                  <a:lnTo>
                    <a:pt x="1411477" y="2463800"/>
                  </a:lnTo>
                  <a:lnTo>
                    <a:pt x="472058" y="1892300"/>
                  </a:lnTo>
                  <a:close/>
                </a:path>
                <a:path w="2630804" h="2514600">
                  <a:moveTo>
                    <a:pt x="1661089" y="25400"/>
                  </a:moveTo>
                  <a:lnTo>
                    <a:pt x="1543081" y="25400"/>
                  </a:lnTo>
                  <a:lnTo>
                    <a:pt x="1587260" y="38100"/>
                  </a:lnTo>
                  <a:lnTo>
                    <a:pt x="1630189" y="38100"/>
                  </a:lnTo>
                  <a:lnTo>
                    <a:pt x="1670812" y="63500"/>
                  </a:lnTo>
                  <a:lnTo>
                    <a:pt x="2471674" y="546100"/>
                  </a:lnTo>
                  <a:lnTo>
                    <a:pt x="2509192" y="571500"/>
                  </a:lnTo>
                  <a:lnTo>
                    <a:pt x="2541020" y="609600"/>
                  </a:lnTo>
                  <a:lnTo>
                    <a:pt x="2566654" y="647700"/>
                  </a:lnTo>
                  <a:lnTo>
                    <a:pt x="2585588" y="685800"/>
                  </a:lnTo>
                  <a:lnTo>
                    <a:pt x="2597318" y="736600"/>
                  </a:lnTo>
                  <a:lnTo>
                    <a:pt x="2601341" y="774700"/>
                  </a:lnTo>
                  <a:lnTo>
                    <a:pt x="2601341" y="1739900"/>
                  </a:lnTo>
                  <a:lnTo>
                    <a:pt x="2597318" y="1790700"/>
                  </a:lnTo>
                  <a:lnTo>
                    <a:pt x="2585588" y="1828800"/>
                  </a:lnTo>
                  <a:lnTo>
                    <a:pt x="2566654" y="1879600"/>
                  </a:lnTo>
                  <a:lnTo>
                    <a:pt x="2541020" y="1917700"/>
                  </a:lnTo>
                  <a:lnTo>
                    <a:pt x="2509192" y="1943100"/>
                  </a:lnTo>
                  <a:lnTo>
                    <a:pt x="2471674" y="1981200"/>
                  </a:lnTo>
                  <a:lnTo>
                    <a:pt x="1670812" y="2463800"/>
                  </a:lnTo>
                  <a:lnTo>
                    <a:pt x="1629227" y="2476500"/>
                  </a:lnTo>
                  <a:lnTo>
                    <a:pt x="1585656" y="2489200"/>
                  </a:lnTo>
                  <a:lnTo>
                    <a:pt x="1684274" y="2489200"/>
                  </a:lnTo>
                  <a:lnTo>
                    <a:pt x="2526869" y="1981200"/>
                  </a:lnTo>
                  <a:lnTo>
                    <a:pt x="2562502" y="1943100"/>
                  </a:lnTo>
                  <a:lnTo>
                    <a:pt x="2591292" y="1892300"/>
                  </a:lnTo>
                  <a:lnTo>
                    <a:pt x="2612620" y="1854200"/>
                  </a:lnTo>
                  <a:lnTo>
                    <a:pt x="2625870" y="1803400"/>
                  </a:lnTo>
                  <a:lnTo>
                    <a:pt x="2630424" y="1739900"/>
                  </a:lnTo>
                  <a:lnTo>
                    <a:pt x="2630424" y="787400"/>
                  </a:lnTo>
                  <a:lnTo>
                    <a:pt x="2625870" y="723900"/>
                  </a:lnTo>
                  <a:lnTo>
                    <a:pt x="2612620" y="673100"/>
                  </a:lnTo>
                  <a:lnTo>
                    <a:pt x="2591292" y="635000"/>
                  </a:lnTo>
                  <a:lnTo>
                    <a:pt x="2562502" y="584200"/>
                  </a:lnTo>
                  <a:lnTo>
                    <a:pt x="2526869" y="546100"/>
                  </a:lnTo>
                  <a:lnTo>
                    <a:pt x="1684274" y="38100"/>
                  </a:lnTo>
                  <a:lnTo>
                    <a:pt x="1661089" y="25400"/>
                  </a:lnTo>
                  <a:close/>
                </a:path>
                <a:path w="2630804" h="2514600">
                  <a:moveTo>
                    <a:pt x="547626" y="876300"/>
                  </a:moveTo>
                  <a:lnTo>
                    <a:pt x="475178" y="876300"/>
                  </a:lnTo>
                  <a:lnTo>
                    <a:pt x="498252" y="889000"/>
                  </a:lnTo>
                  <a:lnTo>
                    <a:pt x="518802" y="901700"/>
                  </a:lnTo>
                  <a:lnTo>
                    <a:pt x="551497" y="927100"/>
                  </a:lnTo>
                  <a:lnTo>
                    <a:pt x="568261" y="965200"/>
                  </a:lnTo>
                  <a:lnTo>
                    <a:pt x="570356" y="977900"/>
                  </a:lnTo>
                  <a:lnTo>
                    <a:pt x="567771" y="1003300"/>
                  </a:lnTo>
                  <a:lnTo>
                    <a:pt x="540734" y="1066800"/>
                  </a:lnTo>
                  <a:lnTo>
                    <a:pt x="512049" y="1104900"/>
                  </a:lnTo>
                  <a:lnTo>
                    <a:pt x="470432" y="1155700"/>
                  </a:lnTo>
                  <a:lnTo>
                    <a:pt x="413766" y="1219200"/>
                  </a:lnTo>
                  <a:lnTo>
                    <a:pt x="306450" y="1346200"/>
                  </a:lnTo>
                  <a:lnTo>
                    <a:pt x="263879" y="1384300"/>
                  </a:lnTo>
                  <a:lnTo>
                    <a:pt x="223412" y="1435100"/>
                  </a:lnTo>
                  <a:lnTo>
                    <a:pt x="185047" y="1473200"/>
                  </a:lnTo>
                  <a:lnTo>
                    <a:pt x="148780" y="1511300"/>
                  </a:lnTo>
                  <a:lnTo>
                    <a:pt x="114609" y="1549400"/>
                  </a:lnTo>
                  <a:lnTo>
                    <a:pt x="82530" y="1574800"/>
                  </a:lnTo>
                  <a:lnTo>
                    <a:pt x="52540" y="1612900"/>
                  </a:lnTo>
                  <a:lnTo>
                    <a:pt x="24638" y="1638300"/>
                  </a:lnTo>
                  <a:lnTo>
                    <a:pt x="17408" y="1638300"/>
                  </a:lnTo>
                  <a:lnTo>
                    <a:pt x="12525" y="1651000"/>
                  </a:lnTo>
                  <a:lnTo>
                    <a:pt x="9761" y="1663700"/>
                  </a:lnTo>
                  <a:lnTo>
                    <a:pt x="8890" y="1676400"/>
                  </a:lnTo>
                  <a:lnTo>
                    <a:pt x="8890" y="1879600"/>
                  </a:lnTo>
                  <a:lnTo>
                    <a:pt x="9689" y="1892300"/>
                  </a:lnTo>
                  <a:lnTo>
                    <a:pt x="46990" y="1892300"/>
                  </a:lnTo>
                  <a:lnTo>
                    <a:pt x="46990" y="1676400"/>
                  </a:lnTo>
                  <a:lnTo>
                    <a:pt x="51434" y="1663700"/>
                  </a:lnTo>
                  <a:lnTo>
                    <a:pt x="78686" y="1638300"/>
                  </a:lnTo>
                  <a:lnTo>
                    <a:pt x="108380" y="1612900"/>
                  </a:lnTo>
                  <a:lnTo>
                    <a:pt x="140434" y="1574800"/>
                  </a:lnTo>
                  <a:lnTo>
                    <a:pt x="174767" y="1536700"/>
                  </a:lnTo>
                  <a:lnTo>
                    <a:pt x="211297" y="1498600"/>
                  </a:lnTo>
                  <a:lnTo>
                    <a:pt x="249941" y="1460500"/>
                  </a:lnTo>
                  <a:lnTo>
                    <a:pt x="290619" y="1422400"/>
                  </a:lnTo>
                  <a:lnTo>
                    <a:pt x="333248" y="1371600"/>
                  </a:lnTo>
                  <a:lnTo>
                    <a:pt x="438403" y="1257300"/>
                  </a:lnTo>
                  <a:lnTo>
                    <a:pt x="489467" y="1193800"/>
                  </a:lnTo>
                  <a:lnTo>
                    <a:pt x="530977" y="1143000"/>
                  </a:lnTo>
                  <a:lnTo>
                    <a:pt x="563054" y="1092200"/>
                  </a:lnTo>
                  <a:lnTo>
                    <a:pt x="585818" y="1054100"/>
                  </a:lnTo>
                  <a:lnTo>
                    <a:pt x="599388" y="1016000"/>
                  </a:lnTo>
                  <a:lnTo>
                    <a:pt x="603884" y="990600"/>
                  </a:lnTo>
                  <a:lnTo>
                    <a:pt x="600989" y="952500"/>
                  </a:lnTo>
                  <a:lnTo>
                    <a:pt x="592439" y="927100"/>
                  </a:lnTo>
                  <a:lnTo>
                    <a:pt x="578435" y="901700"/>
                  </a:lnTo>
                  <a:lnTo>
                    <a:pt x="559180" y="889000"/>
                  </a:lnTo>
                  <a:lnTo>
                    <a:pt x="547626" y="876300"/>
                  </a:lnTo>
                  <a:close/>
                </a:path>
                <a:path w="2630804" h="2514600">
                  <a:moveTo>
                    <a:pt x="885698" y="1625600"/>
                  </a:moveTo>
                  <a:lnTo>
                    <a:pt x="402982" y="1625600"/>
                  </a:lnTo>
                  <a:lnTo>
                    <a:pt x="400684" y="1638300"/>
                  </a:lnTo>
                  <a:lnTo>
                    <a:pt x="400482" y="1638300"/>
                  </a:lnTo>
                  <a:lnTo>
                    <a:pt x="402590" y="1651000"/>
                  </a:lnTo>
                  <a:lnTo>
                    <a:pt x="406763" y="1651000"/>
                  </a:lnTo>
                  <a:lnTo>
                    <a:pt x="412162" y="1663700"/>
                  </a:lnTo>
                  <a:lnTo>
                    <a:pt x="885698" y="1663700"/>
                  </a:lnTo>
                  <a:lnTo>
                    <a:pt x="892555" y="1651000"/>
                  </a:lnTo>
                  <a:lnTo>
                    <a:pt x="892555" y="1638300"/>
                  </a:lnTo>
                  <a:lnTo>
                    <a:pt x="885698" y="1625600"/>
                  </a:lnTo>
                  <a:close/>
                </a:path>
                <a:path w="2630804" h="2514600">
                  <a:moveTo>
                    <a:pt x="644875" y="622300"/>
                  </a:moveTo>
                  <a:lnTo>
                    <a:pt x="546262" y="622300"/>
                  </a:lnTo>
                  <a:lnTo>
                    <a:pt x="590534" y="635000"/>
                  </a:lnTo>
                  <a:lnTo>
                    <a:pt x="632094" y="647700"/>
                  </a:lnTo>
                  <a:lnTo>
                    <a:pt x="670941" y="673100"/>
                  </a:lnTo>
                  <a:lnTo>
                    <a:pt x="715059" y="698500"/>
                  </a:lnTo>
                  <a:lnTo>
                    <a:pt x="753475" y="723900"/>
                  </a:lnTo>
                  <a:lnTo>
                    <a:pt x="786437" y="762000"/>
                  </a:lnTo>
                  <a:lnTo>
                    <a:pt x="814197" y="800100"/>
                  </a:lnTo>
                  <a:lnTo>
                    <a:pt x="836040" y="838200"/>
                  </a:lnTo>
                  <a:lnTo>
                    <a:pt x="851407" y="889000"/>
                  </a:lnTo>
                  <a:lnTo>
                    <a:pt x="860488" y="927100"/>
                  </a:lnTo>
                  <a:lnTo>
                    <a:pt x="863473" y="977900"/>
                  </a:lnTo>
                  <a:lnTo>
                    <a:pt x="861357" y="1016000"/>
                  </a:lnTo>
                  <a:lnTo>
                    <a:pt x="855027" y="1054100"/>
                  </a:lnTo>
                  <a:lnTo>
                    <a:pt x="844506" y="1092200"/>
                  </a:lnTo>
                  <a:lnTo>
                    <a:pt x="829818" y="1130300"/>
                  </a:lnTo>
                  <a:lnTo>
                    <a:pt x="809601" y="1168400"/>
                  </a:lnTo>
                  <a:lnTo>
                    <a:pt x="785622" y="1206500"/>
                  </a:lnTo>
                  <a:lnTo>
                    <a:pt x="757451" y="1244600"/>
                  </a:lnTo>
                  <a:lnTo>
                    <a:pt x="724662" y="1282700"/>
                  </a:lnTo>
                  <a:lnTo>
                    <a:pt x="700035" y="1320800"/>
                  </a:lnTo>
                  <a:lnTo>
                    <a:pt x="673290" y="1346200"/>
                  </a:lnTo>
                  <a:lnTo>
                    <a:pt x="644830" y="1384300"/>
                  </a:lnTo>
                  <a:lnTo>
                    <a:pt x="615060" y="1409700"/>
                  </a:lnTo>
                  <a:lnTo>
                    <a:pt x="587958" y="1435100"/>
                  </a:lnTo>
                  <a:lnTo>
                    <a:pt x="557405" y="1473200"/>
                  </a:lnTo>
                  <a:lnTo>
                    <a:pt x="523182" y="1498600"/>
                  </a:lnTo>
                  <a:lnTo>
                    <a:pt x="485069" y="1536700"/>
                  </a:lnTo>
                  <a:lnTo>
                    <a:pt x="442849" y="1587500"/>
                  </a:lnTo>
                  <a:lnTo>
                    <a:pt x="407162" y="1625600"/>
                  </a:lnTo>
                  <a:lnTo>
                    <a:pt x="449579" y="1625600"/>
                  </a:lnTo>
                  <a:lnTo>
                    <a:pt x="465200" y="1612900"/>
                  </a:lnTo>
                  <a:lnTo>
                    <a:pt x="546164" y="1536700"/>
                  </a:lnTo>
                  <a:lnTo>
                    <a:pt x="580717" y="1498600"/>
                  </a:lnTo>
                  <a:lnTo>
                    <a:pt x="611204" y="1460500"/>
                  </a:lnTo>
                  <a:lnTo>
                    <a:pt x="637540" y="1435100"/>
                  </a:lnTo>
                  <a:lnTo>
                    <a:pt x="667218" y="1409700"/>
                  </a:lnTo>
                  <a:lnTo>
                    <a:pt x="695896" y="1371600"/>
                  </a:lnTo>
                  <a:lnTo>
                    <a:pt x="723336" y="1346200"/>
                  </a:lnTo>
                  <a:lnTo>
                    <a:pt x="749300" y="1308100"/>
                  </a:lnTo>
                  <a:lnTo>
                    <a:pt x="783695" y="1270000"/>
                  </a:lnTo>
                  <a:lnTo>
                    <a:pt x="813292" y="1219200"/>
                  </a:lnTo>
                  <a:lnTo>
                    <a:pt x="838293" y="1181100"/>
                  </a:lnTo>
                  <a:lnTo>
                    <a:pt x="858901" y="1143000"/>
                  </a:lnTo>
                  <a:lnTo>
                    <a:pt x="875228" y="1104900"/>
                  </a:lnTo>
                  <a:lnTo>
                    <a:pt x="887126" y="1066800"/>
                  </a:lnTo>
                  <a:lnTo>
                    <a:pt x="894405" y="1016000"/>
                  </a:lnTo>
                  <a:lnTo>
                    <a:pt x="896874" y="977900"/>
                  </a:lnTo>
                  <a:lnTo>
                    <a:pt x="893516" y="927100"/>
                  </a:lnTo>
                  <a:lnTo>
                    <a:pt x="883443" y="876300"/>
                  </a:lnTo>
                  <a:lnTo>
                    <a:pt x="866655" y="825500"/>
                  </a:lnTo>
                  <a:lnTo>
                    <a:pt x="843152" y="787400"/>
                  </a:lnTo>
                  <a:lnTo>
                    <a:pt x="813097" y="736600"/>
                  </a:lnTo>
                  <a:lnTo>
                    <a:pt x="776731" y="698500"/>
                  </a:lnTo>
                  <a:lnTo>
                    <a:pt x="734460" y="660400"/>
                  </a:lnTo>
                  <a:lnTo>
                    <a:pt x="686689" y="635000"/>
                  </a:lnTo>
                  <a:lnTo>
                    <a:pt x="644875" y="622300"/>
                  </a:lnTo>
                  <a:close/>
                </a:path>
                <a:path w="2630804" h="2514600">
                  <a:moveTo>
                    <a:pt x="324479" y="1054100"/>
                  </a:moveTo>
                  <a:lnTo>
                    <a:pt x="6590" y="1054100"/>
                  </a:lnTo>
                  <a:lnTo>
                    <a:pt x="11175" y="1066800"/>
                  </a:lnTo>
                  <a:lnTo>
                    <a:pt x="319913" y="1066800"/>
                  </a:lnTo>
                  <a:lnTo>
                    <a:pt x="324479" y="1054100"/>
                  </a:lnTo>
                  <a:close/>
                </a:path>
                <a:path w="2630804" h="2514600">
                  <a:moveTo>
                    <a:pt x="502183" y="584200"/>
                  </a:moveTo>
                  <a:lnTo>
                    <a:pt x="390469" y="584200"/>
                  </a:lnTo>
                  <a:lnTo>
                    <a:pt x="334073" y="596900"/>
                  </a:lnTo>
                  <a:lnTo>
                    <a:pt x="280630" y="609600"/>
                  </a:lnTo>
                  <a:lnTo>
                    <a:pt x="230377" y="622300"/>
                  </a:lnTo>
                  <a:lnTo>
                    <a:pt x="182588" y="647700"/>
                  </a:lnTo>
                  <a:lnTo>
                    <a:pt x="139811" y="673100"/>
                  </a:lnTo>
                  <a:lnTo>
                    <a:pt x="102058" y="711200"/>
                  </a:lnTo>
                  <a:lnTo>
                    <a:pt x="69342" y="749300"/>
                  </a:lnTo>
                  <a:lnTo>
                    <a:pt x="42148" y="787400"/>
                  </a:lnTo>
                  <a:lnTo>
                    <a:pt x="21240" y="838200"/>
                  </a:lnTo>
                  <a:lnTo>
                    <a:pt x="7048" y="889000"/>
                  </a:lnTo>
                  <a:lnTo>
                    <a:pt x="0" y="939800"/>
                  </a:lnTo>
                  <a:lnTo>
                    <a:pt x="0" y="1028700"/>
                  </a:lnTo>
                  <a:lnTo>
                    <a:pt x="799" y="1041400"/>
                  </a:lnTo>
                  <a:lnTo>
                    <a:pt x="3063" y="1054100"/>
                  </a:lnTo>
                  <a:lnTo>
                    <a:pt x="327961" y="1054100"/>
                  </a:lnTo>
                  <a:lnTo>
                    <a:pt x="330182" y="1041400"/>
                  </a:lnTo>
                  <a:lnTo>
                    <a:pt x="33654" y="1041400"/>
                  </a:lnTo>
                  <a:lnTo>
                    <a:pt x="33654" y="939800"/>
                  </a:lnTo>
                  <a:lnTo>
                    <a:pt x="40223" y="901700"/>
                  </a:lnTo>
                  <a:lnTo>
                    <a:pt x="53149" y="850900"/>
                  </a:lnTo>
                  <a:lnTo>
                    <a:pt x="71981" y="812800"/>
                  </a:lnTo>
                  <a:lnTo>
                    <a:pt x="96266" y="774700"/>
                  </a:lnTo>
                  <a:lnTo>
                    <a:pt x="126843" y="736600"/>
                  </a:lnTo>
                  <a:lnTo>
                    <a:pt x="161623" y="711200"/>
                  </a:lnTo>
                  <a:lnTo>
                    <a:pt x="200618" y="685800"/>
                  </a:lnTo>
                  <a:lnTo>
                    <a:pt x="243840" y="660400"/>
                  </a:lnTo>
                  <a:lnTo>
                    <a:pt x="290738" y="647700"/>
                  </a:lnTo>
                  <a:lnTo>
                    <a:pt x="340804" y="635000"/>
                  </a:lnTo>
                  <a:lnTo>
                    <a:pt x="393823" y="622300"/>
                  </a:lnTo>
                  <a:lnTo>
                    <a:pt x="644875" y="622300"/>
                  </a:lnTo>
                  <a:lnTo>
                    <a:pt x="600044" y="596900"/>
                  </a:lnTo>
                  <a:lnTo>
                    <a:pt x="552409" y="596900"/>
                  </a:lnTo>
                  <a:lnTo>
                    <a:pt x="502183" y="584200"/>
                  </a:lnTo>
                  <a:close/>
                </a:path>
                <a:path w="2630804" h="2514600">
                  <a:moveTo>
                    <a:pt x="510238" y="850900"/>
                  </a:moveTo>
                  <a:lnTo>
                    <a:pt x="388064" y="850900"/>
                  </a:lnTo>
                  <a:lnTo>
                    <a:pt x="362122" y="863600"/>
                  </a:lnTo>
                  <a:lnTo>
                    <a:pt x="339978" y="889000"/>
                  </a:lnTo>
                  <a:lnTo>
                    <a:pt x="321081" y="901700"/>
                  </a:lnTo>
                  <a:lnTo>
                    <a:pt x="307863" y="927100"/>
                  </a:lnTo>
                  <a:lnTo>
                    <a:pt x="300099" y="965200"/>
                  </a:lnTo>
                  <a:lnTo>
                    <a:pt x="297560" y="990600"/>
                  </a:lnTo>
                  <a:lnTo>
                    <a:pt x="297560" y="1028700"/>
                  </a:lnTo>
                  <a:lnTo>
                    <a:pt x="295275" y="1041400"/>
                  </a:lnTo>
                  <a:lnTo>
                    <a:pt x="330182" y="1041400"/>
                  </a:lnTo>
                  <a:lnTo>
                    <a:pt x="330962" y="1028700"/>
                  </a:lnTo>
                  <a:lnTo>
                    <a:pt x="330962" y="990600"/>
                  </a:lnTo>
                  <a:lnTo>
                    <a:pt x="332722" y="965200"/>
                  </a:lnTo>
                  <a:lnTo>
                    <a:pt x="348053" y="927100"/>
                  </a:lnTo>
                  <a:lnTo>
                    <a:pt x="380410" y="901700"/>
                  </a:lnTo>
                  <a:lnTo>
                    <a:pt x="423983" y="876300"/>
                  </a:lnTo>
                  <a:lnTo>
                    <a:pt x="547626" y="876300"/>
                  </a:lnTo>
                  <a:lnTo>
                    <a:pt x="536072" y="863600"/>
                  </a:lnTo>
                  <a:lnTo>
                    <a:pt x="510238" y="850900"/>
                  </a:lnTo>
                  <a:close/>
                </a:path>
                <a:path w="2630804" h="2514600">
                  <a:moveTo>
                    <a:pt x="1589038" y="0"/>
                  </a:moveTo>
                  <a:lnTo>
                    <a:pt x="1488806" y="0"/>
                  </a:lnTo>
                  <a:lnTo>
                    <a:pt x="1439940" y="12700"/>
                  </a:lnTo>
                  <a:lnTo>
                    <a:pt x="1393571" y="38100"/>
                  </a:lnTo>
                  <a:lnTo>
                    <a:pt x="688848" y="431800"/>
                  </a:lnTo>
                  <a:lnTo>
                    <a:pt x="683422" y="431800"/>
                  </a:lnTo>
                  <a:lnTo>
                    <a:pt x="680497" y="444500"/>
                  </a:lnTo>
                  <a:lnTo>
                    <a:pt x="680096" y="444500"/>
                  </a:lnTo>
                  <a:lnTo>
                    <a:pt x="682244" y="457200"/>
                  </a:lnTo>
                  <a:lnTo>
                    <a:pt x="686343" y="457200"/>
                  </a:lnTo>
                  <a:lnTo>
                    <a:pt x="691705" y="469900"/>
                  </a:lnTo>
                  <a:lnTo>
                    <a:pt x="697924" y="469900"/>
                  </a:lnTo>
                  <a:lnTo>
                    <a:pt x="704596" y="457200"/>
                  </a:lnTo>
                  <a:lnTo>
                    <a:pt x="1411477" y="63500"/>
                  </a:lnTo>
                  <a:lnTo>
                    <a:pt x="1413637" y="63500"/>
                  </a:lnTo>
                  <a:lnTo>
                    <a:pt x="1455211" y="38100"/>
                  </a:lnTo>
                  <a:lnTo>
                    <a:pt x="1498712" y="25400"/>
                  </a:lnTo>
                  <a:lnTo>
                    <a:pt x="1661089" y="25400"/>
                  </a:lnTo>
                  <a:lnTo>
                    <a:pt x="1637904" y="12700"/>
                  </a:lnTo>
                  <a:lnTo>
                    <a:pt x="1589038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089647" y="3195796"/>
              <a:ext cx="2491740" cy="2524125"/>
            </a:xfrm>
            <a:custGeom>
              <a:avLst/>
              <a:gdLst/>
              <a:ahLst/>
              <a:cxnLst/>
              <a:rect l="l" t="t" r="r" b="b"/>
              <a:pathLst>
                <a:path w="2491740" h="2524125">
                  <a:moveTo>
                    <a:pt x="536337" y="640619"/>
                  </a:moveTo>
                  <a:lnTo>
                    <a:pt x="494283" y="640619"/>
                  </a:lnTo>
                  <a:lnTo>
                    <a:pt x="496570" y="643032"/>
                  </a:lnTo>
                  <a:lnTo>
                    <a:pt x="498855" y="643032"/>
                  </a:lnTo>
                  <a:lnTo>
                    <a:pt x="498855" y="2025173"/>
                  </a:lnTo>
                  <a:lnTo>
                    <a:pt x="503174" y="2032031"/>
                  </a:lnTo>
                  <a:lnTo>
                    <a:pt x="507746" y="2034444"/>
                  </a:lnTo>
                  <a:lnTo>
                    <a:pt x="1263650" y="2484278"/>
                  </a:lnTo>
                  <a:lnTo>
                    <a:pt x="1297689" y="2501272"/>
                  </a:lnTo>
                  <a:lnTo>
                    <a:pt x="1333182" y="2513647"/>
                  </a:lnTo>
                  <a:lnTo>
                    <a:pt x="1369913" y="2521211"/>
                  </a:lnTo>
                  <a:lnTo>
                    <a:pt x="1407668" y="2523775"/>
                  </a:lnTo>
                  <a:lnTo>
                    <a:pt x="1445833" y="2521211"/>
                  </a:lnTo>
                  <a:lnTo>
                    <a:pt x="1483344" y="2513647"/>
                  </a:lnTo>
                  <a:lnTo>
                    <a:pt x="1519592" y="2501272"/>
                  </a:lnTo>
                  <a:lnTo>
                    <a:pt x="1541061" y="2490660"/>
                  </a:lnTo>
                  <a:lnTo>
                    <a:pt x="1409890" y="2490660"/>
                  </a:lnTo>
                  <a:lnTo>
                    <a:pt x="1365701" y="2486607"/>
                  </a:lnTo>
                  <a:lnTo>
                    <a:pt x="1322507" y="2474446"/>
                  </a:lnTo>
                  <a:lnTo>
                    <a:pt x="1281302" y="2454179"/>
                  </a:lnTo>
                  <a:lnTo>
                    <a:pt x="536575" y="2006631"/>
                  </a:lnTo>
                  <a:lnTo>
                    <a:pt x="536575" y="643032"/>
                  </a:lnTo>
                  <a:lnTo>
                    <a:pt x="536337" y="640619"/>
                  </a:lnTo>
                  <a:close/>
                </a:path>
                <a:path w="2491740" h="2524125">
                  <a:moveTo>
                    <a:pt x="1540809" y="33559"/>
                  </a:moveTo>
                  <a:lnTo>
                    <a:pt x="1409890" y="33559"/>
                  </a:lnTo>
                  <a:lnTo>
                    <a:pt x="1454079" y="37623"/>
                  </a:lnTo>
                  <a:lnTo>
                    <a:pt x="1497273" y="49815"/>
                  </a:lnTo>
                  <a:lnTo>
                    <a:pt x="1538477" y="70135"/>
                  </a:lnTo>
                  <a:lnTo>
                    <a:pt x="2332101" y="550195"/>
                  </a:lnTo>
                  <a:lnTo>
                    <a:pt x="2369323" y="576872"/>
                  </a:lnTo>
                  <a:lnTo>
                    <a:pt x="2400902" y="609810"/>
                  </a:lnTo>
                  <a:lnTo>
                    <a:pt x="2426334" y="647906"/>
                  </a:lnTo>
                  <a:lnTo>
                    <a:pt x="2445121" y="690055"/>
                  </a:lnTo>
                  <a:lnTo>
                    <a:pt x="2456760" y="735154"/>
                  </a:lnTo>
                  <a:lnTo>
                    <a:pt x="2460752" y="782097"/>
                  </a:lnTo>
                  <a:lnTo>
                    <a:pt x="2460752" y="1742217"/>
                  </a:lnTo>
                  <a:lnTo>
                    <a:pt x="2456760" y="1789046"/>
                  </a:lnTo>
                  <a:lnTo>
                    <a:pt x="2445121" y="1833808"/>
                  </a:lnTo>
                  <a:lnTo>
                    <a:pt x="2426334" y="1875599"/>
                  </a:lnTo>
                  <a:lnTo>
                    <a:pt x="2400902" y="1913517"/>
                  </a:lnTo>
                  <a:lnTo>
                    <a:pt x="2369323" y="1946658"/>
                  </a:lnTo>
                  <a:lnTo>
                    <a:pt x="2332101" y="1974119"/>
                  </a:lnTo>
                  <a:lnTo>
                    <a:pt x="1538477" y="2454179"/>
                  </a:lnTo>
                  <a:lnTo>
                    <a:pt x="1497273" y="2474446"/>
                  </a:lnTo>
                  <a:lnTo>
                    <a:pt x="1454079" y="2486607"/>
                  </a:lnTo>
                  <a:lnTo>
                    <a:pt x="1409890" y="2490660"/>
                  </a:lnTo>
                  <a:lnTo>
                    <a:pt x="1541061" y="2490660"/>
                  </a:lnTo>
                  <a:lnTo>
                    <a:pt x="2347595" y="2004218"/>
                  </a:lnTo>
                  <a:lnTo>
                    <a:pt x="2389096" y="1973698"/>
                  </a:lnTo>
                  <a:lnTo>
                    <a:pt x="2424420" y="1936292"/>
                  </a:lnTo>
                  <a:lnTo>
                    <a:pt x="2452957" y="1893220"/>
                  </a:lnTo>
                  <a:lnTo>
                    <a:pt x="2474096" y="1845703"/>
                  </a:lnTo>
                  <a:lnTo>
                    <a:pt x="2487227" y="1794962"/>
                  </a:lnTo>
                  <a:lnTo>
                    <a:pt x="2491740" y="1742217"/>
                  </a:lnTo>
                  <a:lnTo>
                    <a:pt x="2491740" y="782097"/>
                  </a:lnTo>
                  <a:lnTo>
                    <a:pt x="2487227" y="729343"/>
                  </a:lnTo>
                  <a:lnTo>
                    <a:pt x="2474096" y="678578"/>
                  </a:lnTo>
                  <a:lnTo>
                    <a:pt x="2452957" y="631031"/>
                  </a:lnTo>
                  <a:lnTo>
                    <a:pt x="2424420" y="587928"/>
                  </a:lnTo>
                  <a:lnTo>
                    <a:pt x="2389096" y="550499"/>
                  </a:lnTo>
                  <a:lnTo>
                    <a:pt x="2347595" y="519969"/>
                  </a:lnTo>
                  <a:lnTo>
                    <a:pt x="1553972" y="39909"/>
                  </a:lnTo>
                  <a:lnTo>
                    <a:pt x="1540809" y="33559"/>
                  </a:lnTo>
                  <a:close/>
                </a:path>
                <a:path w="2491740" h="2524125">
                  <a:moveTo>
                    <a:pt x="241680" y="923575"/>
                  </a:moveTo>
                  <a:lnTo>
                    <a:pt x="210693" y="923575"/>
                  </a:lnTo>
                  <a:lnTo>
                    <a:pt x="210693" y="1895252"/>
                  </a:lnTo>
                  <a:lnTo>
                    <a:pt x="217170" y="1902237"/>
                  </a:lnTo>
                  <a:lnTo>
                    <a:pt x="234950" y="1902237"/>
                  </a:lnTo>
                  <a:lnTo>
                    <a:pt x="241680" y="1895252"/>
                  </a:lnTo>
                  <a:lnTo>
                    <a:pt x="241680" y="923575"/>
                  </a:lnTo>
                  <a:close/>
                </a:path>
                <a:path w="2491740" h="2524125">
                  <a:moveTo>
                    <a:pt x="498855" y="603535"/>
                  </a:moveTo>
                  <a:lnTo>
                    <a:pt x="241680" y="603535"/>
                  </a:lnTo>
                  <a:lnTo>
                    <a:pt x="233372" y="603984"/>
                  </a:lnTo>
                  <a:lnTo>
                    <a:pt x="26670" y="693959"/>
                  </a:lnTo>
                  <a:lnTo>
                    <a:pt x="0" y="735742"/>
                  </a:lnTo>
                  <a:lnTo>
                    <a:pt x="4445" y="928147"/>
                  </a:lnTo>
                  <a:lnTo>
                    <a:pt x="7447" y="945749"/>
                  </a:lnTo>
                  <a:lnTo>
                    <a:pt x="15224" y="957230"/>
                  </a:lnTo>
                  <a:lnTo>
                    <a:pt x="25929" y="963473"/>
                  </a:lnTo>
                  <a:lnTo>
                    <a:pt x="37719" y="965358"/>
                  </a:lnTo>
                  <a:lnTo>
                    <a:pt x="42163" y="965358"/>
                  </a:lnTo>
                  <a:lnTo>
                    <a:pt x="182519" y="930560"/>
                  </a:lnTo>
                  <a:lnTo>
                    <a:pt x="35432" y="930560"/>
                  </a:lnTo>
                  <a:lnTo>
                    <a:pt x="35327" y="923575"/>
                  </a:lnTo>
                  <a:lnTo>
                    <a:pt x="30987" y="735742"/>
                  </a:lnTo>
                  <a:lnTo>
                    <a:pt x="30987" y="731043"/>
                  </a:lnTo>
                  <a:lnTo>
                    <a:pt x="33274" y="728757"/>
                  </a:lnTo>
                  <a:lnTo>
                    <a:pt x="37719" y="726344"/>
                  </a:lnTo>
                  <a:lnTo>
                    <a:pt x="217170" y="645191"/>
                  </a:lnTo>
                  <a:lnTo>
                    <a:pt x="223900" y="643032"/>
                  </a:lnTo>
                  <a:lnTo>
                    <a:pt x="230631" y="640619"/>
                  </a:lnTo>
                  <a:lnTo>
                    <a:pt x="536337" y="640619"/>
                  </a:lnTo>
                  <a:lnTo>
                    <a:pt x="535757" y="634722"/>
                  </a:lnTo>
                  <a:lnTo>
                    <a:pt x="506735" y="604361"/>
                  </a:lnTo>
                  <a:lnTo>
                    <a:pt x="498855" y="603535"/>
                  </a:lnTo>
                  <a:close/>
                </a:path>
                <a:path w="2491740" h="2524125">
                  <a:moveTo>
                    <a:pt x="214913" y="887922"/>
                  </a:moveTo>
                  <a:lnTo>
                    <a:pt x="208215" y="888793"/>
                  </a:lnTo>
                  <a:lnTo>
                    <a:pt x="37719" y="930560"/>
                  </a:lnTo>
                  <a:lnTo>
                    <a:pt x="182519" y="930560"/>
                  </a:lnTo>
                  <a:lnTo>
                    <a:pt x="210693" y="923575"/>
                  </a:lnTo>
                  <a:lnTo>
                    <a:pt x="241680" y="923575"/>
                  </a:lnTo>
                  <a:lnTo>
                    <a:pt x="241680" y="909605"/>
                  </a:lnTo>
                  <a:lnTo>
                    <a:pt x="239395" y="902747"/>
                  </a:lnTo>
                  <a:lnTo>
                    <a:pt x="232791" y="895762"/>
                  </a:lnTo>
                  <a:lnTo>
                    <a:pt x="227371" y="891403"/>
                  </a:lnTo>
                  <a:lnTo>
                    <a:pt x="221345" y="888793"/>
                  </a:lnTo>
                  <a:lnTo>
                    <a:pt x="214913" y="887922"/>
                  </a:lnTo>
                  <a:close/>
                </a:path>
                <a:path w="2491740" h="2524125">
                  <a:moveTo>
                    <a:pt x="1409938" y="0"/>
                  </a:moveTo>
                  <a:lnTo>
                    <a:pt x="1360273" y="4434"/>
                  </a:lnTo>
                  <a:lnTo>
                    <a:pt x="1311822" y="17737"/>
                  </a:lnTo>
                  <a:lnTo>
                    <a:pt x="1265808" y="39909"/>
                  </a:lnTo>
                  <a:lnTo>
                    <a:pt x="565276" y="434244"/>
                  </a:lnTo>
                  <a:lnTo>
                    <a:pt x="556579" y="450478"/>
                  </a:lnTo>
                  <a:lnTo>
                    <a:pt x="558673" y="457358"/>
                  </a:lnTo>
                  <a:lnTo>
                    <a:pt x="562768" y="463075"/>
                  </a:lnTo>
                  <a:lnTo>
                    <a:pt x="568102" y="466137"/>
                  </a:lnTo>
                  <a:lnTo>
                    <a:pt x="574246" y="466556"/>
                  </a:lnTo>
                  <a:lnTo>
                    <a:pt x="580771" y="464343"/>
                  </a:lnTo>
                  <a:lnTo>
                    <a:pt x="1281302" y="70135"/>
                  </a:lnTo>
                  <a:lnTo>
                    <a:pt x="1322507" y="49815"/>
                  </a:lnTo>
                  <a:lnTo>
                    <a:pt x="1365701" y="37623"/>
                  </a:lnTo>
                  <a:lnTo>
                    <a:pt x="1409890" y="33559"/>
                  </a:lnTo>
                  <a:lnTo>
                    <a:pt x="1540809" y="33559"/>
                  </a:lnTo>
                  <a:lnTo>
                    <a:pt x="1508011" y="17737"/>
                  </a:lnTo>
                  <a:lnTo>
                    <a:pt x="1459592" y="4434"/>
                  </a:lnTo>
                  <a:lnTo>
                    <a:pt x="1409938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25256" y="5408167"/>
              <a:ext cx="2627630" cy="2527300"/>
            </a:xfrm>
            <a:custGeom>
              <a:avLst/>
              <a:gdLst/>
              <a:ahLst/>
              <a:cxnLst/>
              <a:rect l="l" t="t" r="r" b="b"/>
              <a:pathLst>
                <a:path w="2627629" h="2527300">
                  <a:moveTo>
                    <a:pt x="320611" y="1473199"/>
                  </a:moveTo>
                  <a:lnTo>
                    <a:pt x="9763" y="1473199"/>
                  </a:lnTo>
                  <a:lnTo>
                    <a:pt x="2470" y="1485899"/>
                  </a:lnTo>
                  <a:lnTo>
                    <a:pt x="0" y="1511299"/>
                  </a:lnTo>
                  <a:lnTo>
                    <a:pt x="4649" y="1549399"/>
                  </a:lnTo>
                  <a:lnTo>
                    <a:pt x="12049" y="1600199"/>
                  </a:lnTo>
                  <a:lnTo>
                    <a:pt x="22377" y="1638299"/>
                  </a:lnTo>
                  <a:lnTo>
                    <a:pt x="35814" y="1676399"/>
                  </a:lnTo>
                  <a:lnTo>
                    <a:pt x="58340" y="1727199"/>
                  </a:lnTo>
                  <a:lnTo>
                    <a:pt x="85695" y="1765299"/>
                  </a:lnTo>
                  <a:lnTo>
                    <a:pt x="117890" y="1803399"/>
                  </a:lnTo>
                  <a:lnTo>
                    <a:pt x="154937" y="1841499"/>
                  </a:lnTo>
                  <a:lnTo>
                    <a:pt x="196850" y="1879599"/>
                  </a:lnTo>
                  <a:lnTo>
                    <a:pt x="239477" y="1892299"/>
                  </a:lnTo>
                  <a:lnTo>
                    <a:pt x="287513" y="1917699"/>
                  </a:lnTo>
                  <a:lnTo>
                    <a:pt x="390115" y="1943099"/>
                  </a:lnTo>
                  <a:lnTo>
                    <a:pt x="439834" y="1943099"/>
                  </a:lnTo>
                  <a:lnTo>
                    <a:pt x="485267" y="1955799"/>
                  </a:lnTo>
                  <a:lnTo>
                    <a:pt x="1388618" y="2489199"/>
                  </a:lnTo>
                  <a:lnTo>
                    <a:pt x="1422947" y="2514599"/>
                  </a:lnTo>
                  <a:lnTo>
                    <a:pt x="1458753" y="2527299"/>
                  </a:lnTo>
                  <a:lnTo>
                    <a:pt x="1608296" y="2527299"/>
                  </a:lnTo>
                  <a:lnTo>
                    <a:pt x="1644653" y="2514599"/>
                  </a:lnTo>
                  <a:lnTo>
                    <a:pt x="1661987" y="2501899"/>
                  </a:lnTo>
                  <a:lnTo>
                    <a:pt x="1491680" y="2501899"/>
                  </a:lnTo>
                  <a:lnTo>
                    <a:pt x="1448109" y="2489199"/>
                  </a:lnTo>
                  <a:lnTo>
                    <a:pt x="500888" y="1917699"/>
                  </a:lnTo>
                  <a:lnTo>
                    <a:pt x="447762" y="1917699"/>
                  </a:lnTo>
                  <a:lnTo>
                    <a:pt x="301606" y="1879599"/>
                  </a:lnTo>
                  <a:lnTo>
                    <a:pt x="256368" y="1866899"/>
                  </a:lnTo>
                  <a:lnTo>
                    <a:pt x="216916" y="1841499"/>
                  </a:lnTo>
                  <a:lnTo>
                    <a:pt x="178818" y="1816099"/>
                  </a:lnTo>
                  <a:lnTo>
                    <a:pt x="144999" y="1777999"/>
                  </a:lnTo>
                  <a:lnTo>
                    <a:pt x="115472" y="1739899"/>
                  </a:lnTo>
                  <a:lnTo>
                    <a:pt x="90249" y="1701799"/>
                  </a:lnTo>
                  <a:lnTo>
                    <a:pt x="69342" y="1663699"/>
                  </a:lnTo>
                  <a:lnTo>
                    <a:pt x="56209" y="1625599"/>
                  </a:lnTo>
                  <a:lnTo>
                    <a:pt x="46672" y="1587499"/>
                  </a:lnTo>
                  <a:lnTo>
                    <a:pt x="40088" y="1549399"/>
                  </a:lnTo>
                  <a:lnTo>
                    <a:pt x="35814" y="1498599"/>
                  </a:lnTo>
                  <a:lnTo>
                    <a:pt x="333121" y="1498599"/>
                  </a:lnTo>
                  <a:lnTo>
                    <a:pt x="329080" y="1485899"/>
                  </a:lnTo>
                  <a:lnTo>
                    <a:pt x="320611" y="1473199"/>
                  </a:lnTo>
                  <a:close/>
                </a:path>
                <a:path w="2627629" h="2527300">
                  <a:moveTo>
                    <a:pt x="1681479" y="38100"/>
                  </a:moveTo>
                  <a:lnTo>
                    <a:pt x="1580787" y="38100"/>
                  </a:lnTo>
                  <a:lnTo>
                    <a:pt x="1624327" y="50800"/>
                  </a:lnTo>
                  <a:lnTo>
                    <a:pt x="1665859" y="63500"/>
                  </a:lnTo>
                  <a:lnTo>
                    <a:pt x="2466340" y="546099"/>
                  </a:lnTo>
                  <a:lnTo>
                    <a:pt x="2503912" y="584199"/>
                  </a:lnTo>
                  <a:lnTo>
                    <a:pt x="2535776" y="609599"/>
                  </a:lnTo>
                  <a:lnTo>
                    <a:pt x="2561431" y="647699"/>
                  </a:lnTo>
                  <a:lnTo>
                    <a:pt x="2580376" y="685799"/>
                  </a:lnTo>
                  <a:lnTo>
                    <a:pt x="2592111" y="736599"/>
                  </a:lnTo>
                  <a:lnTo>
                    <a:pt x="2596134" y="787399"/>
                  </a:lnTo>
                  <a:lnTo>
                    <a:pt x="2596134" y="1752599"/>
                  </a:lnTo>
                  <a:lnTo>
                    <a:pt x="2592111" y="1790699"/>
                  </a:lnTo>
                  <a:lnTo>
                    <a:pt x="2580376" y="1841499"/>
                  </a:lnTo>
                  <a:lnTo>
                    <a:pt x="2561431" y="1879599"/>
                  </a:lnTo>
                  <a:lnTo>
                    <a:pt x="2535776" y="1917699"/>
                  </a:lnTo>
                  <a:lnTo>
                    <a:pt x="2503912" y="1955799"/>
                  </a:lnTo>
                  <a:lnTo>
                    <a:pt x="2466340" y="1981199"/>
                  </a:lnTo>
                  <a:lnTo>
                    <a:pt x="1624327" y="2489199"/>
                  </a:lnTo>
                  <a:lnTo>
                    <a:pt x="1580787" y="2501899"/>
                  </a:lnTo>
                  <a:lnTo>
                    <a:pt x="1661987" y="2501899"/>
                  </a:lnTo>
                  <a:lnTo>
                    <a:pt x="1679321" y="2489199"/>
                  </a:lnTo>
                  <a:lnTo>
                    <a:pt x="2523776" y="1981199"/>
                  </a:lnTo>
                  <a:lnTo>
                    <a:pt x="2559398" y="1943099"/>
                  </a:lnTo>
                  <a:lnTo>
                    <a:pt x="2588196" y="1904999"/>
                  </a:lnTo>
                  <a:lnTo>
                    <a:pt x="2609544" y="1854199"/>
                  </a:lnTo>
                  <a:lnTo>
                    <a:pt x="2622813" y="1803399"/>
                  </a:lnTo>
                  <a:lnTo>
                    <a:pt x="2627376" y="1752599"/>
                  </a:lnTo>
                  <a:lnTo>
                    <a:pt x="2627376" y="787399"/>
                  </a:lnTo>
                  <a:lnTo>
                    <a:pt x="2622813" y="736599"/>
                  </a:lnTo>
                  <a:lnTo>
                    <a:pt x="2609544" y="685799"/>
                  </a:lnTo>
                  <a:lnTo>
                    <a:pt x="2588196" y="634999"/>
                  </a:lnTo>
                  <a:lnTo>
                    <a:pt x="2559398" y="584199"/>
                  </a:lnTo>
                  <a:lnTo>
                    <a:pt x="2523776" y="546099"/>
                  </a:lnTo>
                  <a:lnTo>
                    <a:pt x="1681479" y="38100"/>
                  </a:lnTo>
                  <a:close/>
                </a:path>
                <a:path w="2627629" h="2527300">
                  <a:moveTo>
                    <a:pt x="333121" y="1498599"/>
                  </a:moveTo>
                  <a:lnTo>
                    <a:pt x="301878" y="1498599"/>
                  </a:lnTo>
                  <a:lnTo>
                    <a:pt x="301878" y="1511299"/>
                  </a:lnTo>
                  <a:lnTo>
                    <a:pt x="304710" y="1536699"/>
                  </a:lnTo>
                  <a:lnTo>
                    <a:pt x="309673" y="1549399"/>
                  </a:lnTo>
                  <a:lnTo>
                    <a:pt x="316327" y="1574799"/>
                  </a:lnTo>
                  <a:lnTo>
                    <a:pt x="333482" y="1625599"/>
                  </a:lnTo>
                  <a:lnTo>
                    <a:pt x="373379" y="1663699"/>
                  </a:lnTo>
                  <a:lnTo>
                    <a:pt x="389641" y="1676399"/>
                  </a:lnTo>
                  <a:lnTo>
                    <a:pt x="408035" y="1676399"/>
                  </a:lnTo>
                  <a:lnTo>
                    <a:pt x="428118" y="1689099"/>
                  </a:lnTo>
                  <a:lnTo>
                    <a:pt x="488878" y="1689099"/>
                  </a:lnTo>
                  <a:lnTo>
                    <a:pt x="523017" y="1663699"/>
                  </a:lnTo>
                  <a:lnTo>
                    <a:pt x="537348" y="1650999"/>
                  </a:lnTo>
                  <a:lnTo>
                    <a:pt x="415686" y="1650999"/>
                  </a:lnTo>
                  <a:lnTo>
                    <a:pt x="401663" y="1638299"/>
                  </a:lnTo>
                  <a:lnTo>
                    <a:pt x="389127" y="1638299"/>
                  </a:lnTo>
                  <a:lnTo>
                    <a:pt x="378138" y="1625599"/>
                  </a:lnTo>
                  <a:lnTo>
                    <a:pt x="368649" y="1612899"/>
                  </a:lnTo>
                  <a:lnTo>
                    <a:pt x="360445" y="1600199"/>
                  </a:lnTo>
                  <a:lnTo>
                    <a:pt x="353314" y="1587499"/>
                  </a:lnTo>
                  <a:lnTo>
                    <a:pt x="345765" y="1562099"/>
                  </a:lnTo>
                  <a:lnTo>
                    <a:pt x="339883" y="1549399"/>
                  </a:lnTo>
                  <a:lnTo>
                    <a:pt x="335668" y="1523999"/>
                  </a:lnTo>
                  <a:lnTo>
                    <a:pt x="333121" y="1498599"/>
                  </a:lnTo>
                  <a:close/>
                </a:path>
                <a:path w="2627629" h="2527300">
                  <a:moveTo>
                    <a:pt x="536574" y="1295399"/>
                  </a:moveTo>
                  <a:lnTo>
                    <a:pt x="445008" y="1295399"/>
                  </a:lnTo>
                  <a:lnTo>
                    <a:pt x="476404" y="1308099"/>
                  </a:lnTo>
                  <a:lnTo>
                    <a:pt x="503396" y="1308099"/>
                  </a:lnTo>
                  <a:lnTo>
                    <a:pt x="525768" y="1333499"/>
                  </a:lnTo>
                  <a:lnTo>
                    <a:pt x="553462" y="1384299"/>
                  </a:lnTo>
                  <a:lnTo>
                    <a:pt x="564487" y="1447799"/>
                  </a:lnTo>
                  <a:lnTo>
                    <a:pt x="565785" y="1473199"/>
                  </a:lnTo>
                  <a:lnTo>
                    <a:pt x="564487" y="1511299"/>
                  </a:lnTo>
                  <a:lnTo>
                    <a:pt x="560451" y="1549399"/>
                  </a:lnTo>
                  <a:lnTo>
                    <a:pt x="553462" y="1574799"/>
                  </a:lnTo>
                  <a:lnTo>
                    <a:pt x="543305" y="1587499"/>
                  </a:lnTo>
                  <a:lnTo>
                    <a:pt x="525803" y="1612899"/>
                  </a:lnTo>
                  <a:lnTo>
                    <a:pt x="503681" y="1638299"/>
                  </a:lnTo>
                  <a:lnTo>
                    <a:pt x="477369" y="1650999"/>
                  </a:lnTo>
                  <a:lnTo>
                    <a:pt x="537348" y="1650999"/>
                  </a:lnTo>
                  <a:lnTo>
                    <a:pt x="574675" y="1612899"/>
                  </a:lnTo>
                  <a:lnTo>
                    <a:pt x="594741" y="1549399"/>
                  </a:lnTo>
                  <a:lnTo>
                    <a:pt x="599785" y="1511299"/>
                  </a:lnTo>
                  <a:lnTo>
                    <a:pt x="601472" y="1473199"/>
                  </a:lnTo>
                  <a:lnTo>
                    <a:pt x="599785" y="1435099"/>
                  </a:lnTo>
                  <a:lnTo>
                    <a:pt x="594741" y="1409699"/>
                  </a:lnTo>
                  <a:lnTo>
                    <a:pt x="586362" y="1371599"/>
                  </a:lnTo>
                  <a:lnTo>
                    <a:pt x="574675" y="1346199"/>
                  </a:lnTo>
                  <a:lnTo>
                    <a:pt x="551306" y="1308099"/>
                  </a:lnTo>
                  <a:lnTo>
                    <a:pt x="536574" y="1295399"/>
                  </a:lnTo>
                  <a:close/>
                </a:path>
                <a:path w="2627629" h="2527300">
                  <a:moveTo>
                    <a:pt x="473964" y="901699"/>
                  </a:moveTo>
                  <a:lnTo>
                    <a:pt x="422528" y="901699"/>
                  </a:lnTo>
                  <a:lnTo>
                    <a:pt x="176657" y="1104899"/>
                  </a:lnTo>
                  <a:lnTo>
                    <a:pt x="170465" y="1104899"/>
                  </a:lnTo>
                  <a:lnTo>
                    <a:pt x="165512" y="1117599"/>
                  </a:lnTo>
                  <a:lnTo>
                    <a:pt x="162226" y="1117599"/>
                  </a:lnTo>
                  <a:lnTo>
                    <a:pt x="161036" y="1130299"/>
                  </a:lnTo>
                  <a:lnTo>
                    <a:pt x="161478" y="1142999"/>
                  </a:lnTo>
                  <a:lnTo>
                    <a:pt x="162956" y="1142999"/>
                  </a:lnTo>
                  <a:lnTo>
                    <a:pt x="165697" y="1155699"/>
                  </a:lnTo>
                  <a:lnTo>
                    <a:pt x="169925" y="1155699"/>
                  </a:lnTo>
                  <a:lnTo>
                    <a:pt x="295275" y="1346199"/>
                  </a:lnTo>
                  <a:lnTo>
                    <a:pt x="299727" y="1346199"/>
                  </a:lnTo>
                  <a:lnTo>
                    <a:pt x="306324" y="1358899"/>
                  </a:lnTo>
                  <a:lnTo>
                    <a:pt x="342161" y="1358899"/>
                  </a:lnTo>
                  <a:lnTo>
                    <a:pt x="348869" y="1346199"/>
                  </a:lnTo>
                  <a:lnTo>
                    <a:pt x="366420" y="1333499"/>
                  </a:lnTo>
                  <a:lnTo>
                    <a:pt x="382317" y="1333499"/>
                  </a:lnTo>
                  <a:lnTo>
                    <a:pt x="396571" y="1320799"/>
                  </a:lnTo>
                  <a:lnTo>
                    <a:pt x="324230" y="1320799"/>
                  </a:lnTo>
                  <a:lnTo>
                    <a:pt x="199009" y="1130299"/>
                  </a:lnTo>
                  <a:lnTo>
                    <a:pt x="471804" y="914399"/>
                  </a:lnTo>
                  <a:lnTo>
                    <a:pt x="473964" y="901699"/>
                  </a:lnTo>
                  <a:close/>
                </a:path>
                <a:path w="2627629" h="2527300">
                  <a:moveTo>
                    <a:pt x="486949" y="1269999"/>
                  </a:moveTo>
                  <a:lnTo>
                    <a:pt x="409182" y="1269999"/>
                  </a:lnTo>
                  <a:lnTo>
                    <a:pt x="395859" y="1282699"/>
                  </a:lnTo>
                  <a:lnTo>
                    <a:pt x="381966" y="1282699"/>
                  </a:lnTo>
                  <a:lnTo>
                    <a:pt x="367014" y="1295399"/>
                  </a:lnTo>
                  <a:lnTo>
                    <a:pt x="350799" y="1308099"/>
                  </a:lnTo>
                  <a:lnTo>
                    <a:pt x="333121" y="1320799"/>
                  </a:lnTo>
                  <a:lnTo>
                    <a:pt x="396571" y="1320799"/>
                  </a:lnTo>
                  <a:lnTo>
                    <a:pt x="409194" y="1308099"/>
                  </a:lnTo>
                  <a:lnTo>
                    <a:pt x="427862" y="1308099"/>
                  </a:lnTo>
                  <a:lnTo>
                    <a:pt x="436518" y="1295399"/>
                  </a:lnTo>
                  <a:lnTo>
                    <a:pt x="536574" y="1295399"/>
                  </a:lnTo>
                  <a:lnTo>
                    <a:pt x="521842" y="1282699"/>
                  </a:lnTo>
                  <a:lnTo>
                    <a:pt x="486949" y="1269999"/>
                  </a:lnTo>
                  <a:close/>
                </a:path>
                <a:path w="2627629" h="2527300">
                  <a:moveTo>
                    <a:pt x="876553" y="647699"/>
                  </a:moveTo>
                  <a:lnTo>
                    <a:pt x="845312" y="647699"/>
                  </a:lnTo>
                  <a:lnTo>
                    <a:pt x="845312" y="901699"/>
                  </a:lnTo>
                  <a:lnTo>
                    <a:pt x="838580" y="901699"/>
                  </a:lnTo>
                  <a:lnTo>
                    <a:pt x="623824" y="1079499"/>
                  </a:lnTo>
                  <a:lnTo>
                    <a:pt x="619752" y="1092199"/>
                  </a:lnTo>
                  <a:lnTo>
                    <a:pt x="617728" y="1092199"/>
                  </a:lnTo>
                  <a:lnTo>
                    <a:pt x="618180" y="1104899"/>
                  </a:lnTo>
                  <a:lnTo>
                    <a:pt x="626030" y="1104899"/>
                  </a:lnTo>
                  <a:lnTo>
                    <a:pt x="631951" y="1117599"/>
                  </a:lnTo>
                  <a:lnTo>
                    <a:pt x="638254" y="1117599"/>
                  </a:lnTo>
                  <a:lnTo>
                    <a:pt x="643890" y="1104899"/>
                  </a:lnTo>
                  <a:lnTo>
                    <a:pt x="858647" y="939799"/>
                  </a:lnTo>
                  <a:lnTo>
                    <a:pt x="866159" y="927099"/>
                  </a:lnTo>
                  <a:lnTo>
                    <a:pt x="871791" y="914399"/>
                  </a:lnTo>
                  <a:lnTo>
                    <a:pt x="875327" y="901699"/>
                  </a:lnTo>
                  <a:lnTo>
                    <a:pt x="876553" y="888999"/>
                  </a:lnTo>
                  <a:lnTo>
                    <a:pt x="876553" y="647699"/>
                  </a:lnTo>
                  <a:close/>
                </a:path>
                <a:path w="2627629" h="2527300">
                  <a:moveTo>
                    <a:pt x="481554" y="888999"/>
                  </a:moveTo>
                  <a:lnTo>
                    <a:pt x="40259" y="888999"/>
                  </a:lnTo>
                  <a:lnTo>
                    <a:pt x="45731" y="901699"/>
                  </a:lnTo>
                  <a:lnTo>
                    <a:pt x="480710" y="901699"/>
                  </a:lnTo>
                  <a:lnTo>
                    <a:pt x="481554" y="888999"/>
                  </a:lnTo>
                  <a:close/>
                </a:path>
                <a:path w="2627629" h="2527300">
                  <a:moveTo>
                    <a:pt x="478186" y="876299"/>
                  </a:moveTo>
                  <a:lnTo>
                    <a:pt x="32146" y="876299"/>
                  </a:lnTo>
                  <a:lnTo>
                    <a:pt x="35673" y="888999"/>
                  </a:lnTo>
                  <a:lnTo>
                    <a:pt x="480695" y="888999"/>
                  </a:lnTo>
                  <a:lnTo>
                    <a:pt x="478186" y="876299"/>
                  </a:lnTo>
                  <a:close/>
                </a:path>
                <a:path w="2627629" h="2527300">
                  <a:moveTo>
                    <a:pt x="875736" y="634999"/>
                  </a:moveTo>
                  <a:lnTo>
                    <a:pt x="29882" y="634999"/>
                  </a:lnTo>
                  <a:lnTo>
                    <a:pt x="29083" y="647699"/>
                  </a:lnTo>
                  <a:lnTo>
                    <a:pt x="29083" y="863599"/>
                  </a:lnTo>
                  <a:lnTo>
                    <a:pt x="29882" y="876299"/>
                  </a:lnTo>
                  <a:lnTo>
                    <a:pt x="467264" y="876299"/>
                  </a:lnTo>
                  <a:lnTo>
                    <a:pt x="458470" y="863599"/>
                  </a:lnTo>
                  <a:lnTo>
                    <a:pt x="64770" y="863599"/>
                  </a:lnTo>
                  <a:lnTo>
                    <a:pt x="64770" y="647699"/>
                  </a:lnTo>
                  <a:lnTo>
                    <a:pt x="876553" y="647699"/>
                  </a:lnTo>
                  <a:lnTo>
                    <a:pt x="875736" y="634999"/>
                  </a:lnTo>
                  <a:close/>
                </a:path>
                <a:path w="2627629" h="2527300">
                  <a:moveTo>
                    <a:pt x="869910" y="622299"/>
                  </a:moveTo>
                  <a:lnTo>
                    <a:pt x="35673" y="622299"/>
                  </a:lnTo>
                  <a:lnTo>
                    <a:pt x="32146" y="634999"/>
                  </a:lnTo>
                  <a:lnTo>
                    <a:pt x="873442" y="634999"/>
                  </a:lnTo>
                  <a:lnTo>
                    <a:pt x="869910" y="622299"/>
                  </a:lnTo>
                  <a:close/>
                </a:path>
                <a:path w="2627629" h="2527300">
                  <a:moveTo>
                    <a:pt x="859922" y="609599"/>
                  </a:moveTo>
                  <a:lnTo>
                    <a:pt x="45731" y="609599"/>
                  </a:lnTo>
                  <a:lnTo>
                    <a:pt x="40259" y="622299"/>
                  </a:lnTo>
                  <a:lnTo>
                    <a:pt x="865377" y="622299"/>
                  </a:lnTo>
                  <a:lnTo>
                    <a:pt x="859922" y="609599"/>
                  </a:lnTo>
                  <a:close/>
                </a:path>
                <a:path w="2627629" h="2527300">
                  <a:moveTo>
                    <a:pt x="1586272" y="0"/>
                  </a:moveTo>
                  <a:lnTo>
                    <a:pt x="1486069" y="0"/>
                  </a:lnTo>
                  <a:lnTo>
                    <a:pt x="1437190" y="12700"/>
                  </a:lnTo>
                  <a:lnTo>
                    <a:pt x="1390777" y="38100"/>
                  </a:lnTo>
                  <a:lnTo>
                    <a:pt x="695451" y="431800"/>
                  </a:lnTo>
                  <a:lnTo>
                    <a:pt x="690006" y="444500"/>
                  </a:lnTo>
                  <a:lnTo>
                    <a:pt x="687038" y="444500"/>
                  </a:lnTo>
                  <a:lnTo>
                    <a:pt x="686593" y="457200"/>
                  </a:lnTo>
                  <a:lnTo>
                    <a:pt x="688721" y="457200"/>
                  </a:lnTo>
                  <a:lnTo>
                    <a:pt x="692820" y="469900"/>
                  </a:lnTo>
                  <a:lnTo>
                    <a:pt x="711073" y="469900"/>
                  </a:lnTo>
                  <a:lnTo>
                    <a:pt x="1406525" y="63500"/>
                  </a:lnTo>
                  <a:lnTo>
                    <a:pt x="1448109" y="50800"/>
                  </a:lnTo>
                  <a:lnTo>
                    <a:pt x="1491680" y="38100"/>
                  </a:lnTo>
                  <a:lnTo>
                    <a:pt x="1681479" y="38100"/>
                  </a:lnTo>
                  <a:lnTo>
                    <a:pt x="1635119" y="12700"/>
                  </a:lnTo>
                  <a:lnTo>
                    <a:pt x="1586272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545823" y="5399532"/>
              <a:ext cx="2750820" cy="2536190"/>
            </a:xfrm>
            <a:custGeom>
              <a:avLst/>
              <a:gdLst/>
              <a:ahLst/>
              <a:cxnLst/>
              <a:rect l="l" t="t" r="r" b="b"/>
              <a:pathLst>
                <a:path w="2750819" h="2536190">
                  <a:moveTo>
                    <a:pt x="771651" y="612901"/>
                  </a:moveTo>
                  <a:lnTo>
                    <a:pt x="454025" y="612901"/>
                  </a:lnTo>
                  <a:lnTo>
                    <a:pt x="447294" y="615187"/>
                  </a:lnTo>
                  <a:lnTo>
                    <a:pt x="445134" y="619759"/>
                  </a:lnTo>
                  <a:lnTo>
                    <a:pt x="2285" y="1297431"/>
                  </a:lnTo>
                  <a:lnTo>
                    <a:pt x="0" y="1299590"/>
                  </a:lnTo>
                  <a:lnTo>
                    <a:pt x="0" y="1555749"/>
                  </a:lnTo>
                  <a:lnTo>
                    <a:pt x="6730" y="1562861"/>
                  </a:lnTo>
                  <a:lnTo>
                    <a:pt x="440690" y="1562861"/>
                  </a:lnTo>
                  <a:lnTo>
                    <a:pt x="440690" y="1853691"/>
                  </a:lnTo>
                  <a:lnTo>
                    <a:pt x="447294" y="1860676"/>
                  </a:lnTo>
                  <a:lnTo>
                    <a:pt x="456183" y="1860676"/>
                  </a:lnTo>
                  <a:lnTo>
                    <a:pt x="1516252" y="2496400"/>
                  </a:lnTo>
                  <a:lnTo>
                    <a:pt x="1550654" y="2513379"/>
                  </a:lnTo>
                  <a:lnTo>
                    <a:pt x="1586483" y="2525769"/>
                  </a:lnTo>
                  <a:lnTo>
                    <a:pt x="1623552" y="2533359"/>
                  </a:lnTo>
                  <a:lnTo>
                    <a:pt x="1661668" y="2535935"/>
                  </a:lnTo>
                  <a:lnTo>
                    <a:pt x="1699748" y="2533322"/>
                  </a:lnTo>
                  <a:lnTo>
                    <a:pt x="1736566" y="2525474"/>
                  </a:lnTo>
                  <a:lnTo>
                    <a:pt x="1771717" y="2512383"/>
                  </a:lnTo>
                  <a:lnTo>
                    <a:pt x="1793271" y="2500429"/>
                  </a:lnTo>
                  <a:lnTo>
                    <a:pt x="1661604" y="2500429"/>
                  </a:lnTo>
                  <a:lnTo>
                    <a:pt x="1617034" y="2496345"/>
                  </a:lnTo>
                  <a:lnTo>
                    <a:pt x="1573459" y="2484093"/>
                  </a:lnTo>
                  <a:lnTo>
                    <a:pt x="1531874" y="2463672"/>
                  </a:lnTo>
                  <a:lnTo>
                    <a:pt x="471804" y="1828164"/>
                  </a:lnTo>
                  <a:lnTo>
                    <a:pt x="471804" y="1532508"/>
                  </a:lnTo>
                  <a:lnTo>
                    <a:pt x="465200" y="1525523"/>
                  </a:lnTo>
                  <a:lnTo>
                    <a:pt x="31369" y="1525523"/>
                  </a:lnTo>
                  <a:lnTo>
                    <a:pt x="31369" y="1308988"/>
                  </a:lnTo>
                  <a:lnTo>
                    <a:pt x="467359" y="645413"/>
                  </a:lnTo>
                  <a:lnTo>
                    <a:pt x="778255" y="645413"/>
                  </a:lnTo>
                  <a:lnTo>
                    <a:pt x="778255" y="619759"/>
                  </a:lnTo>
                  <a:lnTo>
                    <a:pt x="771651" y="612901"/>
                  </a:lnTo>
                  <a:close/>
                </a:path>
                <a:path w="2750819" h="2536190">
                  <a:moveTo>
                    <a:pt x="1792335" y="33782"/>
                  </a:moveTo>
                  <a:lnTo>
                    <a:pt x="1661604" y="33782"/>
                  </a:lnTo>
                  <a:lnTo>
                    <a:pt x="1706174" y="37846"/>
                  </a:lnTo>
                  <a:lnTo>
                    <a:pt x="1749749" y="50037"/>
                  </a:lnTo>
                  <a:lnTo>
                    <a:pt x="1791335" y="70357"/>
                  </a:lnTo>
                  <a:lnTo>
                    <a:pt x="2592070" y="552322"/>
                  </a:lnTo>
                  <a:lnTo>
                    <a:pt x="2629588" y="579127"/>
                  </a:lnTo>
                  <a:lnTo>
                    <a:pt x="2661416" y="612196"/>
                  </a:lnTo>
                  <a:lnTo>
                    <a:pt x="2687050" y="650430"/>
                  </a:lnTo>
                  <a:lnTo>
                    <a:pt x="2705984" y="692728"/>
                  </a:lnTo>
                  <a:lnTo>
                    <a:pt x="2717714" y="737989"/>
                  </a:lnTo>
                  <a:lnTo>
                    <a:pt x="2721737" y="785113"/>
                  </a:lnTo>
                  <a:lnTo>
                    <a:pt x="2721737" y="1749043"/>
                  </a:lnTo>
                  <a:lnTo>
                    <a:pt x="2717714" y="1796009"/>
                  </a:lnTo>
                  <a:lnTo>
                    <a:pt x="2705984" y="1840921"/>
                  </a:lnTo>
                  <a:lnTo>
                    <a:pt x="2687050" y="1882870"/>
                  </a:lnTo>
                  <a:lnTo>
                    <a:pt x="2661416" y="1920945"/>
                  </a:lnTo>
                  <a:lnTo>
                    <a:pt x="2629588" y="1954237"/>
                  </a:lnTo>
                  <a:lnTo>
                    <a:pt x="2592070" y="1981834"/>
                  </a:lnTo>
                  <a:lnTo>
                    <a:pt x="1791335" y="2463672"/>
                  </a:lnTo>
                  <a:lnTo>
                    <a:pt x="1749749" y="2484093"/>
                  </a:lnTo>
                  <a:lnTo>
                    <a:pt x="1706174" y="2496345"/>
                  </a:lnTo>
                  <a:lnTo>
                    <a:pt x="1661604" y="2500429"/>
                  </a:lnTo>
                  <a:lnTo>
                    <a:pt x="1793271" y="2500429"/>
                  </a:lnTo>
                  <a:lnTo>
                    <a:pt x="2605531" y="2012187"/>
                  </a:lnTo>
                  <a:lnTo>
                    <a:pt x="2647338" y="1981521"/>
                  </a:lnTo>
                  <a:lnTo>
                    <a:pt x="2682936" y="1943937"/>
                  </a:lnTo>
                  <a:lnTo>
                    <a:pt x="2711703" y="1900666"/>
                  </a:lnTo>
                  <a:lnTo>
                    <a:pt x="2733021" y="1852939"/>
                  </a:lnTo>
                  <a:lnTo>
                    <a:pt x="2746266" y="1801988"/>
                  </a:lnTo>
                  <a:lnTo>
                    <a:pt x="2750820" y="1749043"/>
                  </a:lnTo>
                  <a:lnTo>
                    <a:pt x="2750820" y="785113"/>
                  </a:lnTo>
                  <a:lnTo>
                    <a:pt x="2746266" y="732179"/>
                  </a:lnTo>
                  <a:lnTo>
                    <a:pt x="2733021" y="681251"/>
                  </a:lnTo>
                  <a:lnTo>
                    <a:pt x="2711703" y="633555"/>
                  </a:lnTo>
                  <a:lnTo>
                    <a:pt x="2682936" y="590314"/>
                  </a:lnTo>
                  <a:lnTo>
                    <a:pt x="2647338" y="552753"/>
                  </a:lnTo>
                  <a:lnTo>
                    <a:pt x="2605531" y="522096"/>
                  </a:lnTo>
                  <a:lnTo>
                    <a:pt x="1804797" y="40131"/>
                  </a:lnTo>
                  <a:lnTo>
                    <a:pt x="1792335" y="33782"/>
                  </a:lnTo>
                  <a:close/>
                </a:path>
                <a:path w="2750819" h="2536190">
                  <a:moveTo>
                    <a:pt x="393700" y="976375"/>
                  </a:moveTo>
                  <a:lnTo>
                    <a:pt x="386969" y="978661"/>
                  </a:lnTo>
                  <a:lnTo>
                    <a:pt x="382524" y="985646"/>
                  </a:lnTo>
                  <a:lnTo>
                    <a:pt x="172211" y="1313941"/>
                  </a:lnTo>
                  <a:lnTo>
                    <a:pt x="170052" y="1320926"/>
                  </a:lnTo>
                  <a:lnTo>
                    <a:pt x="170052" y="1327911"/>
                  </a:lnTo>
                  <a:lnTo>
                    <a:pt x="172211" y="1332610"/>
                  </a:lnTo>
                  <a:lnTo>
                    <a:pt x="181228" y="1341881"/>
                  </a:lnTo>
                  <a:lnTo>
                    <a:pt x="398145" y="1341881"/>
                  </a:lnTo>
                  <a:lnTo>
                    <a:pt x="404621" y="1340608"/>
                  </a:lnTo>
                  <a:lnTo>
                    <a:pt x="409860" y="1336928"/>
                  </a:lnTo>
                  <a:lnTo>
                    <a:pt x="412575" y="1331059"/>
                  </a:lnTo>
                  <a:lnTo>
                    <a:pt x="411479" y="1323212"/>
                  </a:lnTo>
                  <a:lnTo>
                    <a:pt x="411479" y="1306956"/>
                  </a:lnTo>
                  <a:lnTo>
                    <a:pt x="219201" y="1306956"/>
                  </a:lnTo>
                  <a:lnTo>
                    <a:pt x="382524" y="1053210"/>
                  </a:lnTo>
                  <a:lnTo>
                    <a:pt x="411479" y="1053210"/>
                  </a:lnTo>
                  <a:lnTo>
                    <a:pt x="411479" y="987932"/>
                  </a:lnTo>
                  <a:lnTo>
                    <a:pt x="407034" y="980947"/>
                  </a:lnTo>
                  <a:lnTo>
                    <a:pt x="393700" y="976375"/>
                  </a:lnTo>
                  <a:close/>
                </a:path>
                <a:path w="2750819" h="2536190">
                  <a:moveTo>
                    <a:pt x="778255" y="645413"/>
                  </a:moveTo>
                  <a:lnTo>
                    <a:pt x="744727" y="645413"/>
                  </a:lnTo>
                  <a:lnTo>
                    <a:pt x="744727" y="1332356"/>
                  </a:lnTo>
                  <a:lnTo>
                    <a:pt x="751331" y="1339341"/>
                  </a:lnTo>
                  <a:lnTo>
                    <a:pt x="919226" y="1339341"/>
                  </a:lnTo>
                  <a:lnTo>
                    <a:pt x="925829" y="1332356"/>
                  </a:lnTo>
                  <a:lnTo>
                    <a:pt x="925829" y="1313687"/>
                  </a:lnTo>
                  <a:lnTo>
                    <a:pt x="919226" y="1306702"/>
                  </a:lnTo>
                  <a:lnTo>
                    <a:pt x="778255" y="1306702"/>
                  </a:lnTo>
                  <a:lnTo>
                    <a:pt x="778255" y="645413"/>
                  </a:lnTo>
                  <a:close/>
                </a:path>
                <a:path w="2750819" h="2536190">
                  <a:moveTo>
                    <a:pt x="411479" y="1053210"/>
                  </a:moveTo>
                  <a:lnTo>
                    <a:pt x="382524" y="1053210"/>
                  </a:lnTo>
                  <a:lnTo>
                    <a:pt x="382524" y="1306956"/>
                  </a:lnTo>
                  <a:lnTo>
                    <a:pt x="411479" y="1306956"/>
                  </a:lnTo>
                  <a:lnTo>
                    <a:pt x="411479" y="1053210"/>
                  </a:lnTo>
                  <a:close/>
                </a:path>
                <a:path w="2750819" h="2536190">
                  <a:moveTo>
                    <a:pt x="1659381" y="0"/>
                  </a:moveTo>
                  <a:lnTo>
                    <a:pt x="1584642" y="10017"/>
                  </a:lnTo>
                  <a:lnTo>
                    <a:pt x="1548582" y="22556"/>
                  </a:lnTo>
                  <a:lnTo>
                    <a:pt x="1514093" y="40131"/>
                  </a:lnTo>
                  <a:lnTo>
                    <a:pt x="818515" y="435863"/>
                  </a:lnTo>
                  <a:lnTo>
                    <a:pt x="809817" y="452294"/>
                  </a:lnTo>
                  <a:lnTo>
                    <a:pt x="811910" y="459231"/>
                  </a:lnTo>
                  <a:lnTo>
                    <a:pt x="816008" y="464895"/>
                  </a:lnTo>
                  <a:lnTo>
                    <a:pt x="821356" y="467963"/>
                  </a:lnTo>
                  <a:lnTo>
                    <a:pt x="827537" y="468411"/>
                  </a:lnTo>
                  <a:lnTo>
                    <a:pt x="834135" y="466216"/>
                  </a:lnTo>
                  <a:lnTo>
                    <a:pt x="1531874" y="70357"/>
                  </a:lnTo>
                  <a:lnTo>
                    <a:pt x="1573459" y="50037"/>
                  </a:lnTo>
                  <a:lnTo>
                    <a:pt x="1617034" y="37846"/>
                  </a:lnTo>
                  <a:lnTo>
                    <a:pt x="1661604" y="33782"/>
                  </a:lnTo>
                  <a:lnTo>
                    <a:pt x="1792335" y="33782"/>
                  </a:lnTo>
                  <a:lnTo>
                    <a:pt x="1770306" y="22556"/>
                  </a:lnTo>
                  <a:lnTo>
                    <a:pt x="1734232" y="10017"/>
                  </a:lnTo>
                  <a:lnTo>
                    <a:pt x="1697087" y="2502"/>
                  </a:lnTo>
                  <a:lnTo>
                    <a:pt x="1659381" y="0"/>
                  </a:lnTo>
                  <a:close/>
                </a:path>
              </a:pathLst>
            </a:custGeom>
            <a:solidFill>
              <a:srgbClr val="84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03476" y="4530851"/>
              <a:ext cx="5259705" cy="2124710"/>
            </a:xfrm>
            <a:custGeom>
              <a:avLst/>
              <a:gdLst/>
              <a:ahLst/>
              <a:cxnLst/>
              <a:rect l="l" t="t" r="r" b="b"/>
              <a:pathLst>
                <a:path w="5259705" h="2124709">
                  <a:moveTo>
                    <a:pt x="4197096" y="0"/>
                  </a:moveTo>
                  <a:lnTo>
                    <a:pt x="0" y="0"/>
                  </a:lnTo>
                  <a:lnTo>
                    <a:pt x="0" y="2124456"/>
                  </a:lnTo>
                  <a:lnTo>
                    <a:pt x="4197096" y="2124456"/>
                  </a:lnTo>
                  <a:lnTo>
                    <a:pt x="5259324" y="1062227"/>
                  </a:lnTo>
                  <a:lnTo>
                    <a:pt x="4197096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656458" y="4952771"/>
            <a:ext cx="3231515" cy="1182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Fact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cons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der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d 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he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set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ccount 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password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are: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59755" y="306451"/>
            <a:ext cx="5935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</a:rPr>
              <a:t>Account</a:t>
            </a:r>
            <a:r>
              <a:rPr spc="-125" dirty="0">
                <a:solidFill>
                  <a:srgbClr val="3E3E3E"/>
                </a:solidFill>
              </a:rPr>
              <a:t> </a:t>
            </a:r>
            <a:r>
              <a:rPr spc="155" dirty="0">
                <a:solidFill>
                  <a:srgbClr val="3E3E3E"/>
                </a:solidFill>
              </a:rPr>
              <a:t>Password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Policy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110" dirty="0">
                <a:solidFill>
                  <a:srgbClr val="3E3E3E"/>
                </a:solidFill>
              </a:rPr>
              <a:t>Settings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5091" y="760476"/>
            <a:ext cx="8100059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737105" y="3181857"/>
            <a:ext cx="13003530" cy="5022215"/>
            <a:chOff x="1737105" y="3181857"/>
            <a:chExt cx="13003530" cy="5022215"/>
          </a:xfrm>
        </p:grpSpPr>
        <p:sp>
          <p:nvSpPr>
            <p:cNvPr id="5" name="object 5"/>
            <p:cNvSpPr/>
            <p:nvPr/>
          </p:nvSpPr>
          <p:spPr>
            <a:xfrm>
              <a:off x="1743455" y="6030467"/>
              <a:ext cx="4265930" cy="1922145"/>
            </a:xfrm>
            <a:custGeom>
              <a:avLst/>
              <a:gdLst/>
              <a:ahLst/>
              <a:cxnLst/>
              <a:rect l="l" t="t" r="r" b="b"/>
              <a:pathLst>
                <a:path w="4265930" h="1922145">
                  <a:moveTo>
                    <a:pt x="0" y="320293"/>
                  </a:moveTo>
                  <a:lnTo>
                    <a:pt x="3472" y="272959"/>
                  </a:lnTo>
                  <a:lnTo>
                    <a:pt x="13559" y="227782"/>
                  </a:lnTo>
                  <a:lnTo>
                    <a:pt x="29766" y="185258"/>
                  </a:lnTo>
                  <a:lnTo>
                    <a:pt x="51596" y="145882"/>
                  </a:lnTo>
                  <a:lnTo>
                    <a:pt x="78556" y="110150"/>
                  </a:lnTo>
                  <a:lnTo>
                    <a:pt x="110150" y="78556"/>
                  </a:lnTo>
                  <a:lnTo>
                    <a:pt x="145882" y="51596"/>
                  </a:lnTo>
                  <a:lnTo>
                    <a:pt x="185258" y="29766"/>
                  </a:lnTo>
                  <a:lnTo>
                    <a:pt x="227782" y="13559"/>
                  </a:lnTo>
                  <a:lnTo>
                    <a:pt x="272959" y="3472"/>
                  </a:lnTo>
                  <a:lnTo>
                    <a:pt x="320294" y="0"/>
                  </a:lnTo>
                  <a:lnTo>
                    <a:pt x="3945381" y="0"/>
                  </a:lnTo>
                  <a:lnTo>
                    <a:pt x="3992716" y="3472"/>
                  </a:lnTo>
                  <a:lnTo>
                    <a:pt x="4037893" y="13559"/>
                  </a:lnTo>
                  <a:lnTo>
                    <a:pt x="4080417" y="29766"/>
                  </a:lnTo>
                  <a:lnTo>
                    <a:pt x="4119793" y="51596"/>
                  </a:lnTo>
                  <a:lnTo>
                    <a:pt x="4155525" y="78556"/>
                  </a:lnTo>
                  <a:lnTo>
                    <a:pt x="4187119" y="110150"/>
                  </a:lnTo>
                  <a:lnTo>
                    <a:pt x="4214079" y="145882"/>
                  </a:lnTo>
                  <a:lnTo>
                    <a:pt x="4235909" y="185258"/>
                  </a:lnTo>
                  <a:lnTo>
                    <a:pt x="4252116" y="227782"/>
                  </a:lnTo>
                  <a:lnTo>
                    <a:pt x="4262203" y="272959"/>
                  </a:lnTo>
                  <a:lnTo>
                    <a:pt x="4265676" y="320293"/>
                  </a:lnTo>
                  <a:lnTo>
                    <a:pt x="4265676" y="1601469"/>
                  </a:lnTo>
                  <a:lnTo>
                    <a:pt x="4262203" y="1648804"/>
                  </a:lnTo>
                  <a:lnTo>
                    <a:pt x="4252116" y="1693981"/>
                  </a:lnTo>
                  <a:lnTo>
                    <a:pt x="4235909" y="1736505"/>
                  </a:lnTo>
                  <a:lnTo>
                    <a:pt x="4214079" y="1775881"/>
                  </a:lnTo>
                  <a:lnTo>
                    <a:pt x="4187119" y="1811613"/>
                  </a:lnTo>
                  <a:lnTo>
                    <a:pt x="4155525" y="1843207"/>
                  </a:lnTo>
                  <a:lnTo>
                    <a:pt x="4119793" y="1870167"/>
                  </a:lnTo>
                  <a:lnTo>
                    <a:pt x="4080417" y="1891997"/>
                  </a:lnTo>
                  <a:lnTo>
                    <a:pt x="4037893" y="1908204"/>
                  </a:lnTo>
                  <a:lnTo>
                    <a:pt x="3992716" y="1918291"/>
                  </a:lnTo>
                  <a:lnTo>
                    <a:pt x="3945381" y="1921763"/>
                  </a:lnTo>
                  <a:lnTo>
                    <a:pt x="320294" y="1921763"/>
                  </a:lnTo>
                  <a:lnTo>
                    <a:pt x="272959" y="1918291"/>
                  </a:lnTo>
                  <a:lnTo>
                    <a:pt x="227782" y="1908204"/>
                  </a:lnTo>
                  <a:lnTo>
                    <a:pt x="185258" y="1891997"/>
                  </a:lnTo>
                  <a:lnTo>
                    <a:pt x="145882" y="1870167"/>
                  </a:lnTo>
                  <a:lnTo>
                    <a:pt x="110150" y="1843207"/>
                  </a:lnTo>
                  <a:lnTo>
                    <a:pt x="78556" y="1811613"/>
                  </a:lnTo>
                  <a:lnTo>
                    <a:pt x="51596" y="1775881"/>
                  </a:lnTo>
                  <a:lnTo>
                    <a:pt x="29766" y="1736505"/>
                  </a:lnTo>
                  <a:lnTo>
                    <a:pt x="13559" y="1693981"/>
                  </a:lnTo>
                  <a:lnTo>
                    <a:pt x="3472" y="1648804"/>
                  </a:lnTo>
                  <a:lnTo>
                    <a:pt x="0" y="1601469"/>
                  </a:lnTo>
                  <a:lnTo>
                    <a:pt x="0" y="320293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20155" y="5779007"/>
              <a:ext cx="2423160" cy="2425065"/>
            </a:xfrm>
            <a:custGeom>
              <a:avLst/>
              <a:gdLst/>
              <a:ahLst/>
              <a:cxnLst/>
              <a:rect l="l" t="t" r="r" b="b"/>
              <a:pathLst>
                <a:path w="2423159" h="2425065">
                  <a:moveTo>
                    <a:pt x="1176401" y="0"/>
                  </a:moveTo>
                  <a:lnTo>
                    <a:pt x="1128863" y="2154"/>
                  </a:lnTo>
                  <a:lnTo>
                    <a:pt x="1081823" y="6125"/>
                  </a:lnTo>
                  <a:lnTo>
                    <a:pt x="1035312" y="11875"/>
                  </a:lnTo>
                  <a:lnTo>
                    <a:pt x="989367" y="19373"/>
                  </a:lnTo>
                  <a:lnTo>
                    <a:pt x="944021" y="28583"/>
                  </a:lnTo>
                  <a:lnTo>
                    <a:pt x="899308" y="39470"/>
                  </a:lnTo>
                  <a:lnTo>
                    <a:pt x="855263" y="52001"/>
                  </a:lnTo>
                  <a:lnTo>
                    <a:pt x="811920" y="66141"/>
                  </a:lnTo>
                  <a:lnTo>
                    <a:pt x="769313" y="81857"/>
                  </a:lnTo>
                  <a:lnTo>
                    <a:pt x="727477" y="99113"/>
                  </a:lnTo>
                  <a:lnTo>
                    <a:pt x="686446" y="117875"/>
                  </a:lnTo>
                  <a:lnTo>
                    <a:pt x="646255" y="138109"/>
                  </a:lnTo>
                  <a:lnTo>
                    <a:pt x="606937" y="159781"/>
                  </a:lnTo>
                  <a:lnTo>
                    <a:pt x="568526" y="182856"/>
                  </a:lnTo>
                  <a:lnTo>
                    <a:pt x="531058" y="207300"/>
                  </a:lnTo>
                  <a:lnTo>
                    <a:pt x="494567" y="233079"/>
                  </a:lnTo>
                  <a:lnTo>
                    <a:pt x="459086" y="260158"/>
                  </a:lnTo>
                  <a:lnTo>
                    <a:pt x="424651" y="288503"/>
                  </a:lnTo>
                  <a:lnTo>
                    <a:pt x="391295" y="318080"/>
                  </a:lnTo>
                  <a:lnTo>
                    <a:pt x="359053" y="348854"/>
                  </a:lnTo>
                  <a:lnTo>
                    <a:pt x="327958" y="380792"/>
                  </a:lnTo>
                  <a:lnTo>
                    <a:pt x="298047" y="413858"/>
                  </a:lnTo>
                  <a:lnTo>
                    <a:pt x="269351" y="448019"/>
                  </a:lnTo>
                  <a:lnTo>
                    <a:pt x="241907" y="483240"/>
                  </a:lnTo>
                  <a:lnTo>
                    <a:pt x="215748" y="519487"/>
                  </a:lnTo>
                  <a:lnTo>
                    <a:pt x="190909" y="556725"/>
                  </a:lnTo>
                  <a:lnTo>
                    <a:pt x="167424" y="594921"/>
                  </a:lnTo>
                  <a:lnTo>
                    <a:pt x="145326" y="634039"/>
                  </a:lnTo>
                  <a:lnTo>
                    <a:pt x="124652" y="674046"/>
                  </a:lnTo>
                  <a:lnTo>
                    <a:pt x="105434" y="714907"/>
                  </a:lnTo>
                  <a:lnTo>
                    <a:pt x="87707" y="756588"/>
                  </a:lnTo>
                  <a:lnTo>
                    <a:pt x="71506" y="799055"/>
                  </a:lnTo>
                  <a:lnTo>
                    <a:pt x="56864" y="842273"/>
                  </a:lnTo>
                  <a:lnTo>
                    <a:pt x="43817" y="886208"/>
                  </a:lnTo>
                  <a:lnTo>
                    <a:pt x="32398" y="930825"/>
                  </a:lnTo>
                  <a:lnTo>
                    <a:pt x="22641" y="976091"/>
                  </a:lnTo>
                  <a:lnTo>
                    <a:pt x="14582" y="1021971"/>
                  </a:lnTo>
                  <a:lnTo>
                    <a:pt x="8253" y="1068431"/>
                  </a:lnTo>
                  <a:lnTo>
                    <a:pt x="3691" y="1115436"/>
                  </a:lnTo>
                  <a:lnTo>
                    <a:pt x="928" y="1162952"/>
                  </a:lnTo>
                  <a:lnTo>
                    <a:pt x="0" y="1210944"/>
                  </a:lnTo>
                  <a:lnTo>
                    <a:pt x="958" y="1259750"/>
                  </a:lnTo>
                  <a:lnTo>
                    <a:pt x="3809" y="1308067"/>
                  </a:lnTo>
                  <a:lnTo>
                    <a:pt x="8518" y="1355860"/>
                  </a:lnTo>
                  <a:lnTo>
                    <a:pt x="15048" y="1403092"/>
                  </a:lnTo>
                  <a:lnTo>
                    <a:pt x="23364" y="1449726"/>
                  </a:lnTo>
                  <a:lnTo>
                    <a:pt x="33430" y="1495728"/>
                  </a:lnTo>
                  <a:lnTo>
                    <a:pt x="45210" y="1541059"/>
                  </a:lnTo>
                  <a:lnTo>
                    <a:pt x="58668" y="1585685"/>
                  </a:lnTo>
                  <a:lnTo>
                    <a:pt x="73769" y="1629568"/>
                  </a:lnTo>
                  <a:lnTo>
                    <a:pt x="90476" y="1672673"/>
                  </a:lnTo>
                  <a:lnTo>
                    <a:pt x="108755" y="1714962"/>
                  </a:lnTo>
                  <a:lnTo>
                    <a:pt x="128569" y="1756401"/>
                  </a:lnTo>
                  <a:lnTo>
                    <a:pt x="149882" y="1796952"/>
                  </a:lnTo>
                  <a:lnTo>
                    <a:pt x="172659" y="1836579"/>
                  </a:lnTo>
                  <a:lnTo>
                    <a:pt x="196864" y="1875246"/>
                  </a:lnTo>
                  <a:lnTo>
                    <a:pt x="222461" y="1912917"/>
                  </a:lnTo>
                  <a:lnTo>
                    <a:pt x="249415" y="1949555"/>
                  </a:lnTo>
                  <a:lnTo>
                    <a:pt x="277689" y="1985124"/>
                  </a:lnTo>
                  <a:lnTo>
                    <a:pt x="307248" y="2019587"/>
                  </a:lnTo>
                  <a:lnTo>
                    <a:pt x="338056" y="2052910"/>
                  </a:lnTo>
                  <a:lnTo>
                    <a:pt x="370077" y="2085054"/>
                  </a:lnTo>
                  <a:lnTo>
                    <a:pt x="403275" y="2115984"/>
                  </a:lnTo>
                  <a:lnTo>
                    <a:pt x="437616" y="2145663"/>
                  </a:lnTo>
                  <a:lnTo>
                    <a:pt x="473062" y="2174056"/>
                  </a:lnTo>
                  <a:lnTo>
                    <a:pt x="509578" y="2201126"/>
                  </a:lnTo>
                  <a:lnTo>
                    <a:pt x="547129" y="2226836"/>
                  </a:lnTo>
                  <a:lnTo>
                    <a:pt x="585678" y="2251151"/>
                  </a:lnTo>
                  <a:lnTo>
                    <a:pt x="625190" y="2274033"/>
                  </a:lnTo>
                  <a:lnTo>
                    <a:pt x="665629" y="2295448"/>
                  </a:lnTo>
                  <a:lnTo>
                    <a:pt x="706959" y="2315358"/>
                  </a:lnTo>
                  <a:lnTo>
                    <a:pt x="749145" y="2333727"/>
                  </a:lnTo>
                  <a:lnTo>
                    <a:pt x="792151" y="2350518"/>
                  </a:lnTo>
                  <a:lnTo>
                    <a:pt x="835940" y="2365697"/>
                  </a:lnTo>
                  <a:lnTo>
                    <a:pt x="880477" y="2379225"/>
                  </a:lnTo>
                  <a:lnTo>
                    <a:pt x="925727" y="2391068"/>
                  </a:lnTo>
                  <a:lnTo>
                    <a:pt x="971654" y="2401188"/>
                  </a:lnTo>
                  <a:lnTo>
                    <a:pt x="1018221" y="2409550"/>
                  </a:lnTo>
                  <a:lnTo>
                    <a:pt x="1065393" y="2416116"/>
                  </a:lnTo>
                  <a:lnTo>
                    <a:pt x="1113135" y="2420852"/>
                  </a:lnTo>
                  <a:lnTo>
                    <a:pt x="1161410" y="2423719"/>
                  </a:lnTo>
                  <a:lnTo>
                    <a:pt x="1210183" y="2424683"/>
                  </a:lnTo>
                  <a:lnTo>
                    <a:pt x="1257804" y="2423765"/>
                  </a:lnTo>
                  <a:lnTo>
                    <a:pt x="1304962" y="2421031"/>
                  </a:lnTo>
                  <a:lnTo>
                    <a:pt x="1351621" y="2416516"/>
                  </a:lnTo>
                  <a:lnTo>
                    <a:pt x="1397748" y="2410253"/>
                  </a:lnTo>
                  <a:lnTo>
                    <a:pt x="1443310" y="2402276"/>
                  </a:lnTo>
                  <a:lnTo>
                    <a:pt x="1488272" y="2392620"/>
                  </a:lnTo>
                  <a:lnTo>
                    <a:pt x="1532601" y="2381317"/>
                  </a:lnTo>
                  <a:lnTo>
                    <a:pt x="1576264" y="2368402"/>
                  </a:lnTo>
                  <a:lnTo>
                    <a:pt x="1619226" y="2353908"/>
                  </a:lnTo>
                  <a:lnTo>
                    <a:pt x="1661453" y="2337869"/>
                  </a:lnTo>
                  <a:lnTo>
                    <a:pt x="1702913" y="2320319"/>
                  </a:lnTo>
                  <a:lnTo>
                    <a:pt x="1743571" y="2301291"/>
                  </a:lnTo>
                  <a:lnTo>
                    <a:pt x="1783393" y="2280820"/>
                  </a:lnTo>
                  <a:lnTo>
                    <a:pt x="1822346" y="2258939"/>
                  </a:lnTo>
                  <a:lnTo>
                    <a:pt x="1860396" y="2235682"/>
                  </a:lnTo>
                  <a:lnTo>
                    <a:pt x="1897510" y="2211082"/>
                  </a:lnTo>
                  <a:lnTo>
                    <a:pt x="1933652" y="2185174"/>
                  </a:lnTo>
                  <a:lnTo>
                    <a:pt x="1968791" y="2157991"/>
                  </a:lnTo>
                  <a:lnTo>
                    <a:pt x="2002892" y="2129567"/>
                  </a:lnTo>
                  <a:lnTo>
                    <a:pt x="2035921" y="2099936"/>
                  </a:lnTo>
                  <a:lnTo>
                    <a:pt x="2067845" y="2069131"/>
                  </a:lnTo>
                  <a:lnTo>
                    <a:pt x="2098630" y="2037187"/>
                  </a:lnTo>
                  <a:lnTo>
                    <a:pt x="2128242" y="2004136"/>
                  </a:lnTo>
                  <a:lnTo>
                    <a:pt x="2156647" y="1970013"/>
                  </a:lnTo>
                  <a:lnTo>
                    <a:pt x="2183812" y="1934852"/>
                  </a:lnTo>
                  <a:lnTo>
                    <a:pt x="2209703" y="1898686"/>
                  </a:lnTo>
                  <a:lnTo>
                    <a:pt x="2234286" y="1861549"/>
                  </a:lnTo>
                  <a:lnTo>
                    <a:pt x="2257528" y="1823475"/>
                  </a:lnTo>
                  <a:lnTo>
                    <a:pt x="2279394" y="1784497"/>
                  </a:lnTo>
                  <a:lnTo>
                    <a:pt x="2299852" y="1744650"/>
                  </a:lnTo>
                  <a:lnTo>
                    <a:pt x="2318866" y="1703967"/>
                  </a:lnTo>
                  <a:lnTo>
                    <a:pt x="2336405" y="1662482"/>
                  </a:lnTo>
                  <a:lnTo>
                    <a:pt x="2352433" y="1620229"/>
                  </a:lnTo>
                  <a:lnTo>
                    <a:pt x="2366917" y="1577241"/>
                  </a:lnTo>
                  <a:lnTo>
                    <a:pt x="2379823" y="1533552"/>
                  </a:lnTo>
                  <a:lnTo>
                    <a:pt x="2391118" y="1489196"/>
                  </a:lnTo>
                  <a:lnTo>
                    <a:pt x="2400768" y="1444207"/>
                  </a:lnTo>
                  <a:lnTo>
                    <a:pt x="2408739" y="1398619"/>
                  </a:lnTo>
                  <a:lnTo>
                    <a:pt x="2414997" y="1352464"/>
                  </a:lnTo>
                  <a:lnTo>
                    <a:pt x="2419509" y="1305778"/>
                  </a:lnTo>
                  <a:lnTo>
                    <a:pt x="2422241" y="1258593"/>
                  </a:lnTo>
                  <a:lnTo>
                    <a:pt x="2423160" y="1210944"/>
                  </a:lnTo>
                  <a:lnTo>
                    <a:pt x="2422114" y="1160074"/>
                  </a:lnTo>
                  <a:lnTo>
                    <a:pt x="2419003" y="1109755"/>
                  </a:lnTo>
                  <a:lnTo>
                    <a:pt x="2413866" y="1060026"/>
                  </a:lnTo>
                  <a:lnTo>
                    <a:pt x="2406743" y="1010921"/>
                  </a:lnTo>
                  <a:lnTo>
                    <a:pt x="2397673" y="962480"/>
                  </a:lnTo>
                  <a:lnTo>
                    <a:pt x="2386695" y="914738"/>
                  </a:lnTo>
                  <a:lnTo>
                    <a:pt x="2373848" y="867732"/>
                  </a:lnTo>
                  <a:lnTo>
                    <a:pt x="2359172" y="821499"/>
                  </a:lnTo>
                  <a:lnTo>
                    <a:pt x="2342707" y="776077"/>
                  </a:lnTo>
                  <a:lnTo>
                    <a:pt x="2324491" y="731501"/>
                  </a:lnTo>
                  <a:lnTo>
                    <a:pt x="2304563" y="687810"/>
                  </a:lnTo>
                  <a:lnTo>
                    <a:pt x="2282964" y="645039"/>
                  </a:lnTo>
                  <a:lnTo>
                    <a:pt x="2259732" y="603226"/>
                  </a:lnTo>
                  <a:lnTo>
                    <a:pt x="2234907" y="562407"/>
                  </a:lnTo>
                  <a:lnTo>
                    <a:pt x="2208528" y="522620"/>
                  </a:lnTo>
                  <a:lnTo>
                    <a:pt x="2180635" y="483901"/>
                  </a:lnTo>
                  <a:lnTo>
                    <a:pt x="2151266" y="446287"/>
                  </a:lnTo>
                  <a:lnTo>
                    <a:pt x="2120462" y="409815"/>
                  </a:lnTo>
                  <a:lnTo>
                    <a:pt x="2088261" y="374522"/>
                  </a:lnTo>
                  <a:lnTo>
                    <a:pt x="1660525" y="805433"/>
                  </a:lnTo>
                  <a:lnTo>
                    <a:pt x="1691852" y="843172"/>
                  </a:lnTo>
                  <a:lnTo>
                    <a:pt x="1720109" y="883060"/>
                  </a:lnTo>
                  <a:lnTo>
                    <a:pt x="1745130" y="924959"/>
                  </a:lnTo>
                  <a:lnTo>
                    <a:pt x="1766752" y="968734"/>
                  </a:lnTo>
                  <a:lnTo>
                    <a:pt x="1784811" y="1014247"/>
                  </a:lnTo>
                  <a:lnTo>
                    <a:pt x="1799143" y="1061362"/>
                  </a:lnTo>
                  <a:lnTo>
                    <a:pt x="1809583" y="1109941"/>
                  </a:lnTo>
                  <a:lnTo>
                    <a:pt x="1815967" y="1159847"/>
                  </a:lnTo>
                  <a:lnTo>
                    <a:pt x="1818132" y="1210944"/>
                  </a:lnTo>
                  <a:lnTo>
                    <a:pt x="1816297" y="1258360"/>
                  </a:lnTo>
                  <a:lnTo>
                    <a:pt x="1810884" y="1304759"/>
                  </a:lnTo>
                  <a:lnTo>
                    <a:pt x="1802030" y="1350009"/>
                  </a:lnTo>
                  <a:lnTo>
                    <a:pt x="1789871" y="1393978"/>
                  </a:lnTo>
                  <a:lnTo>
                    <a:pt x="1774545" y="1436531"/>
                  </a:lnTo>
                  <a:lnTo>
                    <a:pt x="1756188" y="1477536"/>
                  </a:lnTo>
                  <a:lnTo>
                    <a:pt x="1734937" y="1516859"/>
                  </a:lnTo>
                  <a:lnTo>
                    <a:pt x="1710929" y="1554369"/>
                  </a:lnTo>
                  <a:lnTo>
                    <a:pt x="1684301" y="1589931"/>
                  </a:lnTo>
                  <a:lnTo>
                    <a:pt x="1655189" y="1623412"/>
                  </a:lnTo>
                  <a:lnTo>
                    <a:pt x="1623730" y="1654680"/>
                  </a:lnTo>
                  <a:lnTo>
                    <a:pt x="1590062" y="1683602"/>
                  </a:lnTo>
                  <a:lnTo>
                    <a:pt x="1554320" y="1710044"/>
                  </a:lnTo>
                  <a:lnTo>
                    <a:pt x="1516643" y="1733874"/>
                  </a:lnTo>
                  <a:lnTo>
                    <a:pt x="1477166" y="1754958"/>
                  </a:lnTo>
                  <a:lnTo>
                    <a:pt x="1436027" y="1773163"/>
                  </a:lnTo>
                  <a:lnTo>
                    <a:pt x="1393362" y="1788357"/>
                  </a:lnTo>
                  <a:lnTo>
                    <a:pt x="1349308" y="1800406"/>
                  </a:lnTo>
                  <a:lnTo>
                    <a:pt x="1304003" y="1809177"/>
                  </a:lnTo>
                  <a:lnTo>
                    <a:pt x="1257582" y="1814537"/>
                  </a:lnTo>
                  <a:lnTo>
                    <a:pt x="1210183" y="1816353"/>
                  </a:lnTo>
                  <a:lnTo>
                    <a:pt x="1162802" y="1814537"/>
                  </a:lnTo>
                  <a:lnTo>
                    <a:pt x="1116434" y="1809177"/>
                  </a:lnTo>
                  <a:lnTo>
                    <a:pt x="1071212" y="1800406"/>
                  </a:lnTo>
                  <a:lnTo>
                    <a:pt x="1027269" y="1788357"/>
                  </a:lnTo>
                  <a:lnTo>
                    <a:pt x="984738" y="1773163"/>
                  </a:lnTo>
                  <a:lnTo>
                    <a:pt x="943753" y="1754958"/>
                  </a:lnTo>
                  <a:lnTo>
                    <a:pt x="904446" y="1733874"/>
                  </a:lnTo>
                  <a:lnTo>
                    <a:pt x="866952" y="1710044"/>
                  </a:lnTo>
                  <a:lnTo>
                    <a:pt x="831403" y="1683602"/>
                  </a:lnTo>
                  <a:lnTo>
                    <a:pt x="797932" y="1654680"/>
                  </a:lnTo>
                  <a:lnTo>
                    <a:pt x="766673" y="1623412"/>
                  </a:lnTo>
                  <a:lnTo>
                    <a:pt x="737759" y="1589931"/>
                  </a:lnTo>
                  <a:lnTo>
                    <a:pt x="711323" y="1554369"/>
                  </a:lnTo>
                  <a:lnTo>
                    <a:pt x="687498" y="1516859"/>
                  </a:lnTo>
                  <a:lnTo>
                    <a:pt x="666417" y="1477536"/>
                  </a:lnTo>
                  <a:lnTo>
                    <a:pt x="648214" y="1436531"/>
                  </a:lnTo>
                  <a:lnTo>
                    <a:pt x="633022" y="1393978"/>
                  </a:lnTo>
                  <a:lnTo>
                    <a:pt x="620974" y="1350009"/>
                  </a:lnTo>
                  <a:lnTo>
                    <a:pt x="612204" y="1304759"/>
                  </a:lnTo>
                  <a:lnTo>
                    <a:pt x="606844" y="1258360"/>
                  </a:lnTo>
                  <a:lnTo>
                    <a:pt x="605028" y="1210944"/>
                  </a:lnTo>
                  <a:lnTo>
                    <a:pt x="606844" y="1163528"/>
                  </a:lnTo>
                  <a:lnTo>
                    <a:pt x="612204" y="1117127"/>
                  </a:lnTo>
                  <a:lnTo>
                    <a:pt x="620974" y="1071872"/>
                  </a:lnTo>
                  <a:lnTo>
                    <a:pt x="633022" y="1027899"/>
                  </a:lnTo>
                  <a:lnTo>
                    <a:pt x="648214" y="985340"/>
                  </a:lnTo>
                  <a:lnTo>
                    <a:pt x="666417" y="944328"/>
                  </a:lnTo>
                  <a:lnTo>
                    <a:pt x="687498" y="904997"/>
                  </a:lnTo>
                  <a:lnTo>
                    <a:pt x="711323" y="867479"/>
                  </a:lnTo>
                  <a:lnTo>
                    <a:pt x="737759" y="831908"/>
                  </a:lnTo>
                  <a:lnTo>
                    <a:pt x="766673" y="798418"/>
                  </a:lnTo>
                  <a:lnTo>
                    <a:pt x="797932" y="767140"/>
                  </a:lnTo>
                  <a:lnTo>
                    <a:pt x="831403" y="738210"/>
                  </a:lnTo>
                  <a:lnTo>
                    <a:pt x="866952" y="711759"/>
                  </a:lnTo>
                  <a:lnTo>
                    <a:pt x="904446" y="687921"/>
                  </a:lnTo>
                  <a:lnTo>
                    <a:pt x="943753" y="666829"/>
                  </a:lnTo>
                  <a:lnTo>
                    <a:pt x="984738" y="648617"/>
                  </a:lnTo>
                  <a:lnTo>
                    <a:pt x="1027269" y="633417"/>
                  </a:lnTo>
                  <a:lnTo>
                    <a:pt x="1071212" y="621363"/>
                  </a:lnTo>
                  <a:lnTo>
                    <a:pt x="1116434" y="612588"/>
                  </a:lnTo>
                  <a:lnTo>
                    <a:pt x="1162802" y="607226"/>
                  </a:lnTo>
                  <a:lnTo>
                    <a:pt x="1210183" y="605408"/>
                  </a:lnTo>
                  <a:lnTo>
                    <a:pt x="1252291" y="606958"/>
                  </a:lnTo>
                  <a:lnTo>
                    <a:pt x="1293876" y="611425"/>
                  </a:lnTo>
                  <a:lnTo>
                    <a:pt x="1334412" y="618535"/>
                  </a:lnTo>
                  <a:lnTo>
                    <a:pt x="1373377" y="628014"/>
                  </a:lnTo>
                  <a:lnTo>
                    <a:pt x="1347571" y="584021"/>
                  </a:lnTo>
                  <a:lnTo>
                    <a:pt x="1323398" y="539168"/>
                  </a:lnTo>
                  <a:lnTo>
                    <a:pt x="1300899" y="493495"/>
                  </a:lnTo>
                  <a:lnTo>
                    <a:pt x="1280112" y="447038"/>
                  </a:lnTo>
                  <a:lnTo>
                    <a:pt x="1261074" y="399837"/>
                  </a:lnTo>
                  <a:lnTo>
                    <a:pt x="1243826" y="351930"/>
                  </a:lnTo>
                  <a:lnTo>
                    <a:pt x="1228404" y="303354"/>
                  </a:lnTo>
                  <a:lnTo>
                    <a:pt x="1214848" y="254148"/>
                  </a:lnTo>
                  <a:lnTo>
                    <a:pt x="1203196" y="204350"/>
                  </a:lnTo>
                  <a:lnTo>
                    <a:pt x="1193487" y="153998"/>
                  </a:lnTo>
                  <a:lnTo>
                    <a:pt x="1185759" y="103130"/>
                  </a:lnTo>
                  <a:lnTo>
                    <a:pt x="1180051" y="51784"/>
                  </a:lnTo>
                  <a:lnTo>
                    <a:pt x="117640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09132" y="3188207"/>
              <a:ext cx="4236720" cy="1450975"/>
            </a:xfrm>
            <a:custGeom>
              <a:avLst/>
              <a:gdLst/>
              <a:ahLst/>
              <a:cxnLst/>
              <a:rect l="l" t="t" r="r" b="b"/>
              <a:pathLst>
                <a:path w="4236720" h="1450975">
                  <a:moveTo>
                    <a:pt x="0" y="241807"/>
                  </a:moveTo>
                  <a:lnTo>
                    <a:pt x="4910" y="193058"/>
                  </a:lnTo>
                  <a:lnTo>
                    <a:pt x="18994" y="147661"/>
                  </a:lnTo>
                  <a:lnTo>
                    <a:pt x="41281" y="106585"/>
                  </a:lnTo>
                  <a:lnTo>
                    <a:pt x="70802" y="70802"/>
                  </a:lnTo>
                  <a:lnTo>
                    <a:pt x="106585" y="41281"/>
                  </a:lnTo>
                  <a:lnTo>
                    <a:pt x="147661" y="18994"/>
                  </a:lnTo>
                  <a:lnTo>
                    <a:pt x="193058" y="4910"/>
                  </a:lnTo>
                  <a:lnTo>
                    <a:pt x="241807" y="0"/>
                  </a:lnTo>
                  <a:lnTo>
                    <a:pt x="3994912" y="0"/>
                  </a:lnTo>
                  <a:lnTo>
                    <a:pt x="4043661" y="4910"/>
                  </a:lnTo>
                  <a:lnTo>
                    <a:pt x="4089058" y="18994"/>
                  </a:lnTo>
                  <a:lnTo>
                    <a:pt x="4130134" y="41281"/>
                  </a:lnTo>
                  <a:lnTo>
                    <a:pt x="4165917" y="70802"/>
                  </a:lnTo>
                  <a:lnTo>
                    <a:pt x="4195438" y="106585"/>
                  </a:lnTo>
                  <a:lnTo>
                    <a:pt x="4217725" y="147661"/>
                  </a:lnTo>
                  <a:lnTo>
                    <a:pt x="4231809" y="193058"/>
                  </a:lnTo>
                  <a:lnTo>
                    <a:pt x="4236720" y="241807"/>
                  </a:lnTo>
                  <a:lnTo>
                    <a:pt x="4236720" y="1209039"/>
                  </a:lnTo>
                  <a:lnTo>
                    <a:pt x="4231809" y="1257789"/>
                  </a:lnTo>
                  <a:lnTo>
                    <a:pt x="4217725" y="1303186"/>
                  </a:lnTo>
                  <a:lnTo>
                    <a:pt x="4195438" y="1344262"/>
                  </a:lnTo>
                  <a:lnTo>
                    <a:pt x="4165917" y="1380045"/>
                  </a:lnTo>
                  <a:lnTo>
                    <a:pt x="4130134" y="1409566"/>
                  </a:lnTo>
                  <a:lnTo>
                    <a:pt x="4089058" y="1431853"/>
                  </a:lnTo>
                  <a:lnTo>
                    <a:pt x="4043661" y="1445937"/>
                  </a:lnTo>
                  <a:lnTo>
                    <a:pt x="3994912" y="1450847"/>
                  </a:lnTo>
                  <a:lnTo>
                    <a:pt x="241807" y="1450847"/>
                  </a:lnTo>
                  <a:lnTo>
                    <a:pt x="193058" y="1445937"/>
                  </a:lnTo>
                  <a:lnTo>
                    <a:pt x="147661" y="1431853"/>
                  </a:lnTo>
                  <a:lnTo>
                    <a:pt x="106585" y="1409566"/>
                  </a:lnTo>
                  <a:lnTo>
                    <a:pt x="70802" y="1380045"/>
                  </a:lnTo>
                  <a:lnTo>
                    <a:pt x="41281" y="1344262"/>
                  </a:lnTo>
                  <a:lnTo>
                    <a:pt x="18994" y="1303186"/>
                  </a:lnTo>
                  <a:lnTo>
                    <a:pt x="4910" y="1257789"/>
                  </a:lnTo>
                  <a:lnTo>
                    <a:pt x="0" y="1209039"/>
                  </a:lnTo>
                  <a:lnTo>
                    <a:pt x="0" y="241807"/>
                  </a:lnTo>
                  <a:close/>
                </a:path>
              </a:pathLst>
            </a:custGeom>
            <a:ln w="12700">
              <a:solidFill>
                <a:srgbClr val="E3B3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07935" y="4494275"/>
              <a:ext cx="2423160" cy="2110740"/>
            </a:xfrm>
            <a:custGeom>
              <a:avLst/>
              <a:gdLst/>
              <a:ahLst/>
              <a:cxnLst/>
              <a:rect l="l" t="t" r="r" b="b"/>
              <a:pathLst>
                <a:path w="2423159" h="2110740">
                  <a:moveTo>
                    <a:pt x="2259740" y="605027"/>
                  </a:moveTo>
                  <a:lnTo>
                    <a:pt x="1210183" y="605027"/>
                  </a:lnTo>
                  <a:lnTo>
                    <a:pt x="1257562" y="606862"/>
                  </a:lnTo>
                  <a:lnTo>
                    <a:pt x="1303928" y="612275"/>
                  </a:lnTo>
                  <a:lnTo>
                    <a:pt x="1349146" y="621129"/>
                  </a:lnTo>
                  <a:lnTo>
                    <a:pt x="1393084" y="633288"/>
                  </a:lnTo>
                  <a:lnTo>
                    <a:pt x="1435609" y="648614"/>
                  </a:lnTo>
                  <a:lnTo>
                    <a:pt x="1476587" y="666971"/>
                  </a:lnTo>
                  <a:lnTo>
                    <a:pt x="1515886" y="688222"/>
                  </a:lnTo>
                  <a:lnTo>
                    <a:pt x="1553372" y="712230"/>
                  </a:lnTo>
                  <a:lnTo>
                    <a:pt x="1588912" y="738858"/>
                  </a:lnTo>
                  <a:lnTo>
                    <a:pt x="1622374" y="767970"/>
                  </a:lnTo>
                  <a:lnTo>
                    <a:pt x="1653624" y="799429"/>
                  </a:lnTo>
                  <a:lnTo>
                    <a:pt x="1682529" y="833097"/>
                  </a:lnTo>
                  <a:lnTo>
                    <a:pt x="1708957" y="868839"/>
                  </a:lnTo>
                  <a:lnTo>
                    <a:pt x="1732773" y="906516"/>
                  </a:lnTo>
                  <a:lnTo>
                    <a:pt x="1753846" y="945993"/>
                  </a:lnTo>
                  <a:lnTo>
                    <a:pt x="1772042" y="987132"/>
                  </a:lnTo>
                  <a:lnTo>
                    <a:pt x="1787228" y="1029797"/>
                  </a:lnTo>
                  <a:lnTo>
                    <a:pt x="1799271" y="1073851"/>
                  </a:lnTo>
                  <a:lnTo>
                    <a:pt x="1808037" y="1119156"/>
                  </a:lnTo>
                  <a:lnTo>
                    <a:pt x="1813395" y="1165577"/>
                  </a:lnTo>
                  <a:lnTo>
                    <a:pt x="1815211" y="1212977"/>
                  </a:lnTo>
                  <a:lnTo>
                    <a:pt x="1812847" y="1266822"/>
                  </a:lnTo>
                  <a:lnTo>
                    <a:pt x="1805879" y="1319423"/>
                  </a:lnTo>
                  <a:lnTo>
                    <a:pt x="1794491" y="1370569"/>
                  </a:lnTo>
                  <a:lnTo>
                    <a:pt x="1778866" y="1420050"/>
                  </a:lnTo>
                  <a:lnTo>
                    <a:pt x="1759189" y="1467656"/>
                  </a:lnTo>
                  <a:lnTo>
                    <a:pt x="1735643" y="1513176"/>
                  </a:lnTo>
                  <a:lnTo>
                    <a:pt x="1708412" y="1556401"/>
                  </a:lnTo>
                  <a:lnTo>
                    <a:pt x="1677681" y="1597121"/>
                  </a:lnTo>
                  <a:lnTo>
                    <a:pt x="1643634" y="1635125"/>
                  </a:lnTo>
                  <a:lnTo>
                    <a:pt x="1628796" y="1650325"/>
                  </a:lnTo>
                  <a:lnTo>
                    <a:pt x="1599217" y="1681773"/>
                  </a:lnTo>
                  <a:lnTo>
                    <a:pt x="1584452" y="1696974"/>
                  </a:lnTo>
                  <a:lnTo>
                    <a:pt x="2029206" y="2110740"/>
                  </a:lnTo>
                  <a:lnTo>
                    <a:pt x="2041854" y="2096456"/>
                  </a:lnTo>
                  <a:lnTo>
                    <a:pt x="2054479" y="2082958"/>
                  </a:lnTo>
                  <a:lnTo>
                    <a:pt x="2067103" y="2069984"/>
                  </a:lnTo>
                  <a:lnTo>
                    <a:pt x="2079752" y="2057273"/>
                  </a:lnTo>
                  <a:lnTo>
                    <a:pt x="2079752" y="2054479"/>
                  </a:lnTo>
                  <a:lnTo>
                    <a:pt x="2112417" y="2019580"/>
                  </a:lnTo>
                  <a:lnTo>
                    <a:pt x="2143727" y="1983375"/>
                  </a:lnTo>
                  <a:lnTo>
                    <a:pt x="2173634" y="1945909"/>
                  </a:lnTo>
                  <a:lnTo>
                    <a:pt x="2202092" y="1907230"/>
                  </a:lnTo>
                  <a:lnTo>
                    <a:pt x="2229053" y="1867384"/>
                  </a:lnTo>
                  <a:lnTo>
                    <a:pt x="2254472" y="1826417"/>
                  </a:lnTo>
                  <a:lnTo>
                    <a:pt x="2278301" y="1784375"/>
                  </a:lnTo>
                  <a:lnTo>
                    <a:pt x="2300492" y="1741306"/>
                  </a:lnTo>
                  <a:lnTo>
                    <a:pt x="2321118" y="1696974"/>
                  </a:lnTo>
                  <a:lnTo>
                    <a:pt x="2339871" y="1652016"/>
                  </a:lnTo>
                  <a:lnTo>
                    <a:pt x="2356777" y="1606394"/>
                  </a:lnTo>
                  <a:lnTo>
                    <a:pt x="2371953" y="1559677"/>
                  </a:lnTo>
                  <a:lnTo>
                    <a:pt x="2385257" y="1512164"/>
                  </a:lnTo>
                  <a:lnTo>
                    <a:pt x="2396643" y="1463902"/>
                  </a:lnTo>
                  <a:lnTo>
                    <a:pt x="2406064" y="1414937"/>
                  </a:lnTo>
                  <a:lnTo>
                    <a:pt x="2413493" y="1365128"/>
                  </a:lnTo>
                  <a:lnTo>
                    <a:pt x="2418829" y="1314997"/>
                  </a:lnTo>
                  <a:lnTo>
                    <a:pt x="2422068" y="1264289"/>
                  </a:lnTo>
                  <a:lnTo>
                    <a:pt x="2423160" y="1212977"/>
                  </a:lnTo>
                  <a:lnTo>
                    <a:pt x="2422196" y="1164199"/>
                  </a:lnTo>
                  <a:lnTo>
                    <a:pt x="2419330" y="1115910"/>
                  </a:lnTo>
                  <a:lnTo>
                    <a:pt x="2414598" y="1068145"/>
                  </a:lnTo>
                  <a:lnTo>
                    <a:pt x="2408036" y="1020940"/>
                  </a:lnTo>
                  <a:lnTo>
                    <a:pt x="2399680" y="974333"/>
                  </a:lnTo>
                  <a:lnTo>
                    <a:pt x="2389567" y="928359"/>
                  </a:lnTo>
                  <a:lnTo>
                    <a:pt x="2377733" y="883055"/>
                  </a:lnTo>
                  <a:lnTo>
                    <a:pt x="2364213" y="838456"/>
                  </a:lnTo>
                  <a:lnTo>
                    <a:pt x="2349045" y="794600"/>
                  </a:lnTo>
                  <a:lnTo>
                    <a:pt x="2332265" y="751522"/>
                  </a:lnTo>
                  <a:lnTo>
                    <a:pt x="2313908" y="709258"/>
                  </a:lnTo>
                  <a:lnTo>
                    <a:pt x="2294012" y="667845"/>
                  </a:lnTo>
                  <a:lnTo>
                    <a:pt x="2272612" y="627319"/>
                  </a:lnTo>
                  <a:lnTo>
                    <a:pt x="2259740" y="605027"/>
                  </a:lnTo>
                  <a:close/>
                </a:path>
                <a:path w="2423159" h="2110740">
                  <a:moveTo>
                    <a:pt x="1210183" y="0"/>
                  </a:moveTo>
                  <a:lnTo>
                    <a:pt x="1161410" y="963"/>
                  </a:lnTo>
                  <a:lnTo>
                    <a:pt x="1113135" y="3829"/>
                  </a:lnTo>
                  <a:lnTo>
                    <a:pt x="1065393" y="8561"/>
                  </a:lnTo>
                  <a:lnTo>
                    <a:pt x="1018221" y="15123"/>
                  </a:lnTo>
                  <a:lnTo>
                    <a:pt x="971654" y="23479"/>
                  </a:lnTo>
                  <a:lnTo>
                    <a:pt x="925727" y="33592"/>
                  </a:lnTo>
                  <a:lnTo>
                    <a:pt x="880477" y="45426"/>
                  </a:lnTo>
                  <a:lnTo>
                    <a:pt x="835940" y="58946"/>
                  </a:lnTo>
                  <a:lnTo>
                    <a:pt x="792151" y="74114"/>
                  </a:lnTo>
                  <a:lnTo>
                    <a:pt x="749145" y="90894"/>
                  </a:lnTo>
                  <a:lnTo>
                    <a:pt x="706959" y="109251"/>
                  </a:lnTo>
                  <a:lnTo>
                    <a:pt x="665629" y="129147"/>
                  </a:lnTo>
                  <a:lnTo>
                    <a:pt x="625190" y="150547"/>
                  </a:lnTo>
                  <a:lnTo>
                    <a:pt x="585678" y="173414"/>
                  </a:lnTo>
                  <a:lnTo>
                    <a:pt x="547129" y="197713"/>
                  </a:lnTo>
                  <a:lnTo>
                    <a:pt x="509578" y="223406"/>
                  </a:lnTo>
                  <a:lnTo>
                    <a:pt x="473062" y="250458"/>
                  </a:lnTo>
                  <a:lnTo>
                    <a:pt x="437616" y="278832"/>
                  </a:lnTo>
                  <a:lnTo>
                    <a:pt x="403275" y="308492"/>
                  </a:lnTo>
                  <a:lnTo>
                    <a:pt x="370077" y="339402"/>
                  </a:lnTo>
                  <a:lnTo>
                    <a:pt x="338056" y="371525"/>
                  </a:lnTo>
                  <a:lnTo>
                    <a:pt x="307248" y="404825"/>
                  </a:lnTo>
                  <a:lnTo>
                    <a:pt x="277689" y="439267"/>
                  </a:lnTo>
                  <a:lnTo>
                    <a:pt x="249415" y="474813"/>
                  </a:lnTo>
                  <a:lnTo>
                    <a:pt x="222461" y="511428"/>
                  </a:lnTo>
                  <a:lnTo>
                    <a:pt x="196864" y="549074"/>
                  </a:lnTo>
                  <a:lnTo>
                    <a:pt x="172659" y="587717"/>
                  </a:lnTo>
                  <a:lnTo>
                    <a:pt x="149882" y="627319"/>
                  </a:lnTo>
                  <a:lnTo>
                    <a:pt x="128569" y="667845"/>
                  </a:lnTo>
                  <a:lnTo>
                    <a:pt x="108755" y="709258"/>
                  </a:lnTo>
                  <a:lnTo>
                    <a:pt x="90476" y="751522"/>
                  </a:lnTo>
                  <a:lnTo>
                    <a:pt x="73769" y="794600"/>
                  </a:lnTo>
                  <a:lnTo>
                    <a:pt x="58668" y="838456"/>
                  </a:lnTo>
                  <a:lnTo>
                    <a:pt x="45210" y="883055"/>
                  </a:lnTo>
                  <a:lnTo>
                    <a:pt x="33430" y="928359"/>
                  </a:lnTo>
                  <a:lnTo>
                    <a:pt x="23364" y="974333"/>
                  </a:lnTo>
                  <a:lnTo>
                    <a:pt x="15048" y="1020940"/>
                  </a:lnTo>
                  <a:lnTo>
                    <a:pt x="8518" y="1068145"/>
                  </a:lnTo>
                  <a:lnTo>
                    <a:pt x="3809" y="1115910"/>
                  </a:lnTo>
                  <a:lnTo>
                    <a:pt x="958" y="1164199"/>
                  </a:lnTo>
                  <a:lnTo>
                    <a:pt x="0" y="1212977"/>
                  </a:lnTo>
                  <a:lnTo>
                    <a:pt x="1047" y="1264289"/>
                  </a:lnTo>
                  <a:lnTo>
                    <a:pt x="4168" y="1315084"/>
                  </a:lnTo>
                  <a:lnTo>
                    <a:pt x="9331" y="1365315"/>
                  </a:lnTo>
                  <a:lnTo>
                    <a:pt x="16442" y="1414617"/>
                  </a:lnTo>
                  <a:lnTo>
                    <a:pt x="25537" y="1463423"/>
                  </a:lnTo>
                  <a:lnTo>
                    <a:pt x="36552" y="1511504"/>
                  </a:lnTo>
                  <a:lnTo>
                    <a:pt x="49451" y="1558818"/>
                  </a:lnTo>
                  <a:lnTo>
                    <a:pt x="64195" y="1605325"/>
                  </a:lnTo>
                  <a:lnTo>
                    <a:pt x="80749" y="1650982"/>
                  </a:lnTo>
                  <a:lnTo>
                    <a:pt x="99076" y="1695747"/>
                  </a:lnTo>
                  <a:lnTo>
                    <a:pt x="119138" y="1739581"/>
                  </a:lnTo>
                  <a:lnTo>
                    <a:pt x="140899" y="1782439"/>
                  </a:lnTo>
                  <a:lnTo>
                    <a:pt x="164322" y="1824283"/>
                  </a:lnTo>
                  <a:lnTo>
                    <a:pt x="189370" y="1865069"/>
                  </a:lnTo>
                  <a:lnTo>
                    <a:pt x="216006" y="1904756"/>
                  </a:lnTo>
                  <a:lnTo>
                    <a:pt x="244193" y="1943302"/>
                  </a:lnTo>
                  <a:lnTo>
                    <a:pt x="273894" y="1980667"/>
                  </a:lnTo>
                  <a:lnTo>
                    <a:pt x="305073" y="2016808"/>
                  </a:lnTo>
                  <a:lnTo>
                    <a:pt x="337693" y="2051685"/>
                  </a:lnTo>
                  <a:lnTo>
                    <a:pt x="337693" y="2054479"/>
                  </a:lnTo>
                  <a:lnTo>
                    <a:pt x="346168" y="2062882"/>
                  </a:lnTo>
                  <a:lnTo>
                    <a:pt x="371475" y="2088261"/>
                  </a:lnTo>
                  <a:lnTo>
                    <a:pt x="799338" y="1657604"/>
                  </a:lnTo>
                  <a:lnTo>
                    <a:pt x="793623" y="1652016"/>
                  </a:lnTo>
                  <a:lnTo>
                    <a:pt x="788035" y="1646428"/>
                  </a:lnTo>
                  <a:lnTo>
                    <a:pt x="782447" y="1640713"/>
                  </a:lnTo>
                  <a:lnTo>
                    <a:pt x="779526" y="1637919"/>
                  </a:lnTo>
                  <a:lnTo>
                    <a:pt x="748655" y="1603838"/>
                  </a:lnTo>
                  <a:lnTo>
                    <a:pt x="720315" y="1567524"/>
                  </a:lnTo>
                  <a:lnTo>
                    <a:pt x="694676" y="1529113"/>
                  </a:lnTo>
                  <a:lnTo>
                    <a:pt x="671907" y="1488741"/>
                  </a:lnTo>
                  <a:lnTo>
                    <a:pt x="652176" y="1446545"/>
                  </a:lnTo>
                  <a:lnTo>
                    <a:pt x="635654" y="1402662"/>
                  </a:lnTo>
                  <a:lnTo>
                    <a:pt x="622509" y="1357227"/>
                  </a:lnTo>
                  <a:lnTo>
                    <a:pt x="612910" y="1310376"/>
                  </a:lnTo>
                  <a:lnTo>
                    <a:pt x="607026" y="1262248"/>
                  </a:lnTo>
                  <a:lnTo>
                    <a:pt x="605028" y="1212977"/>
                  </a:lnTo>
                  <a:lnTo>
                    <a:pt x="606844" y="1165577"/>
                  </a:lnTo>
                  <a:lnTo>
                    <a:pt x="612204" y="1119156"/>
                  </a:lnTo>
                  <a:lnTo>
                    <a:pt x="620974" y="1073851"/>
                  </a:lnTo>
                  <a:lnTo>
                    <a:pt x="633022" y="1029797"/>
                  </a:lnTo>
                  <a:lnTo>
                    <a:pt x="648214" y="987132"/>
                  </a:lnTo>
                  <a:lnTo>
                    <a:pt x="666417" y="945993"/>
                  </a:lnTo>
                  <a:lnTo>
                    <a:pt x="687498" y="906516"/>
                  </a:lnTo>
                  <a:lnTo>
                    <a:pt x="711323" y="868839"/>
                  </a:lnTo>
                  <a:lnTo>
                    <a:pt x="737759" y="833097"/>
                  </a:lnTo>
                  <a:lnTo>
                    <a:pt x="766673" y="799429"/>
                  </a:lnTo>
                  <a:lnTo>
                    <a:pt x="797932" y="767970"/>
                  </a:lnTo>
                  <a:lnTo>
                    <a:pt x="831403" y="738858"/>
                  </a:lnTo>
                  <a:lnTo>
                    <a:pt x="866952" y="712230"/>
                  </a:lnTo>
                  <a:lnTo>
                    <a:pt x="904446" y="688222"/>
                  </a:lnTo>
                  <a:lnTo>
                    <a:pt x="943753" y="666971"/>
                  </a:lnTo>
                  <a:lnTo>
                    <a:pt x="984738" y="648614"/>
                  </a:lnTo>
                  <a:lnTo>
                    <a:pt x="1027269" y="633288"/>
                  </a:lnTo>
                  <a:lnTo>
                    <a:pt x="1071212" y="621129"/>
                  </a:lnTo>
                  <a:lnTo>
                    <a:pt x="1116434" y="612275"/>
                  </a:lnTo>
                  <a:lnTo>
                    <a:pt x="1162802" y="606862"/>
                  </a:lnTo>
                  <a:lnTo>
                    <a:pt x="1210183" y="605027"/>
                  </a:lnTo>
                  <a:lnTo>
                    <a:pt x="2259740" y="605027"/>
                  </a:lnTo>
                  <a:lnTo>
                    <a:pt x="2249745" y="587717"/>
                  </a:lnTo>
                  <a:lnTo>
                    <a:pt x="2225446" y="549074"/>
                  </a:lnTo>
                  <a:lnTo>
                    <a:pt x="2199753" y="511428"/>
                  </a:lnTo>
                  <a:lnTo>
                    <a:pt x="2172701" y="474813"/>
                  </a:lnTo>
                  <a:lnTo>
                    <a:pt x="2144327" y="439267"/>
                  </a:lnTo>
                  <a:lnTo>
                    <a:pt x="2114667" y="404825"/>
                  </a:lnTo>
                  <a:lnTo>
                    <a:pt x="2083757" y="371525"/>
                  </a:lnTo>
                  <a:lnTo>
                    <a:pt x="2051634" y="339402"/>
                  </a:lnTo>
                  <a:lnTo>
                    <a:pt x="2018334" y="308492"/>
                  </a:lnTo>
                  <a:lnTo>
                    <a:pt x="1983892" y="278832"/>
                  </a:lnTo>
                  <a:lnTo>
                    <a:pt x="1948346" y="250458"/>
                  </a:lnTo>
                  <a:lnTo>
                    <a:pt x="1911731" y="223406"/>
                  </a:lnTo>
                  <a:lnTo>
                    <a:pt x="1874085" y="197713"/>
                  </a:lnTo>
                  <a:lnTo>
                    <a:pt x="1835442" y="173414"/>
                  </a:lnTo>
                  <a:lnTo>
                    <a:pt x="1795840" y="150547"/>
                  </a:lnTo>
                  <a:lnTo>
                    <a:pt x="1755314" y="129147"/>
                  </a:lnTo>
                  <a:lnTo>
                    <a:pt x="1713901" y="109251"/>
                  </a:lnTo>
                  <a:lnTo>
                    <a:pt x="1671637" y="90894"/>
                  </a:lnTo>
                  <a:lnTo>
                    <a:pt x="1628559" y="74114"/>
                  </a:lnTo>
                  <a:lnTo>
                    <a:pt x="1584703" y="58946"/>
                  </a:lnTo>
                  <a:lnTo>
                    <a:pt x="1540104" y="45426"/>
                  </a:lnTo>
                  <a:lnTo>
                    <a:pt x="1494800" y="33592"/>
                  </a:lnTo>
                  <a:lnTo>
                    <a:pt x="1448826" y="23479"/>
                  </a:lnTo>
                  <a:lnTo>
                    <a:pt x="1402219" y="15123"/>
                  </a:lnTo>
                  <a:lnTo>
                    <a:pt x="1355014" y="8561"/>
                  </a:lnTo>
                  <a:lnTo>
                    <a:pt x="1307249" y="3829"/>
                  </a:lnTo>
                  <a:lnTo>
                    <a:pt x="1258960" y="963"/>
                  </a:lnTo>
                  <a:lnTo>
                    <a:pt x="1210183" y="0"/>
                  </a:lnTo>
                  <a:close/>
                </a:path>
              </a:pathLst>
            </a:custGeom>
            <a:solidFill>
              <a:srgbClr val="FCA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45851" y="6172200"/>
              <a:ext cx="4488180" cy="1697989"/>
            </a:xfrm>
            <a:custGeom>
              <a:avLst/>
              <a:gdLst/>
              <a:ahLst/>
              <a:cxnLst/>
              <a:rect l="l" t="t" r="r" b="b"/>
              <a:pathLst>
                <a:path w="4488180" h="1697990">
                  <a:moveTo>
                    <a:pt x="0" y="282956"/>
                  </a:moveTo>
                  <a:lnTo>
                    <a:pt x="3705" y="237074"/>
                  </a:lnTo>
                  <a:lnTo>
                    <a:pt x="14431" y="193543"/>
                  </a:lnTo>
                  <a:lnTo>
                    <a:pt x="31594" y="152948"/>
                  </a:lnTo>
                  <a:lnTo>
                    <a:pt x="54612" y="115872"/>
                  </a:lnTo>
                  <a:lnTo>
                    <a:pt x="82899" y="82899"/>
                  </a:lnTo>
                  <a:lnTo>
                    <a:pt x="115872" y="54612"/>
                  </a:lnTo>
                  <a:lnTo>
                    <a:pt x="152948" y="31594"/>
                  </a:lnTo>
                  <a:lnTo>
                    <a:pt x="193543" y="14431"/>
                  </a:lnTo>
                  <a:lnTo>
                    <a:pt x="237074" y="3705"/>
                  </a:lnTo>
                  <a:lnTo>
                    <a:pt x="282955" y="0"/>
                  </a:lnTo>
                  <a:lnTo>
                    <a:pt x="4205224" y="0"/>
                  </a:lnTo>
                  <a:lnTo>
                    <a:pt x="4251105" y="3705"/>
                  </a:lnTo>
                  <a:lnTo>
                    <a:pt x="4294636" y="14431"/>
                  </a:lnTo>
                  <a:lnTo>
                    <a:pt x="4335231" y="31594"/>
                  </a:lnTo>
                  <a:lnTo>
                    <a:pt x="4372307" y="54612"/>
                  </a:lnTo>
                  <a:lnTo>
                    <a:pt x="4405280" y="82899"/>
                  </a:lnTo>
                  <a:lnTo>
                    <a:pt x="4433567" y="115872"/>
                  </a:lnTo>
                  <a:lnTo>
                    <a:pt x="4456585" y="152948"/>
                  </a:lnTo>
                  <a:lnTo>
                    <a:pt x="4473748" y="193543"/>
                  </a:lnTo>
                  <a:lnTo>
                    <a:pt x="4484474" y="237074"/>
                  </a:lnTo>
                  <a:lnTo>
                    <a:pt x="4488180" y="282956"/>
                  </a:lnTo>
                  <a:lnTo>
                    <a:pt x="4488180" y="1414780"/>
                  </a:lnTo>
                  <a:lnTo>
                    <a:pt x="4484474" y="1460661"/>
                  </a:lnTo>
                  <a:lnTo>
                    <a:pt x="4473748" y="1504192"/>
                  </a:lnTo>
                  <a:lnTo>
                    <a:pt x="4456585" y="1544787"/>
                  </a:lnTo>
                  <a:lnTo>
                    <a:pt x="4433567" y="1581863"/>
                  </a:lnTo>
                  <a:lnTo>
                    <a:pt x="4405280" y="1614836"/>
                  </a:lnTo>
                  <a:lnTo>
                    <a:pt x="4372307" y="1643123"/>
                  </a:lnTo>
                  <a:lnTo>
                    <a:pt x="4335231" y="1666141"/>
                  </a:lnTo>
                  <a:lnTo>
                    <a:pt x="4294636" y="1683304"/>
                  </a:lnTo>
                  <a:lnTo>
                    <a:pt x="4251105" y="1694030"/>
                  </a:lnTo>
                  <a:lnTo>
                    <a:pt x="4205224" y="1697736"/>
                  </a:lnTo>
                  <a:lnTo>
                    <a:pt x="282955" y="1697736"/>
                  </a:lnTo>
                  <a:lnTo>
                    <a:pt x="237074" y="1694030"/>
                  </a:lnTo>
                  <a:lnTo>
                    <a:pt x="193543" y="1683304"/>
                  </a:lnTo>
                  <a:lnTo>
                    <a:pt x="152948" y="1666141"/>
                  </a:lnTo>
                  <a:lnTo>
                    <a:pt x="115872" y="1643123"/>
                  </a:lnTo>
                  <a:lnTo>
                    <a:pt x="82899" y="1614836"/>
                  </a:lnTo>
                  <a:lnTo>
                    <a:pt x="54612" y="1581863"/>
                  </a:lnTo>
                  <a:lnTo>
                    <a:pt x="31594" y="1544787"/>
                  </a:lnTo>
                  <a:lnTo>
                    <a:pt x="14431" y="1504192"/>
                  </a:lnTo>
                  <a:lnTo>
                    <a:pt x="3705" y="1460661"/>
                  </a:lnTo>
                  <a:lnTo>
                    <a:pt x="0" y="1414780"/>
                  </a:lnTo>
                  <a:lnTo>
                    <a:pt x="0" y="282956"/>
                  </a:lnTo>
                  <a:close/>
                </a:path>
              </a:pathLst>
            </a:custGeom>
            <a:ln w="127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94191" y="5779007"/>
              <a:ext cx="2425065" cy="2425065"/>
            </a:xfrm>
            <a:custGeom>
              <a:avLst/>
              <a:gdLst/>
              <a:ahLst/>
              <a:cxnLst/>
              <a:rect l="l" t="t" r="r" b="b"/>
              <a:pathLst>
                <a:path w="2425065" h="2425065">
                  <a:moveTo>
                    <a:pt x="1246124" y="0"/>
                  </a:moveTo>
                  <a:lnTo>
                    <a:pt x="1242521" y="51784"/>
                  </a:lnTo>
                  <a:lnTo>
                    <a:pt x="1236940" y="103130"/>
                  </a:lnTo>
                  <a:lnTo>
                    <a:pt x="1229396" y="153998"/>
                  </a:lnTo>
                  <a:lnTo>
                    <a:pt x="1219902" y="204350"/>
                  </a:lnTo>
                  <a:lnTo>
                    <a:pt x="1208474" y="254148"/>
                  </a:lnTo>
                  <a:lnTo>
                    <a:pt x="1195125" y="303354"/>
                  </a:lnTo>
                  <a:lnTo>
                    <a:pt x="1179871" y="351930"/>
                  </a:lnTo>
                  <a:lnTo>
                    <a:pt x="1162726" y="399837"/>
                  </a:lnTo>
                  <a:lnTo>
                    <a:pt x="1143705" y="447038"/>
                  </a:lnTo>
                  <a:lnTo>
                    <a:pt x="1122821" y="493495"/>
                  </a:lnTo>
                  <a:lnTo>
                    <a:pt x="1100091" y="539168"/>
                  </a:lnTo>
                  <a:lnTo>
                    <a:pt x="1075528" y="584021"/>
                  </a:lnTo>
                  <a:lnTo>
                    <a:pt x="1049147" y="628014"/>
                  </a:lnTo>
                  <a:lnTo>
                    <a:pt x="1088112" y="618535"/>
                  </a:lnTo>
                  <a:lnTo>
                    <a:pt x="1128648" y="611425"/>
                  </a:lnTo>
                  <a:lnTo>
                    <a:pt x="1170233" y="606958"/>
                  </a:lnTo>
                  <a:lnTo>
                    <a:pt x="1212341" y="605408"/>
                  </a:lnTo>
                  <a:lnTo>
                    <a:pt x="1259703" y="607226"/>
                  </a:lnTo>
                  <a:lnTo>
                    <a:pt x="1306051" y="612588"/>
                  </a:lnTo>
                  <a:lnTo>
                    <a:pt x="1351251" y="621363"/>
                  </a:lnTo>
                  <a:lnTo>
                    <a:pt x="1395172" y="633417"/>
                  </a:lnTo>
                  <a:lnTo>
                    <a:pt x="1437679" y="648617"/>
                  </a:lnTo>
                  <a:lnTo>
                    <a:pt x="1478640" y="666829"/>
                  </a:lnTo>
                  <a:lnTo>
                    <a:pt x="1517922" y="687921"/>
                  </a:lnTo>
                  <a:lnTo>
                    <a:pt x="1555393" y="711759"/>
                  </a:lnTo>
                  <a:lnTo>
                    <a:pt x="1590918" y="738210"/>
                  </a:lnTo>
                  <a:lnTo>
                    <a:pt x="1624365" y="767140"/>
                  </a:lnTo>
                  <a:lnTo>
                    <a:pt x="1655602" y="798418"/>
                  </a:lnTo>
                  <a:lnTo>
                    <a:pt x="1684494" y="831908"/>
                  </a:lnTo>
                  <a:lnTo>
                    <a:pt x="1710910" y="867479"/>
                  </a:lnTo>
                  <a:lnTo>
                    <a:pt x="1734716" y="904997"/>
                  </a:lnTo>
                  <a:lnTo>
                    <a:pt x="1755779" y="944328"/>
                  </a:lnTo>
                  <a:lnTo>
                    <a:pt x="1773967" y="985340"/>
                  </a:lnTo>
                  <a:lnTo>
                    <a:pt x="1789146" y="1027899"/>
                  </a:lnTo>
                  <a:lnTo>
                    <a:pt x="1801183" y="1071872"/>
                  </a:lnTo>
                  <a:lnTo>
                    <a:pt x="1809946" y="1117127"/>
                  </a:lnTo>
                  <a:lnTo>
                    <a:pt x="1815301" y="1163528"/>
                  </a:lnTo>
                  <a:lnTo>
                    <a:pt x="1817115" y="1210944"/>
                  </a:lnTo>
                  <a:lnTo>
                    <a:pt x="1815301" y="1258360"/>
                  </a:lnTo>
                  <a:lnTo>
                    <a:pt x="1809946" y="1304759"/>
                  </a:lnTo>
                  <a:lnTo>
                    <a:pt x="1801183" y="1350009"/>
                  </a:lnTo>
                  <a:lnTo>
                    <a:pt x="1789146" y="1393978"/>
                  </a:lnTo>
                  <a:lnTo>
                    <a:pt x="1773967" y="1436531"/>
                  </a:lnTo>
                  <a:lnTo>
                    <a:pt x="1755779" y="1477536"/>
                  </a:lnTo>
                  <a:lnTo>
                    <a:pt x="1734716" y="1516859"/>
                  </a:lnTo>
                  <a:lnTo>
                    <a:pt x="1710910" y="1554369"/>
                  </a:lnTo>
                  <a:lnTo>
                    <a:pt x="1684494" y="1589931"/>
                  </a:lnTo>
                  <a:lnTo>
                    <a:pt x="1655602" y="1623412"/>
                  </a:lnTo>
                  <a:lnTo>
                    <a:pt x="1624365" y="1654680"/>
                  </a:lnTo>
                  <a:lnTo>
                    <a:pt x="1590918" y="1683602"/>
                  </a:lnTo>
                  <a:lnTo>
                    <a:pt x="1555393" y="1710044"/>
                  </a:lnTo>
                  <a:lnTo>
                    <a:pt x="1517922" y="1733874"/>
                  </a:lnTo>
                  <a:lnTo>
                    <a:pt x="1478640" y="1754958"/>
                  </a:lnTo>
                  <a:lnTo>
                    <a:pt x="1437679" y="1773163"/>
                  </a:lnTo>
                  <a:lnTo>
                    <a:pt x="1395172" y="1788357"/>
                  </a:lnTo>
                  <a:lnTo>
                    <a:pt x="1351251" y="1800406"/>
                  </a:lnTo>
                  <a:lnTo>
                    <a:pt x="1306051" y="1809177"/>
                  </a:lnTo>
                  <a:lnTo>
                    <a:pt x="1259703" y="1814537"/>
                  </a:lnTo>
                  <a:lnTo>
                    <a:pt x="1212341" y="1816353"/>
                  </a:lnTo>
                  <a:lnTo>
                    <a:pt x="1164980" y="1814537"/>
                  </a:lnTo>
                  <a:lnTo>
                    <a:pt x="1118632" y="1809177"/>
                  </a:lnTo>
                  <a:lnTo>
                    <a:pt x="1073432" y="1800406"/>
                  </a:lnTo>
                  <a:lnTo>
                    <a:pt x="1029511" y="1788357"/>
                  </a:lnTo>
                  <a:lnTo>
                    <a:pt x="987004" y="1773163"/>
                  </a:lnTo>
                  <a:lnTo>
                    <a:pt x="946043" y="1754958"/>
                  </a:lnTo>
                  <a:lnTo>
                    <a:pt x="906761" y="1733874"/>
                  </a:lnTo>
                  <a:lnTo>
                    <a:pt x="869290" y="1710044"/>
                  </a:lnTo>
                  <a:lnTo>
                    <a:pt x="833765" y="1683602"/>
                  </a:lnTo>
                  <a:lnTo>
                    <a:pt x="800318" y="1654680"/>
                  </a:lnTo>
                  <a:lnTo>
                    <a:pt x="769081" y="1623412"/>
                  </a:lnTo>
                  <a:lnTo>
                    <a:pt x="740189" y="1589931"/>
                  </a:lnTo>
                  <a:lnTo>
                    <a:pt x="713773" y="1554369"/>
                  </a:lnTo>
                  <a:lnTo>
                    <a:pt x="689967" y="1516859"/>
                  </a:lnTo>
                  <a:lnTo>
                    <a:pt x="668904" y="1477536"/>
                  </a:lnTo>
                  <a:lnTo>
                    <a:pt x="650716" y="1436531"/>
                  </a:lnTo>
                  <a:lnTo>
                    <a:pt x="635537" y="1393978"/>
                  </a:lnTo>
                  <a:lnTo>
                    <a:pt x="623500" y="1350009"/>
                  </a:lnTo>
                  <a:lnTo>
                    <a:pt x="614737" y="1304759"/>
                  </a:lnTo>
                  <a:lnTo>
                    <a:pt x="609382" y="1258360"/>
                  </a:lnTo>
                  <a:lnTo>
                    <a:pt x="607567" y="1210944"/>
                  </a:lnTo>
                  <a:lnTo>
                    <a:pt x="609910" y="1156721"/>
                  </a:lnTo>
                  <a:lnTo>
                    <a:pt x="616803" y="1103983"/>
                  </a:lnTo>
                  <a:lnTo>
                    <a:pt x="628048" y="1052893"/>
                  </a:lnTo>
                  <a:lnTo>
                    <a:pt x="643445" y="1003617"/>
                  </a:lnTo>
                  <a:lnTo>
                    <a:pt x="662795" y="956317"/>
                  </a:lnTo>
                  <a:lnTo>
                    <a:pt x="685899" y="911157"/>
                  </a:lnTo>
                  <a:lnTo>
                    <a:pt x="712556" y="868301"/>
                  </a:lnTo>
                  <a:lnTo>
                    <a:pt x="742568" y="827912"/>
                  </a:lnTo>
                  <a:lnTo>
                    <a:pt x="298196" y="414019"/>
                  </a:lnTo>
                  <a:lnTo>
                    <a:pt x="266197" y="452448"/>
                  </a:lnTo>
                  <a:lnTo>
                    <a:pt x="235765" y="492172"/>
                  </a:lnTo>
                  <a:lnTo>
                    <a:pt x="206948" y="533146"/>
                  </a:lnTo>
                  <a:lnTo>
                    <a:pt x="179794" y="575320"/>
                  </a:lnTo>
                  <a:lnTo>
                    <a:pt x="154351" y="618646"/>
                  </a:lnTo>
                  <a:lnTo>
                    <a:pt x="130667" y="663076"/>
                  </a:lnTo>
                  <a:lnTo>
                    <a:pt x="108791" y="708563"/>
                  </a:lnTo>
                  <a:lnTo>
                    <a:pt x="88770" y="755058"/>
                  </a:lnTo>
                  <a:lnTo>
                    <a:pt x="70652" y="802513"/>
                  </a:lnTo>
                  <a:lnTo>
                    <a:pt x="54485" y="850880"/>
                  </a:lnTo>
                  <a:lnTo>
                    <a:pt x="40318" y="900110"/>
                  </a:lnTo>
                  <a:lnTo>
                    <a:pt x="28199" y="950157"/>
                  </a:lnTo>
                  <a:lnTo>
                    <a:pt x="18175" y="1000971"/>
                  </a:lnTo>
                  <a:lnTo>
                    <a:pt x="10296" y="1052505"/>
                  </a:lnTo>
                  <a:lnTo>
                    <a:pt x="4608" y="1104711"/>
                  </a:lnTo>
                  <a:lnTo>
                    <a:pt x="1160" y="1157540"/>
                  </a:lnTo>
                  <a:lnTo>
                    <a:pt x="0" y="1210944"/>
                  </a:lnTo>
                  <a:lnTo>
                    <a:pt x="962" y="1259750"/>
                  </a:lnTo>
                  <a:lnTo>
                    <a:pt x="3827" y="1308067"/>
                  </a:lnTo>
                  <a:lnTo>
                    <a:pt x="8557" y="1355860"/>
                  </a:lnTo>
                  <a:lnTo>
                    <a:pt x="15116" y="1403092"/>
                  </a:lnTo>
                  <a:lnTo>
                    <a:pt x="23468" y="1449726"/>
                  </a:lnTo>
                  <a:lnTo>
                    <a:pt x="33576" y="1495728"/>
                  </a:lnTo>
                  <a:lnTo>
                    <a:pt x="45405" y="1541059"/>
                  </a:lnTo>
                  <a:lnTo>
                    <a:pt x="58918" y="1585685"/>
                  </a:lnTo>
                  <a:lnTo>
                    <a:pt x="74078" y="1629568"/>
                  </a:lnTo>
                  <a:lnTo>
                    <a:pt x="90851" y="1672673"/>
                  </a:lnTo>
                  <a:lnTo>
                    <a:pt x="109198" y="1714962"/>
                  </a:lnTo>
                  <a:lnTo>
                    <a:pt x="129085" y="1756401"/>
                  </a:lnTo>
                  <a:lnTo>
                    <a:pt x="150474" y="1796952"/>
                  </a:lnTo>
                  <a:lnTo>
                    <a:pt x="173330" y="1836579"/>
                  </a:lnTo>
                  <a:lnTo>
                    <a:pt x="197617" y="1875246"/>
                  </a:lnTo>
                  <a:lnTo>
                    <a:pt x="223297" y="1912917"/>
                  </a:lnTo>
                  <a:lnTo>
                    <a:pt x="250336" y="1949555"/>
                  </a:lnTo>
                  <a:lnTo>
                    <a:pt x="278696" y="1985124"/>
                  </a:lnTo>
                  <a:lnTo>
                    <a:pt x="308341" y="2019587"/>
                  </a:lnTo>
                  <a:lnTo>
                    <a:pt x="339235" y="2052910"/>
                  </a:lnTo>
                  <a:lnTo>
                    <a:pt x="371342" y="2085054"/>
                  </a:lnTo>
                  <a:lnTo>
                    <a:pt x="404626" y="2115984"/>
                  </a:lnTo>
                  <a:lnTo>
                    <a:pt x="439049" y="2145663"/>
                  </a:lnTo>
                  <a:lnTo>
                    <a:pt x="474577" y="2174056"/>
                  </a:lnTo>
                  <a:lnTo>
                    <a:pt x="511173" y="2201126"/>
                  </a:lnTo>
                  <a:lnTo>
                    <a:pt x="548800" y="2226836"/>
                  </a:lnTo>
                  <a:lnTo>
                    <a:pt x="587423" y="2251151"/>
                  </a:lnTo>
                  <a:lnTo>
                    <a:pt x="627004" y="2274033"/>
                  </a:lnTo>
                  <a:lnTo>
                    <a:pt x="667509" y="2295448"/>
                  </a:lnTo>
                  <a:lnTo>
                    <a:pt x="708900" y="2315358"/>
                  </a:lnTo>
                  <a:lnTo>
                    <a:pt x="751141" y="2333727"/>
                  </a:lnTo>
                  <a:lnTo>
                    <a:pt x="794196" y="2350518"/>
                  </a:lnTo>
                  <a:lnTo>
                    <a:pt x="838029" y="2365697"/>
                  </a:lnTo>
                  <a:lnTo>
                    <a:pt x="882603" y="2379225"/>
                  </a:lnTo>
                  <a:lnTo>
                    <a:pt x="927883" y="2391068"/>
                  </a:lnTo>
                  <a:lnTo>
                    <a:pt x="973832" y="2401188"/>
                  </a:lnTo>
                  <a:lnTo>
                    <a:pt x="1020413" y="2409550"/>
                  </a:lnTo>
                  <a:lnTo>
                    <a:pt x="1067591" y="2416116"/>
                  </a:lnTo>
                  <a:lnTo>
                    <a:pt x="1115329" y="2420852"/>
                  </a:lnTo>
                  <a:lnTo>
                    <a:pt x="1163592" y="2423719"/>
                  </a:lnTo>
                  <a:lnTo>
                    <a:pt x="1212341" y="2424683"/>
                  </a:lnTo>
                  <a:lnTo>
                    <a:pt x="1261091" y="2423719"/>
                  </a:lnTo>
                  <a:lnTo>
                    <a:pt x="1309354" y="2420852"/>
                  </a:lnTo>
                  <a:lnTo>
                    <a:pt x="1357092" y="2416116"/>
                  </a:lnTo>
                  <a:lnTo>
                    <a:pt x="1404270" y="2409550"/>
                  </a:lnTo>
                  <a:lnTo>
                    <a:pt x="1450851" y="2401188"/>
                  </a:lnTo>
                  <a:lnTo>
                    <a:pt x="1496800" y="2391068"/>
                  </a:lnTo>
                  <a:lnTo>
                    <a:pt x="1542080" y="2379225"/>
                  </a:lnTo>
                  <a:lnTo>
                    <a:pt x="1586654" y="2365697"/>
                  </a:lnTo>
                  <a:lnTo>
                    <a:pt x="1630487" y="2350518"/>
                  </a:lnTo>
                  <a:lnTo>
                    <a:pt x="1673542" y="2333727"/>
                  </a:lnTo>
                  <a:lnTo>
                    <a:pt x="1715783" y="2315358"/>
                  </a:lnTo>
                  <a:lnTo>
                    <a:pt x="1757174" y="2295448"/>
                  </a:lnTo>
                  <a:lnTo>
                    <a:pt x="1797679" y="2274033"/>
                  </a:lnTo>
                  <a:lnTo>
                    <a:pt x="1837260" y="2251151"/>
                  </a:lnTo>
                  <a:lnTo>
                    <a:pt x="1875883" y="2226836"/>
                  </a:lnTo>
                  <a:lnTo>
                    <a:pt x="1913510" y="2201126"/>
                  </a:lnTo>
                  <a:lnTo>
                    <a:pt x="1950106" y="2174056"/>
                  </a:lnTo>
                  <a:lnTo>
                    <a:pt x="1985634" y="2145663"/>
                  </a:lnTo>
                  <a:lnTo>
                    <a:pt x="2020057" y="2115984"/>
                  </a:lnTo>
                  <a:lnTo>
                    <a:pt x="2053341" y="2085054"/>
                  </a:lnTo>
                  <a:lnTo>
                    <a:pt x="2085448" y="2052910"/>
                  </a:lnTo>
                  <a:lnTo>
                    <a:pt x="2116342" y="2019587"/>
                  </a:lnTo>
                  <a:lnTo>
                    <a:pt x="2145987" y="1985124"/>
                  </a:lnTo>
                  <a:lnTo>
                    <a:pt x="2174347" y="1949555"/>
                  </a:lnTo>
                  <a:lnTo>
                    <a:pt x="2201386" y="1912917"/>
                  </a:lnTo>
                  <a:lnTo>
                    <a:pt x="2227066" y="1875246"/>
                  </a:lnTo>
                  <a:lnTo>
                    <a:pt x="2251353" y="1836579"/>
                  </a:lnTo>
                  <a:lnTo>
                    <a:pt x="2274209" y="1796952"/>
                  </a:lnTo>
                  <a:lnTo>
                    <a:pt x="2295598" y="1756401"/>
                  </a:lnTo>
                  <a:lnTo>
                    <a:pt x="2315485" y="1714962"/>
                  </a:lnTo>
                  <a:lnTo>
                    <a:pt x="2333832" y="1672673"/>
                  </a:lnTo>
                  <a:lnTo>
                    <a:pt x="2350605" y="1629568"/>
                  </a:lnTo>
                  <a:lnTo>
                    <a:pt x="2365765" y="1585685"/>
                  </a:lnTo>
                  <a:lnTo>
                    <a:pt x="2379278" y="1541059"/>
                  </a:lnTo>
                  <a:lnTo>
                    <a:pt x="2391107" y="1495728"/>
                  </a:lnTo>
                  <a:lnTo>
                    <a:pt x="2401215" y="1449726"/>
                  </a:lnTo>
                  <a:lnTo>
                    <a:pt x="2409567" y="1403092"/>
                  </a:lnTo>
                  <a:lnTo>
                    <a:pt x="2416126" y="1355860"/>
                  </a:lnTo>
                  <a:lnTo>
                    <a:pt x="2420856" y="1308067"/>
                  </a:lnTo>
                  <a:lnTo>
                    <a:pt x="2423721" y="1259750"/>
                  </a:lnTo>
                  <a:lnTo>
                    <a:pt x="2424683" y="1210944"/>
                  </a:lnTo>
                  <a:lnTo>
                    <a:pt x="2423751" y="1162952"/>
                  </a:lnTo>
                  <a:lnTo>
                    <a:pt x="2420975" y="1115436"/>
                  </a:lnTo>
                  <a:lnTo>
                    <a:pt x="2416391" y="1068431"/>
                  </a:lnTo>
                  <a:lnTo>
                    <a:pt x="2410034" y="1021971"/>
                  </a:lnTo>
                  <a:lnTo>
                    <a:pt x="2401938" y="976091"/>
                  </a:lnTo>
                  <a:lnTo>
                    <a:pt x="2392139" y="930825"/>
                  </a:lnTo>
                  <a:lnTo>
                    <a:pt x="2380671" y="886208"/>
                  </a:lnTo>
                  <a:lnTo>
                    <a:pt x="2367569" y="842273"/>
                  </a:lnTo>
                  <a:lnTo>
                    <a:pt x="2352868" y="799055"/>
                  </a:lnTo>
                  <a:lnTo>
                    <a:pt x="2336602" y="756588"/>
                  </a:lnTo>
                  <a:lnTo>
                    <a:pt x="2318806" y="714907"/>
                  </a:lnTo>
                  <a:lnTo>
                    <a:pt x="2299515" y="674046"/>
                  </a:lnTo>
                  <a:lnTo>
                    <a:pt x="2278765" y="634039"/>
                  </a:lnTo>
                  <a:lnTo>
                    <a:pt x="2256588" y="594921"/>
                  </a:lnTo>
                  <a:lnTo>
                    <a:pt x="2233022" y="556725"/>
                  </a:lnTo>
                  <a:lnTo>
                    <a:pt x="2208099" y="519487"/>
                  </a:lnTo>
                  <a:lnTo>
                    <a:pt x="2181855" y="483240"/>
                  </a:lnTo>
                  <a:lnTo>
                    <a:pt x="2154325" y="448019"/>
                  </a:lnTo>
                  <a:lnTo>
                    <a:pt x="2125543" y="413858"/>
                  </a:lnTo>
                  <a:lnTo>
                    <a:pt x="2095545" y="380792"/>
                  </a:lnTo>
                  <a:lnTo>
                    <a:pt x="2064365" y="348854"/>
                  </a:lnTo>
                  <a:lnTo>
                    <a:pt x="2032038" y="318080"/>
                  </a:lnTo>
                  <a:lnTo>
                    <a:pt x="1998598" y="288503"/>
                  </a:lnTo>
                  <a:lnTo>
                    <a:pt x="1964081" y="260158"/>
                  </a:lnTo>
                  <a:lnTo>
                    <a:pt x="1928521" y="233079"/>
                  </a:lnTo>
                  <a:lnTo>
                    <a:pt x="1891953" y="207300"/>
                  </a:lnTo>
                  <a:lnTo>
                    <a:pt x="1854412" y="182856"/>
                  </a:lnTo>
                  <a:lnTo>
                    <a:pt x="1815932" y="159781"/>
                  </a:lnTo>
                  <a:lnTo>
                    <a:pt x="1776549" y="138109"/>
                  </a:lnTo>
                  <a:lnTo>
                    <a:pt x="1736296" y="117875"/>
                  </a:lnTo>
                  <a:lnTo>
                    <a:pt x="1695210" y="99113"/>
                  </a:lnTo>
                  <a:lnTo>
                    <a:pt x="1653324" y="81857"/>
                  </a:lnTo>
                  <a:lnTo>
                    <a:pt x="1610674" y="66141"/>
                  </a:lnTo>
                  <a:lnTo>
                    <a:pt x="1567294" y="52001"/>
                  </a:lnTo>
                  <a:lnTo>
                    <a:pt x="1523219" y="39470"/>
                  </a:lnTo>
                  <a:lnTo>
                    <a:pt x="1478484" y="28583"/>
                  </a:lnTo>
                  <a:lnTo>
                    <a:pt x="1433124" y="19373"/>
                  </a:lnTo>
                  <a:lnTo>
                    <a:pt x="1387173" y="11875"/>
                  </a:lnTo>
                  <a:lnTo>
                    <a:pt x="1340666" y="6125"/>
                  </a:lnTo>
                  <a:lnTo>
                    <a:pt x="1293638" y="2154"/>
                  </a:lnTo>
                  <a:lnTo>
                    <a:pt x="1246124" y="0"/>
                  </a:lnTo>
                  <a:close/>
                </a:path>
              </a:pathLst>
            </a:custGeom>
            <a:solidFill>
              <a:srgbClr val="FCB3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313177" y="6553479"/>
            <a:ext cx="3164205" cy="79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2925" marR="5080" indent="-530860">
              <a:lnSpc>
                <a:spcPct val="114199"/>
              </a:lnSpc>
              <a:spcBef>
                <a:spcPts val="100"/>
              </a:spcBef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Comp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exit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y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rules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ould 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not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enforced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72190" y="6598903"/>
            <a:ext cx="2964815" cy="7918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Pas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word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ints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ould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not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us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ed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47748" y="1756298"/>
            <a:ext cx="12561570" cy="2436495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Recent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guidance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issued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NIST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deprecates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some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traditional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elements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password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policy.</a:t>
            </a:r>
            <a:endParaRPr sz="2200">
              <a:latin typeface="Lucida Sans Unicode"/>
              <a:cs typeface="Lucida Sans Unicode"/>
            </a:endParaRPr>
          </a:p>
          <a:p>
            <a:pPr marL="5080" algn="ctr">
              <a:lnSpc>
                <a:spcPct val="100000"/>
              </a:lnSpc>
              <a:spcBef>
                <a:spcPts val="1395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stat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that: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150">
              <a:latin typeface="Lucida Sans Unicode"/>
              <a:cs typeface="Lucida Sans Unicode"/>
            </a:endParaRPr>
          </a:p>
          <a:p>
            <a:pPr marL="4492625" marR="4813935" algn="ctr">
              <a:lnSpc>
                <a:spcPct val="114100"/>
              </a:lnSpc>
            </a:pP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Agi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polic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ould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not 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enforced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2944" y="306451"/>
            <a:ext cx="3689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</a:rPr>
              <a:t>Account</a:t>
            </a:r>
            <a:r>
              <a:rPr spc="-185" dirty="0">
                <a:solidFill>
                  <a:srgbClr val="3E3E3E"/>
                </a:solidFill>
              </a:rPr>
              <a:t> </a:t>
            </a:r>
            <a:r>
              <a:rPr spc="95" dirty="0">
                <a:solidFill>
                  <a:srgbClr val="3E3E3E"/>
                </a:solidFill>
              </a:rPr>
              <a:t>Restrictions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05177" y="1933193"/>
            <a:ext cx="130467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restrictions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make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task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compromising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user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system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harder.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1932" y="760476"/>
            <a:ext cx="5148071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298947" y="2997707"/>
            <a:ext cx="5654040" cy="1275715"/>
          </a:xfrm>
          <a:custGeom>
            <a:avLst/>
            <a:gdLst/>
            <a:ahLst/>
            <a:cxnLst/>
            <a:rect l="l" t="t" r="r" b="b"/>
            <a:pathLst>
              <a:path w="5654040" h="1275714">
                <a:moveTo>
                  <a:pt x="5441442" y="0"/>
                </a:moveTo>
                <a:lnTo>
                  <a:pt x="212598" y="0"/>
                </a:lnTo>
                <a:lnTo>
                  <a:pt x="163832" y="5611"/>
                </a:lnTo>
                <a:lnTo>
                  <a:pt x="119076" y="21598"/>
                </a:lnTo>
                <a:lnTo>
                  <a:pt x="79603" y="46686"/>
                </a:lnTo>
                <a:lnTo>
                  <a:pt x="46686" y="79603"/>
                </a:lnTo>
                <a:lnTo>
                  <a:pt x="21598" y="119076"/>
                </a:lnTo>
                <a:lnTo>
                  <a:pt x="5611" y="163832"/>
                </a:lnTo>
                <a:lnTo>
                  <a:pt x="0" y="212597"/>
                </a:lnTo>
                <a:lnTo>
                  <a:pt x="0" y="1062989"/>
                </a:lnTo>
                <a:lnTo>
                  <a:pt x="5611" y="1111755"/>
                </a:lnTo>
                <a:lnTo>
                  <a:pt x="21598" y="1156511"/>
                </a:lnTo>
                <a:lnTo>
                  <a:pt x="46686" y="1195984"/>
                </a:lnTo>
                <a:lnTo>
                  <a:pt x="79603" y="1228901"/>
                </a:lnTo>
                <a:lnTo>
                  <a:pt x="119076" y="1253989"/>
                </a:lnTo>
                <a:lnTo>
                  <a:pt x="163832" y="1269976"/>
                </a:lnTo>
                <a:lnTo>
                  <a:pt x="212598" y="1275588"/>
                </a:lnTo>
                <a:lnTo>
                  <a:pt x="5441442" y="1275588"/>
                </a:lnTo>
                <a:lnTo>
                  <a:pt x="5490207" y="1269976"/>
                </a:lnTo>
                <a:lnTo>
                  <a:pt x="5534963" y="1253989"/>
                </a:lnTo>
                <a:lnTo>
                  <a:pt x="5574436" y="1228901"/>
                </a:lnTo>
                <a:lnTo>
                  <a:pt x="5607353" y="1195984"/>
                </a:lnTo>
                <a:lnTo>
                  <a:pt x="5632441" y="1156511"/>
                </a:lnTo>
                <a:lnTo>
                  <a:pt x="5648428" y="1111755"/>
                </a:lnTo>
                <a:lnTo>
                  <a:pt x="5654040" y="1062989"/>
                </a:lnTo>
                <a:lnTo>
                  <a:pt x="5654040" y="212597"/>
                </a:lnTo>
                <a:lnTo>
                  <a:pt x="5648428" y="163832"/>
                </a:lnTo>
                <a:lnTo>
                  <a:pt x="5632441" y="119076"/>
                </a:lnTo>
                <a:lnTo>
                  <a:pt x="5607353" y="79603"/>
                </a:lnTo>
                <a:lnTo>
                  <a:pt x="5574436" y="46686"/>
                </a:lnTo>
                <a:lnTo>
                  <a:pt x="5534963" y="21598"/>
                </a:lnTo>
                <a:lnTo>
                  <a:pt x="5490207" y="5611"/>
                </a:lnTo>
                <a:lnTo>
                  <a:pt x="5441442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592569" y="3439743"/>
            <a:ext cx="30683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Location</a:t>
            </a:r>
            <a:r>
              <a:rPr sz="2200" spc="-570" dirty="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sz="22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Based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Pol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es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25823" y="5123688"/>
            <a:ext cx="9878695" cy="955675"/>
          </a:xfrm>
          <a:custGeom>
            <a:avLst/>
            <a:gdLst/>
            <a:ahLst/>
            <a:cxnLst/>
            <a:rect l="l" t="t" r="r" b="b"/>
            <a:pathLst>
              <a:path w="9878694" h="955675">
                <a:moveTo>
                  <a:pt x="0" y="159258"/>
                </a:moveTo>
                <a:lnTo>
                  <a:pt x="8113" y="108898"/>
                </a:lnTo>
                <a:lnTo>
                  <a:pt x="30711" y="65178"/>
                </a:lnTo>
                <a:lnTo>
                  <a:pt x="65178" y="30711"/>
                </a:lnTo>
                <a:lnTo>
                  <a:pt x="108898" y="8113"/>
                </a:lnTo>
                <a:lnTo>
                  <a:pt x="159258" y="0"/>
                </a:lnTo>
                <a:lnTo>
                  <a:pt x="9719310" y="0"/>
                </a:lnTo>
                <a:lnTo>
                  <a:pt x="9769669" y="8113"/>
                </a:lnTo>
                <a:lnTo>
                  <a:pt x="9813389" y="30711"/>
                </a:lnTo>
                <a:lnTo>
                  <a:pt x="9847856" y="65178"/>
                </a:lnTo>
                <a:lnTo>
                  <a:pt x="9870454" y="108898"/>
                </a:lnTo>
                <a:lnTo>
                  <a:pt x="9878568" y="159258"/>
                </a:lnTo>
                <a:lnTo>
                  <a:pt x="9878568" y="796289"/>
                </a:lnTo>
                <a:lnTo>
                  <a:pt x="9870454" y="846649"/>
                </a:lnTo>
                <a:lnTo>
                  <a:pt x="9847856" y="890369"/>
                </a:lnTo>
                <a:lnTo>
                  <a:pt x="9813389" y="924836"/>
                </a:lnTo>
                <a:lnTo>
                  <a:pt x="9769669" y="947434"/>
                </a:lnTo>
                <a:lnTo>
                  <a:pt x="9719310" y="955548"/>
                </a:lnTo>
                <a:lnTo>
                  <a:pt x="159258" y="955548"/>
                </a:lnTo>
                <a:lnTo>
                  <a:pt x="108898" y="947434"/>
                </a:lnTo>
                <a:lnTo>
                  <a:pt x="65178" y="924836"/>
                </a:lnTo>
                <a:lnTo>
                  <a:pt x="30711" y="890369"/>
                </a:lnTo>
                <a:lnTo>
                  <a:pt x="8113" y="846649"/>
                </a:lnTo>
                <a:lnTo>
                  <a:pt x="0" y="796289"/>
                </a:lnTo>
                <a:lnTo>
                  <a:pt x="0" y="159258"/>
                </a:lnTo>
                <a:close/>
              </a:path>
            </a:pathLst>
          </a:custGeom>
          <a:ln w="12699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25823" y="6391655"/>
            <a:ext cx="9878695" cy="1064260"/>
          </a:xfrm>
          <a:custGeom>
            <a:avLst/>
            <a:gdLst/>
            <a:ahLst/>
            <a:cxnLst/>
            <a:rect l="l" t="t" r="r" b="b"/>
            <a:pathLst>
              <a:path w="9878694" h="1064259">
                <a:moveTo>
                  <a:pt x="0" y="177292"/>
                </a:moveTo>
                <a:lnTo>
                  <a:pt x="6332" y="130160"/>
                </a:lnTo>
                <a:lnTo>
                  <a:pt x="24205" y="87808"/>
                </a:lnTo>
                <a:lnTo>
                  <a:pt x="51927" y="51927"/>
                </a:lnTo>
                <a:lnTo>
                  <a:pt x="87808" y="24205"/>
                </a:lnTo>
                <a:lnTo>
                  <a:pt x="130160" y="6332"/>
                </a:lnTo>
                <a:lnTo>
                  <a:pt x="177291" y="0"/>
                </a:lnTo>
                <a:lnTo>
                  <a:pt x="9701276" y="0"/>
                </a:lnTo>
                <a:lnTo>
                  <a:pt x="9748407" y="6332"/>
                </a:lnTo>
                <a:lnTo>
                  <a:pt x="9790759" y="24205"/>
                </a:lnTo>
                <a:lnTo>
                  <a:pt x="9826640" y="51927"/>
                </a:lnTo>
                <a:lnTo>
                  <a:pt x="9854362" y="87808"/>
                </a:lnTo>
                <a:lnTo>
                  <a:pt x="9872235" y="130160"/>
                </a:lnTo>
                <a:lnTo>
                  <a:pt x="9878568" y="177292"/>
                </a:lnTo>
                <a:lnTo>
                  <a:pt x="9878568" y="886460"/>
                </a:lnTo>
                <a:lnTo>
                  <a:pt x="9872235" y="933591"/>
                </a:lnTo>
                <a:lnTo>
                  <a:pt x="9854362" y="975943"/>
                </a:lnTo>
                <a:lnTo>
                  <a:pt x="9826640" y="1011824"/>
                </a:lnTo>
                <a:lnTo>
                  <a:pt x="9790759" y="1039546"/>
                </a:lnTo>
                <a:lnTo>
                  <a:pt x="9748407" y="1057419"/>
                </a:lnTo>
                <a:lnTo>
                  <a:pt x="9701276" y="1063752"/>
                </a:lnTo>
                <a:lnTo>
                  <a:pt x="177291" y="1063752"/>
                </a:lnTo>
                <a:lnTo>
                  <a:pt x="130160" y="1057419"/>
                </a:lnTo>
                <a:lnTo>
                  <a:pt x="87808" y="1039546"/>
                </a:lnTo>
                <a:lnTo>
                  <a:pt x="51927" y="1011824"/>
                </a:lnTo>
                <a:lnTo>
                  <a:pt x="24205" y="975943"/>
                </a:lnTo>
                <a:lnTo>
                  <a:pt x="6332" y="933591"/>
                </a:lnTo>
                <a:lnTo>
                  <a:pt x="0" y="886460"/>
                </a:lnTo>
                <a:lnTo>
                  <a:pt x="0" y="177292"/>
                </a:lnTo>
                <a:close/>
              </a:path>
            </a:pathLst>
          </a:custGeom>
          <a:ln w="1270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21478" y="5167400"/>
            <a:ext cx="8815070" cy="1921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user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device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have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logical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network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location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identified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an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Lucida Sans Unicode"/>
                <a:cs typeface="Lucida Sans Unicode"/>
              </a:rPr>
              <a:t>IP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address,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subnet,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Virtual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LAN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(VLAN),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Organizational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Unit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(OU).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05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</a:pP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us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accou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rest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tio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mec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99944" y="5123688"/>
            <a:ext cx="899159" cy="90068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99944" y="6496811"/>
            <a:ext cx="899159" cy="89916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43676" y="306451"/>
            <a:ext cx="41694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solidFill>
                  <a:srgbClr val="3E3E3E"/>
                </a:solidFill>
              </a:rPr>
              <a:t>Location-Based</a:t>
            </a:r>
            <a:r>
              <a:rPr spc="-150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Policies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23466" y="1756298"/>
            <a:ext cx="13011150" cy="1049655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geographical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location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user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device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also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calculated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using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geolocation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mechanism.</a:t>
            </a:r>
            <a:endParaRPr sz="2200">
              <a:latin typeface="Lucida Sans Unicode"/>
              <a:cs typeface="Lucida Sans Unicode"/>
            </a:endParaRPr>
          </a:p>
          <a:p>
            <a:pPr marL="4445" algn="ctr">
              <a:lnSpc>
                <a:spcPct val="100000"/>
              </a:lnSpc>
              <a:spcBef>
                <a:spcPts val="1395"/>
              </a:spcBef>
            </a:pP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if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er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nt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type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geolocations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e: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8364" y="760476"/>
            <a:ext cx="5867399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914768" y="3597021"/>
            <a:ext cx="3406140" cy="3036570"/>
            <a:chOff x="6914768" y="3597021"/>
            <a:chExt cx="3406140" cy="3036570"/>
          </a:xfrm>
        </p:grpSpPr>
        <p:sp>
          <p:nvSpPr>
            <p:cNvPr id="6" name="object 6"/>
            <p:cNvSpPr/>
            <p:nvPr/>
          </p:nvSpPr>
          <p:spPr>
            <a:xfrm>
              <a:off x="6924293" y="3606546"/>
              <a:ext cx="3017520" cy="3017520"/>
            </a:xfrm>
            <a:custGeom>
              <a:avLst/>
              <a:gdLst/>
              <a:ahLst/>
              <a:cxnLst/>
              <a:rect l="l" t="t" r="r" b="b"/>
              <a:pathLst>
                <a:path w="3017520" h="3017520">
                  <a:moveTo>
                    <a:pt x="0" y="1508759"/>
                  </a:moveTo>
                  <a:lnTo>
                    <a:pt x="745" y="1460866"/>
                  </a:lnTo>
                  <a:lnTo>
                    <a:pt x="2968" y="1413345"/>
                  </a:lnTo>
                  <a:lnTo>
                    <a:pt x="6645" y="1366218"/>
                  </a:lnTo>
                  <a:lnTo>
                    <a:pt x="11755" y="1319507"/>
                  </a:lnTo>
                  <a:lnTo>
                    <a:pt x="18276" y="1273235"/>
                  </a:lnTo>
                  <a:lnTo>
                    <a:pt x="26185" y="1227423"/>
                  </a:lnTo>
                  <a:lnTo>
                    <a:pt x="35460" y="1182094"/>
                  </a:lnTo>
                  <a:lnTo>
                    <a:pt x="46080" y="1137269"/>
                  </a:lnTo>
                  <a:lnTo>
                    <a:pt x="58021" y="1092972"/>
                  </a:lnTo>
                  <a:lnTo>
                    <a:pt x="71263" y="1049223"/>
                  </a:lnTo>
                  <a:lnTo>
                    <a:pt x="85783" y="1006045"/>
                  </a:lnTo>
                  <a:lnTo>
                    <a:pt x="101558" y="963460"/>
                  </a:lnTo>
                  <a:lnTo>
                    <a:pt x="118568" y="921490"/>
                  </a:lnTo>
                  <a:lnTo>
                    <a:pt x="136789" y="880157"/>
                  </a:lnTo>
                  <a:lnTo>
                    <a:pt x="156200" y="839484"/>
                  </a:lnTo>
                  <a:lnTo>
                    <a:pt x="176778" y="799492"/>
                  </a:lnTo>
                  <a:lnTo>
                    <a:pt x="198502" y="760203"/>
                  </a:lnTo>
                  <a:lnTo>
                    <a:pt x="221349" y="721641"/>
                  </a:lnTo>
                  <a:lnTo>
                    <a:pt x="245297" y="683826"/>
                  </a:lnTo>
                  <a:lnTo>
                    <a:pt x="270324" y="646780"/>
                  </a:lnTo>
                  <a:lnTo>
                    <a:pt x="296408" y="610527"/>
                  </a:lnTo>
                  <a:lnTo>
                    <a:pt x="323527" y="575088"/>
                  </a:lnTo>
                  <a:lnTo>
                    <a:pt x="351660" y="540484"/>
                  </a:lnTo>
                  <a:lnTo>
                    <a:pt x="380782" y="506739"/>
                  </a:lnTo>
                  <a:lnTo>
                    <a:pt x="410874" y="473874"/>
                  </a:lnTo>
                  <a:lnTo>
                    <a:pt x="441912" y="441912"/>
                  </a:lnTo>
                  <a:lnTo>
                    <a:pt x="473874" y="410874"/>
                  </a:lnTo>
                  <a:lnTo>
                    <a:pt x="506739" y="380782"/>
                  </a:lnTo>
                  <a:lnTo>
                    <a:pt x="540484" y="351660"/>
                  </a:lnTo>
                  <a:lnTo>
                    <a:pt x="575088" y="323527"/>
                  </a:lnTo>
                  <a:lnTo>
                    <a:pt x="610527" y="296408"/>
                  </a:lnTo>
                  <a:lnTo>
                    <a:pt x="646780" y="270324"/>
                  </a:lnTo>
                  <a:lnTo>
                    <a:pt x="683826" y="245297"/>
                  </a:lnTo>
                  <a:lnTo>
                    <a:pt x="721641" y="221349"/>
                  </a:lnTo>
                  <a:lnTo>
                    <a:pt x="760203" y="198502"/>
                  </a:lnTo>
                  <a:lnTo>
                    <a:pt x="799492" y="176778"/>
                  </a:lnTo>
                  <a:lnTo>
                    <a:pt x="839484" y="156200"/>
                  </a:lnTo>
                  <a:lnTo>
                    <a:pt x="880157" y="136789"/>
                  </a:lnTo>
                  <a:lnTo>
                    <a:pt x="921490" y="118568"/>
                  </a:lnTo>
                  <a:lnTo>
                    <a:pt x="963460" y="101558"/>
                  </a:lnTo>
                  <a:lnTo>
                    <a:pt x="1006045" y="85783"/>
                  </a:lnTo>
                  <a:lnTo>
                    <a:pt x="1049223" y="71263"/>
                  </a:lnTo>
                  <a:lnTo>
                    <a:pt x="1092972" y="58021"/>
                  </a:lnTo>
                  <a:lnTo>
                    <a:pt x="1137269" y="46080"/>
                  </a:lnTo>
                  <a:lnTo>
                    <a:pt x="1182094" y="35460"/>
                  </a:lnTo>
                  <a:lnTo>
                    <a:pt x="1227423" y="26185"/>
                  </a:lnTo>
                  <a:lnTo>
                    <a:pt x="1273235" y="18276"/>
                  </a:lnTo>
                  <a:lnTo>
                    <a:pt x="1319507" y="11755"/>
                  </a:lnTo>
                  <a:lnTo>
                    <a:pt x="1366218" y="6645"/>
                  </a:lnTo>
                  <a:lnTo>
                    <a:pt x="1413345" y="2968"/>
                  </a:lnTo>
                  <a:lnTo>
                    <a:pt x="1460866" y="745"/>
                  </a:lnTo>
                  <a:lnTo>
                    <a:pt x="1508759" y="0"/>
                  </a:lnTo>
                  <a:lnTo>
                    <a:pt x="1556653" y="745"/>
                  </a:lnTo>
                  <a:lnTo>
                    <a:pt x="1604174" y="2968"/>
                  </a:lnTo>
                  <a:lnTo>
                    <a:pt x="1651301" y="6645"/>
                  </a:lnTo>
                  <a:lnTo>
                    <a:pt x="1698012" y="11755"/>
                  </a:lnTo>
                  <a:lnTo>
                    <a:pt x="1744284" y="18276"/>
                  </a:lnTo>
                  <a:lnTo>
                    <a:pt x="1790096" y="26185"/>
                  </a:lnTo>
                  <a:lnTo>
                    <a:pt x="1835425" y="35460"/>
                  </a:lnTo>
                  <a:lnTo>
                    <a:pt x="1880250" y="46080"/>
                  </a:lnTo>
                  <a:lnTo>
                    <a:pt x="1924547" y="58021"/>
                  </a:lnTo>
                  <a:lnTo>
                    <a:pt x="1968296" y="71263"/>
                  </a:lnTo>
                  <a:lnTo>
                    <a:pt x="2011474" y="85783"/>
                  </a:lnTo>
                  <a:lnTo>
                    <a:pt x="2054059" y="101558"/>
                  </a:lnTo>
                  <a:lnTo>
                    <a:pt x="2096029" y="118568"/>
                  </a:lnTo>
                  <a:lnTo>
                    <a:pt x="2137362" y="136789"/>
                  </a:lnTo>
                  <a:lnTo>
                    <a:pt x="2178035" y="156200"/>
                  </a:lnTo>
                  <a:lnTo>
                    <a:pt x="2218027" y="176778"/>
                  </a:lnTo>
                  <a:lnTo>
                    <a:pt x="2257316" y="198502"/>
                  </a:lnTo>
                  <a:lnTo>
                    <a:pt x="2295878" y="221349"/>
                  </a:lnTo>
                  <a:lnTo>
                    <a:pt x="2333693" y="245297"/>
                  </a:lnTo>
                  <a:lnTo>
                    <a:pt x="2370739" y="270324"/>
                  </a:lnTo>
                  <a:lnTo>
                    <a:pt x="2406992" y="296408"/>
                  </a:lnTo>
                  <a:lnTo>
                    <a:pt x="2442431" y="323527"/>
                  </a:lnTo>
                  <a:lnTo>
                    <a:pt x="2477035" y="351660"/>
                  </a:lnTo>
                  <a:lnTo>
                    <a:pt x="2510780" y="380782"/>
                  </a:lnTo>
                  <a:lnTo>
                    <a:pt x="2543645" y="410874"/>
                  </a:lnTo>
                  <a:lnTo>
                    <a:pt x="2575607" y="441912"/>
                  </a:lnTo>
                  <a:lnTo>
                    <a:pt x="2606645" y="473874"/>
                  </a:lnTo>
                  <a:lnTo>
                    <a:pt x="2636737" y="506739"/>
                  </a:lnTo>
                  <a:lnTo>
                    <a:pt x="2665859" y="540484"/>
                  </a:lnTo>
                  <a:lnTo>
                    <a:pt x="2693992" y="575088"/>
                  </a:lnTo>
                  <a:lnTo>
                    <a:pt x="2721111" y="610527"/>
                  </a:lnTo>
                  <a:lnTo>
                    <a:pt x="2747195" y="646780"/>
                  </a:lnTo>
                  <a:lnTo>
                    <a:pt x="2772222" y="683826"/>
                  </a:lnTo>
                  <a:lnTo>
                    <a:pt x="2796170" y="721641"/>
                  </a:lnTo>
                  <a:lnTo>
                    <a:pt x="2819017" y="760203"/>
                  </a:lnTo>
                  <a:lnTo>
                    <a:pt x="2840741" y="799492"/>
                  </a:lnTo>
                  <a:lnTo>
                    <a:pt x="2861319" y="839484"/>
                  </a:lnTo>
                  <a:lnTo>
                    <a:pt x="2880730" y="880157"/>
                  </a:lnTo>
                  <a:lnTo>
                    <a:pt x="2898951" y="921490"/>
                  </a:lnTo>
                  <a:lnTo>
                    <a:pt x="2915961" y="963460"/>
                  </a:lnTo>
                  <a:lnTo>
                    <a:pt x="2931736" y="1006045"/>
                  </a:lnTo>
                  <a:lnTo>
                    <a:pt x="2946256" y="1049223"/>
                  </a:lnTo>
                  <a:lnTo>
                    <a:pt x="2959498" y="1092972"/>
                  </a:lnTo>
                  <a:lnTo>
                    <a:pt x="2971439" y="1137269"/>
                  </a:lnTo>
                  <a:lnTo>
                    <a:pt x="2982059" y="1182094"/>
                  </a:lnTo>
                  <a:lnTo>
                    <a:pt x="2991334" y="1227423"/>
                  </a:lnTo>
                  <a:lnTo>
                    <a:pt x="2999243" y="1273235"/>
                  </a:lnTo>
                  <a:lnTo>
                    <a:pt x="3005764" y="1319507"/>
                  </a:lnTo>
                  <a:lnTo>
                    <a:pt x="3010874" y="1366218"/>
                  </a:lnTo>
                  <a:lnTo>
                    <a:pt x="3014551" y="1413345"/>
                  </a:lnTo>
                  <a:lnTo>
                    <a:pt x="3016774" y="1460866"/>
                  </a:lnTo>
                  <a:lnTo>
                    <a:pt x="3017520" y="1508759"/>
                  </a:lnTo>
                  <a:lnTo>
                    <a:pt x="3016774" y="1556653"/>
                  </a:lnTo>
                  <a:lnTo>
                    <a:pt x="3014551" y="1604174"/>
                  </a:lnTo>
                  <a:lnTo>
                    <a:pt x="3010874" y="1651301"/>
                  </a:lnTo>
                  <a:lnTo>
                    <a:pt x="3005764" y="1698012"/>
                  </a:lnTo>
                  <a:lnTo>
                    <a:pt x="2999243" y="1744284"/>
                  </a:lnTo>
                  <a:lnTo>
                    <a:pt x="2991334" y="1790096"/>
                  </a:lnTo>
                  <a:lnTo>
                    <a:pt x="2982059" y="1835425"/>
                  </a:lnTo>
                  <a:lnTo>
                    <a:pt x="2971439" y="1880250"/>
                  </a:lnTo>
                  <a:lnTo>
                    <a:pt x="2959498" y="1924547"/>
                  </a:lnTo>
                  <a:lnTo>
                    <a:pt x="2946256" y="1968296"/>
                  </a:lnTo>
                  <a:lnTo>
                    <a:pt x="2931736" y="2011474"/>
                  </a:lnTo>
                  <a:lnTo>
                    <a:pt x="2915961" y="2054059"/>
                  </a:lnTo>
                  <a:lnTo>
                    <a:pt x="2898951" y="2096029"/>
                  </a:lnTo>
                  <a:lnTo>
                    <a:pt x="2880730" y="2137362"/>
                  </a:lnTo>
                  <a:lnTo>
                    <a:pt x="2861319" y="2178035"/>
                  </a:lnTo>
                  <a:lnTo>
                    <a:pt x="2840741" y="2218027"/>
                  </a:lnTo>
                  <a:lnTo>
                    <a:pt x="2819017" y="2257316"/>
                  </a:lnTo>
                  <a:lnTo>
                    <a:pt x="2796170" y="2295878"/>
                  </a:lnTo>
                  <a:lnTo>
                    <a:pt x="2772222" y="2333693"/>
                  </a:lnTo>
                  <a:lnTo>
                    <a:pt x="2747195" y="2370739"/>
                  </a:lnTo>
                  <a:lnTo>
                    <a:pt x="2721111" y="2406992"/>
                  </a:lnTo>
                  <a:lnTo>
                    <a:pt x="2693992" y="2442431"/>
                  </a:lnTo>
                  <a:lnTo>
                    <a:pt x="2665859" y="2477035"/>
                  </a:lnTo>
                  <a:lnTo>
                    <a:pt x="2636737" y="2510780"/>
                  </a:lnTo>
                  <a:lnTo>
                    <a:pt x="2606645" y="2543645"/>
                  </a:lnTo>
                  <a:lnTo>
                    <a:pt x="2575607" y="2575607"/>
                  </a:lnTo>
                  <a:lnTo>
                    <a:pt x="2543645" y="2606645"/>
                  </a:lnTo>
                  <a:lnTo>
                    <a:pt x="2510780" y="2636737"/>
                  </a:lnTo>
                  <a:lnTo>
                    <a:pt x="2477035" y="2665859"/>
                  </a:lnTo>
                  <a:lnTo>
                    <a:pt x="2442431" y="2693992"/>
                  </a:lnTo>
                  <a:lnTo>
                    <a:pt x="2406992" y="2721111"/>
                  </a:lnTo>
                  <a:lnTo>
                    <a:pt x="2370739" y="2747195"/>
                  </a:lnTo>
                  <a:lnTo>
                    <a:pt x="2333693" y="2772222"/>
                  </a:lnTo>
                  <a:lnTo>
                    <a:pt x="2295878" y="2796170"/>
                  </a:lnTo>
                  <a:lnTo>
                    <a:pt x="2257316" y="2819017"/>
                  </a:lnTo>
                  <a:lnTo>
                    <a:pt x="2218027" y="2840741"/>
                  </a:lnTo>
                  <a:lnTo>
                    <a:pt x="2178035" y="2861319"/>
                  </a:lnTo>
                  <a:lnTo>
                    <a:pt x="2137362" y="2880730"/>
                  </a:lnTo>
                  <a:lnTo>
                    <a:pt x="2096029" y="2898951"/>
                  </a:lnTo>
                  <a:lnTo>
                    <a:pt x="2054059" y="2915961"/>
                  </a:lnTo>
                  <a:lnTo>
                    <a:pt x="2011474" y="2931736"/>
                  </a:lnTo>
                  <a:lnTo>
                    <a:pt x="1968296" y="2946256"/>
                  </a:lnTo>
                  <a:lnTo>
                    <a:pt x="1924547" y="2959498"/>
                  </a:lnTo>
                  <a:lnTo>
                    <a:pt x="1880250" y="2971439"/>
                  </a:lnTo>
                  <a:lnTo>
                    <a:pt x="1835425" y="2982059"/>
                  </a:lnTo>
                  <a:lnTo>
                    <a:pt x="1790096" y="2991334"/>
                  </a:lnTo>
                  <a:lnTo>
                    <a:pt x="1744284" y="2999243"/>
                  </a:lnTo>
                  <a:lnTo>
                    <a:pt x="1698012" y="3005764"/>
                  </a:lnTo>
                  <a:lnTo>
                    <a:pt x="1651301" y="3010874"/>
                  </a:lnTo>
                  <a:lnTo>
                    <a:pt x="1604174" y="3014551"/>
                  </a:lnTo>
                  <a:lnTo>
                    <a:pt x="1556653" y="3016774"/>
                  </a:lnTo>
                  <a:lnTo>
                    <a:pt x="1508759" y="3017520"/>
                  </a:lnTo>
                  <a:lnTo>
                    <a:pt x="1460866" y="3016774"/>
                  </a:lnTo>
                  <a:lnTo>
                    <a:pt x="1413345" y="3014551"/>
                  </a:lnTo>
                  <a:lnTo>
                    <a:pt x="1366218" y="3010874"/>
                  </a:lnTo>
                  <a:lnTo>
                    <a:pt x="1319507" y="3005764"/>
                  </a:lnTo>
                  <a:lnTo>
                    <a:pt x="1273235" y="2999243"/>
                  </a:lnTo>
                  <a:lnTo>
                    <a:pt x="1227423" y="2991334"/>
                  </a:lnTo>
                  <a:lnTo>
                    <a:pt x="1182094" y="2982059"/>
                  </a:lnTo>
                  <a:lnTo>
                    <a:pt x="1137269" y="2971439"/>
                  </a:lnTo>
                  <a:lnTo>
                    <a:pt x="1092972" y="2959498"/>
                  </a:lnTo>
                  <a:lnTo>
                    <a:pt x="1049223" y="2946256"/>
                  </a:lnTo>
                  <a:lnTo>
                    <a:pt x="1006045" y="2931736"/>
                  </a:lnTo>
                  <a:lnTo>
                    <a:pt x="963460" y="2915961"/>
                  </a:lnTo>
                  <a:lnTo>
                    <a:pt x="921490" y="2898951"/>
                  </a:lnTo>
                  <a:lnTo>
                    <a:pt x="880157" y="2880730"/>
                  </a:lnTo>
                  <a:lnTo>
                    <a:pt x="839484" y="2861319"/>
                  </a:lnTo>
                  <a:lnTo>
                    <a:pt x="799492" y="2840741"/>
                  </a:lnTo>
                  <a:lnTo>
                    <a:pt x="760203" y="2819017"/>
                  </a:lnTo>
                  <a:lnTo>
                    <a:pt x="721641" y="2796170"/>
                  </a:lnTo>
                  <a:lnTo>
                    <a:pt x="683826" y="2772222"/>
                  </a:lnTo>
                  <a:lnTo>
                    <a:pt x="646780" y="2747195"/>
                  </a:lnTo>
                  <a:lnTo>
                    <a:pt x="610527" y="2721111"/>
                  </a:lnTo>
                  <a:lnTo>
                    <a:pt x="575088" y="2693992"/>
                  </a:lnTo>
                  <a:lnTo>
                    <a:pt x="540484" y="2665859"/>
                  </a:lnTo>
                  <a:lnTo>
                    <a:pt x="506739" y="2636737"/>
                  </a:lnTo>
                  <a:lnTo>
                    <a:pt x="473874" y="2606645"/>
                  </a:lnTo>
                  <a:lnTo>
                    <a:pt x="441912" y="2575607"/>
                  </a:lnTo>
                  <a:lnTo>
                    <a:pt x="410874" y="2543645"/>
                  </a:lnTo>
                  <a:lnTo>
                    <a:pt x="380782" y="2510780"/>
                  </a:lnTo>
                  <a:lnTo>
                    <a:pt x="351660" y="2477035"/>
                  </a:lnTo>
                  <a:lnTo>
                    <a:pt x="323527" y="2442431"/>
                  </a:lnTo>
                  <a:lnTo>
                    <a:pt x="296408" y="2406992"/>
                  </a:lnTo>
                  <a:lnTo>
                    <a:pt x="270324" y="2370739"/>
                  </a:lnTo>
                  <a:lnTo>
                    <a:pt x="245297" y="2333693"/>
                  </a:lnTo>
                  <a:lnTo>
                    <a:pt x="221349" y="2295878"/>
                  </a:lnTo>
                  <a:lnTo>
                    <a:pt x="198502" y="2257316"/>
                  </a:lnTo>
                  <a:lnTo>
                    <a:pt x="176778" y="2218027"/>
                  </a:lnTo>
                  <a:lnTo>
                    <a:pt x="156200" y="2178035"/>
                  </a:lnTo>
                  <a:lnTo>
                    <a:pt x="136789" y="2137362"/>
                  </a:lnTo>
                  <a:lnTo>
                    <a:pt x="118568" y="2096029"/>
                  </a:lnTo>
                  <a:lnTo>
                    <a:pt x="101558" y="2054059"/>
                  </a:lnTo>
                  <a:lnTo>
                    <a:pt x="85783" y="2011474"/>
                  </a:lnTo>
                  <a:lnTo>
                    <a:pt x="71263" y="1968296"/>
                  </a:lnTo>
                  <a:lnTo>
                    <a:pt x="58021" y="1924547"/>
                  </a:lnTo>
                  <a:lnTo>
                    <a:pt x="46080" y="1880250"/>
                  </a:lnTo>
                  <a:lnTo>
                    <a:pt x="35460" y="1835425"/>
                  </a:lnTo>
                  <a:lnTo>
                    <a:pt x="26185" y="1790096"/>
                  </a:lnTo>
                  <a:lnTo>
                    <a:pt x="18276" y="1744284"/>
                  </a:lnTo>
                  <a:lnTo>
                    <a:pt x="11755" y="1698012"/>
                  </a:lnTo>
                  <a:lnTo>
                    <a:pt x="6645" y="1651301"/>
                  </a:lnTo>
                  <a:lnTo>
                    <a:pt x="2968" y="1604174"/>
                  </a:lnTo>
                  <a:lnTo>
                    <a:pt x="745" y="1556653"/>
                  </a:lnTo>
                  <a:lnTo>
                    <a:pt x="0" y="1508759"/>
                  </a:lnTo>
                  <a:close/>
                </a:path>
              </a:pathLst>
            </a:custGeom>
            <a:ln w="19050">
              <a:solidFill>
                <a:srgbClr val="3946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26853" y="4197477"/>
              <a:ext cx="314325" cy="1838960"/>
            </a:xfrm>
            <a:custGeom>
              <a:avLst/>
              <a:gdLst/>
              <a:ahLst/>
              <a:cxnLst/>
              <a:rect l="l" t="t" r="r" b="b"/>
              <a:pathLst>
                <a:path w="314325" h="1838960">
                  <a:moveTo>
                    <a:pt x="3428" y="0"/>
                  </a:moveTo>
                  <a:lnTo>
                    <a:pt x="32410" y="39134"/>
                  </a:lnTo>
                  <a:lnTo>
                    <a:pt x="59972" y="78954"/>
                  </a:lnTo>
                  <a:lnTo>
                    <a:pt x="86116" y="119424"/>
                  </a:lnTo>
                  <a:lnTo>
                    <a:pt x="110840" y="160511"/>
                  </a:lnTo>
                  <a:lnTo>
                    <a:pt x="134146" y="202180"/>
                  </a:lnTo>
                  <a:lnTo>
                    <a:pt x="156034" y="244397"/>
                  </a:lnTo>
                  <a:lnTo>
                    <a:pt x="176503" y="287127"/>
                  </a:lnTo>
                  <a:lnTo>
                    <a:pt x="195554" y="330336"/>
                  </a:lnTo>
                  <a:lnTo>
                    <a:pt x="213186" y="373989"/>
                  </a:lnTo>
                  <a:lnTo>
                    <a:pt x="229400" y="418052"/>
                  </a:lnTo>
                  <a:lnTo>
                    <a:pt x="244196" y="462491"/>
                  </a:lnTo>
                  <a:lnTo>
                    <a:pt x="257574" y="507272"/>
                  </a:lnTo>
                  <a:lnTo>
                    <a:pt x="269535" y="552359"/>
                  </a:lnTo>
                  <a:lnTo>
                    <a:pt x="280077" y="597718"/>
                  </a:lnTo>
                  <a:lnTo>
                    <a:pt x="289201" y="643315"/>
                  </a:lnTo>
                  <a:lnTo>
                    <a:pt x="296908" y="689116"/>
                  </a:lnTo>
                  <a:lnTo>
                    <a:pt x="303198" y="735087"/>
                  </a:lnTo>
                  <a:lnTo>
                    <a:pt x="308070" y="781192"/>
                  </a:lnTo>
                  <a:lnTo>
                    <a:pt x="311524" y="827397"/>
                  </a:lnTo>
                  <a:lnTo>
                    <a:pt x="313562" y="873669"/>
                  </a:lnTo>
                  <a:lnTo>
                    <a:pt x="314182" y="919972"/>
                  </a:lnTo>
                  <a:lnTo>
                    <a:pt x="313385" y="966272"/>
                  </a:lnTo>
                  <a:lnTo>
                    <a:pt x="311171" y="1012535"/>
                  </a:lnTo>
                  <a:lnTo>
                    <a:pt x="307540" y="1058726"/>
                  </a:lnTo>
                  <a:lnTo>
                    <a:pt x="302492" y="1104812"/>
                  </a:lnTo>
                  <a:lnTo>
                    <a:pt x="296028" y="1150757"/>
                  </a:lnTo>
                  <a:lnTo>
                    <a:pt x="288147" y="1196527"/>
                  </a:lnTo>
                  <a:lnTo>
                    <a:pt x="278849" y="1242088"/>
                  </a:lnTo>
                  <a:lnTo>
                    <a:pt x="268135" y="1287405"/>
                  </a:lnTo>
                  <a:lnTo>
                    <a:pt x="256005" y="1332444"/>
                  </a:lnTo>
                  <a:lnTo>
                    <a:pt x="242458" y="1377171"/>
                  </a:lnTo>
                  <a:lnTo>
                    <a:pt x="227496" y="1421551"/>
                  </a:lnTo>
                  <a:lnTo>
                    <a:pt x="211117" y="1465550"/>
                  </a:lnTo>
                  <a:lnTo>
                    <a:pt x="193322" y="1509133"/>
                  </a:lnTo>
                  <a:lnTo>
                    <a:pt x="174111" y="1552266"/>
                  </a:lnTo>
                  <a:lnTo>
                    <a:pt x="153485" y="1594914"/>
                  </a:lnTo>
                  <a:lnTo>
                    <a:pt x="131443" y="1637044"/>
                  </a:lnTo>
                  <a:lnTo>
                    <a:pt x="107985" y="1678620"/>
                  </a:lnTo>
                  <a:lnTo>
                    <a:pt x="83112" y="1719609"/>
                  </a:lnTo>
                  <a:lnTo>
                    <a:pt x="56823" y="1759976"/>
                  </a:lnTo>
                  <a:lnTo>
                    <a:pt x="29119" y="1799686"/>
                  </a:lnTo>
                  <a:lnTo>
                    <a:pt x="0" y="1838706"/>
                  </a:lnTo>
                </a:path>
              </a:pathLst>
            </a:custGeom>
            <a:ln w="7620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558527" y="4733544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1000" y="0"/>
                  </a:moveTo>
                  <a:lnTo>
                    <a:pt x="333204" y="2968"/>
                  </a:lnTo>
                  <a:lnTo>
                    <a:pt x="287181" y="11634"/>
                  </a:lnTo>
                  <a:lnTo>
                    <a:pt x="243288" y="25643"/>
                  </a:lnTo>
                  <a:lnTo>
                    <a:pt x="201881" y="44636"/>
                  </a:lnTo>
                  <a:lnTo>
                    <a:pt x="163318" y="68257"/>
                  </a:lnTo>
                  <a:lnTo>
                    <a:pt x="127955" y="96149"/>
                  </a:lnTo>
                  <a:lnTo>
                    <a:pt x="96149" y="127955"/>
                  </a:lnTo>
                  <a:lnTo>
                    <a:pt x="68257" y="163318"/>
                  </a:lnTo>
                  <a:lnTo>
                    <a:pt x="44636" y="201881"/>
                  </a:lnTo>
                  <a:lnTo>
                    <a:pt x="25643" y="243288"/>
                  </a:lnTo>
                  <a:lnTo>
                    <a:pt x="11634" y="287181"/>
                  </a:lnTo>
                  <a:lnTo>
                    <a:pt x="2968" y="333204"/>
                  </a:lnTo>
                  <a:lnTo>
                    <a:pt x="0" y="381000"/>
                  </a:lnTo>
                  <a:lnTo>
                    <a:pt x="2968" y="428795"/>
                  </a:lnTo>
                  <a:lnTo>
                    <a:pt x="11634" y="474818"/>
                  </a:lnTo>
                  <a:lnTo>
                    <a:pt x="25643" y="518711"/>
                  </a:lnTo>
                  <a:lnTo>
                    <a:pt x="44636" y="560118"/>
                  </a:lnTo>
                  <a:lnTo>
                    <a:pt x="68257" y="598681"/>
                  </a:lnTo>
                  <a:lnTo>
                    <a:pt x="96149" y="634044"/>
                  </a:lnTo>
                  <a:lnTo>
                    <a:pt x="127955" y="665850"/>
                  </a:lnTo>
                  <a:lnTo>
                    <a:pt x="163318" y="693742"/>
                  </a:lnTo>
                  <a:lnTo>
                    <a:pt x="201881" y="717363"/>
                  </a:lnTo>
                  <a:lnTo>
                    <a:pt x="243288" y="736356"/>
                  </a:lnTo>
                  <a:lnTo>
                    <a:pt x="287181" y="750365"/>
                  </a:lnTo>
                  <a:lnTo>
                    <a:pt x="333204" y="759031"/>
                  </a:lnTo>
                  <a:lnTo>
                    <a:pt x="381000" y="762000"/>
                  </a:lnTo>
                  <a:lnTo>
                    <a:pt x="428795" y="759031"/>
                  </a:lnTo>
                  <a:lnTo>
                    <a:pt x="474818" y="750365"/>
                  </a:lnTo>
                  <a:lnTo>
                    <a:pt x="518711" y="736356"/>
                  </a:lnTo>
                  <a:lnTo>
                    <a:pt x="560118" y="717363"/>
                  </a:lnTo>
                  <a:lnTo>
                    <a:pt x="598681" y="693742"/>
                  </a:lnTo>
                  <a:lnTo>
                    <a:pt x="634044" y="665850"/>
                  </a:lnTo>
                  <a:lnTo>
                    <a:pt x="665850" y="634044"/>
                  </a:lnTo>
                  <a:lnTo>
                    <a:pt x="693742" y="598681"/>
                  </a:lnTo>
                  <a:lnTo>
                    <a:pt x="717363" y="560118"/>
                  </a:lnTo>
                  <a:lnTo>
                    <a:pt x="736356" y="518711"/>
                  </a:lnTo>
                  <a:lnTo>
                    <a:pt x="750365" y="474818"/>
                  </a:lnTo>
                  <a:lnTo>
                    <a:pt x="759031" y="428795"/>
                  </a:lnTo>
                  <a:lnTo>
                    <a:pt x="762000" y="381000"/>
                  </a:lnTo>
                  <a:lnTo>
                    <a:pt x="759031" y="333204"/>
                  </a:lnTo>
                  <a:lnTo>
                    <a:pt x="750365" y="287181"/>
                  </a:lnTo>
                  <a:lnTo>
                    <a:pt x="736356" y="243288"/>
                  </a:lnTo>
                  <a:lnTo>
                    <a:pt x="717363" y="201881"/>
                  </a:lnTo>
                  <a:lnTo>
                    <a:pt x="693742" y="163318"/>
                  </a:lnTo>
                  <a:lnTo>
                    <a:pt x="665850" y="127955"/>
                  </a:lnTo>
                  <a:lnTo>
                    <a:pt x="634044" y="96149"/>
                  </a:lnTo>
                  <a:lnTo>
                    <a:pt x="598681" y="68257"/>
                  </a:lnTo>
                  <a:lnTo>
                    <a:pt x="560118" y="44636"/>
                  </a:lnTo>
                  <a:lnTo>
                    <a:pt x="518711" y="25643"/>
                  </a:lnTo>
                  <a:lnTo>
                    <a:pt x="474818" y="11634"/>
                  </a:lnTo>
                  <a:lnTo>
                    <a:pt x="428795" y="2968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846944" y="4921758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545580" y="4159377"/>
            <a:ext cx="762000" cy="1915160"/>
            <a:chOff x="6545580" y="4159377"/>
            <a:chExt cx="762000" cy="1915160"/>
          </a:xfrm>
        </p:grpSpPr>
        <p:sp>
          <p:nvSpPr>
            <p:cNvPr id="11" name="object 11"/>
            <p:cNvSpPr/>
            <p:nvPr/>
          </p:nvSpPr>
          <p:spPr>
            <a:xfrm>
              <a:off x="6923548" y="4197477"/>
              <a:ext cx="314325" cy="1838960"/>
            </a:xfrm>
            <a:custGeom>
              <a:avLst/>
              <a:gdLst/>
              <a:ahLst/>
              <a:cxnLst/>
              <a:rect l="l" t="t" r="r" b="b"/>
              <a:pathLst>
                <a:path w="314325" h="1838960">
                  <a:moveTo>
                    <a:pt x="310753" y="0"/>
                  </a:moveTo>
                  <a:lnTo>
                    <a:pt x="281771" y="39134"/>
                  </a:lnTo>
                  <a:lnTo>
                    <a:pt x="254209" y="78954"/>
                  </a:lnTo>
                  <a:lnTo>
                    <a:pt x="228065" y="119424"/>
                  </a:lnTo>
                  <a:lnTo>
                    <a:pt x="203341" y="160511"/>
                  </a:lnTo>
                  <a:lnTo>
                    <a:pt x="180035" y="202180"/>
                  </a:lnTo>
                  <a:lnTo>
                    <a:pt x="158147" y="244397"/>
                  </a:lnTo>
                  <a:lnTo>
                    <a:pt x="137678" y="287127"/>
                  </a:lnTo>
                  <a:lnTo>
                    <a:pt x="118627" y="330336"/>
                  </a:lnTo>
                  <a:lnTo>
                    <a:pt x="100995" y="373989"/>
                  </a:lnTo>
                  <a:lnTo>
                    <a:pt x="84781" y="418052"/>
                  </a:lnTo>
                  <a:lnTo>
                    <a:pt x="69985" y="462491"/>
                  </a:lnTo>
                  <a:lnTo>
                    <a:pt x="56607" y="507272"/>
                  </a:lnTo>
                  <a:lnTo>
                    <a:pt x="44647" y="552359"/>
                  </a:lnTo>
                  <a:lnTo>
                    <a:pt x="34104" y="597718"/>
                  </a:lnTo>
                  <a:lnTo>
                    <a:pt x="24980" y="643315"/>
                  </a:lnTo>
                  <a:lnTo>
                    <a:pt x="17273" y="689116"/>
                  </a:lnTo>
                  <a:lnTo>
                    <a:pt x="10983" y="735087"/>
                  </a:lnTo>
                  <a:lnTo>
                    <a:pt x="6111" y="781192"/>
                  </a:lnTo>
                  <a:lnTo>
                    <a:pt x="2657" y="827397"/>
                  </a:lnTo>
                  <a:lnTo>
                    <a:pt x="620" y="873669"/>
                  </a:lnTo>
                  <a:lnTo>
                    <a:pt x="0" y="919972"/>
                  </a:lnTo>
                  <a:lnTo>
                    <a:pt x="796" y="966272"/>
                  </a:lnTo>
                  <a:lnTo>
                    <a:pt x="3010" y="1012535"/>
                  </a:lnTo>
                  <a:lnTo>
                    <a:pt x="6641" y="1058726"/>
                  </a:lnTo>
                  <a:lnTo>
                    <a:pt x="11689" y="1104812"/>
                  </a:lnTo>
                  <a:lnTo>
                    <a:pt x="18153" y="1150757"/>
                  </a:lnTo>
                  <a:lnTo>
                    <a:pt x="26034" y="1196527"/>
                  </a:lnTo>
                  <a:lnTo>
                    <a:pt x="35332" y="1242088"/>
                  </a:lnTo>
                  <a:lnTo>
                    <a:pt x="46046" y="1287405"/>
                  </a:lnTo>
                  <a:lnTo>
                    <a:pt x="58176" y="1332444"/>
                  </a:lnTo>
                  <a:lnTo>
                    <a:pt x="71723" y="1377171"/>
                  </a:lnTo>
                  <a:lnTo>
                    <a:pt x="86686" y="1421551"/>
                  </a:lnTo>
                  <a:lnTo>
                    <a:pt x="103064" y="1465550"/>
                  </a:lnTo>
                  <a:lnTo>
                    <a:pt x="120859" y="1509133"/>
                  </a:lnTo>
                  <a:lnTo>
                    <a:pt x="140070" y="1552266"/>
                  </a:lnTo>
                  <a:lnTo>
                    <a:pt x="160696" y="1594914"/>
                  </a:lnTo>
                  <a:lnTo>
                    <a:pt x="182739" y="1637044"/>
                  </a:lnTo>
                  <a:lnTo>
                    <a:pt x="206196" y="1678620"/>
                  </a:lnTo>
                  <a:lnTo>
                    <a:pt x="231070" y="1719609"/>
                  </a:lnTo>
                  <a:lnTo>
                    <a:pt x="257358" y="1759976"/>
                  </a:lnTo>
                  <a:lnTo>
                    <a:pt x="285062" y="1799686"/>
                  </a:lnTo>
                  <a:lnTo>
                    <a:pt x="314182" y="1838706"/>
                  </a:lnTo>
                </a:path>
              </a:pathLst>
            </a:custGeom>
            <a:ln w="7620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45580" y="4733544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1000" y="0"/>
                  </a:moveTo>
                  <a:lnTo>
                    <a:pt x="333204" y="2968"/>
                  </a:lnTo>
                  <a:lnTo>
                    <a:pt x="287181" y="11634"/>
                  </a:lnTo>
                  <a:lnTo>
                    <a:pt x="243288" y="25643"/>
                  </a:lnTo>
                  <a:lnTo>
                    <a:pt x="201881" y="44636"/>
                  </a:lnTo>
                  <a:lnTo>
                    <a:pt x="163318" y="68257"/>
                  </a:lnTo>
                  <a:lnTo>
                    <a:pt x="127955" y="96149"/>
                  </a:lnTo>
                  <a:lnTo>
                    <a:pt x="96149" y="127955"/>
                  </a:lnTo>
                  <a:lnTo>
                    <a:pt x="68257" y="163318"/>
                  </a:lnTo>
                  <a:lnTo>
                    <a:pt x="44636" y="201881"/>
                  </a:lnTo>
                  <a:lnTo>
                    <a:pt x="25643" y="243288"/>
                  </a:lnTo>
                  <a:lnTo>
                    <a:pt x="11634" y="287181"/>
                  </a:lnTo>
                  <a:lnTo>
                    <a:pt x="2968" y="333204"/>
                  </a:lnTo>
                  <a:lnTo>
                    <a:pt x="0" y="381000"/>
                  </a:lnTo>
                  <a:lnTo>
                    <a:pt x="2968" y="428795"/>
                  </a:lnTo>
                  <a:lnTo>
                    <a:pt x="11634" y="474818"/>
                  </a:lnTo>
                  <a:lnTo>
                    <a:pt x="25643" y="518711"/>
                  </a:lnTo>
                  <a:lnTo>
                    <a:pt x="44636" y="560118"/>
                  </a:lnTo>
                  <a:lnTo>
                    <a:pt x="68257" y="598681"/>
                  </a:lnTo>
                  <a:lnTo>
                    <a:pt x="96149" y="634044"/>
                  </a:lnTo>
                  <a:lnTo>
                    <a:pt x="127955" y="665850"/>
                  </a:lnTo>
                  <a:lnTo>
                    <a:pt x="163318" y="693742"/>
                  </a:lnTo>
                  <a:lnTo>
                    <a:pt x="201881" y="717363"/>
                  </a:lnTo>
                  <a:lnTo>
                    <a:pt x="243288" y="736356"/>
                  </a:lnTo>
                  <a:lnTo>
                    <a:pt x="287181" y="750365"/>
                  </a:lnTo>
                  <a:lnTo>
                    <a:pt x="333204" y="759031"/>
                  </a:lnTo>
                  <a:lnTo>
                    <a:pt x="381000" y="762000"/>
                  </a:lnTo>
                  <a:lnTo>
                    <a:pt x="428795" y="759031"/>
                  </a:lnTo>
                  <a:lnTo>
                    <a:pt x="474818" y="750365"/>
                  </a:lnTo>
                  <a:lnTo>
                    <a:pt x="518711" y="736356"/>
                  </a:lnTo>
                  <a:lnTo>
                    <a:pt x="560118" y="717363"/>
                  </a:lnTo>
                  <a:lnTo>
                    <a:pt x="598681" y="693742"/>
                  </a:lnTo>
                  <a:lnTo>
                    <a:pt x="634044" y="665850"/>
                  </a:lnTo>
                  <a:lnTo>
                    <a:pt x="665850" y="634044"/>
                  </a:lnTo>
                  <a:lnTo>
                    <a:pt x="693742" y="598681"/>
                  </a:lnTo>
                  <a:lnTo>
                    <a:pt x="717363" y="560118"/>
                  </a:lnTo>
                  <a:lnTo>
                    <a:pt x="736356" y="518711"/>
                  </a:lnTo>
                  <a:lnTo>
                    <a:pt x="750365" y="474818"/>
                  </a:lnTo>
                  <a:lnTo>
                    <a:pt x="759031" y="428795"/>
                  </a:lnTo>
                  <a:lnTo>
                    <a:pt x="762000" y="381000"/>
                  </a:lnTo>
                  <a:lnTo>
                    <a:pt x="759031" y="333204"/>
                  </a:lnTo>
                  <a:lnTo>
                    <a:pt x="750365" y="287181"/>
                  </a:lnTo>
                  <a:lnTo>
                    <a:pt x="736356" y="243288"/>
                  </a:lnTo>
                  <a:lnTo>
                    <a:pt x="717363" y="201881"/>
                  </a:lnTo>
                  <a:lnTo>
                    <a:pt x="693742" y="163318"/>
                  </a:lnTo>
                  <a:lnTo>
                    <a:pt x="665850" y="127955"/>
                  </a:lnTo>
                  <a:lnTo>
                    <a:pt x="634044" y="96149"/>
                  </a:lnTo>
                  <a:lnTo>
                    <a:pt x="598681" y="68257"/>
                  </a:lnTo>
                  <a:lnTo>
                    <a:pt x="560118" y="44636"/>
                  </a:lnTo>
                  <a:lnTo>
                    <a:pt x="518711" y="25643"/>
                  </a:lnTo>
                  <a:lnTo>
                    <a:pt x="474818" y="11634"/>
                  </a:lnTo>
                  <a:lnTo>
                    <a:pt x="428795" y="2968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834378" y="4921758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75308" y="4111523"/>
            <a:ext cx="4860290" cy="231965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470"/>
              </a:spcBef>
            </a:pPr>
            <a:r>
              <a:rPr sz="2200" b="1" spc="95" dirty="0">
                <a:solidFill>
                  <a:srgbClr val="3E3E3E"/>
                </a:solidFill>
                <a:latin typeface="Trebuchet MS"/>
                <a:cs typeface="Trebuchet MS"/>
              </a:rPr>
              <a:t>IP</a:t>
            </a:r>
            <a:r>
              <a:rPr sz="2200" b="1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Trebuchet MS"/>
                <a:cs typeface="Trebuchet MS"/>
              </a:rPr>
              <a:t>Address</a:t>
            </a:r>
            <a:endParaRPr sz="2200">
              <a:latin typeface="Trebuchet MS"/>
              <a:cs typeface="Trebuchet MS"/>
            </a:endParaRPr>
          </a:p>
          <a:p>
            <a:pPr marL="12700" marR="5080" indent="-1270" algn="ctr">
              <a:lnSpc>
                <a:spcPct val="113999"/>
              </a:lnSpc>
              <a:spcBef>
                <a:spcPts val="5"/>
              </a:spcBef>
            </a:pP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es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associate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map 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location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varying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degrees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accuracy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based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information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published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registrant,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including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name,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country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7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on,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city.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714735" y="4302023"/>
            <a:ext cx="4121150" cy="155638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470"/>
              </a:spcBef>
            </a:pPr>
            <a:r>
              <a:rPr sz="2200" b="1" spc="75" dirty="0">
                <a:solidFill>
                  <a:srgbClr val="3E3E3E"/>
                </a:solidFill>
                <a:latin typeface="Trebuchet MS"/>
                <a:cs typeface="Trebuchet MS"/>
              </a:rPr>
              <a:t>Location</a:t>
            </a:r>
            <a:r>
              <a:rPr sz="2200" b="1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Trebuchet MS"/>
                <a:cs typeface="Trebuchet MS"/>
              </a:rPr>
              <a:t>Services</a:t>
            </a:r>
            <a:endParaRPr sz="2200">
              <a:latin typeface="Trebuchet MS"/>
              <a:cs typeface="Trebuchet MS"/>
            </a:endParaRPr>
          </a:p>
          <a:p>
            <a:pPr marL="12065" marR="5080" algn="ctr">
              <a:lnSpc>
                <a:spcPct val="114100"/>
              </a:lnSpc>
            </a:pP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es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meth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ds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us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 </a:t>
            </a:r>
            <a:r>
              <a:rPr sz="22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OS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calculate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device's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geographical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position.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92211" y="4421123"/>
            <a:ext cx="1386840" cy="1386839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2715" y="306451"/>
            <a:ext cx="42906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solidFill>
                  <a:srgbClr val="3E3E3E"/>
                </a:solidFill>
              </a:rPr>
              <a:t>Time-Based</a:t>
            </a:r>
            <a:r>
              <a:rPr spc="-160" dirty="0">
                <a:solidFill>
                  <a:srgbClr val="3E3E3E"/>
                </a:solidFill>
              </a:rPr>
              <a:t> </a:t>
            </a:r>
            <a:r>
              <a:rPr spc="95" dirty="0">
                <a:solidFill>
                  <a:srgbClr val="3E3E3E"/>
                </a:solidFill>
              </a:rPr>
              <a:t>Restrictions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53788" y="1933193"/>
            <a:ext cx="73564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Time-based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restrictions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three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main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types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policies: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67884" y="760476"/>
            <a:ext cx="5977127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9419" y="3413759"/>
            <a:ext cx="3416807" cy="43891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18179" y="6444741"/>
            <a:ext cx="30829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Ti</a:t>
            </a:r>
            <a:r>
              <a:rPr sz="2200" spc="-145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570" dirty="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based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login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policy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03483" y="4800092"/>
            <a:ext cx="20840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Ri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login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policy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24527" y="3838194"/>
            <a:ext cx="20364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Ti</a:t>
            </a:r>
            <a:r>
              <a:rPr sz="2200" spc="-145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day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policy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72147" y="306451"/>
            <a:ext cx="2712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</a:rPr>
              <a:t>Account</a:t>
            </a:r>
            <a:r>
              <a:rPr spc="-190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Audits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0398" y="1882292"/>
            <a:ext cx="1333500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6285" marR="5080" indent="-4554220">
              <a:lnSpc>
                <a:spcPct val="114999"/>
              </a:lnSpc>
              <a:spcBef>
                <a:spcPts val="100"/>
              </a:spcBef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Accounting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auditing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processes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determine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whether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has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been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compromised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being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us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appr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priate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ly.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1155" y="760476"/>
            <a:ext cx="3851148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55135" y="2759964"/>
            <a:ext cx="9656064" cy="5644896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72147" y="306451"/>
            <a:ext cx="2712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</a:rPr>
              <a:t>Account</a:t>
            </a:r>
            <a:r>
              <a:rPr spc="-190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Audits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37407" y="1933193"/>
            <a:ext cx="10380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aid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detection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misuse,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audit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log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to: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1155" y="760476"/>
            <a:ext cx="3851148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130105" y="3812857"/>
            <a:ext cx="9930765" cy="936625"/>
            <a:chOff x="3130105" y="3812857"/>
            <a:chExt cx="9930765" cy="936625"/>
          </a:xfrm>
        </p:grpSpPr>
        <p:sp>
          <p:nvSpPr>
            <p:cNvPr id="6" name="object 6"/>
            <p:cNvSpPr/>
            <p:nvPr/>
          </p:nvSpPr>
          <p:spPr>
            <a:xfrm>
              <a:off x="3340607" y="4023360"/>
              <a:ext cx="536575" cy="528955"/>
            </a:xfrm>
            <a:custGeom>
              <a:avLst/>
              <a:gdLst/>
              <a:ahLst/>
              <a:cxnLst/>
              <a:rect l="l" t="t" r="r" b="b"/>
              <a:pathLst>
                <a:path w="536575" h="528954">
                  <a:moveTo>
                    <a:pt x="268224" y="0"/>
                  </a:moveTo>
                  <a:lnTo>
                    <a:pt x="220024" y="4259"/>
                  </a:lnTo>
                  <a:lnTo>
                    <a:pt x="174653" y="16540"/>
                  </a:lnTo>
                  <a:lnTo>
                    <a:pt x="132870" y="36096"/>
                  </a:lnTo>
                  <a:lnTo>
                    <a:pt x="95432" y="62180"/>
                  </a:lnTo>
                  <a:lnTo>
                    <a:pt x="63100" y="94047"/>
                  </a:lnTo>
                  <a:lnTo>
                    <a:pt x="36632" y="130951"/>
                  </a:lnTo>
                  <a:lnTo>
                    <a:pt x="16786" y="172144"/>
                  </a:lnTo>
                  <a:lnTo>
                    <a:pt x="4323" y="216880"/>
                  </a:lnTo>
                  <a:lnTo>
                    <a:pt x="0" y="264413"/>
                  </a:lnTo>
                  <a:lnTo>
                    <a:pt x="4323" y="311947"/>
                  </a:lnTo>
                  <a:lnTo>
                    <a:pt x="16786" y="356683"/>
                  </a:lnTo>
                  <a:lnTo>
                    <a:pt x="36632" y="397876"/>
                  </a:lnTo>
                  <a:lnTo>
                    <a:pt x="63100" y="434780"/>
                  </a:lnTo>
                  <a:lnTo>
                    <a:pt x="95432" y="466647"/>
                  </a:lnTo>
                  <a:lnTo>
                    <a:pt x="132870" y="492731"/>
                  </a:lnTo>
                  <a:lnTo>
                    <a:pt x="174653" y="512287"/>
                  </a:lnTo>
                  <a:lnTo>
                    <a:pt x="220024" y="524568"/>
                  </a:lnTo>
                  <a:lnTo>
                    <a:pt x="268224" y="528827"/>
                  </a:lnTo>
                  <a:lnTo>
                    <a:pt x="316423" y="524568"/>
                  </a:lnTo>
                  <a:lnTo>
                    <a:pt x="361794" y="512287"/>
                  </a:lnTo>
                  <a:lnTo>
                    <a:pt x="403577" y="492731"/>
                  </a:lnTo>
                  <a:lnTo>
                    <a:pt x="441015" y="466647"/>
                  </a:lnTo>
                  <a:lnTo>
                    <a:pt x="473347" y="434780"/>
                  </a:lnTo>
                  <a:lnTo>
                    <a:pt x="499815" y="397876"/>
                  </a:lnTo>
                  <a:lnTo>
                    <a:pt x="519661" y="356683"/>
                  </a:lnTo>
                  <a:lnTo>
                    <a:pt x="532124" y="311947"/>
                  </a:lnTo>
                  <a:lnTo>
                    <a:pt x="536447" y="264413"/>
                  </a:lnTo>
                  <a:lnTo>
                    <a:pt x="532124" y="216880"/>
                  </a:lnTo>
                  <a:lnTo>
                    <a:pt x="519661" y="172144"/>
                  </a:lnTo>
                  <a:lnTo>
                    <a:pt x="499815" y="130951"/>
                  </a:lnTo>
                  <a:lnTo>
                    <a:pt x="473347" y="94047"/>
                  </a:lnTo>
                  <a:lnTo>
                    <a:pt x="441015" y="62180"/>
                  </a:lnTo>
                  <a:lnTo>
                    <a:pt x="403577" y="36096"/>
                  </a:lnTo>
                  <a:lnTo>
                    <a:pt x="361794" y="16540"/>
                  </a:lnTo>
                  <a:lnTo>
                    <a:pt x="316423" y="4259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09543" y="4314444"/>
              <a:ext cx="370840" cy="365760"/>
            </a:xfrm>
            <a:custGeom>
              <a:avLst/>
              <a:gdLst/>
              <a:ahLst/>
              <a:cxnLst/>
              <a:rect l="l" t="t" r="r" b="b"/>
              <a:pathLst>
                <a:path w="370839" h="365760">
                  <a:moveTo>
                    <a:pt x="61468" y="0"/>
                  </a:moveTo>
                  <a:lnTo>
                    <a:pt x="0" y="0"/>
                  </a:lnTo>
                  <a:lnTo>
                    <a:pt x="6238" y="48007"/>
                  </a:lnTo>
                  <a:lnTo>
                    <a:pt x="18224" y="94006"/>
                  </a:lnTo>
                  <a:lnTo>
                    <a:pt x="35575" y="137642"/>
                  </a:lnTo>
                  <a:lnTo>
                    <a:pt x="57912" y="178562"/>
                  </a:lnTo>
                  <a:lnTo>
                    <a:pt x="84851" y="216412"/>
                  </a:lnTo>
                  <a:lnTo>
                    <a:pt x="116014" y="250840"/>
                  </a:lnTo>
                  <a:lnTo>
                    <a:pt x="151018" y="281493"/>
                  </a:lnTo>
                  <a:lnTo>
                    <a:pt x="189484" y="308017"/>
                  </a:lnTo>
                  <a:lnTo>
                    <a:pt x="231028" y="330059"/>
                  </a:lnTo>
                  <a:lnTo>
                    <a:pt x="275272" y="347265"/>
                  </a:lnTo>
                  <a:lnTo>
                    <a:pt x="321833" y="359283"/>
                  </a:lnTo>
                  <a:lnTo>
                    <a:pt x="370331" y="365759"/>
                  </a:lnTo>
                  <a:lnTo>
                    <a:pt x="370331" y="305307"/>
                  </a:lnTo>
                  <a:lnTo>
                    <a:pt x="321945" y="297650"/>
                  </a:lnTo>
                  <a:lnTo>
                    <a:pt x="276104" y="283614"/>
                  </a:lnTo>
                  <a:lnTo>
                    <a:pt x="233312" y="263684"/>
                  </a:lnTo>
                  <a:lnTo>
                    <a:pt x="194074" y="238347"/>
                  </a:lnTo>
                  <a:lnTo>
                    <a:pt x="158892" y="208089"/>
                  </a:lnTo>
                  <a:lnTo>
                    <a:pt x="128272" y="173396"/>
                  </a:lnTo>
                  <a:lnTo>
                    <a:pt x="102715" y="134755"/>
                  </a:lnTo>
                  <a:lnTo>
                    <a:pt x="82726" y="92651"/>
                  </a:lnTo>
                  <a:lnTo>
                    <a:pt x="68809" y="47570"/>
                  </a:lnTo>
                  <a:lnTo>
                    <a:pt x="61468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36263" y="3893820"/>
              <a:ext cx="370840" cy="367665"/>
            </a:xfrm>
            <a:custGeom>
              <a:avLst/>
              <a:gdLst/>
              <a:ahLst/>
              <a:cxnLst/>
              <a:rect l="l" t="t" r="r" b="b"/>
              <a:pathLst>
                <a:path w="370839" h="367664">
                  <a:moveTo>
                    <a:pt x="0" y="0"/>
                  </a:moveTo>
                  <a:lnTo>
                    <a:pt x="0" y="60705"/>
                  </a:lnTo>
                  <a:lnTo>
                    <a:pt x="48386" y="67976"/>
                  </a:lnTo>
                  <a:lnTo>
                    <a:pt x="94227" y="81824"/>
                  </a:lnTo>
                  <a:lnTo>
                    <a:pt x="137019" y="101731"/>
                  </a:lnTo>
                  <a:lnTo>
                    <a:pt x="176257" y="127180"/>
                  </a:lnTo>
                  <a:lnTo>
                    <a:pt x="211439" y="157654"/>
                  </a:lnTo>
                  <a:lnTo>
                    <a:pt x="242059" y="192635"/>
                  </a:lnTo>
                  <a:lnTo>
                    <a:pt x="267616" y="231606"/>
                  </a:lnTo>
                  <a:lnTo>
                    <a:pt x="287605" y="274049"/>
                  </a:lnTo>
                  <a:lnTo>
                    <a:pt x="301522" y="319448"/>
                  </a:lnTo>
                  <a:lnTo>
                    <a:pt x="308863" y="367283"/>
                  </a:lnTo>
                  <a:lnTo>
                    <a:pt x="370332" y="367283"/>
                  </a:lnTo>
                  <a:lnTo>
                    <a:pt x="364093" y="319059"/>
                  </a:lnTo>
                  <a:lnTo>
                    <a:pt x="352107" y="272855"/>
                  </a:lnTo>
                  <a:lnTo>
                    <a:pt x="334756" y="229028"/>
                  </a:lnTo>
                  <a:lnTo>
                    <a:pt x="312419" y="187931"/>
                  </a:lnTo>
                  <a:lnTo>
                    <a:pt x="285480" y="149919"/>
                  </a:lnTo>
                  <a:lnTo>
                    <a:pt x="254317" y="115347"/>
                  </a:lnTo>
                  <a:lnTo>
                    <a:pt x="219313" y="84569"/>
                  </a:lnTo>
                  <a:lnTo>
                    <a:pt x="180847" y="57940"/>
                  </a:lnTo>
                  <a:lnTo>
                    <a:pt x="139303" y="35813"/>
                  </a:lnTo>
                  <a:lnTo>
                    <a:pt x="95059" y="18545"/>
                  </a:lnTo>
                  <a:lnTo>
                    <a:pt x="48498" y="64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09544" y="3893819"/>
              <a:ext cx="797560" cy="786765"/>
            </a:xfrm>
            <a:custGeom>
              <a:avLst/>
              <a:gdLst/>
              <a:ahLst/>
              <a:cxnLst/>
              <a:rect l="l" t="t" r="r" b="b"/>
              <a:pathLst>
                <a:path w="797560" h="786764">
                  <a:moveTo>
                    <a:pt x="370332" y="0"/>
                  </a:moveTo>
                  <a:lnTo>
                    <a:pt x="321830" y="6489"/>
                  </a:lnTo>
                  <a:lnTo>
                    <a:pt x="275272" y="18554"/>
                  </a:lnTo>
                  <a:lnTo>
                    <a:pt x="231025" y="35814"/>
                  </a:lnTo>
                  <a:lnTo>
                    <a:pt x="189484" y="57950"/>
                  </a:lnTo>
                  <a:lnTo>
                    <a:pt x="151015" y="84582"/>
                  </a:lnTo>
                  <a:lnTo>
                    <a:pt x="116001" y="115354"/>
                  </a:lnTo>
                  <a:lnTo>
                    <a:pt x="84848" y="149923"/>
                  </a:lnTo>
                  <a:lnTo>
                    <a:pt x="57899" y="187934"/>
                  </a:lnTo>
                  <a:lnTo>
                    <a:pt x="35572" y="229031"/>
                  </a:lnTo>
                  <a:lnTo>
                    <a:pt x="18211" y="272859"/>
                  </a:lnTo>
                  <a:lnTo>
                    <a:pt x="6235" y="319062"/>
                  </a:lnTo>
                  <a:lnTo>
                    <a:pt x="0" y="367284"/>
                  </a:lnTo>
                  <a:lnTo>
                    <a:pt x="61468" y="367284"/>
                  </a:lnTo>
                  <a:lnTo>
                    <a:pt x="68808" y="319455"/>
                  </a:lnTo>
                  <a:lnTo>
                    <a:pt x="82715" y="274053"/>
                  </a:lnTo>
                  <a:lnTo>
                    <a:pt x="102704" y="231609"/>
                  </a:lnTo>
                  <a:lnTo>
                    <a:pt x="128270" y="192646"/>
                  </a:lnTo>
                  <a:lnTo>
                    <a:pt x="158889" y="157657"/>
                  </a:lnTo>
                  <a:lnTo>
                    <a:pt x="194068" y="127190"/>
                  </a:lnTo>
                  <a:lnTo>
                    <a:pt x="233311" y="101739"/>
                  </a:lnTo>
                  <a:lnTo>
                    <a:pt x="276098" y="81826"/>
                  </a:lnTo>
                  <a:lnTo>
                    <a:pt x="321945" y="67983"/>
                  </a:lnTo>
                  <a:lnTo>
                    <a:pt x="370332" y="60706"/>
                  </a:lnTo>
                  <a:lnTo>
                    <a:pt x="370332" y="0"/>
                  </a:lnTo>
                  <a:close/>
                </a:path>
                <a:path w="797560" h="786764">
                  <a:moveTo>
                    <a:pt x="797052" y="420624"/>
                  </a:moveTo>
                  <a:lnTo>
                    <a:pt x="735584" y="420624"/>
                  </a:lnTo>
                  <a:lnTo>
                    <a:pt x="728230" y="468198"/>
                  </a:lnTo>
                  <a:lnTo>
                    <a:pt x="714324" y="513283"/>
                  </a:lnTo>
                  <a:lnTo>
                    <a:pt x="694334" y="555383"/>
                  </a:lnTo>
                  <a:lnTo>
                    <a:pt x="668769" y="594029"/>
                  </a:lnTo>
                  <a:lnTo>
                    <a:pt x="638149" y="628713"/>
                  </a:lnTo>
                  <a:lnTo>
                    <a:pt x="602970" y="658977"/>
                  </a:lnTo>
                  <a:lnTo>
                    <a:pt x="563727" y="684314"/>
                  </a:lnTo>
                  <a:lnTo>
                    <a:pt x="520941" y="704240"/>
                  </a:lnTo>
                  <a:lnTo>
                    <a:pt x="475094" y="718286"/>
                  </a:lnTo>
                  <a:lnTo>
                    <a:pt x="426720" y="725932"/>
                  </a:lnTo>
                  <a:lnTo>
                    <a:pt x="426720" y="786384"/>
                  </a:lnTo>
                  <a:lnTo>
                    <a:pt x="475208" y="779919"/>
                  </a:lnTo>
                  <a:lnTo>
                    <a:pt x="521779" y="767892"/>
                  </a:lnTo>
                  <a:lnTo>
                    <a:pt x="566013" y="750684"/>
                  </a:lnTo>
                  <a:lnTo>
                    <a:pt x="607568" y="728649"/>
                  </a:lnTo>
                  <a:lnTo>
                    <a:pt x="646023" y="702119"/>
                  </a:lnTo>
                  <a:lnTo>
                    <a:pt x="681037" y="671474"/>
                  </a:lnTo>
                  <a:lnTo>
                    <a:pt x="712190" y="637044"/>
                  </a:lnTo>
                  <a:lnTo>
                    <a:pt x="739140" y="599198"/>
                  </a:lnTo>
                  <a:lnTo>
                    <a:pt x="761466" y="558266"/>
                  </a:lnTo>
                  <a:lnTo>
                    <a:pt x="778827" y="514642"/>
                  </a:lnTo>
                  <a:lnTo>
                    <a:pt x="790803" y="468642"/>
                  </a:lnTo>
                  <a:lnTo>
                    <a:pt x="797052" y="420624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34867" y="3817620"/>
              <a:ext cx="9921240" cy="927100"/>
            </a:xfrm>
            <a:custGeom>
              <a:avLst/>
              <a:gdLst/>
              <a:ahLst/>
              <a:cxnLst/>
              <a:rect l="l" t="t" r="r" b="b"/>
              <a:pathLst>
                <a:path w="9921240" h="927100">
                  <a:moveTo>
                    <a:pt x="0" y="154431"/>
                  </a:moveTo>
                  <a:lnTo>
                    <a:pt x="7867" y="105598"/>
                  </a:lnTo>
                  <a:lnTo>
                    <a:pt x="29780" y="63203"/>
                  </a:lnTo>
                  <a:lnTo>
                    <a:pt x="63203" y="29780"/>
                  </a:lnTo>
                  <a:lnTo>
                    <a:pt x="105598" y="7867"/>
                  </a:lnTo>
                  <a:lnTo>
                    <a:pt x="154431" y="0"/>
                  </a:lnTo>
                  <a:lnTo>
                    <a:pt x="9766808" y="0"/>
                  </a:lnTo>
                  <a:lnTo>
                    <a:pt x="9815641" y="7867"/>
                  </a:lnTo>
                  <a:lnTo>
                    <a:pt x="9858036" y="29780"/>
                  </a:lnTo>
                  <a:lnTo>
                    <a:pt x="9891459" y="63203"/>
                  </a:lnTo>
                  <a:lnTo>
                    <a:pt x="9913372" y="105598"/>
                  </a:lnTo>
                  <a:lnTo>
                    <a:pt x="9921240" y="154431"/>
                  </a:lnTo>
                  <a:lnTo>
                    <a:pt x="9921240" y="772159"/>
                  </a:lnTo>
                  <a:lnTo>
                    <a:pt x="9913372" y="820993"/>
                  </a:lnTo>
                  <a:lnTo>
                    <a:pt x="9891459" y="863388"/>
                  </a:lnTo>
                  <a:lnTo>
                    <a:pt x="9858036" y="896811"/>
                  </a:lnTo>
                  <a:lnTo>
                    <a:pt x="9815641" y="918724"/>
                  </a:lnTo>
                  <a:lnTo>
                    <a:pt x="9766808" y="926591"/>
                  </a:lnTo>
                  <a:lnTo>
                    <a:pt x="154431" y="926591"/>
                  </a:lnTo>
                  <a:lnTo>
                    <a:pt x="105598" y="918724"/>
                  </a:lnTo>
                  <a:lnTo>
                    <a:pt x="63203" y="896811"/>
                  </a:lnTo>
                  <a:lnTo>
                    <a:pt x="29780" y="863388"/>
                  </a:lnTo>
                  <a:lnTo>
                    <a:pt x="7867" y="820993"/>
                  </a:lnTo>
                  <a:lnTo>
                    <a:pt x="0" y="772159"/>
                  </a:lnTo>
                  <a:lnTo>
                    <a:pt x="0" y="154431"/>
                  </a:lnTo>
                  <a:close/>
                </a:path>
              </a:pathLst>
            </a:custGeom>
            <a:ln w="952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062729" y="4086300"/>
            <a:ext cx="27514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Trac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al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actions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30105" y="5574601"/>
            <a:ext cx="9930765" cy="936625"/>
            <a:chOff x="3130105" y="5574601"/>
            <a:chExt cx="9930765" cy="936625"/>
          </a:xfrm>
        </p:grpSpPr>
        <p:sp>
          <p:nvSpPr>
            <p:cNvPr id="13" name="object 13"/>
            <p:cNvSpPr/>
            <p:nvPr/>
          </p:nvSpPr>
          <p:spPr>
            <a:xfrm>
              <a:off x="3340607" y="5785104"/>
              <a:ext cx="536575" cy="528955"/>
            </a:xfrm>
            <a:custGeom>
              <a:avLst/>
              <a:gdLst/>
              <a:ahLst/>
              <a:cxnLst/>
              <a:rect l="l" t="t" r="r" b="b"/>
              <a:pathLst>
                <a:path w="536575" h="528954">
                  <a:moveTo>
                    <a:pt x="268224" y="0"/>
                  </a:moveTo>
                  <a:lnTo>
                    <a:pt x="220024" y="4259"/>
                  </a:lnTo>
                  <a:lnTo>
                    <a:pt x="174653" y="16540"/>
                  </a:lnTo>
                  <a:lnTo>
                    <a:pt x="132870" y="36096"/>
                  </a:lnTo>
                  <a:lnTo>
                    <a:pt x="95432" y="62180"/>
                  </a:lnTo>
                  <a:lnTo>
                    <a:pt x="63100" y="94047"/>
                  </a:lnTo>
                  <a:lnTo>
                    <a:pt x="36632" y="130951"/>
                  </a:lnTo>
                  <a:lnTo>
                    <a:pt x="16786" y="172144"/>
                  </a:lnTo>
                  <a:lnTo>
                    <a:pt x="4323" y="216880"/>
                  </a:lnTo>
                  <a:lnTo>
                    <a:pt x="0" y="264414"/>
                  </a:lnTo>
                  <a:lnTo>
                    <a:pt x="4323" y="311947"/>
                  </a:lnTo>
                  <a:lnTo>
                    <a:pt x="16786" y="356683"/>
                  </a:lnTo>
                  <a:lnTo>
                    <a:pt x="36632" y="397876"/>
                  </a:lnTo>
                  <a:lnTo>
                    <a:pt x="63100" y="434780"/>
                  </a:lnTo>
                  <a:lnTo>
                    <a:pt x="95432" y="466647"/>
                  </a:lnTo>
                  <a:lnTo>
                    <a:pt x="132870" y="492731"/>
                  </a:lnTo>
                  <a:lnTo>
                    <a:pt x="174653" y="512287"/>
                  </a:lnTo>
                  <a:lnTo>
                    <a:pt x="220024" y="524568"/>
                  </a:lnTo>
                  <a:lnTo>
                    <a:pt x="268224" y="528828"/>
                  </a:lnTo>
                  <a:lnTo>
                    <a:pt x="316423" y="524568"/>
                  </a:lnTo>
                  <a:lnTo>
                    <a:pt x="361794" y="512287"/>
                  </a:lnTo>
                  <a:lnTo>
                    <a:pt x="403577" y="492731"/>
                  </a:lnTo>
                  <a:lnTo>
                    <a:pt x="441015" y="466647"/>
                  </a:lnTo>
                  <a:lnTo>
                    <a:pt x="473347" y="434780"/>
                  </a:lnTo>
                  <a:lnTo>
                    <a:pt x="499815" y="397876"/>
                  </a:lnTo>
                  <a:lnTo>
                    <a:pt x="519661" y="356683"/>
                  </a:lnTo>
                  <a:lnTo>
                    <a:pt x="532124" y="311947"/>
                  </a:lnTo>
                  <a:lnTo>
                    <a:pt x="536447" y="264414"/>
                  </a:lnTo>
                  <a:lnTo>
                    <a:pt x="532124" y="216880"/>
                  </a:lnTo>
                  <a:lnTo>
                    <a:pt x="519661" y="172144"/>
                  </a:lnTo>
                  <a:lnTo>
                    <a:pt x="499815" y="130951"/>
                  </a:lnTo>
                  <a:lnTo>
                    <a:pt x="473347" y="94047"/>
                  </a:lnTo>
                  <a:lnTo>
                    <a:pt x="441015" y="62180"/>
                  </a:lnTo>
                  <a:lnTo>
                    <a:pt x="403577" y="36096"/>
                  </a:lnTo>
                  <a:lnTo>
                    <a:pt x="361794" y="16540"/>
                  </a:lnTo>
                  <a:lnTo>
                    <a:pt x="316423" y="4259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09543" y="6076188"/>
              <a:ext cx="370840" cy="365760"/>
            </a:xfrm>
            <a:custGeom>
              <a:avLst/>
              <a:gdLst/>
              <a:ahLst/>
              <a:cxnLst/>
              <a:rect l="l" t="t" r="r" b="b"/>
              <a:pathLst>
                <a:path w="370839" h="365760">
                  <a:moveTo>
                    <a:pt x="61468" y="0"/>
                  </a:moveTo>
                  <a:lnTo>
                    <a:pt x="0" y="0"/>
                  </a:lnTo>
                  <a:lnTo>
                    <a:pt x="6238" y="48007"/>
                  </a:lnTo>
                  <a:lnTo>
                    <a:pt x="18224" y="94006"/>
                  </a:lnTo>
                  <a:lnTo>
                    <a:pt x="35575" y="137642"/>
                  </a:lnTo>
                  <a:lnTo>
                    <a:pt x="57912" y="178562"/>
                  </a:lnTo>
                  <a:lnTo>
                    <a:pt x="84851" y="216412"/>
                  </a:lnTo>
                  <a:lnTo>
                    <a:pt x="116014" y="250840"/>
                  </a:lnTo>
                  <a:lnTo>
                    <a:pt x="151018" y="281493"/>
                  </a:lnTo>
                  <a:lnTo>
                    <a:pt x="189484" y="308017"/>
                  </a:lnTo>
                  <a:lnTo>
                    <a:pt x="231028" y="330059"/>
                  </a:lnTo>
                  <a:lnTo>
                    <a:pt x="275272" y="347265"/>
                  </a:lnTo>
                  <a:lnTo>
                    <a:pt x="321833" y="359283"/>
                  </a:lnTo>
                  <a:lnTo>
                    <a:pt x="370331" y="365760"/>
                  </a:lnTo>
                  <a:lnTo>
                    <a:pt x="370331" y="305307"/>
                  </a:lnTo>
                  <a:lnTo>
                    <a:pt x="321945" y="297650"/>
                  </a:lnTo>
                  <a:lnTo>
                    <a:pt x="276104" y="283614"/>
                  </a:lnTo>
                  <a:lnTo>
                    <a:pt x="233312" y="263684"/>
                  </a:lnTo>
                  <a:lnTo>
                    <a:pt x="194074" y="238347"/>
                  </a:lnTo>
                  <a:lnTo>
                    <a:pt x="158892" y="208089"/>
                  </a:lnTo>
                  <a:lnTo>
                    <a:pt x="128272" y="173396"/>
                  </a:lnTo>
                  <a:lnTo>
                    <a:pt x="102715" y="134755"/>
                  </a:lnTo>
                  <a:lnTo>
                    <a:pt x="82726" y="92651"/>
                  </a:lnTo>
                  <a:lnTo>
                    <a:pt x="68809" y="47570"/>
                  </a:lnTo>
                  <a:lnTo>
                    <a:pt x="61468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36263" y="5655564"/>
              <a:ext cx="370840" cy="367665"/>
            </a:xfrm>
            <a:custGeom>
              <a:avLst/>
              <a:gdLst/>
              <a:ahLst/>
              <a:cxnLst/>
              <a:rect l="l" t="t" r="r" b="b"/>
              <a:pathLst>
                <a:path w="370839" h="367664">
                  <a:moveTo>
                    <a:pt x="0" y="0"/>
                  </a:moveTo>
                  <a:lnTo>
                    <a:pt x="0" y="60706"/>
                  </a:lnTo>
                  <a:lnTo>
                    <a:pt x="48386" y="67976"/>
                  </a:lnTo>
                  <a:lnTo>
                    <a:pt x="94227" y="81824"/>
                  </a:lnTo>
                  <a:lnTo>
                    <a:pt x="137019" y="101731"/>
                  </a:lnTo>
                  <a:lnTo>
                    <a:pt x="176257" y="127180"/>
                  </a:lnTo>
                  <a:lnTo>
                    <a:pt x="211439" y="157654"/>
                  </a:lnTo>
                  <a:lnTo>
                    <a:pt x="242059" y="192635"/>
                  </a:lnTo>
                  <a:lnTo>
                    <a:pt x="267616" y="231606"/>
                  </a:lnTo>
                  <a:lnTo>
                    <a:pt x="287605" y="274049"/>
                  </a:lnTo>
                  <a:lnTo>
                    <a:pt x="301522" y="319448"/>
                  </a:lnTo>
                  <a:lnTo>
                    <a:pt x="308863" y="367284"/>
                  </a:lnTo>
                  <a:lnTo>
                    <a:pt x="370332" y="367284"/>
                  </a:lnTo>
                  <a:lnTo>
                    <a:pt x="364093" y="319059"/>
                  </a:lnTo>
                  <a:lnTo>
                    <a:pt x="352107" y="272855"/>
                  </a:lnTo>
                  <a:lnTo>
                    <a:pt x="334756" y="229028"/>
                  </a:lnTo>
                  <a:lnTo>
                    <a:pt x="312419" y="187931"/>
                  </a:lnTo>
                  <a:lnTo>
                    <a:pt x="285480" y="149919"/>
                  </a:lnTo>
                  <a:lnTo>
                    <a:pt x="254317" y="115347"/>
                  </a:lnTo>
                  <a:lnTo>
                    <a:pt x="219313" y="84569"/>
                  </a:lnTo>
                  <a:lnTo>
                    <a:pt x="180847" y="57940"/>
                  </a:lnTo>
                  <a:lnTo>
                    <a:pt x="139303" y="35813"/>
                  </a:lnTo>
                  <a:lnTo>
                    <a:pt x="95059" y="18545"/>
                  </a:lnTo>
                  <a:lnTo>
                    <a:pt x="48498" y="64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09544" y="5655563"/>
              <a:ext cx="797560" cy="786765"/>
            </a:xfrm>
            <a:custGeom>
              <a:avLst/>
              <a:gdLst/>
              <a:ahLst/>
              <a:cxnLst/>
              <a:rect l="l" t="t" r="r" b="b"/>
              <a:pathLst>
                <a:path w="797560" h="786764">
                  <a:moveTo>
                    <a:pt x="370332" y="0"/>
                  </a:moveTo>
                  <a:lnTo>
                    <a:pt x="321830" y="6489"/>
                  </a:lnTo>
                  <a:lnTo>
                    <a:pt x="275272" y="18554"/>
                  </a:lnTo>
                  <a:lnTo>
                    <a:pt x="231025" y="35814"/>
                  </a:lnTo>
                  <a:lnTo>
                    <a:pt x="189484" y="57950"/>
                  </a:lnTo>
                  <a:lnTo>
                    <a:pt x="151015" y="84582"/>
                  </a:lnTo>
                  <a:lnTo>
                    <a:pt x="116001" y="115354"/>
                  </a:lnTo>
                  <a:lnTo>
                    <a:pt x="84848" y="149923"/>
                  </a:lnTo>
                  <a:lnTo>
                    <a:pt x="57899" y="187934"/>
                  </a:lnTo>
                  <a:lnTo>
                    <a:pt x="35572" y="229031"/>
                  </a:lnTo>
                  <a:lnTo>
                    <a:pt x="18211" y="272859"/>
                  </a:lnTo>
                  <a:lnTo>
                    <a:pt x="6235" y="319062"/>
                  </a:lnTo>
                  <a:lnTo>
                    <a:pt x="0" y="367284"/>
                  </a:lnTo>
                  <a:lnTo>
                    <a:pt x="61468" y="367284"/>
                  </a:lnTo>
                  <a:lnTo>
                    <a:pt x="68808" y="319455"/>
                  </a:lnTo>
                  <a:lnTo>
                    <a:pt x="82715" y="274053"/>
                  </a:lnTo>
                  <a:lnTo>
                    <a:pt x="102704" y="231609"/>
                  </a:lnTo>
                  <a:lnTo>
                    <a:pt x="128270" y="192646"/>
                  </a:lnTo>
                  <a:lnTo>
                    <a:pt x="158889" y="157657"/>
                  </a:lnTo>
                  <a:lnTo>
                    <a:pt x="194068" y="127190"/>
                  </a:lnTo>
                  <a:lnTo>
                    <a:pt x="233311" y="101739"/>
                  </a:lnTo>
                  <a:lnTo>
                    <a:pt x="276098" y="81826"/>
                  </a:lnTo>
                  <a:lnTo>
                    <a:pt x="321945" y="67983"/>
                  </a:lnTo>
                  <a:lnTo>
                    <a:pt x="370332" y="60706"/>
                  </a:lnTo>
                  <a:lnTo>
                    <a:pt x="370332" y="0"/>
                  </a:lnTo>
                  <a:close/>
                </a:path>
                <a:path w="797560" h="786764">
                  <a:moveTo>
                    <a:pt x="797052" y="420624"/>
                  </a:moveTo>
                  <a:lnTo>
                    <a:pt x="735584" y="420624"/>
                  </a:lnTo>
                  <a:lnTo>
                    <a:pt x="728230" y="468198"/>
                  </a:lnTo>
                  <a:lnTo>
                    <a:pt x="714324" y="513283"/>
                  </a:lnTo>
                  <a:lnTo>
                    <a:pt x="694334" y="555383"/>
                  </a:lnTo>
                  <a:lnTo>
                    <a:pt x="668769" y="594029"/>
                  </a:lnTo>
                  <a:lnTo>
                    <a:pt x="638149" y="628726"/>
                  </a:lnTo>
                  <a:lnTo>
                    <a:pt x="602970" y="658977"/>
                  </a:lnTo>
                  <a:lnTo>
                    <a:pt x="563727" y="684314"/>
                  </a:lnTo>
                  <a:lnTo>
                    <a:pt x="520941" y="704240"/>
                  </a:lnTo>
                  <a:lnTo>
                    <a:pt x="475094" y="718286"/>
                  </a:lnTo>
                  <a:lnTo>
                    <a:pt x="426720" y="725932"/>
                  </a:lnTo>
                  <a:lnTo>
                    <a:pt x="426720" y="786384"/>
                  </a:lnTo>
                  <a:lnTo>
                    <a:pt x="475208" y="779919"/>
                  </a:lnTo>
                  <a:lnTo>
                    <a:pt x="521779" y="767892"/>
                  </a:lnTo>
                  <a:lnTo>
                    <a:pt x="566013" y="750684"/>
                  </a:lnTo>
                  <a:lnTo>
                    <a:pt x="607568" y="728649"/>
                  </a:lnTo>
                  <a:lnTo>
                    <a:pt x="646023" y="702119"/>
                  </a:lnTo>
                  <a:lnTo>
                    <a:pt x="681037" y="671474"/>
                  </a:lnTo>
                  <a:lnTo>
                    <a:pt x="712190" y="637044"/>
                  </a:lnTo>
                  <a:lnTo>
                    <a:pt x="739140" y="599198"/>
                  </a:lnTo>
                  <a:lnTo>
                    <a:pt x="761466" y="558266"/>
                  </a:lnTo>
                  <a:lnTo>
                    <a:pt x="778827" y="514642"/>
                  </a:lnTo>
                  <a:lnTo>
                    <a:pt x="790803" y="468642"/>
                  </a:lnTo>
                  <a:lnTo>
                    <a:pt x="797052" y="420624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34867" y="5579364"/>
              <a:ext cx="9921240" cy="927100"/>
            </a:xfrm>
            <a:custGeom>
              <a:avLst/>
              <a:gdLst/>
              <a:ahLst/>
              <a:cxnLst/>
              <a:rect l="l" t="t" r="r" b="b"/>
              <a:pathLst>
                <a:path w="9921240" h="927100">
                  <a:moveTo>
                    <a:pt x="0" y="154432"/>
                  </a:moveTo>
                  <a:lnTo>
                    <a:pt x="7867" y="105598"/>
                  </a:lnTo>
                  <a:lnTo>
                    <a:pt x="29780" y="63203"/>
                  </a:lnTo>
                  <a:lnTo>
                    <a:pt x="63203" y="29780"/>
                  </a:lnTo>
                  <a:lnTo>
                    <a:pt x="105598" y="7867"/>
                  </a:lnTo>
                  <a:lnTo>
                    <a:pt x="154431" y="0"/>
                  </a:lnTo>
                  <a:lnTo>
                    <a:pt x="9766808" y="0"/>
                  </a:lnTo>
                  <a:lnTo>
                    <a:pt x="9815641" y="7867"/>
                  </a:lnTo>
                  <a:lnTo>
                    <a:pt x="9858036" y="29780"/>
                  </a:lnTo>
                  <a:lnTo>
                    <a:pt x="9891459" y="63203"/>
                  </a:lnTo>
                  <a:lnTo>
                    <a:pt x="9913372" y="105598"/>
                  </a:lnTo>
                  <a:lnTo>
                    <a:pt x="9921240" y="154432"/>
                  </a:lnTo>
                  <a:lnTo>
                    <a:pt x="9921240" y="772160"/>
                  </a:lnTo>
                  <a:lnTo>
                    <a:pt x="9913372" y="820993"/>
                  </a:lnTo>
                  <a:lnTo>
                    <a:pt x="9891459" y="863388"/>
                  </a:lnTo>
                  <a:lnTo>
                    <a:pt x="9858036" y="896811"/>
                  </a:lnTo>
                  <a:lnTo>
                    <a:pt x="9815641" y="918724"/>
                  </a:lnTo>
                  <a:lnTo>
                    <a:pt x="9766808" y="926592"/>
                  </a:lnTo>
                  <a:lnTo>
                    <a:pt x="154431" y="926592"/>
                  </a:lnTo>
                  <a:lnTo>
                    <a:pt x="105598" y="918724"/>
                  </a:lnTo>
                  <a:lnTo>
                    <a:pt x="63203" y="896811"/>
                  </a:lnTo>
                  <a:lnTo>
                    <a:pt x="29780" y="863388"/>
                  </a:lnTo>
                  <a:lnTo>
                    <a:pt x="7867" y="820993"/>
                  </a:lnTo>
                  <a:lnTo>
                    <a:pt x="0" y="772160"/>
                  </a:lnTo>
                  <a:lnTo>
                    <a:pt x="0" y="154432"/>
                  </a:lnTo>
                  <a:close/>
                </a:path>
              </a:pathLst>
            </a:custGeom>
            <a:ln w="952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119498" y="5848603"/>
            <a:ext cx="80962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Determine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existence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intrusions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attempted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intrusions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0752" y="306451"/>
            <a:ext cx="37128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</a:rPr>
              <a:t>Account</a:t>
            </a:r>
            <a:r>
              <a:rPr spc="-160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Permissions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15616" y="1882292"/>
            <a:ext cx="1162875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6525" marR="5080" indent="-2664460">
              <a:lnSpc>
                <a:spcPct val="114999"/>
              </a:lnSpc>
              <a:spcBef>
                <a:spcPts val="100"/>
              </a:spcBef>
            </a:pP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Managing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permissions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complex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time-consuming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process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where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multiple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us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5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groups,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les,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source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vo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lved.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0888" y="760476"/>
            <a:ext cx="5113020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36635" y="3022092"/>
            <a:ext cx="6182868" cy="534314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712720" y="4200144"/>
            <a:ext cx="5259705" cy="2124710"/>
          </a:xfrm>
          <a:custGeom>
            <a:avLst/>
            <a:gdLst/>
            <a:ahLst/>
            <a:cxnLst/>
            <a:rect l="l" t="t" r="r" b="b"/>
            <a:pathLst>
              <a:path w="5259705" h="2124710">
                <a:moveTo>
                  <a:pt x="4197096" y="0"/>
                </a:moveTo>
                <a:lnTo>
                  <a:pt x="0" y="0"/>
                </a:lnTo>
                <a:lnTo>
                  <a:pt x="0" y="2124455"/>
                </a:lnTo>
                <a:lnTo>
                  <a:pt x="4197096" y="2124455"/>
                </a:lnTo>
                <a:lnTo>
                  <a:pt x="5259324" y="1062227"/>
                </a:lnTo>
                <a:lnTo>
                  <a:pt x="4197096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23284" y="4494427"/>
            <a:ext cx="3238500" cy="1567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scree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ns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hot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ows 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how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det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mi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e 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effective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permissions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shared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folder.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0752" y="306451"/>
            <a:ext cx="37128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</a:rPr>
              <a:t>Account</a:t>
            </a:r>
            <a:r>
              <a:rPr spc="-160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Permissions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66235" y="1933193"/>
            <a:ext cx="93262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Improperly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configured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have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two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different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types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impact: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0888" y="760476"/>
            <a:ext cx="5113020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031991" y="3244595"/>
            <a:ext cx="8081645" cy="4486910"/>
            <a:chOff x="6031991" y="3244595"/>
            <a:chExt cx="8081645" cy="4486910"/>
          </a:xfrm>
        </p:grpSpPr>
        <p:sp>
          <p:nvSpPr>
            <p:cNvPr id="6" name="object 6"/>
            <p:cNvSpPr/>
            <p:nvPr/>
          </p:nvSpPr>
          <p:spPr>
            <a:xfrm>
              <a:off x="6031992" y="3244595"/>
              <a:ext cx="4521835" cy="4486910"/>
            </a:xfrm>
            <a:custGeom>
              <a:avLst/>
              <a:gdLst/>
              <a:ahLst/>
              <a:cxnLst/>
              <a:rect l="l" t="t" r="r" b="b"/>
              <a:pathLst>
                <a:path w="4521834" h="4486909">
                  <a:moveTo>
                    <a:pt x="4521708" y="4486656"/>
                  </a:moveTo>
                  <a:lnTo>
                    <a:pt x="4443730" y="4340352"/>
                  </a:lnTo>
                  <a:lnTo>
                    <a:pt x="4404741" y="4393184"/>
                  </a:lnTo>
                  <a:lnTo>
                    <a:pt x="2490266" y="3253346"/>
                  </a:lnTo>
                  <a:lnTo>
                    <a:pt x="3363722" y="2500122"/>
                  </a:lnTo>
                  <a:lnTo>
                    <a:pt x="3397542" y="2465362"/>
                  </a:lnTo>
                  <a:lnTo>
                    <a:pt x="3425253" y="2426525"/>
                  </a:lnTo>
                  <a:lnTo>
                    <a:pt x="3446475" y="2384285"/>
                  </a:lnTo>
                  <a:lnTo>
                    <a:pt x="3460851" y="2339340"/>
                  </a:lnTo>
                  <a:lnTo>
                    <a:pt x="3468014" y="2292337"/>
                  </a:lnTo>
                  <a:lnTo>
                    <a:pt x="3467608" y="2243963"/>
                  </a:lnTo>
                  <a:lnTo>
                    <a:pt x="3459696" y="2196287"/>
                  </a:lnTo>
                  <a:lnTo>
                    <a:pt x="3444684" y="2151100"/>
                  </a:lnTo>
                  <a:lnTo>
                    <a:pt x="3433000" y="2128634"/>
                  </a:lnTo>
                  <a:lnTo>
                    <a:pt x="3433000" y="2296998"/>
                  </a:lnTo>
                  <a:lnTo>
                    <a:pt x="3423107" y="2347849"/>
                  </a:lnTo>
                  <a:lnTo>
                    <a:pt x="3403650" y="2395372"/>
                  </a:lnTo>
                  <a:lnTo>
                    <a:pt x="3375037" y="2438387"/>
                  </a:lnTo>
                  <a:lnTo>
                    <a:pt x="3337687" y="2475738"/>
                  </a:lnTo>
                  <a:lnTo>
                    <a:pt x="2458135" y="3234207"/>
                  </a:lnTo>
                  <a:lnTo>
                    <a:pt x="1216660" y="2495042"/>
                  </a:lnTo>
                  <a:lnTo>
                    <a:pt x="1173175" y="2462441"/>
                  </a:lnTo>
                  <a:lnTo>
                    <a:pt x="1136738" y="2423807"/>
                  </a:lnTo>
                  <a:lnTo>
                    <a:pt x="1108176" y="2379929"/>
                  </a:lnTo>
                  <a:lnTo>
                    <a:pt x="1088351" y="2331580"/>
                  </a:lnTo>
                  <a:lnTo>
                    <a:pt x="1078103" y="2279523"/>
                  </a:lnTo>
                  <a:lnTo>
                    <a:pt x="1080147" y="2228519"/>
                  </a:lnTo>
                  <a:lnTo>
                    <a:pt x="1091349" y="2178672"/>
                  </a:lnTo>
                  <a:lnTo>
                    <a:pt x="1111504" y="2131174"/>
                  </a:lnTo>
                  <a:lnTo>
                    <a:pt x="1140383" y="2087194"/>
                  </a:lnTo>
                  <a:lnTo>
                    <a:pt x="1177798" y="2047875"/>
                  </a:lnTo>
                  <a:lnTo>
                    <a:pt x="2065223" y="1283500"/>
                  </a:lnTo>
                  <a:lnTo>
                    <a:pt x="3298698" y="2032635"/>
                  </a:lnTo>
                  <a:lnTo>
                    <a:pt x="3342182" y="2065147"/>
                  </a:lnTo>
                  <a:lnTo>
                    <a:pt x="3378390" y="2103513"/>
                  </a:lnTo>
                  <a:lnTo>
                    <a:pt x="3406267" y="2146757"/>
                  </a:lnTo>
                  <a:lnTo>
                    <a:pt x="3424796" y="2193899"/>
                  </a:lnTo>
                  <a:lnTo>
                    <a:pt x="3432937" y="2243963"/>
                  </a:lnTo>
                  <a:lnTo>
                    <a:pt x="3433000" y="2296998"/>
                  </a:lnTo>
                  <a:lnTo>
                    <a:pt x="3433000" y="2128634"/>
                  </a:lnTo>
                  <a:lnTo>
                    <a:pt x="3393871" y="2069973"/>
                  </a:lnTo>
                  <a:lnTo>
                    <a:pt x="3358286" y="2034933"/>
                  </a:lnTo>
                  <a:lnTo>
                    <a:pt x="3316097" y="2004187"/>
                  </a:lnTo>
                  <a:lnTo>
                    <a:pt x="129921" y="69088"/>
                  </a:lnTo>
                  <a:lnTo>
                    <a:pt x="173101" y="12192"/>
                  </a:lnTo>
                  <a:lnTo>
                    <a:pt x="0" y="0"/>
                  </a:lnTo>
                  <a:lnTo>
                    <a:pt x="73533" y="150368"/>
                  </a:lnTo>
                  <a:lnTo>
                    <a:pt x="112522" y="97536"/>
                  </a:lnTo>
                  <a:lnTo>
                    <a:pt x="2035835" y="1265656"/>
                  </a:lnTo>
                  <a:lnTo>
                    <a:pt x="1151763" y="2023491"/>
                  </a:lnTo>
                  <a:lnTo>
                    <a:pt x="1116076" y="2059978"/>
                  </a:lnTo>
                  <a:lnTo>
                    <a:pt x="1087259" y="2099957"/>
                  </a:lnTo>
                  <a:lnTo>
                    <a:pt x="1065657" y="2142871"/>
                  </a:lnTo>
                  <a:lnTo>
                    <a:pt x="1051623" y="2188159"/>
                  </a:lnTo>
                  <a:lnTo>
                    <a:pt x="1045540" y="2235263"/>
                  </a:lnTo>
                  <a:lnTo>
                    <a:pt x="1047750" y="2283587"/>
                  </a:lnTo>
                  <a:lnTo>
                    <a:pt x="1056005" y="2331250"/>
                  </a:lnTo>
                  <a:lnTo>
                    <a:pt x="1071702" y="2376322"/>
                  </a:lnTo>
                  <a:lnTo>
                    <a:pt x="1094371" y="2418232"/>
                  </a:lnTo>
                  <a:lnTo>
                    <a:pt x="1123518" y="2456421"/>
                  </a:lnTo>
                  <a:lnTo>
                    <a:pt x="1158684" y="2490343"/>
                  </a:lnTo>
                  <a:lnTo>
                    <a:pt x="1199388" y="2519426"/>
                  </a:lnTo>
                  <a:lnTo>
                    <a:pt x="2454313" y="3268205"/>
                  </a:lnTo>
                  <a:lnTo>
                    <a:pt x="2463292" y="3276600"/>
                  </a:lnTo>
                  <a:lnTo>
                    <a:pt x="2465374" y="3274809"/>
                  </a:lnTo>
                  <a:lnTo>
                    <a:pt x="4387469" y="4421632"/>
                  </a:lnTo>
                  <a:lnTo>
                    <a:pt x="4348480" y="4474464"/>
                  </a:lnTo>
                  <a:lnTo>
                    <a:pt x="4521708" y="448665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836657" y="4717541"/>
              <a:ext cx="4264660" cy="2512060"/>
            </a:xfrm>
            <a:custGeom>
              <a:avLst/>
              <a:gdLst/>
              <a:ahLst/>
              <a:cxnLst/>
              <a:rect l="l" t="t" r="r" b="b"/>
              <a:pathLst>
                <a:path w="4264659" h="2512059">
                  <a:moveTo>
                    <a:pt x="3845559" y="0"/>
                  </a:moveTo>
                  <a:lnTo>
                    <a:pt x="418592" y="0"/>
                  </a:lnTo>
                  <a:lnTo>
                    <a:pt x="369783" y="2816"/>
                  </a:lnTo>
                  <a:lnTo>
                    <a:pt x="322625" y="11057"/>
                  </a:lnTo>
                  <a:lnTo>
                    <a:pt x="277434" y="24407"/>
                  </a:lnTo>
                  <a:lnTo>
                    <a:pt x="234524" y="42553"/>
                  </a:lnTo>
                  <a:lnTo>
                    <a:pt x="194208" y="65180"/>
                  </a:lnTo>
                  <a:lnTo>
                    <a:pt x="156801" y="91973"/>
                  </a:lnTo>
                  <a:lnTo>
                    <a:pt x="122618" y="122618"/>
                  </a:lnTo>
                  <a:lnTo>
                    <a:pt x="91973" y="156801"/>
                  </a:lnTo>
                  <a:lnTo>
                    <a:pt x="65180" y="194208"/>
                  </a:lnTo>
                  <a:lnTo>
                    <a:pt x="42553" y="234524"/>
                  </a:lnTo>
                  <a:lnTo>
                    <a:pt x="24407" y="277434"/>
                  </a:lnTo>
                  <a:lnTo>
                    <a:pt x="11057" y="322625"/>
                  </a:lnTo>
                  <a:lnTo>
                    <a:pt x="2816" y="369783"/>
                  </a:lnTo>
                  <a:lnTo>
                    <a:pt x="0" y="418592"/>
                  </a:lnTo>
                  <a:lnTo>
                    <a:pt x="0" y="2092960"/>
                  </a:lnTo>
                  <a:lnTo>
                    <a:pt x="2816" y="2141768"/>
                  </a:lnTo>
                  <a:lnTo>
                    <a:pt x="11057" y="2188926"/>
                  </a:lnTo>
                  <a:lnTo>
                    <a:pt x="24407" y="2234117"/>
                  </a:lnTo>
                  <a:lnTo>
                    <a:pt x="42553" y="2277027"/>
                  </a:lnTo>
                  <a:lnTo>
                    <a:pt x="65180" y="2317343"/>
                  </a:lnTo>
                  <a:lnTo>
                    <a:pt x="91973" y="2354750"/>
                  </a:lnTo>
                  <a:lnTo>
                    <a:pt x="122618" y="2388933"/>
                  </a:lnTo>
                  <a:lnTo>
                    <a:pt x="156801" y="2419578"/>
                  </a:lnTo>
                  <a:lnTo>
                    <a:pt x="194208" y="2446371"/>
                  </a:lnTo>
                  <a:lnTo>
                    <a:pt x="234524" y="2468998"/>
                  </a:lnTo>
                  <a:lnTo>
                    <a:pt x="277434" y="2487144"/>
                  </a:lnTo>
                  <a:lnTo>
                    <a:pt x="322625" y="2500494"/>
                  </a:lnTo>
                  <a:lnTo>
                    <a:pt x="369783" y="2508735"/>
                  </a:lnTo>
                  <a:lnTo>
                    <a:pt x="418592" y="2511552"/>
                  </a:lnTo>
                  <a:lnTo>
                    <a:pt x="3845559" y="2511552"/>
                  </a:lnTo>
                  <a:lnTo>
                    <a:pt x="3894368" y="2508735"/>
                  </a:lnTo>
                  <a:lnTo>
                    <a:pt x="3941526" y="2500494"/>
                  </a:lnTo>
                  <a:lnTo>
                    <a:pt x="3986717" y="2487144"/>
                  </a:lnTo>
                  <a:lnTo>
                    <a:pt x="4029627" y="2468998"/>
                  </a:lnTo>
                  <a:lnTo>
                    <a:pt x="4069943" y="2446371"/>
                  </a:lnTo>
                  <a:lnTo>
                    <a:pt x="4107350" y="2419578"/>
                  </a:lnTo>
                  <a:lnTo>
                    <a:pt x="4141533" y="2388933"/>
                  </a:lnTo>
                  <a:lnTo>
                    <a:pt x="4172178" y="2354750"/>
                  </a:lnTo>
                  <a:lnTo>
                    <a:pt x="4198971" y="2317343"/>
                  </a:lnTo>
                  <a:lnTo>
                    <a:pt x="4221598" y="2277027"/>
                  </a:lnTo>
                  <a:lnTo>
                    <a:pt x="4239744" y="2234117"/>
                  </a:lnTo>
                  <a:lnTo>
                    <a:pt x="4253094" y="2188926"/>
                  </a:lnTo>
                  <a:lnTo>
                    <a:pt x="4261335" y="2141768"/>
                  </a:lnTo>
                  <a:lnTo>
                    <a:pt x="4264152" y="2092960"/>
                  </a:lnTo>
                  <a:lnTo>
                    <a:pt x="4264152" y="418592"/>
                  </a:lnTo>
                  <a:lnTo>
                    <a:pt x="4261335" y="369783"/>
                  </a:lnTo>
                  <a:lnTo>
                    <a:pt x="4253094" y="322625"/>
                  </a:lnTo>
                  <a:lnTo>
                    <a:pt x="4239744" y="277434"/>
                  </a:lnTo>
                  <a:lnTo>
                    <a:pt x="4221598" y="234524"/>
                  </a:lnTo>
                  <a:lnTo>
                    <a:pt x="4198971" y="194208"/>
                  </a:lnTo>
                  <a:lnTo>
                    <a:pt x="4172178" y="156801"/>
                  </a:lnTo>
                  <a:lnTo>
                    <a:pt x="4141533" y="122618"/>
                  </a:lnTo>
                  <a:lnTo>
                    <a:pt x="4107350" y="91973"/>
                  </a:lnTo>
                  <a:lnTo>
                    <a:pt x="4069943" y="65180"/>
                  </a:lnTo>
                  <a:lnTo>
                    <a:pt x="4029627" y="42553"/>
                  </a:lnTo>
                  <a:lnTo>
                    <a:pt x="3986717" y="24407"/>
                  </a:lnTo>
                  <a:lnTo>
                    <a:pt x="3941526" y="11057"/>
                  </a:lnTo>
                  <a:lnTo>
                    <a:pt x="3894368" y="2816"/>
                  </a:lnTo>
                  <a:lnTo>
                    <a:pt x="3845559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836657" y="4717541"/>
              <a:ext cx="4264660" cy="2512060"/>
            </a:xfrm>
            <a:custGeom>
              <a:avLst/>
              <a:gdLst/>
              <a:ahLst/>
              <a:cxnLst/>
              <a:rect l="l" t="t" r="r" b="b"/>
              <a:pathLst>
                <a:path w="4264659" h="2512059">
                  <a:moveTo>
                    <a:pt x="0" y="418592"/>
                  </a:moveTo>
                  <a:lnTo>
                    <a:pt x="2816" y="369783"/>
                  </a:lnTo>
                  <a:lnTo>
                    <a:pt x="11057" y="322625"/>
                  </a:lnTo>
                  <a:lnTo>
                    <a:pt x="24407" y="277434"/>
                  </a:lnTo>
                  <a:lnTo>
                    <a:pt x="42553" y="234524"/>
                  </a:lnTo>
                  <a:lnTo>
                    <a:pt x="65180" y="194208"/>
                  </a:lnTo>
                  <a:lnTo>
                    <a:pt x="91973" y="156801"/>
                  </a:lnTo>
                  <a:lnTo>
                    <a:pt x="122618" y="122618"/>
                  </a:lnTo>
                  <a:lnTo>
                    <a:pt x="156801" y="91973"/>
                  </a:lnTo>
                  <a:lnTo>
                    <a:pt x="194208" y="65180"/>
                  </a:lnTo>
                  <a:lnTo>
                    <a:pt x="234524" y="42553"/>
                  </a:lnTo>
                  <a:lnTo>
                    <a:pt x="277434" y="24407"/>
                  </a:lnTo>
                  <a:lnTo>
                    <a:pt x="322625" y="11057"/>
                  </a:lnTo>
                  <a:lnTo>
                    <a:pt x="369783" y="2816"/>
                  </a:lnTo>
                  <a:lnTo>
                    <a:pt x="418592" y="0"/>
                  </a:lnTo>
                  <a:lnTo>
                    <a:pt x="3845559" y="0"/>
                  </a:lnTo>
                  <a:lnTo>
                    <a:pt x="3894368" y="2816"/>
                  </a:lnTo>
                  <a:lnTo>
                    <a:pt x="3941526" y="11057"/>
                  </a:lnTo>
                  <a:lnTo>
                    <a:pt x="3986717" y="24407"/>
                  </a:lnTo>
                  <a:lnTo>
                    <a:pt x="4029627" y="42553"/>
                  </a:lnTo>
                  <a:lnTo>
                    <a:pt x="4069943" y="65180"/>
                  </a:lnTo>
                  <a:lnTo>
                    <a:pt x="4107350" y="91973"/>
                  </a:lnTo>
                  <a:lnTo>
                    <a:pt x="4141533" y="122618"/>
                  </a:lnTo>
                  <a:lnTo>
                    <a:pt x="4172178" y="156801"/>
                  </a:lnTo>
                  <a:lnTo>
                    <a:pt x="4198971" y="194208"/>
                  </a:lnTo>
                  <a:lnTo>
                    <a:pt x="4221598" y="234524"/>
                  </a:lnTo>
                  <a:lnTo>
                    <a:pt x="4239744" y="277434"/>
                  </a:lnTo>
                  <a:lnTo>
                    <a:pt x="4253094" y="322625"/>
                  </a:lnTo>
                  <a:lnTo>
                    <a:pt x="4261335" y="369783"/>
                  </a:lnTo>
                  <a:lnTo>
                    <a:pt x="4264152" y="418592"/>
                  </a:lnTo>
                  <a:lnTo>
                    <a:pt x="4264152" y="2092960"/>
                  </a:lnTo>
                  <a:lnTo>
                    <a:pt x="4261335" y="2141768"/>
                  </a:lnTo>
                  <a:lnTo>
                    <a:pt x="4253094" y="2188926"/>
                  </a:lnTo>
                  <a:lnTo>
                    <a:pt x="4239744" y="2234117"/>
                  </a:lnTo>
                  <a:lnTo>
                    <a:pt x="4221598" y="2277027"/>
                  </a:lnTo>
                  <a:lnTo>
                    <a:pt x="4198971" y="2317343"/>
                  </a:lnTo>
                  <a:lnTo>
                    <a:pt x="4172178" y="2354750"/>
                  </a:lnTo>
                  <a:lnTo>
                    <a:pt x="4141533" y="2388933"/>
                  </a:lnTo>
                  <a:lnTo>
                    <a:pt x="4107350" y="2419578"/>
                  </a:lnTo>
                  <a:lnTo>
                    <a:pt x="4069943" y="2446371"/>
                  </a:lnTo>
                  <a:lnTo>
                    <a:pt x="4029627" y="2468998"/>
                  </a:lnTo>
                  <a:lnTo>
                    <a:pt x="3986717" y="2487144"/>
                  </a:lnTo>
                  <a:lnTo>
                    <a:pt x="3941526" y="2500494"/>
                  </a:lnTo>
                  <a:lnTo>
                    <a:pt x="3894368" y="2508735"/>
                  </a:lnTo>
                  <a:lnTo>
                    <a:pt x="3845559" y="2511552"/>
                  </a:lnTo>
                  <a:lnTo>
                    <a:pt x="418592" y="2511552"/>
                  </a:lnTo>
                  <a:lnTo>
                    <a:pt x="369783" y="2508735"/>
                  </a:lnTo>
                  <a:lnTo>
                    <a:pt x="322625" y="2500494"/>
                  </a:lnTo>
                  <a:lnTo>
                    <a:pt x="277434" y="2487144"/>
                  </a:lnTo>
                  <a:lnTo>
                    <a:pt x="234524" y="2468998"/>
                  </a:lnTo>
                  <a:lnTo>
                    <a:pt x="194208" y="2446371"/>
                  </a:lnTo>
                  <a:lnTo>
                    <a:pt x="156801" y="2419578"/>
                  </a:lnTo>
                  <a:lnTo>
                    <a:pt x="122618" y="2388933"/>
                  </a:lnTo>
                  <a:lnTo>
                    <a:pt x="91973" y="2354750"/>
                  </a:lnTo>
                  <a:lnTo>
                    <a:pt x="65180" y="2317343"/>
                  </a:lnTo>
                  <a:lnTo>
                    <a:pt x="42553" y="2277027"/>
                  </a:lnTo>
                  <a:lnTo>
                    <a:pt x="24407" y="2234117"/>
                  </a:lnTo>
                  <a:lnTo>
                    <a:pt x="11057" y="2188926"/>
                  </a:lnTo>
                  <a:lnTo>
                    <a:pt x="2816" y="2141768"/>
                  </a:lnTo>
                  <a:lnTo>
                    <a:pt x="0" y="2092960"/>
                  </a:lnTo>
                  <a:lnTo>
                    <a:pt x="0" y="418592"/>
                  </a:lnTo>
                  <a:close/>
                </a:path>
              </a:pathLst>
            </a:custGeom>
            <a:ln w="25400">
              <a:solidFill>
                <a:srgbClr val="CADF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054590" y="4964794"/>
            <a:ext cx="3824604" cy="1937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270" algn="ctr">
              <a:lnSpc>
                <a:spcPct val="113999"/>
              </a:lnSpc>
              <a:spcBef>
                <a:spcPts val="105"/>
              </a:spcBef>
            </a:pP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Granti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ma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privi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leges 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users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weakens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security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system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cre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ase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ris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mal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re 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infection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breach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88945" y="3462782"/>
            <a:ext cx="3966845" cy="2332990"/>
            <a:chOff x="2488945" y="3462782"/>
            <a:chExt cx="3966845" cy="2332990"/>
          </a:xfrm>
        </p:grpSpPr>
        <p:sp>
          <p:nvSpPr>
            <p:cNvPr id="11" name="object 11"/>
            <p:cNvSpPr/>
            <p:nvPr/>
          </p:nvSpPr>
          <p:spPr>
            <a:xfrm>
              <a:off x="2501645" y="3475482"/>
              <a:ext cx="3941445" cy="2307590"/>
            </a:xfrm>
            <a:custGeom>
              <a:avLst/>
              <a:gdLst/>
              <a:ahLst/>
              <a:cxnLst/>
              <a:rect l="l" t="t" r="r" b="b"/>
              <a:pathLst>
                <a:path w="3941445" h="2307590">
                  <a:moveTo>
                    <a:pt x="3556507" y="0"/>
                  </a:moveTo>
                  <a:lnTo>
                    <a:pt x="384556" y="0"/>
                  </a:lnTo>
                  <a:lnTo>
                    <a:pt x="336326" y="2996"/>
                  </a:lnTo>
                  <a:lnTo>
                    <a:pt x="289881" y="11747"/>
                  </a:lnTo>
                  <a:lnTo>
                    <a:pt x="245583" y="25889"/>
                  </a:lnTo>
                  <a:lnTo>
                    <a:pt x="203792" y="45064"/>
                  </a:lnTo>
                  <a:lnTo>
                    <a:pt x="164868" y="68910"/>
                  </a:lnTo>
                  <a:lnTo>
                    <a:pt x="129173" y="97067"/>
                  </a:lnTo>
                  <a:lnTo>
                    <a:pt x="97067" y="129173"/>
                  </a:lnTo>
                  <a:lnTo>
                    <a:pt x="68910" y="164868"/>
                  </a:lnTo>
                  <a:lnTo>
                    <a:pt x="45064" y="203792"/>
                  </a:lnTo>
                  <a:lnTo>
                    <a:pt x="25889" y="245583"/>
                  </a:lnTo>
                  <a:lnTo>
                    <a:pt x="11747" y="289881"/>
                  </a:lnTo>
                  <a:lnTo>
                    <a:pt x="2996" y="336326"/>
                  </a:lnTo>
                  <a:lnTo>
                    <a:pt x="0" y="384555"/>
                  </a:lnTo>
                  <a:lnTo>
                    <a:pt x="0" y="1922779"/>
                  </a:lnTo>
                  <a:lnTo>
                    <a:pt x="2996" y="1971009"/>
                  </a:lnTo>
                  <a:lnTo>
                    <a:pt x="11747" y="2017454"/>
                  </a:lnTo>
                  <a:lnTo>
                    <a:pt x="25889" y="2061752"/>
                  </a:lnTo>
                  <a:lnTo>
                    <a:pt x="45064" y="2103543"/>
                  </a:lnTo>
                  <a:lnTo>
                    <a:pt x="68910" y="2142467"/>
                  </a:lnTo>
                  <a:lnTo>
                    <a:pt x="97067" y="2178162"/>
                  </a:lnTo>
                  <a:lnTo>
                    <a:pt x="129173" y="2210268"/>
                  </a:lnTo>
                  <a:lnTo>
                    <a:pt x="164868" y="2238425"/>
                  </a:lnTo>
                  <a:lnTo>
                    <a:pt x="203792" y="2262271"/>
                  </a:lnTo>
                  <a:lnTo>
                    <a:pt x="245583" y="2281446"/>
                  </a:lnTo>
                  <a:lnTo>
                    <a:pt x="289881" y="2295588"/>
                  </a:lnTo>
                  <a:lnTo>
                    <a:pt x="336326" y="2304339"/>
                  </a:lnTo>
                  <a:lnTo>
                    <a:pt x="384556" y="2307335"/>
                  </a:lnTo>
                  <a:lnTo>
                    <a:pt x="3556507" y="2307335"/>
                  </a:lnTo>
                  <a:lnTo>
                    <a:pt x="3604737" y="2304339"/>
                  </a:lnTo>
                  <a:lnTo>
                    <a:pt x="3651182" y="2295588"/>
                  </a:lnTo>
                  <a:lnTo>
                    <a:pt x="3695480" y="2281446"/>
                  </a:lnTo>
                  <a:lnTo>
                    <a:pt x="3737271" y="2262271"/>
                  </a:lnTo>
                  <a:lnTo>
                    <a:pt x="3776195" y="2238425"/>
                  </a:lnTo>
                  <a:lnTo>
                    <a:pt x="3811890" y="2210268"/>
                  </a:lnTo>
                  <a:lnTo>
                    <a:pt x="3843996" y="2178162"/>
                  </a:lnTo>
                  <a:lnTo>
                    <a:pt x="3872153" y="2142467"/>
                  </a:lnTo>
                  <a:lnTo>
                    <a:pt x="3895999" y="2103543"/>
                  </a:lnTo>
                  <a:lnTo>
                    <a:pt x="3915174" y="2061752"/>
                  </a:lnTo>
                  <a:lnTo>
                    <a:pt x="3929316" y="2017454"/>
                  </a:lnTo>
                  <a:lnTo>
                    <a:pt x="3938067" y="1971009"/>
                  </a:lnTo>
                  <a:lnTo>
                    <a:pt x="3941064" y="1922779"/>
                  </a:lnTo>
                  <a:lnTo>
                    <a:pt x="3941064" y="384555"/>
                  </a:lnTo>
                  <a:lnTo>
                    <a:pt x="3938067" y="336326"/>
                  </a:lnTo>
                  <a:lnTo>
                    <a:pt x="3929316" y="289881"/>
                  </a:lnTo>
                  <a:lnTo>
                    <a:pt x="3915174" y="245583"/>
                  </a:lnTo>
                  <a:lnTo>
                    <a:pt x="3895999" y="203792"/>
                  </a:lnTo>
                  <a:lnTo>
                    <a:pt x="3872153" y="164868"/>
                  </a:lnTo>
                  <a:lnTo>
                    <a:pt x="3843996" y="129173"/>
                  </a:lnTo>
                  <a:lnTo>
                    <a:pt x="3811890" y="97067"/>
                  </a:lnTo>
                  <a:lnTo>
                    <a:pt x="3776195" y="68910"/>
                  </a:lnTo>
                  <a:lnTo>
                    <a:pt x="3737271" y="45064"/>
                  </a:lnTo>
                  <a:lnTo>
                    <a:pt x="3695480" y="25889"/>
                  </a:lnTo>
                  <a:lnTo>
                    <a:pt x="3651182" y="11747"/>
                  </a:lnTo>
                  <a:lnTo>
                    <a:pt x="3604737" y="2996"/>
                  </a:lnTo>
                  <a:lnTo>
                    <a:pt x="3556507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01645" y="3475482"/>
              <a:ext cx="3941445" cy="2307590"/>
            </a:xfrm>
            <a:custGeom>
              <a:avLst/>
              <a:gdLst/>
              <a:ahLst/>
              <a:cxnLst/>
              <a:rect l="l" t="t" r="r" b="b"/>
              <a:pathLst>
                <a:path w="3941445" h="2307590">
                  <a:moveTo>
                    <a:pt x="0" y="384555"/>
                  </a:moveTo>
                  <a:lnTo>
                    <a:pt x="2996" y="336326"/>
                  </a:lnTo>
                  <a:lnTo>
                    <a:pt x="11747" y="289881"/>
                  </a:lnTo>
                  <a:lnTo>
                    <a:pt x="25889" y="245583"/>
                  </a:lnTo>
                  <a:lnTo>
                    <a:pt x="45064" y="203792"/>
                  </a:lnTo>
                  <a:lnTo>
                    <a:pt x="68910" y="164868"/>
                  </a:lnTo>
                  <a:lnTo>
                    <a:pt x="97067" y="129173"/>
                  </a:lnTo>
                  <a:lnTo>
                    <a:pt x="129173" y="97067"/>
                  </a:lnTo>
                  <a:lnTo>
                    <a:pt x="164868" y="68910"/>
                  </a:lnTo>
                  <a:lnTo>
                    <a:pt x="203792" y="45064"/>
                  </a:lnTo>
                  <a:lnTo>
                    <a:pt x="245583" y="25889"/>
                  </a:lnTo>
                  <a:lnTo>
                    <a:pt x="289881" y="11747"/>
                  </a:lnTo>
                  <a:lnTo>
                    <a:pt x="336326" y="2996"/>
                  </a:lnTo>
                  <a:lnTo>
                    <a:pt x="384556" y="0"/>
                  </a:lnTo>
                  <a:lnTo>
                    <a:pt x="3556507" y="0"/>
                  </a:lnTo>
                  <a:lnTo>
                    <a:pt x="3604737" y="2996"/>
                  </a:lnTo>
                  <a:lnTo>
                    <a:pt x="3651182" y="11747"/>
                  </a:lnTo>
                  <a:lnTo>
                    <a:pt x="3695480" y="25889"/>
                  </a:lnTo>
                  <a:lnTo>
                    <a:pt x="3737271" y="45064"/>
                  </a:lnTo>
                  <a:lnTo>
                    <a:pt x="3776195" y="68910"/>
                  </a:lnTo>
                  <a:lnTo>
                    <a:pt x="3811890" y="97067"/>
                  </a:lnTo>
                  <a:lnTo>
                    <a:pt x="3843996" y="129173"/>
                  </a:lnTo>
                  <a:lnTo>
                    <a:pt x="3872153" y="164868"/>
                  </a:lnTo>
                  <a:lnTo>
                    <a:pt x="3895999" y="203792"/>
                  </a:lnTo>
                  <a:lnTo>
                    <a:pt x="3915174" y="245583"/>
                  </a:lnTo>
                  <a:lnTo>
                    <a:pt x="3929316" y="289881"/>
                  </a:lnTo>
                  <a:lnTo>
                    <a:pt x="3938067" y="336326"/>
                  </a:lnTo>
                  <a:lnTo>
                    <a:pt x="3941064" y="384555"/>
                  </a:lnTo>
                  <a:lnTo>
                    <a:pt x="3941064" y="1922779"/>
                  </a:lnTo>
                  <a:lnTo>
                    <a:pt x="3938067" y="1971009"/>
                  </a:lnTo>
                  <a:lnTo>
                    <a:pt x="3929316" y="2017454"/>
                  </a:lnTo>
                  <a:lnTo>
                    <a:pt x="3915174" y="2061752"/>
                  </a:lnTo>
                  <a:lnTo>
                    <a:pt x="3895999" y="2103543"/>
                  </a:lnTo>
                  <a:lnTo>
                    <a:pt x="3872153" y="2142467"/>
                  </a:lnTo>
                  <a:lnTo>
                    <a:pt x="3843996" y="2178162"/>
                  </a:lnTo>
                  <a:lnTo>
                    <a:pt x="3811890" y="2210268"/>
                  </a:lnTo>
                  <a:lnTo>
                    <a:pt x="3776195" y="2238425"/>
                  </a:lnTo>
                  <a:lnTo>
                    <a:pt x="3737271" y="2262271"/>
                  </a:lnTo>
                  <a:lnTo>
                    <a:pt x="3695480" y="2281446"/>
                  </a:lnTo>
                  <a:lnTo>
                    <a:pt x="3651182" y="2295588"/>
                  </a:lnTo>
                  <a:lnTo>
                    <a:pt x="3604737" y="2304339"/>
                  </a:lnTo>
                  <a:lnTo>
                    <a:pt x="3556507" y="2307335"/>
                  </a:lnTo>
                  <a:lnTo>
                    <a:pt x="384556" y="2307335"/>
                  </a:lnTo>
                  <a:lnTo>
                    <a:pt x="336326" y="2304339"/>
                  </a:lnTo>
                  <a:lnTo>
                    <a:pt x="289881" y="2295588"/>
                  </a:lnTo>
                  <a:lnTo>
                    <a:pt x="245583" y="2281446"/>
                  </a:lnTo>
                  <a:lnTo>
                    <a:pt x="203792" y="2262271"/>
                  </a:lnTo>
                  <a:lnTo>
                    <a:pt x="164868" y="2238425"/>
                  </a:lnTo>
                  <a:lnTo>
                    <a:pt x="129173" y="2210268"/>
                  </a:lnTo>
                  <a:lnTo>
                    <a:pt x="97067" y="2178162"/>
                  </a:lnTo>
                  <a:lnTo>
                    <a:pt x="68910" y="2142467"/>
                  </a:lnTo>
                  <a:lnTo>
                    <a:pt x="45064" y="2103543"/>
                  </a:lnTo>
                  <a:lnTo>
                    <a:pt x="25889" y="2061752"/>
                  </a:lnTo>
                  <a:lnTo>
                    <a:pt x="11747" y="2017454"/>
                  </a:lnTo>
                  <a:lnTo>
                    <a:pt x="2996" y="1971009"/>
                  </a:lnTo>
                  <a:lnTo>
                    <a:pt x="0" y="1922779"/>
                  </a:lnTo>
                  <a:lnTo>
                    <a:pt x="0" y="384555"/>
                  </a:lnTo>
                  <a:close/>
                </a:path>
              </a:pathLst>
            </a:custGeom>
            <a:ln w="25400">
              <a:solidFill>
                <a:srgbClr val="CADF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802127" y="3620897"/>
            <a:ext cx="3338195" cy="193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3999"/>
              </a:lnSpc>
              <a:spcBef>
                <a:spcPts val="100"/>
              </a:spcBef>
            </a:pP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Setting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privileges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are </a:t>
            </a:r>
            <a:r>
              <a:rPr sz="2200" spc="-6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rest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tiv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crea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 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large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vo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pport  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calls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reduces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productivity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22348" y="2846832"/>
            <a:ext cx="942340" cy="913130"/>
          </a:xfrm>
          <a:custGeom>
            <a:avLst/>
            <a:gdLst/>
            <a:ahLst/>
            <a:cxnLst/>
            <a:rect l="l" t="t" r="r" b="b"/>
            <a:pathLst>
              <a:path w="942339" h="913129">
                <a:moveTo>
                  <a:pt x="470915" y="0"/>
                </a:moveTo>
                <a:lnTo>
                  <a:pt x="422764" y="2356"/>
                </a:lnTo>
                <a:lnTo>
                  <a:pt x="376005" y="9272"/>
                </a:lnTo>
                <a:lnTo>
                  <a:pt x="330873" y="20519"/>
                </a:lnTo>
                <a:lnTo>
                  <a:pt x="287607" y="35867"/>
                </a:lnTo>
                <a:lnTo>
                  <a:pt x="246442" y="55087"/>
                </a:lnTo>
                <a:lnTo>
                  <a:pt x="207615" y="77949"/>
                </a:lnTo>
                <a:lnTo>
                  <a:pt x="171362" y="104224"/>
                </a:lnTo>
                <a:lnTo>
                  <a:pt x="137921" y="133683"/>
                </a:lnTo>
                <a:lnTo>
                  <a:pt x="107529" y="166096"/>
                </a:lnTo>
                <a:lnTo>
                  <a:pt x="80420" y="201234"/>
                </a:lnTo>
                <a:lnTo>
                  <a:pt x="56833" y="238867"/>
                </a:lnTo>
                <a:lnTo>
                  <a:pt x="37004" y="278766"/>
                </a:lnTo>
                <a:lnTo>
                  <a:pt x="21170" y="320703"/>
                </a:lnTo>
                <a:lnTo>
                  <a:pt x="9566" y="364446"/>
                </a:lnTo>
                <a:lnTo>
                  <a:pt x="2431" y="409768"/>
                </a:lnTo>
                <a:lnTo>
                  <a:pt x="0" y="456438"/>
                </a:lnTo>
                <a:lnTo>
                  <a:pt x="2431" y="503107"/>
                </a:lnTo>
                <a:lnTo>
                  <a:pt x="9566" y="548429"/>
                </a:lnTo>
                <a:lnTo>
                  <a:pt x="21170" y="592172"/>
                </a:lnTo>
                <a:lnTo>
                  <a:pt x="37004" y="634109"/>
                </a:lnTo>
                <a:lnTo>
                  <a:pt x="56833" y="674008"/>
                </a:lnTo>
                <a:lnTo>
                  <a:pt x="80420" y="711641"/>
                </a:lnTo>
                <a:lnTo>
                  <a:pt x="107529" y="746779"/>
                </a:lnTo>
                <a:lnTo>
                  <a:pt x="137922" y="779192"/>
                </a:lnTo>
                <a:lnTo>
                  <a:pt x="171362" y="808651"/>
                </a:lnTo>
                <a:lnTo>
                  <a:pt x="207615" y="834926"/>
                </a:lnTo>
                <a:lnTo>
                  <a:pt x="246442" y="857788"/>
                </a:lnTo>
                <a:lnTo>
                  <a:pt x="287607" y="877008"/>
                </a:lnTo>
                <a:lnTo>
                  <a:pt x="330873" y="892356"/>
                </a:lnTo>
                <a:lnTo>
                  <a:pt x="376005" y="903603"/>
                </a:lnTo>
                <a:lnTo>
                  <a:pt x="422764" y="910519"/>
                </a:lnTo>
                <a:lnTo>
                  <a:pt x="470915" y="912876"/>
                </a:lnTo>
                <a:lnTo>
                  <a:pt x="519067" y="910519"/>
                </a:lnTo>
                <a:lnTo>
                  <a:pt x="565826" y="903603"/>
                </a:lnTo>
                <a:lnTo>
                  <a:pt x="610958" y="892356"/>
                </a:lnTo>
                <a:lnTo>
                  <a:pt x="654224" y="877008"/>
                </a:lnTo>
                <a:lnTo>
                  <a:pt x="695389" y="857788"/>
                </a:lnTo>
                <a:lnTo>
                  <a:pt x="734216" y="834926"/>
                </a:lnTo>
                <a:lnTo>
                  <a:pt x="770469" y="808651"/>
                </a:lnTo>
                <a:lnTo>
                  <a:pt x="803910" y="779192"/>
                </a:lnTo>
                <a:lnTo>
                  <a:pt x="834302" y="746779"/>
                </a:lnTo>
                <a:lnTo>
                  <a:pt x="861411" y="711641"/>
                </a:lnTo>
                <a:lnTo>
                  <a:pt x="884998" y="674008"/>
                </a:lnTo>
                <a:lnTo>
                  <a:pt x="904827" y="634109"/>
                </a:lnTo>
                <a:lnTo>
                  <a:pt x="920661" y="592172"/>
                </a:lnTo>
                <a:lnTo>
                  <a:pt x="932265" y="548429"/>
                </a:lnTo>
                <a:lnTo>
                  <a:pt x="939400" y="503107"/>
                </a:lnTo>
                <a:lnTo>
                  <a:pt x="941832" y="456438"/>
                </a:lnTo>
                <a:lnTo>
                  <a:pt x="939400" y="409768"/>
                </a:lnTo>
                <a:lnTo>
                  <a:pt x="932265" y="364446"/>
                </a:lnTo>
                <a:lnTo>
                  <a:pt x="920661" y="320703"/>
                </a:lnTo>
                <a:lnTo>
                  <a:pt x="904827" y="278766"/>
                </a:lnTo>
                <a:lnTo>
                  <a:pt x="884998" y="238867"/>
                </a:lnTo>
                <a:lnTo>
                  <a:pt x="861411" y="201234"/>
                </a:lnTo>
                <a:lnTo>
                  <a:pt x="834302" y="166096"/>
                </a:lnTo>
                <a:lnTo>
                  <a:pt x="803909" y="133683"/>
                </a:lnTo>
                <a:lnTo>
                  <a:pt x="770469" y="104224"/>
                </a:lnTo>
                <a:lnTo>
                  <a:pt x="734216" y="77949"/>
                </a:lnTo>
                <a:lnTo>
                  <a:pt x="695389" y="55087"/>
                </a:lnTo>
                <a:lnTo>
                  <a:pt x="654224" y="35867"/>
                </a:lnTo>
                <a:lnTo>
                  <a:pt x="610958" y="20519"/>
                </a:lnTo>
                <a:lnTo>
                  <a:pt x="565826" y="9272"/>
                </a:lnTo>
                <a:lnTo>
                  <a:pt x="519067" y="2356"/>
                </a:lnTo>
                <a:lnTo>
                  <a:pt x="470915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401061" y="3108198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4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627608" y="6772656"/>
            <a:ext cx="943610" cy="913130"/>
          </a:xfrm>
          <a:custGeom>
            <a:avLst/>
            <a:gdLst/>
            <a:ahLst/>
            <a:cxnLst/>
            <a:rect l="l" t="t" r="r" b="b"/>
            <a:pathLst>
              <a:path w="943609" h="913129">
                <a:moveTo>
                  <a:pt x="471678" y="0"/>
                </a:moveTo>
                <a:lnTo>
                  <a:pt x="423455" y="2356"/>
                </a:lnTo>
                <a:lnTo>
                  <a:pt x="376625" y="9272"/>
                </a:lnTo>
                <a:lnTo>
                  <a:pt x="331424" y="20519"/>
                </a:lnTo>
                <a:lnTo>
                  <a:pt x="288089" y="35867"/>
                </a:lnTo>
                <a:lnTo>
                  <a:pt x="246858" y="55087"/>
                </a:lnTo>
                <a:lnTo>
                  <a:pt x="207968" y="77949"/>
                </a:lnTo>
                <a:lnTo>
                  <a:pt x="171656" y="104224"/>
                </a:lnTo>
                <a:lnTo>
                  <a:pt x="138160" y="133683"/>
                </a:lnTo>
                <a:lnTo>
                  <a:pt x="107715" y="166096"/>
                </a:lnTo>
                <a:lnTo>
                  <a:pt x="80561" y="201234"/>
                </a:lnTo>
                <a:lnTo>
                  <a:pt x="56933" y="238867"/>
                </a:lnTo>
                <a:lnTo>
                  <a:pt x="37070" y="278766"/>
                </a:lnTo>
                <a:lnTo>
                  <a:pt x="21207" y="320703"/>
                </a:lnTo>
                <a:lnTo>
                  <a:pt x="9583" y="364446"/>
                </a:lnTo>
                <a:lnTo>
                  <a:pt x="2435" y="409768"/>
                </a:lnTo>
                <a:lnTo>
                  <a:pt x="0" y="456438"/>
                </a:lnTo>
                <a:lnTo>
                  <a:pt x="2435" y="503107"/>
                </a:lnTo>
                <a:lnTo>
                  <a:pt x="9583" y="548429"/>
                </a:lnTo>
                <a:lnTo>
                  <a:pt x="21207" y="592172"/>
                </a:lnTo>
                <a:lnTo>
                  <a:pt x="37070" y="634109"/>
                </a:lnTo>
                <a:lnTo>
                  <a:pt x="56933" y="674008"/>
                </a:lnTo>
                <a:lnTo>
                  <a:pt x="80561" y="711641"/>
                </a:lnTo>
                <a:lnTo>
                  <a:pt x="107715" y="746779"/>
                </a:lnTo>
                <a:lnTo>
                  <a:pt x="138160" y="779192"/>
                </a:lnTo>
                <a:lnTo>
                  <a:pt x="171656" y="808651"/>
                </a:lnTo>
                <a:lnTo>
                  <a:pt x="207968" y="834926"/>
                </a:lnTo>
                <a:lnTo>
                  <a:pt x="246858" y="857788"/>
                </a:lnTo>
                <a:lnTo>
                  <a:pt x="288089" y="877008"/>
                </a:lnTo>
                <a:lnTo>
                  <a:pt x="331424" y="892356"/>
                </a:lnTo>
                <a:lnTo>
                  <a:pt x="376625" y="903603"/>
                </a:lnTo>
                <a:lnTo>
                  <a:pt x="423455" y="910519"/>
                </a:lnTo>
                <a:lnTo>
                  <a:pt x="471678" y="912876"/>
                </a:lnTo>
                <a:lnTo>
                  <a:pt x="519900" y="910519"/>
                </a:lnTo>
                <a:lnTo>
                  <a:pt x="566730" y="903603"/>
                </a:lnTo>
                <a:lnTo>
                  <a:pt x="611931" y="892356"/>
                </a:lnTo>
                <a:lnTo>
                  <a:pt x="655266" y="877008"/>
                </a:lnTo>
                <a:lnTo>
                  <a:pt x="696497" y="857788"/>
                </a:lnTo>
                <a:lnTo>
                  <a:pt x="735387" y="834926"/>
                </a:lnTo>
                <a:lnTo>
                  <a:pt x="771699" y="808651"/>
                </a:lnTo>
                <a:lnTo>
                  <a:pt x="805195" y="779192"/>
                </a:lnTo>
                <a:lnTo>
                  <a:pt x="835640" y="746779"/>
                </a:lnTo>
                <a:lnTo>
                  <a:pt x="862794" y="711641"/>
                </a:lnTo>
                <a:lnTo>
                  <a:pt x="886422" y="674008"/>
                </a:lnTo>
                <a:lnTo>
                  <a:pt x="906285" y="634109"/>
                </a:lnTo>
                <a:lnTo>
                  <a:pt x="922148" y="592172"/>
                </a:lnTo>
                <a:lnTo>
                  <a:pt x="933772" y="548429"/>
                </a:lnTo>
                <a:lnTo>
                  <a:pt x="940920" y="503107"/>
                </a:lnTo>
                <a:lnTo>
                  <a:pt x="943355" y="456438"/>
                </a:lnTo>
                <a:lnTo>
                  <a:pt x="940920" y="409768"/>
                </a:lnTo>
                <a:lnTo>
                  <a:pt x="933772" y="364446"/>
                </a:lnTo>
                <a:lnTo>
                  <a:pt x="922148" y="320703"/>
                </a:lnTo>
                <a:lnTo>
                  <a:pt x="906285" y="278766"/>
                </a:lnTo>
                <a:lnTo>
                  <a:pt x="886422" y="238867"/>
                </a:lnTo>
                <a:lnTo>
                  <a:pt x="862794" y="201234"/>
                </a:lnTo>
                <a:lnTo>
                  <a:pt x="835640" y="166096"/>
                </a:lnTo>
                <a:lnTo>
                  <a:pt x="805195" y="133683"/>
                </a:lnTo>
                <a:lnTo>
                  <a:pt x="771699" y="104224"/>
                </a:lnTo>
                <a:lnTo>
                  <a:pt x="735387" y="77949"/>
                </a:lnTo>
                <a:lnTo>
                  <a:pt x="696497" y="55087"/>
                </a:lnTo>
                <a:lnTo>
                  <a:pt x="655266" y="35867"/>
                </a:lnTo>
                <a:lnTo>
                  <a:pt x="611931" y="20519"/>
                </a:lnTo>
                <a:lnTo>
                  <a:pt x="566730" y="9272"/>
                </a:lnTo>
                <a:lnTo>
                  <a:pt x="519900" y="2356"/>
                </a:lnTo>
                <a:lnTo>
                  <a:pt x="471678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4008354" y="7034910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4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9059" y="4861559"/>
            <a:ext cx="1225296" cy="12252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4928" y="306451"/>
            <a:ext cx="39465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  <a:latin typeface="Arial"/>
                <a:cs typeface="Arial"/>
              </a:rPr>
              <a:t>Symmetric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40" dirty="0">
                <a:solidFill>
                  <a:srgbClr val="3E3E3E"/>
                </a:solidFill>
                <a:latin typeface="Arial"/>
                <a:cs typeface="Arial"/>
              </a:rPr>
              <a:t>Encryption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8655" y="760476"/>
            <a:ext cx="575919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27502" y="1755800"/>
            <a:ext cx="1099756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5045" marR="5080" indent="-3522979">
              <a:lnSpc>
                <a:spcPct val="114100"/>
              </a:lnSpc>
              <a:spcBef>
                <a:spcPts val="100"/>
              </a:spcBef>
            </a:pP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One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secret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encryption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decryption.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Some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features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symmetric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encryption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include: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77867" y="3604259"/>
            <a:ext cx="9322435" cy="967740"/>
          </a:xfrm>
          <a:custGeom>
            <a:avLst/>
            <a:gdLst/>
            <a:ahLst/>
            <a:cxnLst/>
            <a:rect l="l" t="t" r="r" b="b"/>
            <a:pathLst>
              <a:path w="9322435" h="967739">
                <a:moveTo>
                  <a:pt x="9161018" y="0"/>
                </a:moveTo>
                <a:lnTo>
                  <a:pt x="161290" y="0"/>
                </a:lnTo>
                <a:lnTo>
                  <a:pt x="118430" y="5764"/>
                </a:lnTo>
                <a:lnTo>
                  <a:pt x="79906" y="22032"/>
                </a:lnTo>
                <a:lnTo>
                  <a:pt x="47259" y="47259"/>
                </a:lnTo>
                <a:lnTo>
                  <a:pt x="22032" y="79906"/>
                </a:lnTo>
                <a:lnTo>
                  <a:pt x="5764" y="118430"/>
                </a:lnTo>
                <a:lnTo>
                  <a:pt x="0" y="161289"/>
                </a:lnTo>
                <a:lnTo>
                  <a:pt x="0" y="806450"/>
                </a:lnTo>
                <a:lnTo>
                  <a:pt x="5764" y="849309"/>
                </a:lnTo>
                <a:lnTo>
                  <a:pt x="22032" y="887833"/>
                </a:lnTo>
                <a:lnTo>
                  <a:pt x="47259" y="920480"/>
                </a:lnTo>
                <a:lnTo>
                  <a:pt x="79906" y="945707"/>
                </a:lnTo>
                <a:lnTo>
                  <a:pt x="118430" y="961975"/>
                </a:lnTo>
                <a:lnTo>
                  <a:pt x="161290" y="967739"/>
                </a:lnTo>
                <a:lnTo>
                  <a:pt x="9161018" y="967739"/>
                </a:lnTo>
                <a:lnTo>
                  <a:pt x="9203877" y="961975"/>
                </a:lnTo>
                <a:lnTo>
                  <a:pt x="9242401" y="945707"/>
                </a:lnTo>
                <a:lnTo>
                  <a:pt x="9275048" y="920480"/>
                </a:lnTo>
                <a:lnTo>
                  <a:pt x="9300275" y="887833"/>
                </a:lnTo>
                <a:lnTo>
                  <a:pt x="9316543" y="849309"/>
                </a:lnTo>
                <a:lnTo>
                  <a:pt x="9322308" y="806450"/>
                </a:lnTo>
                <a:lnTo>
                  <a:pt x="9322308" y="161289"/>
                </a:lnTo>
                <a:lnTo>
                  <a:pt x="9316543" y="118430"/>
                </a:lnTo>
                <a:lnTo>
                  <a:pt x="9300275" y="79906"/>
                </a:lnTo>
                <a:lnTo>
                  <a:pt x="9275048" y="47259"/>
                </a:lnTo>
                <a:lnTo>
                  <a:pt x="9242401" y="22032"/>
                </a:lnTo>
                <a:lnTo>
                  <a:pt x="9203877" y="5764"/>
                </a:lnTo>
                <a:lnTo>
                  <a:pt x="9161018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52135" y="3892423"/>
            <a:ext cx="75704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5" dirty="0">
                <a:solidFill>
                  <a:srgbClr val="3E3E3E"/>
                </a:solidFill>
                <a:latin typeface="Tahoma"/>
                <a:cs typeface="Tahoma"/>
              </a:rPr>
              <a:t>Fast: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suitable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bulk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encryption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large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amounts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51859" y="5268467"/>
            <a:ext cx="9324340" cy="969644"/>
          </a:xfrm>
          <a:custGeom>
            <a:avLst/>
            <a:gdLst/>
            <a:ahLst/>
            <a:cxnLst/>
            <a:rect l="l" t="t" r="r" b="b"/>
            <a:pathLst>
              <a:path w="9324340" h="969645">
                <a:moveTo>
                  <a:pt x="9162288" y="0"/>
                </a:moveTo>
                <a:lnTo>
                  <a:pt x="161543" y="0"/>
                </a:lnTo>
                <a:lnTo>
                  <a:pt x="118621" y="5774"/>
                </a:lnTo>
                <a:lnTo>
                  <a:pt x="80038" y="22069"/>
                </a:lnTo>
                <a:lnTo>
                  <a:pt x="47339" y="47339"/>
                </a:lnTo>
                <a:lnTo>
                  <a:pt x="22069" y="80038"/>
                </a:lnTo>
                <a:lnTo>
                  <a:pt x="5774" y="118621"/>
                </a:lnTo>
                <a:lnTo>
                  <a:pt x="0" y="161544"/>
                </a:lnTo>
                <a:lnTo>
                  <a:pt x="0" y="807720"/>
                </a:lnTo>
                <a:lnTo>
                  <a:pt x="5774" y="850642"/>
                </a:lnTo>
                <a:lnTo>
                  <a:pt x="22069" y="889225"/>
                </a:lnTo>
                <a:lnTo>
                  <a:pt x="47339" y="921924"/>
                </a:lnTo>
                <a:lnTo>
                  <a:pt x="80038" y="947194"/>
                </a:lnTo>
                <a:lnTo>
                  <a:pt x="118621" y="963489"/>
                </a:lnTo>
                <a:lnTo>
                  <a:pt x="161543" y="969264"/>
                </a:lnTo>
                <a:lnTo>
                  <a:pt x="9162288" y="969264"/>
                </a:lnTo>
                <a:lnTo>
                  <a:pt x="9205210" y="963489"/>
                </a:lnTo>
                <a:lnTo>
                  <a:pt x="9243793" y="947194"/>
                </a:lnTo>
                <a:lnTo>
                  <a:pt x="9276492" y="921924"/>
                </a:lnTo>
                <a:lnTo>
                  <a:pt x="9301762" y="889225"/>
                </a:lnTo>
                <a:lnTo>
                  <a:pt x="9318057" y="850642"/>
                </a:lnTo>
                <a:lnTo>
                  <a:pt x="9323832" y="807720"/>
                </a:lnTo>
                <a:lnTo>
                  <a:pt x="9323832" y="161544"/>
                </a:lnTo>
                <a:lnTo>
                  <a:pt x="9318057" y="118621"/>
                </a:lnTo>
                <a:lnTo>
                  <a:pt x="9301762" y="80038"/>
                </a:lnTo>
                <a:lnTo>
                  <a:pt x="9276492" y="47339"/>
                </a:lnTo>
                <a:lnTo>
                  <a:pt x="9243793" y="22069"/>
                </a:lnTo>
                <a:lnTo>
                  <a:pt x="9205210" y="5774"/>
                </a:lnTo>
                <a:lnTo>
                  <a:pt x="9162288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85359" y="5557773"/>
            <a:ext cx="56553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Storage: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difficult</a:t>
            </a:r>
            <a:r>
              <a:rPr sz="2200" spc="-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store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distribute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71216" y="6656831"/>
            <a:ext cx="1173480" cy="142494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4116323" y="6885431"/>
            <a:ext cx="9324340" cy="967740"/>
          </a:xfrm>
          <a:custGeom>
            <a:avLst/>
            <a:gdLst/>
            <a:ahLst/>
            <a:cxnLst/>
            <a:rect l="l" t="t" r="r" b="b"/>
            <a:pathLst>
              <a:path w="9324340" h="967740">
                <a:moveTo>
                  <a:pt x="9162541" y="0"/>
                </a:moveTo>
                <a:lnTo>
                  <a:pt x="161289" y="0"/>
                </a:lnTo>
                <a:lnTo>
                  <a:pt x="118430" y="5764"/>
                </a:lnTo>
                <a:lnTo>
                  <a:pt x="79906" y="22032"/>
                </a:lnTo>
                <a:lnTo>
                  <a:pt x="47259" y="47259"/>
                </a:lnTo>
                <a:lnTo>
                  <a:pt x="22032" y="79906"/>
                </a:lnTo>
                <a:lnTo>
                  <a:pt x="5764" y="118430"/>
                </a:lnTo>
                <a:lnTo>
                  <a:pt x="0" y="161290"/>
                </a:lnTo>
                <a:lnTo>
                  <a:pt x="0" y="806450"/>
                </a:lnTo>
                <a:lnTo>
                  <a:pt x="5764" y="849309"/>
                </a:lnTo>
                <a:lnTo>
                  <a:pt x="22032" y="887833"/>
                </a:lnTo>
                <a:lnTo>
                  <a:pt x="47259" y="920480"/>
                </a:lnTo>
                <a:lnTo>
                  <a:pt x="79906" y="945707"/>
                </a:lnTo>
                <a:lnTo>
                  <a:pt x="118430" y="961975"/>
                </a:lnTo>
                <a:lnTo>
                  <a:pt x="161289" y="967740"/>
                </a:lnTo>
                <a:lnTo>
                  <a:pt x="9162541" y="967740"/>
                </a:lnTo>
                <a:lnTo>
                  <a:pt x="9205401" y="961975"/>
                </a:lnTo>
                <a:lnTo>
                  <a:pt x="9243925" y="945707"/>
                </a:lnTo>
                <a:lnTo>
                  <a:pt x="9276572" y="920480"/>
                </a:lnTo>
                <a:lnTo>
                  <a:pt x="9301799" y="887833"/>
                </a:lnTo>
                <a:lnTo>
                  <a:pt x="9318067" y="849309"/>
                </a:lnTo>
                <a:lnTo>
                  <a:pt x="9323832" y="806450"/>
                </a:lnTo>
                <a:lnTo>
                  <a:pt x="9323832" y="161290"/>
                </a:lnTo>
                <a:lnTo>
                  <a:pt x="9318067" y="118430"/>
                </a:lnTo>
                <a:lnTo>
                  <a:pt x="9301799" y="79906"/>
                </a:lnTo>
                <a:lnTo>
                  <a:pt x="9276572" y="47259"/>
                </a:lnTo>
                <a:lnTo>
                  <a:pt x="9243925" y="22032"/>
                </a:lnTo>
                <a:lnTo>
                  <a:pt x="9205401" y="5764"/>
                </a:lnTo>
                <a:lnTo>
                  <a:pt x="9162541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2366772" y="3134867"/>
            <a:ext cx="11689080" cy="3252470"/>
            <a:chOff x="2366772" y="3134867"/>
            <a:chExt cx="11689080" cy="325247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6772" y="3134867"/>
              <a:ext cx="1905000" cy="19050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4460" y="5058155"/>
              <a:ext cx="1231392" cy="132892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799457" y="7174738"/>
            <a:ext cx="79552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Confidentiality:</a:t>
            </a:r>
            <a:r>
              <a:rPr sz="2200" spc="-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only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sender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recipient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know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same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64171" y="306451"/>
            <a:ext cx="23298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0" dirty="0">
                <a:solidFill>
                  <a:srgbClr val="3E3E3E"/>
                </a:solidFill>
              </a:rPr>
              <a:t>Usage</a:t>
            </a:r>
            <a:r>
              <a:rPr spc="-195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Audits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6097" y="1882292"/>
            <a:ext cx="13564869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53050" marR="5080" indent="-5340985">
              <a:lnSpc>
                <a:spcPct val="114999"/>
              </a:lnSpc>
              <a:spcBef>
                <a:spcPts val="100"/>
              </a:spcBef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Usage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auditing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refers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configuring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log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record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key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indicators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then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reviewing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logs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suspicious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activity.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83680" y="760476"/>
            <a:ext cx="3204972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90559" y="3115055"/>
            <a:ext cx="6134100" cy="528980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712720" y="4200144"/>
            <a:ext cx="5259705" cy="2124710"/>
          </a:xfrm>
          <a:custGeom>
            <a:avLst/>
            <a:gdLst/>
            <a:ahLst/>
            <a:cxnLst/>
            <a:rect l="l" t="t" r="r" b="b"/>
            <a:pathLst>
              <a:path w="5259705" h="2124710">
                <a:moveTo>
                  <a:pt x="4197096" y="0"/>
                </a:moveTo>
                <a:lnTo>
                  <a:pt x="0" y="0"/>
                </a:lnTo>
                <a:lnTo>
                  <a:pt x="0" y="2124455"/>
                </a:lnTo>
                <a:lnTo>
                  <a:pt x="4197096" y="2124455"/>
                </a:lnTo>
                <a:lnTo>
                  <a:pt x="5259324" y="1062227"/>
                </a:lnTo>
                <a:lnTo>
                  <a:pt x="4197096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23284" y="4519422"/>
            <a:ext cx="319722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105" dirty="0">
                <a:solidFill>
                  <a:srgbClr val="45535F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45535F"/>
                </a:solidFill>
                <a:latin typeface="Lucida Sans Unicode"/>
                <a:cs typeface="Lucida Sans Unicode"/>
              </a:rPr>
              <a:t>h</a:t>
            </a:r>
            <a:r>
              <a:rPr sz="2200" spc="5" dirty="0">
                <a:solidFill>
                  <a:srgbClr val="45535F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45535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5535F"/>
                </a:solidFill>
                <a:latin typeface="Lucida Sans Unicode"/>
                <a:cs typeface="Lucida Sans Unicode"/>
              </a:rPr>
              <a:t>scree</a:t>
            </a:r>
            <a:r>
              <a:rPr sz="2200" spc="-55" dirty="0">
                <a:solidFill>
                  <a:srgbClr val="45535F"/>
                </a:solidFill>
                <a:latin typeface="Lucida Sans Unicode"/>
                <a:cs typeface="Lucida Sans Unicode"/>
              </a:rPr>
              <a:t>ns</a:t>
            </a:r>
            <a:r>
              <a:rPr sz="2200" spc="-30" dirty="0">
                <a:solidFill>
                  <a:srgbClr val="45535F"/>
                </a:solidFill>
                <a:latin typeface="Lucida Sans Unicode"/>
                <a:cs typeface="Lucida Sans Unicode"/>
              </a:rPr>
              <a:t>hot</a:t>
            </a:r>
            <a:r>
              <a:rPr sz="2200" spc="-105" dirty="0">
                <a:solidFill>
                  <a:srgbClr val="45535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5535F"/>
                </a:solidFill>
                <a:latin typeface="Lucida Sans Unicode"/>
                <a:cs typeface="Lucida Sans Unicode"/>
              </a:rPr>
              <a:t>below  </a:t>
            </a:r>
            <a:r>
              <a:rPr sz="2200" spc="-50" dirty="0">
                <a:solidFill>
                  <a:srgbClr val="45535F"/>
                </a:solidFill>
                <a:latin typeface="Lucida Sans Unicode"/>
                <a:cs typeface="Lucida Sans Unicode"/>
              </a:rPr>
              <a:t>s</a:t>
            </a:r>
            <a:r>
              <a:rPr sz="2200" spc="-65" dirty="0">
                <a:solidFill>
                  <a:srgbClr val="45535F"/>
                </a:solidFill>
                <a:latin typeface="Lucida Sans Unicode"/>
                <a:cs typeface="Lucida Sans Unicode"/>
              </a:rPr>
              <a:t>h</a:t>
            </a:r>
            <a:r>
              <a:rPr sz="2200" spc="-30" dirty="0">
                <a:solidFill>
                  <a:srgbClr val="45535F"/>
                </a:solidFill>
                <a:latin typeface="Lucida Sans Unicode"/>
                <a:cs typeface="Lucida Sans Unicode"/>
              </a:rPr>
              <a:t>ows</a:t>
            </a:r>
            <a:r>
              <a:rPr sz="2200" spc="-105" dirty="0">
                <a:solidFill>
                  <a:srgbClr val="45535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45535F"/>
                </a:solidFill>
                <a:latin typeface="Lucida Sans Unicode"/>
                <a:cs typeface="Lucida Sans Unicode"/>
              </a:rPr>
              <a:t>how</a:t>
            </a:r>
            <a:r>
              <a:rPr sz="2200" spc="-125" dirty="0">
                <a:solidFill>
                  <a:srgbClr val="45535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5535F"/>
                </a:solidFill>
                <a:latin typeface="Lucida Sans Unicode"/>
                <a:cs typeface="Lucida Sans Unicode"/>
              </a:rPr>
              <a:t>t</a:t>
            </a:r>
            <a:r>
              <a:rPr sz="2200" spc="-25" dirty="0">
                <a:solidFill>
                  <a:srgbClr val="45535F"/>
                </a:solidFill>
                <a:latin typeface="Lucida Sans Unicode"/>
                <a:cs typeface="Lucida Sans Unicode"/>
              </a:rPr>
              <a:t>o</a:t>
            </a:r>
            <a:r>
              <a:rPr sz="2200" spc="-130" dirty="0">
                <a:solidFill>
                  <a:srgbClr val="45535F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5535F"/>
                </a:solidFill>
                <a:latin typeface="Lucida Sans Unicode"/>
                <a:cs typeface="Lucida Sans Unicode"/>
              </a:rPr>
              <a:t>confi</a:t>
            </a:r>
            <a:r>
              <a:rPr sz="2200" spc="-105" dirty="0">
                <a:solidFill>
                  <a:srgbClr val="45535F"/>
                </a:solidFill>
                <a:latin typeface="Lucida Sans Unicode"/>
                <a:cs typeface="Lucida Sans Unicode"/>
              </a:rPr>
              <a:t>g</a:t>
            </a:r>
            <a:r>
              <a:rPr sz="2200" spc="-5" dirty="0">
                <a:solidFill>
                  <a:srgbClr val="45535F"/>
                </a:solidFill>
                <a:latin typeface="Lucida Sans Unicode"/>
                <a:cs typeface="Lucida Sans Unicode"/>
              </a:rPr>
              <a:t>ure  </a:t>
            </a:r>
            <a:r>
              <a:rPr sz="2200" spc="-45" dirty="0">
                <a:solidFill>
                  <a:srgbClr val="45535F"/>
                </a:solidFill>
                <a:latin typeface="Lucida Sans Unicode"/>
                <a:cs typeface="Lucida Sans Unicode"/>
              </a:rPr>
              <a:t>audit</a:t>
            </a:r>
            <a:r>
              <a:rPr sz="2200" spc="-120" dirty="0">
                <a:solidFill>
                  <a:srgbClr val="45535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5535F"/>
                </a:solidFill>
                <a:latin typeface="Lucida Sans Unicode"/>
                <a:cs typeface="Lucida Sans Unicode"/>
              </a:rPr>
              <a:t>entries</a:t>
            </a:r>
            <a:r>
              <a:rPr sz="2200" spc="-114" dirty="0">
                <a:solidFill>
                  <a:srgbClr val="45535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5535F"/>
                </a:solidFill>
                <a:latin typeface="Lucida Sans Unicode"/>
                <a:cs typeface="Lucida Sans Unicode"/>
              </a:rPr>
              <a:t>for</a:t>
            </a:r>
            <a:r>
              <a:rPr sz="2200" spc="-125" dirty="0">
                <a:solidFill>
                  <a:srgbClr val="45535F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5535F"/>
                </a:solidFill>
                <a:latin typeface="Lucida Sans Unicode"/>
                <a:cs typeface="Lucida Sans Unicode"/>
              </a:rPr>
              <a:t>a</a:t>
            </a:r>
            <a:r>
              <a:rPr sz="2200" spc="-130" dirty="0">
                <a:solidFill>
                  <a:srgbClr val="45535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5535F"/>
                </a:solidFill>
                <a:latin typeface="Lucida Sans Unicode"/>
                <a:cs typeface="Lucida Sans Unicode"/>
              </a:rPr>
              <a:t>folder </a:t>
            </a:r>
            <a:r>
              <a:rPr sz="2200" spc="-680" dirty="0">
                <a:solidFill>
                  <a:srgbClr val="45535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5535F"/>
                </a:solidFill>
                <a:latin typeface="Lucida Sans Unicode"/>
                <a:cs typeface="Lucida Sans Unicode"/>
              </a:rPr>
              <a:t>in</a:t>
            </a:r>
            <a:r>
              <a:rPr sz="2200" spc="-125" dirty="0">
                <a:solidFill>
                  <a:srgbClr val="45535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5535F"/>
                </a:solidFill>
                <a:latin typeface="Lucida Sans Unicode"/>
                <a:cs typeface="Lucida Sans Unicode"/>
              </a:rPr>
              <a:t>Windows.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64171" y="306451"/>
            <a:ext cx="23298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0" dirty="0">
                <a:solidFill>
                  <a:srgbClr val="3E3E3E"/>
                </a:solidFill>
              </a:rPr>
              <a:t>Usage</a:t>
            </a:r>
            <a:r>
              <a:rPr spc="-195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Audits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58873" y="1882292"/>
            <a:ext cx="13340715" cy="1309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999"/>
              </a:lnSpc>
              <a:spcBef>
                <a:spcPts val="100"/>
              </a:spcBef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Active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Directory,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Microsoft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has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published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audit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policy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recommendations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baseline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requirements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networks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stronger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requirements.</a:t>
            </a:r>
            <a:endParaRPr sz="2200">
              <a:latin typeface="Lucida Sans Unicode"/>
              <a:cs typeface="Lucida Sans Unicode"/>
            </a:endParaRPr>
          </a:p>
          <a:p>
            <a:pPr marL="76835" algn="ctr">
              <a:lnSpc>
                <a:spcPct val="100000"/>
              </a:lnSpc>
              <a:spcBef>
                <a:spcPts val="1395"/>
              </a:spcBef>
            </a:pP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Some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typical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recommendations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include: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83680" y="760476"/>
            <a:ext cx="3204972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199569" y="3869435"/>
            <a:ext cx="4235450" cy="3679825"/>
            <a:chOff x="6199569" y="3869435"/>
            <a:chExt cx="4235450" cy="3679825"/>
          </a:xfrm>
        </p:grpSpPr>
        <p:sp>
          <p:nvSpPr>
            <p:cNvPr id="6" name="object 6"/>
            <p:cNvSpPr/>
            <p:nvPr/>
          </p:nvSpPr>
          <p:spPr>
            <a:xfrm>
              <a:off x="6204332" y="4361306"/>
              <a:ext cx="3914140" cy="3183255"/>
            </a:xfrm>
            <a:custGeom>
              <a:avLst/>
              <a:gdLst/>
              <a:ahLst/>
              <a:cxnLst/>
              <a:rect l="l" t="t" r="r" b="b"/>
              <a:pathLst>
                <a:path w="3914140" h="3183254">
                  <a:moveTo>
                    <a:pt x="3648073" y="0"/>
                  </a:moveTo>
                  <a:lnTo>
                    <a:pt x="3670524" y="42876"/>
                  </a:lnTo>
                  <a:lnTo>
                    <a:pt x="3691955" y="86076"/>
                  </a:lnTo>
                  <a:lnTo>
                    <a:pt x="3712371" y="129582"/>
                  </a:lnTo>
                  <a:lnTo>
                    <a:pt x="3731775" y="173379"/>
                  </a:lnTo>
                  <a:lnTo>
                    <a:pt x="3750172" y="217448"/>
                  </a:lnTo>
                  <a:lnTo>
                    <a:pt x="3767566" y="261774"/>
                  </a:lnTo>
                  <a:lnTo>
                    <a:pt x="3783960" y="306340"/>
                  </a:lnTo>
                  <a:lnTo>
                    <a:pt x="3799359" y="351128"/>
                  </a:lnTo>
                  <a:lnTo>
                    <a:pt x="3813767" y="396124"/>
                  </a:lnTo>
                  <a:lnTo>
                    <a:pt x="3827188" y="441309"/>
                  </a:lnTo>
                  <a:lnTo>
                    <a:pt x="3839626" y="486668"/>
                  </a:lnTo>
                  <a:lnTo>
                    <a:pt x="3851084" y="532183"/>
                  </a:lnTo>
                  <a:lnTo>
                    <a:pt x="3861569" y="577838"/>
                  </a:lnTo>
                  <a:lnTo>
                    <a:pt x="3871082" y="623617"/>
                  </a:lnTo>
                  <a:lnTo>
                    <a:pt x="3879628" y="669502"/>
                  </a:lnTo>
                  <a:lnTo>
                    <a:pt x="3887212" y="715477"/>
                  </a:lnTo>
                  <a:lnTo>
                    <a:pt x="3893838" y="761525"/>
                  </a:lnTo>
                  <a:lnTo>
                    <a:pt x="3899508" y="807630"/>
                  </a:lnTo>
                  <a:lnTo>
                    <a:pt x="3904229" y="853774"/>
                  </a:lnTo>
                  <a:lnTo>
                    <a:pt x="3908003" y="899943"/>
                  </a:lnTo>
                  <a:lnTo>
                    <a:pt x="3910834" y="946117"/>
                  </a:lnTo>
                  <a:lnTo>
                    <a:pt x="3912727" y="992282"/>
                  </a:lnTo>
                  <a:lnTo>
                    <a:pt x="3913687" y="1038420"/>
                  </a:lnTo>
                  <a:lnTo>
                    <a:pt x="3913716" y="1084515"/>
                  </a:lnTo>
                  <a:lnTo>
                    <a:pt x="3912819" y="1130550"/>
                  </a:lnTo>
                  <a:lnTo>
                    <a:pt x="3910999" y="1176508"/>
                  </a:lnTo>
                  <a:lnTo>
                    <a:pt x="3908262" y="1222373"/>
                  </a:lnTo>
                  <a:lnTo>
                    <a:pt x="3904612" y="1268128"/>
                  </a:lnTo>
                  <a:lnTo>
                    <a:pt x="3900051" y="1313757"/>
                  </a:lnTo>
                  <a:lnTo>
                    <a:pt x="3894584" y="1359242"/>
                  </a:lnTo>
                  <a:lnTo>
                    <a:pt x="3888216" y="1404567"/>
                  </a:lnTo>
                  <a:lnTo>
                    <a:pt x="3880951" y="1449716"/>
                  </a:lnTo>
                  <a:lnTo>
                    <a:pt x="3872792" y="1494671"/>
                  </a:lnTo>
                  <a:lnTo>
                    <a:pt x="3863743" y="1539417"/>
                  </a:lnTo>
                  <a:lnTo>
                    <a:pt x="3853809" y="1583936"/>
                  </a:lnTo>
                  <a:lnTo>
                    <a:pt x="3842993" y="1628211"/>
                  </a:lnTo>
                  <a:lnTo>
                    <a:pt x="3831301" y="1672227"/>
                  </a:lnTo>
                  <a:lnTo>
                    <a:pt x="3818735" y="1715967"/>
                  </a:lnTo>
                  <a:lnTo>
                    <a:pt x="3805300" y="1759413"/>
                  </a:lnTo>
                  <a:lnTo>
                    <a:pt x="3791000" y="1802549"/>
                  </a:lnTo>
                  <a:lnTo>
                    <a:pt x="3775839" y="1845359"/>
                  </a:lnTo>
                  <a:lnTo>
                    <a:pt x="3759821" y="1887826"/>
                  </a:lnTo>
                  <a:lnTo>
                    <a:pt x="3742950" y="1929933"/>
                  </a:lnTo>
                  <a:lnTo>
                    <a:pt x="3725230" y="1971664"/>
                  </a:lnTo>
                  <a:lnTo>
                    <a:pt x="3706666" y="2013001"/>
                  </a:lnTo>
                  <a:lnTo>
                    <a:pt x="3687261" y="2053929"/>
                  </a:lnTo>
                  <a:lnTo>
                    <a:pt x="3667019" y="2094430"/>
                  </a:lnTo>
                  <a:lnTo>
                    <a:pt x="3645945" y="2134488"/>
                  </a:lnTo>
                  <a:lnTo>
                    <a:pt x="3624042" y="2174086"/>
                  </a:lnTo>
                  <a:lnTo>
                    <a:pt x="3601315" y="2213208"/>
                  </a:lnTo>
                  <a:lnTo>
                    <a:pt x="3577768" y="2251837"/>
                  </a:lnTo>
                  <a:lnTo>
                    <a:pt x="3553404" y="2289956"/>
                  </a:lnTo>
                  <a:lnTo>
                    <a:pt x="3528228" y="2327549"/>
                  </a:lnTo>
                  <a:lnTo>
                    <a:pt x="3502244" y="2364599"/>
                  </a:lnTo>
                  <a:lnTo>
                    <a:pt x="3475456" y="2401089"/>
                  </a:lnTo>
                  <a:lnTo>
                    <a:pt x="3447868" y="2437002"/>
                  </a:lnTo>
                  <a:lnTo>
                    <a:pt x="3419484" y="2472323"/>
                  </a:lnTo>
                  <a:lnTo>
                    <a:pt x="3390308" y="2507034"/>
                  </a:lnTo>
                  <a:lnTo>
                    <a:pt x="3360344" y="2541119"/>
                  </a:lnTo>
                  <a:lnTo>
                    <a:pt x="3329596" y="2574561"/>
                  </a:lnTo>
                  <a:lnTo>
                    <a:pt x="3298069" y="2607343"/>
                  </a:lnTo>
                  <a:lnTo>
                    <a:pt x="3265766" y="2639448"/>
                  </a:lnTo>
                  <a:lnTo>
                    <a:pt x="3232692" y="2670861"/>
                  </a:lnTo>
                  <a:lnTo>
                    <a:pt x="3198850" y="2701564"/>
                  </a:lnTo>
                  <a:lnTo>
                    <a:pt x="3164245" y="2731541"/>
                  </a:lnTo>
                  <a:lnTo>
                    <a:pt x="3128881" y="2760775"/>
                  </a:lnTo>
                  <a:lnTo>
                    <a:pt x="3092761" y="2789250"/>
                  </a:lnTo>
                  <a:lnTo>
                    <a:pt x="3055890" y="2816948"/>
                  </a:lnTo>
                  <a:lnTo>
                    <a:pt x="3018272" y="2843853"/>
                  </a:lnTo>
                  <a:lnTo>
                    <a:pt x="2979911" y="2869949"/>
                  </a:lnTo>
                  <a:lnTo>
                    <a:pt x="2940810" y="2895218"/>
                  </a:lnTo>
                  <a:lnTo>
                    <a:pt x="2900029" y="2920204"/>
                  </a:lnTo>
                  <a:lnTo>
                    <a:pt x="2858933" y="2944021"/>
                  </a:lnTo>
                  <a:lnTo>
                    <a:pt x="2817537" y="2966675"/>
                  </a:lnTo>
                  <a:lnTo>
                    <a:pt x="2775861" y="2988170"/>
                  </a:lnTo>
                  <a:lnTo>
                    <a:pt x="2733919" y="3008512"/>
                  </a:lnTo>
                  <a:lnTo>
                    <a:pt x="2691728" y="3027704"/>
                  </a:lnTo>
                  <a:lnTo>
                    <a:pt x="2649307" y="3045752"/>
                  </a:lnTo>
                  <a:lnTo>
                    <a:pt x="2606670" y="3062661"/>
                  </a:lnTo>
                  <a:lnTo>
                    <a:pt x="2563835" y="3078435"/>
                  </a:lnTo>
                  <a:lnTo>
                    <a:pt x="2520819" y="3093079"/>
                  </a:lnTo>
                  <a:lnTo>
                    <a:pt x="2477639" y="3106598"/>
                  </a:lnTo>
                  <a:lnTo>
                    <a:pt x="2434311" y="3118997"/>
                  </a:lnTo>
                  <a:lnTo>
                    <a:pt x="2390852" y="3130280"/>
                  </a:lnTo>
                  <a:lnTo>
                    <a:pt x="2347279" y="3140453"/>
                  </a:lnTo>
                  <a:lnTo>
                    <a:pt x="2303608" y="3149519"/>
                  </a:lnTo>
                  <a:lnTo>
                    <a:pt x="2259857" y="3157485"/>
                  </a:lnTo>
                  <a:lnTo>
                    <a:pt x="2216041" y="3164355"/>
                  </a:lnTo>
                  <a:lnTo>
                    <a:pt x="2172179" y="3170132"/>
                  </a:lnTo>
                  <a:lnTo>
                    <a:pt x="2128286" y="3174824"/>
                  </a:lnTo>
                  <a:lnTo>
                    <a:pt x="2084379" y="3178433"/>
                  </a:lnTo>
                  <a:lnTo>
                    <a:pt x="2040476" y="3180965"/>
                  </a:lnTo>
                  <a:lnTo>
                    <a:pt x="1996592" y="3182425"/>
                  </a:lnTo>
                  <a:lnTo>
                    <a:pt x="1952746" y="3182817"/>
                  </a:lnTo>
                  <a:lnTo>
                    <a:pt x="1908952" y="3182147"/>
                  </a:lnTo>
                  <a:lnTo>
                    <a:pt x="1865229" y="3180418"/>
                  </a:lnTo>
                  <a:lnTo>
                    <a:pt x="1821592" y="3177637"/>
                  </a:lnTo>
                  <a:lnTo>
                    <a:pt x="1778060" y="3173807"/>
                  </a:lnTo>
                  <a:lnTo>
                    <a:pt x="1734647" y="3168933"/>
                  </a:lnTo>
                  <a:lnTo>
                    <a:pt x="1691372" y="3163021"/>
                  </a:lnTo>
                  <a:lnTo>
                    <a:pt x="1648251" y="3156075"/>
                  </a:lnTo>
                  <a:lnTo>
                    <a:pt x="1605301" y="3148100"/>
                  </a:lnTo>
                  <a:lnTo>
                    <a:pt x="1562538" y="3139100"/>
                  </a:lnTo>
                  <a:lnTo>
                    <a:pt x="1519980" y="3129081"/>
                  </a:lnTo>
                  <a:lnTo>
                    <a:pt x="1477642" y="3118046"/>
                  </a:lnTo>
                  <a:lnTo>
                    <a:pt x="1435542" y="3106002"/>
                  </a:lnTo>
                  <a:lnTo>
                    <a:pt x="1393697" y="3092953"/>
                  </a:lnTo>
                  <a:lnTo>
                    <a:pt x="1352123" y="3078903"/>
                  </a:lnTo>
                  <a:lnTo>
                    <a:pt x="1310837" y="3063858"/>
                  </a:lnTo>
                  <a:lnTo>
                    <a:pt x="1269856" y="3047822"/>
                  </a:lnTo>
                  <a:lnTo>
                    <a:pt x="1229196" y="3030800"/>
                  </a:lnTo>
                  <a:lnTo>
                    <a:pt x="1188875" y="3012796"/>
                  </a:lnTo>
                  <a:lnTo>
                    <a:pt x="1148909" y="2993817"/>
                  </a:lnTo>
                  <a:lnTo>
                    <a:pt x="1109315" y="2973865"/>
                  </a:lnTo>
                  <a:lnTo>
                    <a:pt x="1070109" y="2952947"/>
                  </a:lnTo>
                  <a:lnTo>
                    <a:pt x="1031309" y="2931067"/>
                  </a:lnTo>
                  <a:lnTo>
                    <a:pt x="992931" y="2908229"/>
                  </a:lnTo>
                  <a:lnTo>
                    <a:pt x="954992" y="2884439"/>
                  </a:lnTo>
                  <a:lnTo>
                    <a:pt x="917509" y="2859701"/>
                  </a:lnTo>
                  <a:lnTo>
                    <a:pt x="880498" y="2834021"/>
                  </a:lnTo>
                  <a:lnTo>
                    <a:pt x="843976" y="2807402"/>
                  </a:lnTo>
                  <a:lnTo>
                    <a:pt x="807960" y="2779850"/>
                  </a:lnTo>
                  <a:lnTo>
                    <a:pt x="772467" y="2751370"/>
                  </a:lnTo>
                  <a:lnTo>
                    <a:pt x="737513" y="2721965"/>
                  </a:lnTo>
                  <a:lnTo>
                    <a:pt x="703116" y="2691642"/>
                  </a:lnTo>
                  <a:lnTo>
                    <a:pt x="669292" y="2660405"/>
                  </a:lnTo>
                  <a:lnTo>
                    <a:pt x="636057" y="2628259"/>
                  </a:lnTo>
                  <a:lnTo>
                    <a:pt x="603429" y="2595208"/>
                  </a:lnTo>
                  <a:lnTo>
                    <a:pt x="571424" y="2561257"/>
                  </a:lnTo>
                  <a:lnTo>
                    <a:pt x="540059" y="2526412"/>
                  </a:lnTo>
                  <a:lnTo>
                    <a:pt x="509351" y="2490676"/>
                  </a:lnTo>
                  <a:lnTo>
                    <a:pt x="479317" y="2454055"/>
                  </a:lnTo>
                  <a:lnTo>
                    <a:pt x="449973" y="2416553"/>
                  </a:lnTo>
                  <a:lnTo>
                    <a:pt x="421336" y="2378176"/>
                  </a:lnTo>
                  <a:lnTo>
                    <a:pt x="393423" y="2338928"/>
                  </a:lnTo>
                  <a:lnTo>
                    <a:pt x="366250" y="2298813"/>
                  </a:lnTo>
                  <a:lnTo>
                    <a:pt x="339835" y="2257837"/>
                  </a:lnTo>
                  <a:lnTo>
                    <a:pt x="314194" y="2216005"/>
                  </a:lnTo>
                  <a:lnTo>
                    <a:pt x="289344" y="2173321"/>
                  </a:lnTo>
                  <a:lnTo>
                    <a:pt x="265301" y="2129790"/>
                  </a:lnTo>
                  <a:lnTo>
                    <a:pt x="242302" y="2085809"/>
                  </a:lnTo>
                  <a:lnTo>
                    <a:pt x="220344" y="2041391"/>
                  </a:lnTo>
                  <a:lnTo>
                    <a:pt x="199429" y="1996558"/>
                  </a:lnTo>
                  <a:lnTo>
                    <a:pt x="179556" y="1951328"/>
                  </a:lnTo>
                  <a:lnTo>
                    <a:pt x="160725" y="1905722"/>
                  </a:lnTo>
                  <a:lnTo>
                    <a:pt x="142935" y="1859760"/>
                  </a:lnTo>
                  <a:lnTo>
                    <a:pt x="126189" y="1813464"/>
                  </a:lnTo>
                  <a:lnTo>
                    <a:pt x="110484" y="1766851"/>
                  </a:lnTo>
                  <a:lnTo>
                    <a:pt x="95821" y="1719944"/>
                  </a:lnTo>
                  <a:lnTo>
                    <a:pt x="82201" y="1672762"/>
                  </a:lnTo>
                  <a:lnTo>
                    <a:pt x="69623" y="1625326"/>
                  </a:lnTo>
                  <a:lnTo>
                    <a:pt x="58088" y="1577655"/>
                  </a:lnTo>
                  <a:lnTo>
                    <a:pt x="47594" y="1529770"/>
                  </a:lnTo>
                  <a:lnTo>
                    <a:pt x="38143" y="1481691"/>
                  </a:lnTo>
                  <a:lnTo>
                    <a:pt x="29735" y="1433439"/>
                  </a:lnTo>
                  <a:lnTo>
                    <a:pt x="22369" y="1385033"/>
                  </a:lnTo>
                  <a:lnTo>
                    <a:pt x="16046" y="1336494"/>
                  </a:lnTo>
                  <a:lnTo>
                    <a:pt x="10765" y="1287842"/>
                  </a:lnTo>
                  <a:lnTo>
                    <a:pt x="6526" y="1239098"/>
                  </a:lnTo>
                  <a:lnTo>
                    <a:pt x="3331" y="1190281"/>
                  </a:lnTo>
                  <a:lnTo>
                    <a:pt x="1178" y="1141411"/>
                  </a:lnTo>
                  <a:lnTo>
                    <a:pt x="67" y="1092510"/>
                  </a:lnTo>
                  <a:lnTo>
                    <a:pt x="0" y="1043597"/>
                  </a:lnTo>
                  <a:lnTo>
                    <a:pt x="975" y="994692"/>
                  </a:lnTo>
                  <a:lnTo>
                    <a:pt x="2992" y="945816"/>
                  </a:lnTo>
                  <a:lnTo>
                    <a:pt x="6053" y="896989"/>
                  </a:lnTo>
                  <a:lnTo>
                    <a:pt x="10156" y="848230"/>
                  </a:lnTo>
                  <a:lnTo>
                    <a:pt x="15303" y="799562"/>
                  </a:lnTo>
                  <a:lnTo>
                    <a:pt x="21492" y="751002"/>
                  </a:lnTo>
                  <a:lnTo>
                    <a:pt x="28724" y="702573"/>
                  </a:lnTo>
                  <a:lnTo>
                    <a:pt x="36999" y="654293"/>
                  </a:lnTo>
                  <a:lnTo>
                    <a:pt x="46317" y="606184"/>
                  </a:lnTo>
                  <a:lnTo>
                    <a:pt x="56678" y="558265"/>
                  </a:lnTo>
                  <a:lnTo>
                    <a:pt x="68082" y="510557"/>
                  </a:lnTo>
                  <a:lnTo>
                    <a:pt x="80530" y="463080"/>
                  </a:lnTo>
                  <a:lnTo>
                    <a:pt x="94020" y="415854"/>
                  </a:lnTo>
                  <a:lnTo>
                    <a:pt x="108554" y="368900"/>
                  </a:lnTo>
                  <a:lnTo>
                    <a:pt x="124130" y="322237"/>
                  </a:lnTo>
                  <a:lnTo>
                    <a:pt x="140750" y="275886"/>
                  </a:lnTo>
                  <a:lnTo>
                    <a:pt x="158414" y="229867"/>
                  </a:lnTo>
                  <a:lnTo>
                    <a:pt x="177120" y="184200"/>
                  </a:lnTo>
                  <a:lnTo>
                    <a:pt x="196870" y="138906"/>
                  </a:lnTo>
                  <a:lnTo>
                    <a:pt x="217663" y="94004"/>
                  </a:lnTo>
                  <a:lnTo>
                    <a:pt x="239500" y="49516"/>
                  </a:lnTo>
                  <a:lnTo>
                    <a:pt x="262380" y="5460"/>
                  </a:lnTo>
                </a:path>
              </a:pathLst>
            </a:custGeom>
            <a:ln w="9525">
              <a:solidFill>
                <a:srgbClr val="9CAF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432035" y="3869435"/>
              <a:ext cx="1003300" cy="707390"/>
            </a:xfrm>
            <a:custGeom>
              <a:avLst/>
              <a:gdLst/>
              <a:ahLst/>
              <a:cxnLst/>
              <a:rect l="l" t="t" r="r" b="b"/>
              <a:pathLst>
                <a:path w="1003300" h="707389">
                  <a:moveTo>
                    <a:pt x="894207" y="0"/>
                  </a:moveTo>
                  <a:lnTo>
                    <a:pt x="108585" y="0"/>
                  </a:lnTo>
                  <a:lnTo>
                    <a:pt x="66329" y="9253"/>
                  </a:lnTo>
                  <a:lnTo>
                    <a:pt x="31813" y="34496"/>
                  </a:lnTo>
                  <a:lnTo>
                    <a:pt x="8536" y="71955"/>
                  </a:lnTo>
                  <a:lnTo>
                    <a:pt x="0" y="117855"/>
                  </a:lnTo>
                  <a:lnTo>
                    <a:pt x="0" y="589279"/>
                  </a:lnTo>
                  <a:lnTo>
                    <a:pt x="8536" y="635180"/>
                  </a:lnTo>
                  <a:lnTo>
                    <a:pt x="31813" y="672639"/>
                  </a:lnTo>
                  <a:lnTo>
                    <a:pt x="66329" y="697882"/>
                  </a:lnTo>
                  <a:lnTo>
                    <a:pt x="108585" y="707136"/>
                  </a:lnTo>
                  <a:lnTo>
                    <a:pt x="894207" y="707136"/>
                  </a:lnTo>
                  <a:lnTo>
                    <a:pt x="936462" y="697882"/>
                  </a:lnTo>
                  <a:lnTo>
                    <a:pt x="970978" y="672639"/>
                  </a:lnTo>
                  <a:lnTo>
                    <a:pt x="994255" y="635180"/>
                  </a:lnTo>
                  <a:lnTo>
                    <a:pt x="1002792" y="589279"/>
                  </a:lnTo>
                  <a:lnTo>
                    <a:pt x="1002792" y="117855"/>
                  </a:lnTo>
                  <a:lnTo>
                    <a:pt x="994255" y="71955"/>
                  </a:lnTo>
                  <a:lnTo>
                    <a:pt x="970978" y="34496"/>
                  </a:lnTo>
                  <a:lnTo>
                    <a:pt x="936462" y="9253"/>
                  </a:lnTo>
                  <a:lnTo>
                    <a:pt x="894207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779000" y="4035932"/>
            <a:ext cx="3092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02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432035" y="6083808"/>
            <a:ext cx="1003300" cy="706120"/>
          </a:xfrm>
          <a:custGeom>
            <a:avLst/>
            <a:gdLst/>
            <a:ahLst/>
            <a:cxnLst/>
            <a:rect l="l" t="t" r="r" b="b"/>
            <a:pathLst>
              <a:path w="1003300" h="706120">
                <a:moveTo>
                  <a:pt x="894207" y="0"/>
                </a:moveTo>
                <a:lnTo>
                  <a:pt x="108585" y="0"/>
                </a:lnTo>
                <a:lnTo>
                  <a:pt x="66329" y="9249"/>
                </a:lnTo>
                <a:lnTo>
                  <a:pt x="31813" y="34464"/>
                </a:lnTo>
                <a:lnTo>
                  <a:pt x="8536" y="71848"/>
                </a:lnTo>
                <a:lnTo>
                  <a:pt x="0" y="117602"/>
                </a:lnTo>
                <a:lnTo>
                  <a:pt x="0" y="588010"/>
                </a:lnTo>
                <a:lnTo>
                  <a:pt x="8536" y="633763"/>
                </a:lnTo>
                <a:lnTo>
                  <a:pt x="31813" y="671147"/>
                </a:lnTo>
                <a:lnTo>
                  <a:pt x="66329" y="696362"/>
                </a:lnTo>
                <a:lnTo>
                  <a:pt x="108585" y="705612"/>
                </a:lnTo>
                <a:lnTo>
                  <a:pt x="894207" y="705612"/>
                </a:lnTo>
                <a:lnTo>
                  <a:pt x="936462" y="696362"/>
                </a:lnTo>
                <a:lnTo>
                  <a:pt x="970978" y="671147"/>
                </a:lnTo>
                <a:lnTo>
                  <a:pt x="994255" y="633763"/>
                </a:lnTo>
                <a:lnTo>
                  <a:pt x="1002792" y="588010"/>
                </a:lnTo>
                <a:lnTo>
                  <a:pt x="1002792" y="117602"/>
                </a:lnTo>
                <a:lnTo>
                  <a:pt x="994255" y="71848"/>
                </a:lnTo>
                <a:lnTo>
                  <a:pt x="970978" y="34464"/>
                </a:lnTo>
                <a:lnTo>
                  <a:pt x="936462" y="9249"/>
                </a:lnTo>
                <a:lnTo>
                  <a:pt x="894207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779000" y="6250304"/>
            <a:ext cx="3092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04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887211" y="6083808"/>
            <a:ext cx="2775585" cy="1813560"/>
            <a:chOff x="5887211" y="6083808"/>
            <a:chExt cx="2775585" cy="1813560"/>
          </a:xfrm>
        </p:grpSpPr>
        <p:sp>
          <p:nvSpPr>
            <p:cNvPr id="12" name="object 12"/>
            <p:cNvSpPr/>
            <p:nvPr/>
          </p:nvSpPr>
          <p:spPr>
            <a:xfrm>
              <a:off x="7659623" y="7191756"/>
              <a:ext cx="1003300" cy="706120"/>
            </a:xfrm>
            <a:custGeom>
              <a:avLst/>
              <a:gdLst/>
              <a:ahLst/>
              <a:cxnLst/>
              <a:rect l="l" t="t" r="r" b="b"/>
              <a:pathLst>
                <a:path w="1003300" h="706120">
                  <a:moveTo>
                    <a:pt x="894206" y="0"/>
                  </a:moveTo>
                  <a:lnTo>
                    <a:pt x="108584" y="0"/>
                  </a:lnTo>
                  <a:lnTo>
                    <a:pt x="66329" y="9249"/>
                  </a:lnTo>
                  <a:lnTo>
                    <a:pt x="31813" y="34464"/>
                  </a:lnTo>
                  <a:lnTo>
                    <a:pt x="8536" y="71848"/>
                  </a:lnTo>
                  <a:lnTo>
                    <a:pt x="0" y="117602"/>
                  </a:lnTo>
                  <a:lnTo>
                    <a:pt x="0" y="588010"/>
                  </a:lnTo>
                  <a:lnTo>
                    <a:pt x="8536" y="633763"/>
                  </a:lnTo>
                  <a:lnTo>
                    <a:pt x="31813" y="671147"/>
                  </a:lnTo>
                  <a:lnTo>
                    <a:pt x="66329" y="696362"/>
                  </a:lnTo>
                  <a:lnTo>
                    <a:pt x="108584" y="705612"/>
                  </a:lnTo>
                  <a:lnTo>
                    <a:pt x="894206" y="705612"/>
                  </a:lnTo>
                  <a:lnTo>
                    <a:pt x="936462" y="696362"/>
                  </a:lnTo>
                  <a:lnTo>
                    <a:pt x="970978" y="671147"/>
                  </a:lnTo>
                  <a:lnTo>
                    <a:pt x="994255" y="633763"/>
                  </a:lnTo>
                  <a:lnTo>
                    <a:pt x="1002792" y="588010"/>
                  </a:lnTo>
                  <a:lnTo>
                    <a:pt x="1002792" y="117602"/>
                  </a:lnTo>
                  <a:lnTo>
                    <a:pt x="994255" y="71848"/>
                  </a:lnTo>
                  <a:lnTo>
                    <a:pt x="970978" y="34464"/>
                  </a:lnTo>
                  <a:lnTo>
                    <a:pt x="936462" y="9249"/>
                  </a:lnTo>
                  <a:lnTo>
                    <a:pt x="894206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87211" y="6083808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895477" y="0"/>
                  </a:moveTo>
                  <a:lnTo>
                    <a:pt x="108838" y="0"/>
                  </a:lnTo>
                  <a:lnTo>
                    <a:pt x="66490" y="9249"/>
                  </a:lnTo>
                  <a:lnTo>
                    <a:pt x="31892" y="34464"/>
                  </a:lnTo>
                  <a:lnTo>
                    <a:pt x="8558" y="71848"/>
                  </a:lnTo>
                  <a:lnTo>
                    <a:pt x="0" y="117602"/>
                  </a:lnTo>
                  <a:lnTo>
                    <a:pt x="0" y="588010"/>
                  </a:lnTo>
                  <a:lnTo>
                    <a:pt x="8558" y="633763"/>
                  </a:lnTo>
                  <a:lnTo>
                    <a:pt x="31892" y="671147"/>
                  </a:lnTo>
                  <a:lnTo>
                    <a:pt x="66490" y="696362"/>
                  </a:lnTo>
                  <a:lnTo>
                    <a:pt x="108838" y="705612"/>
                  </a:lnTo>
                  <a:lnTo>
                    <a:pt x="895477" y="705612"/>
                  </a:lnTo>
                  <a:lnTo>
                    <a:pt x="937825" y="696362"/>
                  </a:lnTo>
                  <a:lnTo>
                    <a:pt x="972423" y="671147"/>
                  </a:lnTo>
                  <a:lnTo>
                    <a:pt x="995757" y="633763"/>
                  </a:lnTo>
                  <a:lnTo>
                    <a:pt x="1004315" y="588010"/>
                  </a:lnTo>
                  <a:lnTo>
                    <a:pt x="1004315" y="117602"/>
                  </a:lnTo>
                  <a:lnTo>
                    <a:pt x="995757" y="71848"/>
                  </a:lnTo>
                  <a:lnTo>
                    <a:pt x="972423" y="34464"/>
                  </a:lnTo>
                  <a:lnTo>
                    <a:pt x="937825" y="9249"/>
                  </a:lnTo>
                  <a:lnTo>
                    <a:pt x="895477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235065" y="6250304"/>
            <a:ext cx="3092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03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87211" y="3869435"/>
            <a:ext cx="1004569" cy="707390"/>
          </a:xfrm>
          <a:custGeom>
            <a:avLst/>
            <a:gdLst/>
            <a:ahLst/>
            <a:cxnLst/>
            <a:rect l="l" t="t" r="r" b="b"/>
            <a:pathLst>
              <a:path w="1004570" h="707389">
                <a:moveTo>
                  <a:pt x="895477" y="0"/>
                </a:moveTo>
                <a:lnTo>
                  <a:pt x="108838" y="0"/>
                </a:lnTo>
                <a:lnTo>
                  <a:pt x="66490" y="9253"/>
                </a:lnTo>
                <a:lnTo>
                  <a:pt x="31892" y="34496"/>
                </a:lnTo>
                <a:lnTo>
                  <a:pt x="8558" y="71955"/>
                </a:lnTo>
                <a:lnTo>
                  <a:pt x="0" y="117855"/>
                </a:lnTo>
                <a:lnTo>
                  <a:pt x="0" y="589279"/>
                </a:lnTo>
                <a:lnTo>
                  <a:pt x="8558" y="635180"/>
                </a:lnTo>
                <a:lnTo>
                  <a:pt x="31892" y="672639"/>
                </a:lnTo>
                <a:lnTo>
                  <a:pt x="66490" y="697882"/>
                </a:lnTo>
                <a:lnTo>
                  <a:pt x="108838" y="707136"/>
                </a:lnTo>
                <a:lnTo>
                  <a:pt x="895477" y="707136"/>
                </a:lnTo>
                <a:lnTo>
                  <a:pt x="937825" y="697882"/>
                </a:lnTo>
                <a:lnTo>
                  <a:pt x="972423" y="672639"/>
                </a:lnTo>
                <a:lnTo>
                  <a:pt x="995757" y="635180"/>
                </a:lnTo>
                <a:lnTo>
                  <a:pt x="1004315" y="589279"/>
                </a:lnTo>
                <a:lnTo>
                  <a:pt x="1004315" y="117855"/>
                </a:lnTo>
                <a:lnTo>
                  <a:pt x="995757" y="71955"/>
                </a:lnTo>
                <a:lnTo>
                  <a:pt x="972423" y="34496"/>
                </a:lnTo>
                <a:lnTo>
                  <a:pt x="937825" y="9253"/>
                </a:lnTo>
                <a:lnTo>
                  <a:pt x="895477" y="0"/>
                </a:lnTo>
                <a:close/>
              </a:path>
            </a:pathLst>
          </a:custGeom>
          <a:solidFill>
            <a:srgbClr val="0ECF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235700" y="4035932"/>
            <a:ext cx="3092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01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46577" y="3855466"/>
            <a:ext cx="269430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1920">
              <a:lnSpc>
                <a:spcPct val="100000"/>
              </a:lnSpc>
              <a:spcBef>
                <a:spcPts val="95"/>
              </a:spcBef>
            </a:pPr>
            <a:r>
              <a:rPr sz="2200" spc="-60" dirty="0">
                <a:solidFill>
                  <a:srgbClr val="5F5F5F"/>
                </a:solidFill>
                <a:latin typeface="Lucida Sans Unicode"/>
                <a:cs typeface="Lucida Sans Unicode"/>
              </a:rPr>
              <a:t>Account</a:t>
            </a:r>
            <a:r>
              <a:rPr sz="2200" spc="-110" dirty="0">
                <a:solidFill>
                  <a:srgbClr val="5F5F5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5F5F5F"/>
                </a:solidFill>
                <a:latin typeface="Lucida Sans Unicode"/>
                <a:cs typeface="Lucida Sans Unicode"/>
              </a:rPr>
              <a:t>logon</a:t>
            </a:r>
            <a:r>
              <a:rPr sz="2200" spc="-125" dirty="0">
                <a:solidFill>
                  <a:srgbClr val="5F5F5F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5F5F5F"/>
                </a:solidFill>
                <a:latin typeface="Lucida Sans Unicode"/>
                <a:cs typeface="Lucida Sans Unicode"/>
              </a:rPr>
              <a:t>a</a:t>
            </a:r>
            <a:r>
              <a:rPr sz="2200" spc="-25" dirty="0">
                <a:solidFill>
                  <a:srgbClr val="5F5F5F"/>
                </a:solidFill>
                <a:latin typeface="Lucida Sans Unicode"/>
                <a:cs typeface="Lucida Sans Unicode"/>
              </a:rPr>
              <a:t>nd  </a:t>
            </a:r>
            <a:r>
              <a:rPr sz="2200" spc="-35" dirty="0">
                <a:solidFill>
                  <a:srgbClr val="5F5F5F"/>
                </a:solidFill>
                <a:latin typeface="Lucida Sans Unicode"/>
                <a:cs typeface="Lucida Sans Unicode"/>
              </a:rPr>
              <a:t>managemen</a:t>
            </a:r>
            <a:r>
              <a:rPr sz="2200" spc="-15" dirty="0">
                <a:solidFill>
                  <a:srgbClr val="5F5F5F"/>
                </a:solidFill>
                <a:latin typeface="Lucida Sans Unicode"/>
                <a:cs typeface="Lucida Sans Unicode"/>
              </a:rPr>
              <a:t>t</a:t>
            </a:r>
            <a:r>
              <a:rPr sz="2200" spc="-85" dirty="0">
                <a:solidFill>
                  <a:srgbClr val="5F5F5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5F5F5F"/>
                </a:solidFill>
                <a:latin typeface="Lucida Sans Unicode"/>
                <a:cs typeface="Lucida Sans Unicode"/>
              </a:rPr>
              <a:t>e</a:t>
            </a:r>
            <a:r>
              <a:rPr sz="2200" spc="-15" dirty="0">
                <a:solidFill>
                  <a:srgbClr val="5F5F5F"/>
                </a:solidFill>
                <a:latin typeface="Lucida Sans Unicode"/>
                <a:cs typeface="Lucida Sans Unicode"/>
              </a:rPr>
              <a:t>v</a:t>
            </a:r>
            <a:r>
              <a:rPr sz="2200" spc="-40" dirty="0">
                <a:solidFill>
                  <a:srgbClr val="5F5F5F"/>
                </a:solidFill>
                <a:latin typeface="Lucida Sans Unicode"/>
                <a:cs typeface="Lucida Sans Unicode"/>
              </a:rPr>
              <a:t>ents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003026" y="3839083"/>
            <a:ext cx="263271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779145" marR="5080" indent="-767080">
              <a:lnSpc>
                <a:spcPct val="100499"/>
              </a:lnSpc>
              <a:spcBef>
                <a:spcPts val="80"/>
              </a:spcBef>
            </a:pPr>
            <a:r>
              <a:rPr sz="2200" spc="-15" dirty="0">
                <a:solidFill>
                  <a:srgbClr val="5F5F5F"/>
                </a:solidFill>
                <a:latin typeface="Lucida Sans Unicode"/>
                <a:cs typeface="Lucida Sans Unicode"/>
              </a:rPr>
              <a:t>S</a:t>
            </a:r>
            <a:r>
              <a:rPr sz="2200" spc="-25" dirty="0">
                <a:solidFill>
                  <a:srgbClr val="5F5F5F"/>
                </a:solidFill>
                <a:latin typeface="Lucida Sans Unicode"/>
                <a:cs typeface="Lucida Sans Unicode"/>
              </a:rPr>
              <a:t>y</a:t>
            </a:r>
            <a:r>
              <a:rPr sz="2200" spc="-35" dirty="0">
                <a:solidFill>
                  <a:srgbClr val="5F5F5F"/>
                </a:solidFill>
                <a:latin typeface="Lucida Sans Unicode"/>
                <a:cs typeface="Lucida Sans Unicode"/>
              </a:rPr>
              <a:t>ste</a:t>
            </a:r>
            <a:r>
              <a:rPr sz="2200" spc="-50" dirty="0">
                <a:solidFill>
                  <a:srgbClr val="5F5F5F"/>
                </a:solidFill>
                <a:latin typeface="Lucida Sans Unicode"/>
                <a:cs typeface="Lucida Sans Unicode"/>
              </a:rPr>
              <a:t>m</a:t>
            </a:r>
            <a:r>
              <a:rPr sz="2200" spc="-85" dirty="0">
                <a:solidFill>
                  <a:srgbClr val="5F5F5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5F5F5F"/>
                </a:solidFill>
                <a:latin typeface="Lucida Sans Unicode"/>
                <a:cs typeface="Lucida Sans Unicode"/>
              </a:rPr>
              <a:t>security</a:t>
            </a:r>
            <a:r>
              <a:rPr sz="2200" spc="-105" dirty="0">
                <a:solidFill>
                  <a:srgbClr val="5F5F5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5F5F5F"/>
                </a:solidFill>
                <a:latin typeface="Lucida Sans Unicode"/>
                <a:cs typeface="Lucida Sans Unicode"/>
              </a:rPr>
              <a:t>and  </a:t>
            </a:r>
            <a:r>
              <a:rPr sz="2200" spc="-55" dirty="0">
                <a:solidFill>
                  <a:srgbClr val="5F5F5F"/>
                </a:solidFill>
                <a:latin typeface="Lucida Sans Unicode"/>
                <a:cs typeface="Lucida Sans Unicode"/>
              </a:rPr>
              <a:t>integrity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29508" y="6222619"/>
            <a:ext cx="21736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5F5F5F"/>
                </a:solidFill>
                <a:latin typeface="Lucida Sans Unicode"/>
                <a:cs typeface="Lucida Sans Unicode"/>
              </a:rPr>
              <a:t>Pr</a:t>
            </a:r>
            <a:r>
              <a:rPr sz="2200" spc="30" dirty="0">
                <a:solidFill>
                  <a:srgbClr val="5F5F5F"/>
                </a:solidFill>
                <a:latin typeface="Lucida Sans Unicode"/>
                <a:cs typeface="Lucida Sans Unicode"/>
              </a:rPr>
              <a:t>o</a:t>
            </a:r>
            <a:r>
              <a:rPr sz="2200" spc="-65" dirty="0">
                <a:solidFill>
                  <a:srgbClr val="5F5F5F"/>
                </a:solidFill>
                <a:latin typeface="Lucida Sans Unicode"/>
                <a:cs typeface="Lucida Sans Unicode"/>
              </a:rPr>
              <a:t>ces</a:t>
            </a:r>
            <a:r>
              <a:rPr sz="2200" spc="-55" dirty="0">
                <a:solidFill>
                  <a:srgbClr val="5F5F5F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5F5F5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5F5F5F"/>
                </a:solidFill>
                <a:latin typeface="Lucida Sans Unicode"/>
                <a:cs typeface="Lucida Sans Unicode"/>
              </a:rPr>
              <a:t>crea</a:t>
            </a:r>
            <a:r>
              <a:rPr sz="2200" spc="-15" dirty="0">
                <a:solidFill>
                  <a:srgbClr val="5F5F5F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5F5F5F"/>
                </a:solidFill>
                <a:latin typeface="Lucida Sans Unicode"/>
                <a:cs typeface="Lucida Sans Unicode"/>
              </a:rPr>
              <a:t>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593448" y="6252209"/>
            <a:ext cx="15417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80" dirty="0">
                <a:solidFill>
                  <a:srgbClr val="5F5F5F"/>
                </a:solidFill>
                <a:latin typeface="Lucida Sans Unicode"/>
                <a:cs typeface="Lucida Sans Unicode"/>
              </a:rPr>
              <a:t>Aud</a:t>
            </a:r>
            <a:r>
              <a:rPr sz="2200" spc="-45" dirty="0">
                <a:solidFill>
                  <a:srgbClr val="5F5F5F"/>
                </a:solidFill>
                <a:latin typeface="Lucida Sans Unicode"/>
                <a:cs typeface="Lucida Sans Unicode"/>
              </a:rPr>
              <a:t>i</a:t>
            </a:r>
            <a:r>
              <a:rPr sz="2200" spc="-50" dirty="0">
                <a:solidFill>
                  <a:srgbClr val="5F5F5F"/>
                </a:solidFill>
                <a:latin typeface="Lucida Sans Unicode"/>
                <a:cs typeface="Lucida Sans Unicode"/>
              </a:rPr>
              <a:t>t</a:t>
            </a:r>
            <a:r>
              <a:rPr sz="2200" spc="-105" dirty="0">
                <a:solidFill>
                  <a:srgbClr val="5F5F5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5F5F5F"/>
                </a:solidFill>
                <a:latin typeface="Lucida Sans Unicode"/>
                <a:cs typeface="Lucida Sans Unicode"/>
              </a:rPr>
              <a:t>policy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90993" y="7357618"/>
            <a:ext cx="1790064" cy="106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0495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05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solidFill>
                  <a:srgbClr val="5F5F5F"/>
                </a:solidFill>
                <a:latin typeface="Lucida Sans Unicode"/>
                <a:cs typeface="Lucida Sans Unicode"/>
              </a:rPr>
              <a:t>Object</a:t>
            </a:r>
            <a:r>
              <a:rPr sz="2200" spc="-105" dirty="0">
                <a:solidFill>
                  <a:srgbClr val="5F5F5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5F5F5F"/>
                </a:solidFill>
                <a:latin typeface="Lucida Sans Unicode"/>
                <a:cs typeface="Lucida Sans Unicode"/>
              </a:rPr>
              <a:t>access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33488" y="4741164"/>
            <a:ext cx="1504188" cy="1504188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71364" y="306451"/>
            <a:ext cx="6111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</a:rPr>
              <a:t>Account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114" dirty="0">
                <a:solidFill>
                  <a:srgbClr val="3E3E3E"/>
                </a:solidFill>
              </a:rPr>
              <a:t>Lockout</a:t>
            </a:r>
            <a:r>
              <a:rPr spc="-125" dirty="0">
                <a:solidFill>
                  <a:srgbClr val="3E3E3E"/>
                </a:solidFill>
              </a:rPr>
              <a:t> </a:t>
            </a:r>
            <a:r>
              <a:rPr spc="175" dirty="0">
                <a:solidFill>
                  <a:srgbClr val="3E3E3E"/>
                </a:solidFill>
              </a:rPr>
              <a:t>and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spc="135" dirty="0">
                <a:solidFill>
                  <a:srgbClr val="3E3E3E"/>
                </a:solidFill>
              </a:rPr>
              <a:t>Disablement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04010" y="1882292"/>
            <a:ext cx="13455650" cy="2334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999"/>
              </a:lnSpc>
              <a:spcBef>
                <a:spcPts val="100"/>
              </a:spcBef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misuse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detected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suspected,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manually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disabled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setting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property.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This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prevents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being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login.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Lucida Sans Unicode"/>
              <a:cs typeface="Lucida Sans Unicode"/>
            </a:endParaRPr>
          </a:p>
          <a:p>
            <a:pPr marL="2199640" marR="2196465" algn="ctr">
              <a:lnSpc>
                <a:spcPct val="152700"/>
              </a:lnSpc>
            </a:pP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disablement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refers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permanent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prevention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login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until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an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administrator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manually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re-enables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1523" y="760476"/>
            <a:ext cx="8639556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529839" y="4506467"/>
            <a:ext cx="11066145" cy="1506220"/>
            <a:chOff x="2529839" y="4506467"/>
            <a:chExt cx="11066145" cy="1506220"/>
          </a:xfrm>
        </p:grpSpPr>
        <p:sp>
          <p:nvSpPr>
            <p:cNvPr id="6" name="object 6"/>
            <p:cNvSpPr/>
            <p:nvPr/>
          </p:nvSpPr>
          <p:spPr>
            <a:xfrm>
              <a:off x="3812286" y="4636769"/>
              <a:ext cx="9768840" cy="1248410"/>
            </a:xfrm>
            <a:custGeom>
              <a:avLst/>
              <a:gdLst/>
              <a:ahLst/>
              <a:cxnLst/>
              <a:rect l="l" t="t" r="r" b="b"/>
              <a:pathLst>
                <a:path w="9768840" h="1248410">
                  <a:moveTo>
                    <a:pt x="0" y="208025"/>
                  </a:moveTo>
                  <a:lnTo>
                    <a:pt x="5491" y="160313"/>
                  </a:lnTo>
                  <a:lnTo>
                    <a:pt x="21136" y="116521"/>
                  </a:lnTo>
                  <a:lnTo>
                    <a:pt x="45686" y="77897"/>
                  </a:lnTo>
                  <a:lnTo>
                    <a:pt x="77897" y="45686"/>
                  </a:lnTo>
                  <a:lnTo>
                    <a:pt x="116521" y="21136"/>
                  </a:lnTo>
                  <a:lnTo>
                    <a:pt x="160313" y="5491"/>
                  </a:lnTo>
                  <a:lnTo>
                    <a:pt x="208025" y="0"/>
                  </a:lnTo>
                  <a:lnTo>
                    <a:pt x="9560814" y="0"/>
                  </a:lnTo>
                  <a:lnTo>
                    <a:pt x="9608526" y="5491"/>
                  </a:lnTo>
                  <a:lnTo>
                    <a:pt x="9652318" y="21136"/>
                  </a:lnTo>
                  <a:lnTo>
                    <a:pt x="9690942" y="45686"/>
                  </a:lnTo>
                  <a:lnTo>
                    <a:pt x="9723153" y="77897"/>
                  </a:lnTo>
                  <a:lnTo>
                    <a:pt x="9747703" y="116521"/>
                  </a:lnTo>
                  <a:lnTo>
                    <a:pt x="9763348" y="160313"/>
                  </a:lnTo>
                  <a:lnTo>
                    <a:pt x="9768840" y="208025"/>
                  </a:lnTo>
                  <a:lnTo>
                    <a:pt x="9768840" y="1040129"/>
                  </a:lnTo>
                  <a:lnTo>
                    <a:pt x="9763348" y="1087842"/>
                  </a:lnTo>
                  <a:lnTo>
                    <a:pt x="9747703" y="1131634"/>
                  </a:lnTo>
                  <a:lnTo>
                    <a:pt x="9723153" y="1170258"/>
                  </a:lnTo>
                  <a:lnTo>
                    <a:pt x="9690942" y="1202469"/>
                  </a:lnTo>
                  <a:lnTo>
                    <a:pt x="9652318" y="1227019"/>
                  </a:lnTo>
                  <a:lnTo>
                    <a:pt x="9608526" y="1242664"/>
                  </a:lnTo>
                  <a:lnTo>
                    <a:pt x="9560814" y="1248155"/>
                  </a:lnTo>
                  <a:lnTo>
                    <a:pt x="208025" y="1248155"/>
                  </a:lnTo>
                  <a:lnTo>
                    <a:pt x="160313" y="1242664"/>
                  </a:lnTo>
                  <a:lnTo>
                    <a:pt x="116521" y="1227019"/>
                  </a:lnTo>
                  <a:lnTo>
                    <a:pt x="77897" y="1202469"/>
                  </a:lnTo>
                  <a:lnTo>
                    <a:pt x="45686" y="1170258"/>
                  </a:lnTo>
                  <a:lnTo>
                    <a:pt x="21136" y="1131634"/>
                  </a:lnTo>
                  <a:lnTo>
                    <a:pt x="5491" y="1087842"/>
                  </a:lnTo>
                  <a:lnTo>
                    <a:pt x="0" y="1040129"/>
                  </a:lnTo>
                  <a:lnTo>
                    <a:pt x="0" y="208025"/>
                  </a:lnTo>
                  <a:close/>
                </a:path>
              </a:pathLst>
            </a:custGeom>
            <a:ln w="28575">
              <a:solidFill>
                <a:srgbClr val="F8DE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9839" y="4506467"/>
              <a:ext cx="1507236" cy="1505711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529839" y="6320028"/>
            <a:ext cx="11066145" cy="1506220"/>
            <a:chOff x="2529839" y="6320028"/>
            <a:chExt cx="11066145" cy="1506220"/>
          </a:xfrm>
        </p:grpSpPr>
        <p:sp>
          <p:nvSpPr>
            <p:cNvPr id="9" name="object 9"/>
            <p:cNvSpPr/>
            <p:nvPr/>
          </p:nvSpPr>
          <p:spPr>
            <a:xfrm>
              <a:off x="3812286" y="6448806"/>
              <a:ext cx="9768840" cy="1248410"/>
            </a:xfrm>
            <a:custGeom>
              <a:avLst/>
              <a:gdLst/>
              <a:ahLst/>
              <a:cxnLst/>
              <a:rect l="l" t="t" r="r" b="b"/>
              <a:pathLst>
                <a:path w="9768840" h="1248409">
                  <a:moveTo>
                    <a:pt x="0" y="208026"/>
                  </a:moveTo>
                  <a:lnTo>
                    <a:pt x="5491" y="160313"/>
                  </a:lnTo>
                  <a:lnTo>
                    <a:pt x="21136" y="116521"/>
                  </a:lnTo>
                  <a:lnTo>
                    <a:pt x="45686" y="77897"/>
                  </a:lnTo>
                  <a:lnTo>
                    <a:pt x="77897" y="45686"/>
                  </a:lnTo>
                  <a:lnTo>
                    <a:pt x="116521" y="21136"/>
                  </a:lnTo>
                  <a:lnTo>
                    <a:pt x="160313" y="5491"/>
                  </a:lnTo>
                  <a:lnTo>
                    <a:pt x="208025" y="0"/>
                  </a:lnTo>
                  <a:lnTo>
                    <a:pt x="9560814" y="0"/>
                  </a:lnTo>
                  <a:lnTo>
                    <a:pt x="9608526" y="5491"/>
                  </a:lnTo>
                  <a:lnTo>
                    <a:pt x="9652318" y="21136"/>
                  </a:lnTo>
                  <a:lnTo>
                    <a:pt x="9690942" y="45686"/>
                  </a:lnTo>
                  <a:lnTo>
                    <a:pt x="9723153" y="77897"/>
                  </a:lnTo>
                  <a:lnTo>
                    <a:pt x="9747703" y="116521"/>
                  </a:lnTo>
                  <a:lnTo>
                    <a:pt x="9763348" y="160313"/>
                  </a:lnTo>
                  <a:lnTo>
                    <a:pt x="9768840" y="208026"/>
                  </a:lnTo>
                  <a:lnTo>
                    <a:pt x="9768840" y="1040130"/>
                  </a:lnTo>
                  <a:lnTo>
                    <a:pt x="9763348" y="1087842"/>
                  </a:lnTo>
                  <a:lnTo>
                    <a:pt x="9747703" y="1131634"/>
                  </a:lnTo>
                  <a:lnTo>
                    <a:pt x="9723153" y="1170258"/>
                  </a:lnTo>
                  <a:lnTo>
                    <a:pt x="9690942" y="1202469"/>
                  </a:lnTo>
                  <a:lnTo>
                    <a:pt x="9652318" y="1227019"/>
                  </a:lnTo>
                  <a:lnTo>
                    <a:pt x="9608526" y="1242664"/>
                  </a:lnTo>
                  <a:lnTo>
                    <a:pt x="9560814" y="1248156"/>
                  </a:lnTo>
                  <a:lnTo>
                    <a:pt x="208025" y="1248156"/>
                  </a:lnTo>
                  <a:lnTo>
                    <a:pt x="160313" y="1242664"/>
                  </a:lnTo>
                  <a:lnTo>
                    <a:pt x="116521" y="1227019"/>
                  </a:lnTo>
                  <a:lnTo>
                    <a:pt x="77897" y="1202469"/>
                  </a:lnTo>
                  <a:lnTo>
                    <a:pt x="45686" y="1170258"/>
                  </a:lnTo>
                  <a:lnTo>
                    <a:pt x="21136" y="1131634"/>
                  </a:lnTo>
                  <a:lnTo>
                    <a:pt x="5491" y="1087842"/>
                  </a:lnTo>
                  <a:lnTo>
                    <a:pt x="0" y="1040130"/>
                  </a:lnTo>
                  <a:lnTo>
                    <a:pt x="0" y="208026"/>
                  </a:lnTo>
                  <a:close/>
                </a:path>
              </a:pathLst>
            </a:custGeom>
            <a:ln w="28575">
              <a:solidFill>
                <a:srgbClr val="F8DE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9839" y="6320028"/>
              <a:ext cx="1507236" cy="150571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531233" y="5097907"/>
            <a:ext cx="75965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disablement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disables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account’s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login.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78629" y="6662064"/>
            <a:ext cx="910209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 marR="5080" indent="-231775">
              <a:lnSpc>
                <a:spcPct val="114100"/>
              </a:lnSpc>
              <a:spcBef>
                <a:spcPts val="100"/>
              </a:spcBef>
            </a:pP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Deactivating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does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not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result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termination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existing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sessions.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terminate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session,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remote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logoff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command.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71364" y="306451"/>
            <a:ext cx="6111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</a:rPr>
              <a:t>Account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114" dirty="0">
                <a:solidFill>
                  <a:srgbClr val="3E3E3E"/>
                </a:solidFill>
              </a:rPr>
              <a:t>Lockout</a:t>
            </a:r>
            <a:r>
              <a:rPr spc="-125" dirty="0">
                <a:solidFill>
                  <a:srgbClr val="3E3E3E"/>
                </a:solidFill>
              </a:rPr>
              <a:t> </a:t>
            </a:r>
            <a:r>
              <a:rPr spc="175" dirty="0">
                <a:solidFill>
                  <a:srgbClr val="3E3E3E"/>
                </a:solidFill>
              </a:rPr>
              <a:t>and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spc="135" dirty="0">
                <a:solidFill>
                  <a:srgbClr val="3E3E3E"/>
                </a:solidFill>
              </a:rPr>
              <a:t>Disablement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1523" y="760476"/>
            <a:ext cx="863955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317747" y="3678935"/>
            <a:ext cx="9621520" cy="864235"/>
          </a:xfrm>
          <a:custGeom>
            <a:avLst/>
            <a:gdLst/>
            <a:ahLst/>
            <a:cxnLst/>
            <a:rect l="l" t="t" r="r" b="b"/>
            <a:pathLst>
              <a:path w="9621520" h="864235">
                <a:moveTo>
                  <a:pt x="9476994" y="0"/>
                </a:moveTo>
                <a:lnTo>
                  <a:pt x="144017" y="0"/>
                </a:ln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7"/>
                </a:lnTo>
                <a:lnTo>
                  <a:pt x="0" y="720089"/>
                </a:lnTo>
                <a:lnTo>
                  <a:pt x="7345" y="765596"/>
                </a:lnTo>
                <a:lnTo>
                  <a:pt x="27797" y="805129"/>
                </a:lnTo>
                <a:lnTo>
                  <a:pt x="58978" y="836310"/>
                </a:lnTo>
                <a:lnTo>
                  <a:pt x="98511" y="856762"/>
                </a:lnTo>
                <a:lnTo>
                  <a:pt x="144017" y="864108"/>
                </a:lnTo>
                <a:lnTo>
                  <a:pt x="9476994" y="864108"/>
                </a:lnTo>
                <a:lnTo>
                  <a:pt x="9522500" y="856762"/>
                </a:lnTo>
                <a:lnTo>
                  <a:pt x="9562033" y="836310"/>
                </a:lnTo>
                <a:lnTo>
                  <a:pt x="9593214" y="805129"/>
                </a:lnTo>
                <a:lnTo>
                  <a:pt x="9613666" y="765596"/>
                </a:lnTo>
                <a:lnTo>
                  <a:pt x="9621012" y="720089"/>
                </a:lnTo>
                <a:lnTo>
                  <a:pt x="9621012" y="144017"/>
                </a:lnTo>
                <a:lnTo>
                  <a:pt x="9613666" y="98511"/>
                </a:lnTo>
                <a:lnTo>
                  <a:pt x="9593214" y="58978"/>
                </a:lnTo>
                <a:lnTo>
                  <a:pt x="9562033" y="27797"/>
                </a:lnTo>
                <a:lnTo>
                  <a:pt x="9522500" y="7345"/>
                </a:lnTo>
                <a:lnTo>
                  <a:pt x="9476994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17747" y="4797552"/>
            <a:ext cx="9621520" cy="864235"/>
          </a:xfrm>
          <a:custGeom>
            <a:avLst/>
            <a:gdLst/>
            <a:ahLst/>
            <a:cxnLst/>
            <a:rect l="l" t="t" r="r" b="b"/>
            <a:pathLst>
              <a:path w="9621520" h="864235">
                <a:moveTo>
                  <a:pt x="9476994" y="0"/>
                </a:moveTo>
                <a:lnTo>
                  <a:pt x="144017" y="0"/>
                </a:ln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8"/>
                </a:lnTo>
                <a:lnTo>
                  <a:pt x="0" y="720089"/>
                </a:lnTo>
                <a:lnTo>
                  <a:pt x="7345" y="765596"/>
                </a:lnTo>
                <a:lnTo>
                  <a:pt x="27797" y="805129"/>
                </a:lnTo>
                <a:lnTo>
                  <a:pt x="58978" y="836310"/>
                </a:lnTo>
                <a:lnTo>
                  <a:pt x="98511" y="856762"/>
                </a:lnTo>
                <a:lnTo>
                  <a:pt x="144017" y="864108"/>
                </a:lnTo>
                <a:lnTo>
                  <a:pt x="9476994" y="864108"/>
                </a:lnTo>
                <a:lnTo>
                  <a:pt x="9522500" y="856762"/>
                </a:lnTo>
                <a:lnTo>
                  <a:pt x="9562033" y="836310"/>
                </a:lnTo>
                <a:lnTo>
                  <a:pt x="9593214" y="805129"/>
                </a:lnTo>
                <a:lnTo>
                  <a:pt x="9613666" y="765596"/>
                </a:lnTo>
                <a:lnTo>
                  <a:pt x="9621012" y="720089"/>
                </a:lnTo>
                <a:lnTo>
                  <a:pt x="9621012" y="144018"/>
                </a:lnTo>
                <a:lnTo>
                  <a:pt x="9613666" y="98511"/>
                </a:lnTo>
                <a:lnTo>
                  <a:pt x="9593214" y="58978"/>
                </a:lnTo>
                <a:lnTo>
                  <a:pt x="9562033" y="27797"/>
                </a:lnTo>
                <a:lnTo>
                  <a:pt x="9522500" y="7345"/>
                </a:lnTo>
                <a:lnTo>
                  <a:pt x="9476994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17747" y="5955791"/>
            <a:ext cx="9621520" cy="864235"/>
          </a:xfrm>
          <a:custGeom>
            <a:avLst/>
            <a:gdLst/>
            <a:ahLst/>
            <a:cxnLst/>
            <a:rect l="l" t="t" r="r" b="b"/>
            <a:pathLst>
              <a:path w="9621520" h="864234">
                <a:moveTo>
                  <a:pt x="9476994" y="0"/>
                </a:moveTo>
                <a:lnTo>
                  <a:pt x="144017" y="0"/>
                </a:ln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7"/>
                </a:lnTo>
                <a:lnTo>
                  <a:pt x="0" y="720089"/>
                </a:lnTo>
                <a:lnTo>
                  <a:pt x="7345" y="765596"/>
                </a:lnTo>
                <a:lnTo>
                  <a:pt x="27797" y="805129"/>
                </a:lnTo>
                <a:lnTo>
                  <a:pt x="58978" y="836310"/>
                </a:lnTo>
                <a:lnTo>
                  <a:pt x="98511" y="856762"/>
                </a:lnTo>
                <a:lnTo>
                  <a:pt x="144017" y="864107"/>
                </a:lnTo>
                <a:lnTo>
                  <a:pt x="9476994" y="864107"/>
                </a:lnTo>
                <a:lnTo>
                  <a:pt x="9522500" y="856762"/>
                </a:lnTo>
                <a:lnTo>
                  <a:pt x="9562033" y="836310"/>
                </a:lnTo>
                <a:lnTo>
                  <a:pt x="9593214" y="805129"/>
                </a:lnTo>
                <a:lnTo>
                  <a:pt x="9613666" y="765596"/>
                </a:lnTo>
                <a:lnTo>
                  <a:pt x="9621012" y="720089"/>
                </a:lnTo>
                <a:lnTo>
                  <a:pt x="9621012" y="144017"/>
                </a:lnTo>
                <a:lnTo>
                  <a:pt x="9613666" y="98511"/>
                </a:lnTo>
                <a:lnTo>
                  <a:pt x="9593214" y="58978"/>
                </a:lnTo>
                <a:lnTo>
                  <a:pt x="9562033" y="27797"/>
                </a:lnTo>
                <a:lnTo>
                  <a:pt x="9522500" y="7345"/>
                </a:lnTo>
                <a:lnTo>
                  <a:pt x="9476994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17747" y="7197852"/>
            <a:ext cx="9621520" cy="864235"/>
          </a:xfrm>
          <a:custGeom>
            <a:avLst/>
            <a:gdLst/>
            <a:ahLst/>
            <a:cxnLst/>
            <a:rect l="l" t="t" r="r" b="b"/>
            <a:pathLst>
              <a:path w="9621520" h="864234">
                <a:moveTo>
                  <a:pt x="9476994" y="0"/>
                </a:moveTo>
                <a:lnTo>
                  <a:pt x="144017" y="0"/>
                </a:lnTo>
                <a:lnTo>
                  <a:pt x="98511" y="7345"/>
                </a:lnTo>
                <a:lnTo>
                  <a:pt x="58978" y="27797"/>
                </a:lnTo>
                <a:lnTo>
                  <a:pt x="27797" y="58978"/>
                </a:lnTo>
                <a:lnTo>
                  <a:pt x="7345" y="98511"/>
                </a:lnTo>
                <a:lnTo>
                  <a:pt x="0" y="144018"/>
                </a:lnTo>
                <a:lnTo>
                  <a:pt x="0" y="720090"/>
                </a:lnTo>
                <a:lnTo>
                  <a:pt x="7345" y="765611"/>
                </a:lnTo>
                <a:lnTo>
                  <a:pt x="27797" y="805145"/>
                </a:lnTo>
                <a:lnTo>
                  <a:pt x="58978" y="836321"/>
                </a:lnTo>
                <a:lnTo>
                  <a:pt x="98511" y="856765"/>
                </a:lnTo>
                <a:lnTo>
                  <a:pt x="144017" y="864108"/>
                </a:lnTo>
                <a:lnTo>
                  <a:pt x="9476994" y="864108"/>
                </a:lnTo>
                <a:lnTo>
                  <a:pt x="9522500" y="856765"/>
                </a:lnTo>
                <a:lnTo>
                  <a:pt x="9562033" y="836321"/>
                </a:lnTo>
                <a:lnTo>
                  <a:pt x="9593214" y="805145"/>
                </a:lnTo>
                <a:lnTo>
                  <a:pt x="9613666" y="765611"/>
                </a:lnTo>
                <a:lnTo>
                  <a:pt x="9621012" y="720090"/>
                </a:lnTo>
                <a:lnTo>
                  <a:pt x="9621012" y="144018"/>
                </a:lnTo>
                <a:lnTo>
                  <a:pt x="9613666" y="98511"/>
                </a:lnTo>
                <a:lnTo>
                  <a:pt x="9593214" y="58978"/>
                </a:lnTo>
                <a:lnTo>
                  <a:pt x="9562033" y="27797"/>
                </a:lnTo>
                <a:lnTo>
                  <a:pt x="9522500" y="7345"/>
                </a:lnTo>
                <a:lnTo>
                  <a:pt x="9476994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67889" y="1756298"/>
            <a:ext cx="12393930" cy="6042025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R="65405" algn="ctr">
              <a:lnSpc>
                <a:spcPct val="100000"/>
              </a:lnSpc>
              <a:spcBef>
                <a:spcPts val="1485"/>
              </a:spcBef>
            </a:pP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lockout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refers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state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where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login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prevented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temporary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period.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395"/>
              </a:spcBef>
            </a:pP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This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might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done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manually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if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policy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violation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detected,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but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there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several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scenarios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endParaRPr sz="2200">
              <a:latin typeface="Lucida Sans Unicode"/>
              <a:cs typeface="Lucida Sans Unicode"/>
            </a:endParaRPr>
          </a:p>
          <a:p>
            <a:pPr marR="61594" algn="ctr">
              <a:lnSpc>
                <a:spcPct val="100000"/>
              </a:lnSpc>
              <a:spcBef>
                <a:spcPts val="395"/>
              </a:spcBef>
            </a:pP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aut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ma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ical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appl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lockout,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such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as: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800">
              <a:latin typeface="Lucida Sans Unicode"/>
              <a:cs typeface="Lucida Sans Unicode"/>
            </a:endParaRPr>
          </a:p>
          <a:p>
            <a:pPr marR="467359" algn="ctr">
              <a:lnSpc>
                <a:spcPct val="100000"/>
              </a:lnSpc>
            </a:pP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pass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ent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pea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edly.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0">
              <a:latin typeface="Lucida Sans Unicode"/>
              <a:cs typeface="Lucida Sans Unicode"/>
            </a:endParaRPr>
          </a:p>
          <a:p>
            <a:pPr marR="466090" algn="ctr">
              <a:lnSpc>
                <a:spcPct val="100000"/>
              </a:lnSpc>
            </a:pP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expire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3000">
              <a:latin typeface="Lucida Sans Unicode"/>
              <a:cs typeface="Lucida Sans Unicode"/>
            </a:endParaRPr>
          </a:p>
          <a:p>
            <a:pPr marL="1941830" marR="2408555" algn="ctr">
              <a:lnSpc>
                <a:spcPct val="114100"/>
              </a:lnSpc>
            </a:pPr>
            <a:r>
              <a:rPr sz="2200" spc="25" dirty="0">
                <a:solidFill>
                  <a:srgbClr val="3E3E3E"/>
                </a:solidFill>
                <a:latin typeface="Lucida Sans Unicode"/>
                <a:cs typeface="Lucida Sans Unicode"/>
              </a:rPr>
              <a:t>When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using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time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location-based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restrictions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server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perio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di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all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check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user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authenticity.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650">
              <a:latin typeface="Lucida Sans Unicode"/>
              <a:cs typeface="Lucida Sans Unicode"/>
            </a:endParaRPr>
          </a:p>
          <a:p>
            <a:pPr marR="465455" algn="ctr">
              <a:lnSpc>
                <a:spcPct val="100000"/>
              </a:lnSpc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If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user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does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not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have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appropriate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permissions.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48127" y="3616452"/>
            <a:ext cx="963168" cy="9616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16707" y="4767071"/>
            <a:ext cx="894588" cy="89458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16707" y="5983223"/>
            <a:ext cx="894588" cy="89306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16707" y="7141464"/>
            <a:ext cx="963168" cy="961644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91861" y="4258436"/>
            <a:ext cx="6272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Implement</a:t>
            </a:r>
            <a:r>
              <a:rPr spc="-125" dirty="0"/>
              <a:t> </a:t>
            </a:r>
            <a:r>
              <a:rPr spc="100" dirty="0"/>
              <a:t>Authorization</a:t>
            </a:r>
            <a:r>
              <a:rPr spc="-110" dirty="0"/>
              <a:t> </a:t>
            </a:r>
            <a:r>
              <a:rPr spc="114" dirty="0"/>
              <a:t>Solutions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3728" y="306451"/>
            <a:ext cx="79101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>
                <a:solidFill>
                  <a:srgbClr val="3E3E3E"/>
                </a:solidFill>
              </a:rPr>
              <a:t>Discretionary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175" dirty="0">
                <a:solidFill>
                  <a:srgbClr val="3E3E3E"/>
                </a:solidFill>
              </a:rPr>
              <a:t>and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100" dirty="0">
                <a:solidFill>
                  <a:srgbClr val="3E3E3E"/>
                </a:solidFill>
              </a:rPr>
              <a:t>Role-Based</a:t>
            </a:r>
            <a:r>
              <a:rPr spc="-125" dirty="0">
                <a:solidFill>
                  <a:srgbClr val="3E3E3E"/>
                </a:solidFill>
              </a:rPr>
              <a:t> </a:t>
            </a:r>
            <a:r>
              <a:rPr spc="95" dirty="0">
                <a:solidFill>
                  <a:srgbClr val="3E3E3E"/>
                </a:solidFill>
              </a:rPr>
              <a:t>Access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100" dirty="0">
                <a:solidFill>
                  <a:srgbClr val="3E3E3E"/>
                </a:solidFill>
              </a:rPr>
              <a:t>Control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43633" y="1882292"/>
            <a:ext cx="13368655" cy="79692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critical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aspect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developing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system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determining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how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users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obtain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rights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permissions.</a:t>
            </a:r>
            <a:endParaRPr sz="2200">
              <a:latin typeface="Lucida Sans Unicode"/>
              <a:cs typeface="Lucida Sans Unicode"/>
            </a:endParaRPr>
          </a:p>
          <a:p>
            <a:pPr marL="3810" algn="ctr">
              <a:lnSpc>
                <a:spcPct val="100000"/>
              </a:lnSpc>
              <a:spcBef>
                <a:spcPts val="395"/>
              </a:spcBef>
            </a:pP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Access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control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schemes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refer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various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models: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1948" y="760476"/>
            <a:ext cx="10980420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695450" y="4065270"/>
            <a:ext cx="5655945" cy="3564890"/>
          </a:xfrm>
          <a:custGeom>
            <a:avLst/>
            <a:gdLst/>
            <a:ahLst/>
            <a:cxnLst/>
            <a:rect l="l" t="t" r="r" b="b"/>
            <a:pathLst>
              <a:path w="5655945" h="3564890">
                <a:moveTo>
                  <a:pt x="0" y="594105"/>
                </a:moveTo>
                <a:lnTo>
                  <a:pt x="1969" y="545372"/>
                </a:lnTo>
                <a:lnTo>
                  <a:pt x="7774" y="497726"/>
                </a:lnTo>
                <a:lnTo>
                  <a:pt x="17263" y="451318"/>
                </a:lnTo>
                <a:lnTo>
                  <a:pt x="30282" y="406302"/>
                </a:lnTo>
                <a:lnTo>
                  <a:pt x="46680" y="362831"/>
                </a:lnTo>
                <a:lnTo>
                  <a:pt x="66303" y="321057"/>
                </a:lnTo>
                <a:lnTo>
                  <a:pt x="88998" y="281133"/>
                </a:lnTo>
                <a:lnTo>
                  <a:pt x="114612" y="243212"/>
                </a:lnTo>
                <a:lnTo>
                  <a:pt x="142994" y="207446"/>
                </a:lnTo>
                <a:lnTo>
                  <a:pt x="173989" y="173990"/>
                </a:lnTo>
                <a:lnTo>
                  <a:pt x="207446" y="142994"/>
                </a:lnTo>
                <a:lnTo>
                  <a:pt x="243212" y="114612"/>
                </a:lnTo>
                <a:lnTo>
                  <a:pt x="281133" y="88998"/>
                </a:lnTo>
                <a:lnTo>
                  <a:pt x="321057" y="66303"/>
                </a:lnTo>
                <a:lnTo>
                  <a:pt x="362831" y="46680"/>
                </a:lnTo>
                <a:lnTo>
                  <a:pt x="406302" y="30282"/>
                </a:lnTo>
                <a:lnTo>
                  <a:pt x="451318" y="17263"/>
                </a:lnTo>
                <a:lnTo>
                  <a:pt x="497726" y="7774"/>
                </a:lnTo>
                <a:lnTo>
                  <a:pt x="545372" y="1969"/>
                </a:lnTo>
                <a:lnTo>
                  <a:pt x="594106" y="0"/>
                </a:lnTo>
                <a:lnTo>
                  <a:pt x="5061458" y="0"/>
                </a:lnTo>
                <a:lnTo>
                  <a:pt x="5110191" y="1969"/>
                </a:lnTo>
                <a:lnTo>
                  <a:pt x="5157837" y="7774"/>
                </a:lnTo>
                <a:lnTo>
                  <a:pt x="5204245" y="17263"/>
                </a:lnTo>
                <a:lnTo>
                  <a:pt x="5249261" y="30282"/>
                </a:lnTo>
                <a:lnTo>
                  <a:pt x="5292732" y="46680"/>
                </a:lnTo>
                <a:lnTo>
                  <a:pt x="5334506" y="66303"/>
                </a:lnTo>
                <a:lnTo>
                  <a:pt x="5374430" y="88998"/>
                </a:lnTo>
                <a:lnTo>
                  <a:pt x="5412351" y="114612"/>
                </a:lnTo>
                <a:lnTo>
                  <a:pt x="5448117" y="142994"/>
                </a:lnTo>
                <a:lnTo>
                  <a:pt x="5481574" y="173989"/>
                </a:lnTo>
                <a:lnTo>
                  <a:pt x="5512569" y="207446"/>
                </a:lnTo>
                <a:lnTo>
                  <a:pt x="5540951" y="243212"/>
                </a:lnTo>
                <a:lnTo>
                  <a:pt x="5566565" y="281133"/>
                </a:lnTo>
                <a:lnTo>
                  <a:pt x="5589260" y="321057"/>
                </a:lnTo>
                <a:lnTo>
                  <a:pt x="5608883" y="362831"/>
                </a:lnTo>
                <a:lnTo>
                  <a:pt x="5625281" y="406302"/>
                </a:lnTo>
                <a:lnTo>
                  <a:pt x="5638300" y="451318"/>
                </a:lnTo>
                <a:lnTo>
                  <a:pt x="5647789" y="497726"/>
                </a:lnTo>
                <a:lnTo>
                  <a:pt x="5653594" y="545372"/>
                </a:lnTo>
                <a:lnTo>
                  <a:pt x="5655564" y="594105"/>
                </a:lnTo>
                <a:lnTo>
                  <a:pt x="5655564" y="2970529"/>
                </a:lnTo>
                <a:lnTo>
                  <a:pt x="5653594" y="3019263"/>
                </a:lnTo>
                <a:lnTo>
                  <a:pt x="5647789" y="3066909"/>
                </a:lnTo>
                <a:lnTo>
                  <a:pt x="5638300" y="3113317"/>
                </a:lnTo>
                <a:lnTo>
                  <a:pt x="5625281" y="3158333"/>
                </a:lnTo>
                <a:lnTo>
                  <a:pt x="5608883" y="3201804"/>
                </a:lnTo>
                <a:lnTo>
                  <a:pt x="5589260" y="3243578"/>
                </a:lnTo>
                <a:lnTo>
                  <a:pt x="5566565" y="3283502"/>
                </a:lnTo>
                <a:lnTo>
                  <a:pt x="5540951" y="3321423"/>
                </a:lnTo>
                <a:lnTo>
                  <a:pt x="5512569" y="3357189"/>
                </a:lnTo>
                <a:lnTo>
                  <a:pt x="5481573" y="3390646"/>
                </a:lnTo>
                <a:lnTo>
                  <a:pt x="5448117" y="3421641"/>
                </a:lnTo>
                <a:lnTo>
                  <a:pt x="5412351" y="3450023"/>
                </a:lnTo>
                <a:lnTo>
                  <a:pt x="5374430" y="3475637"/>
                </a:lnTo>
                <a:lnTo>
                  <a:pt x="5334506" y="3498332"/>
                </a:lnTo>
                <a:lnTo>
                  <a:pt x="5292732" y="3517955"/>
                </a:lnTo>
                <a:lnTo>
                  <a:pt x="5249261" y="3534353"/>
                </a:lnTo>
                <a:lnTo>
                  <a:pt x="5204245" y="3547372"/>
                </a:lnTo>
                <a:lnTo>
                  <a:pt x="5157837" y="3556861"/>
                </a:lnTo>
                <a:lnTo>
                  <a:pt x="5110191" y="3562666"/>
                </a:lnTo>
                <a:lnTo>
                  <a:pt x="5061458" y="3564635"/>
                </a:lnTo>
                <a:lnTo>
                  <a:pt x="594106" y="3564635"/>
                </a:lnTo>
                <a:lnTo>
                  <a:pt x="545372" y="3562666"/>
                </a:lnTo>
                <a:lnTo>
                  <a:pt x="497726" y="3556861"/>
                </a:lnTo>
                <a:lnTo>
                  <a:pt x="451318" y="3547372"/>
                </a:lnTo>
                <a:lnTo>
                  <a:pt x="406302" y="3534353"/>
                </a:lnTo>
                <a:lnTo>
                  <a:pt x="362831" y="3517955"/>
                </a:lnTo>
                <a:lnTo>
                  <a:pt x="321057" y="3498332"/>
                </a:lnTo>
                <a:lnTo>
                  <a:pt x="281133" y="3475637"/>
                </a:lnTo>
                <a:lnTo>
                  <a:pt x="243212" y="3450023"/>
                </a:lnTo>
                <a:lnTo>
                  <a:pt x="207446" y="3421641"/>
                </a:lnTo>
                <a:lnTo>
                  <a:pt x="173989" y="3390645"/>
                </a:lnTo>
                <a:lnTo>
                  <a:pt x="142994" y="3357189"/>
                </a:lnTo>
                <a:lnTo>
                  <a:pt x="114612" y="3321423"/>
                </a:lnTo>
                <a:lnTo>
                  <a:pt x="88998" y="3283502"/>
                </a:lnTo>
                <a:lnTo>
                  <a:pt x="66303" y="3243578"/>
                </a:lnTo>
                <a:lnTo>
                  <a:pt x="46680" y="3201804"/>
                </a:lnTo>
                <a:lnTo>
                  <a:pt x="30282" y="3158333"/>
                </a:lnTo>
                <a:lnTo>
                  <a:pt x="17263" y="3113317"/>
                </a:lnTo>
                <a:lnTo>
                  <a:pt x="7774" y="3066909"/>
                </a:lnTo>
                <a:lnTo>
                  <a:pt x="1969" y="3019263"/>
                </a:lnTo>
                <a:lnTo>
                  <a:pt x="0" y="2970529"/>
                </a:lnTo>
                <a:lnTo>
                  <a:pt x="0" y="594105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98726" y="5984731"/>
            <a:ext cx="4954905" cy="1174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14100"/>
              </a:lnSpc>
              <a:spcBef>
                <a:spcPts val="105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</a:tabLst>
            </a:pP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ow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file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ser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8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crea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60" dirty="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thou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ownership 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transferred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another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user.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95409" y="4043934"/>
            <a:ext cx="5655945" cy="3584575"/>
          </a:xfrm>
          <a:custGeom>
            <a:avLst/>
            <a:gdLst/>
            <a:ahLst/>
            <a:cxnLst/>
            <a:rect l="l" t="t" r="r" b="b"/>
            <a:pathLst>
              <a:path w="5655944" h="3584575">
                <a:moveTo>
                  <a:pt x="0" y="597407"/>
                </a:moveTo>
                <a:lnTo>
                  <a:pt x="1980" y="548410"/>
                </a:lnTo>
                <a:lnTo>
                  <a:pt x="7818" y="500503"/>
                </a:lnTo>
                <a:lnTo>
                  <a:pt x="17361" y="453841"/>
                </a:lnTo>
                <a:lnTo>
                  <a:pt x="30455" y="408578"/>
                </a:lnTo>
                <a:lnTo>
                  <a:pt x="46946" y="364867"/>
                </a:lnTo>
                <a:lnTo>
                  <a:pt x="66680" y="322861"/>
                </a:lnTo>
                <a:lnTo>
                  <a:pt x="89503" y="282716"/>
                </a:lnTo>
                <a:lnTo>
                  <a:pt x="115263" y="244583"/>
                </a:lnTo>
                <a:lnTo>
                  <a:pt x="143804" y="208618"/>
                </a:lnTo>
                <a:lnTo>
                  <a:pt x="174974" y="174974"/>
                </a:lnTo>
                <a:lnTo>
                  <a:pt x="208618" y="143804"/>
                </a:lnTo>
                <a:lnTo>
                  <a:pt x="244583" y="115263"/>
                </a:lnTo>
                <a:lnTo>
                  <a:pt x="282716" y="89503"/>
                </a:lnTo>
                <a:lnTo>
                  <a:pt x="322861" y="66680"/>
                </a:lnTo>
                <a:lnTo>
                  <a:pt x="364867" y="46946"/>
                </a:lnTo>
                <a:lnTo>
                  <a:pt x="408578" y="30455"/>
                </a:lnTo>
                <a:lnTo>
                  <a:pt x="453841" y="17361"/>
                </a:lnTo>
                <a:lnTo>
                  <a:pt x="500503" y="7818"/>
                </a:lnTo>
                <a:lnTo>
                  <a:pt x="548410" y="1980"/>
                </a:lnTo>
                <a:lnTo>
                  <a:pt x="597408" y="0"/>
                </a:lnTo>
                <a:lnTo>
                  <a:pt x="5058156" y="0"/>
                </a:lnTo>
                <a:lnTo>
                  <a:pt x="5107153" y="1980"/>
                </a:lnTo>
                <a:lnTo>
                  <a:pt x="5155060" y="7818"/>
                </a:lnTo>
                <a:lnTo>
                  <a:pt x="5201722" y="17361"/>
                </a:lnTo>
                <a:lnTo>
                  <a:pt x="5246985" y="30455"/>
                </a:lnTo>
                <a:lnTo>
                  <a:pt x="5290696" y="46946"/>
                </a:lnTo>
                <a:lnTo>
                  <a:pt x="5332702" y="66680"/>
                </a:lnTo>
                <a:lnTo>
                  <a:pt x="5372847" y="89503"/>
                </a:lnTo>
                <a:lnTo>
                  <a:pt x="5410980" y="115263"/>
                </a:lnTo>
                <a:lnTo>
                  <a:pt x="5446945" y="143804"/>
                </a:lnTo>
                <a:lnTo>
                  <a:pt x="5480589" y="174974"/>
                </a:lnTo>
                <a:lnTo>
                  <a:pt x="5511759" y="208618"/>
                </a:lnTo>
                <a:lnTo>
                  <a:pt x="5540300" y="244583"/>
                </a:lnTo>
                <a:lnTo>
                  <a:pt x="5566060" y="282716"/>
                </a:lnTo>
                <a:lnTo>
                  <a:pt x="5588883" y="322861"/>
                </a:lnTo>
                <a:lnTo>
                  <a:pt x="5608617" y="364867"/>
                </a:lnTo>
                <a:lnTo>
                  <a:pt x="5625108" y="408578"/>
                </a:lnTo>
                <a:lnTo>
                  <a:pt x="5638202" y="453841"/>
                </a:lnTo>
                <a:lnTo>
                  <a:pt x="5647745" y="500503"/>
                </a:lnTo>
                <a:lnTo>
                  <a:pt x="5653583" y="548410"/>
                </a:lnTo>
                <a:lnTo>
                  <a:pt x="5655563" y="597407"/>
                </a:lnTo>
                <a:lnTo>
                  <a:pt x="5655563" y="2987040"/>
                </a:lnTo>
                <a:lnTo>
                  <a:pt x="5653583" y="3036037"/>
                </a:lnTo>
                <a:lnTo>
                  <a:pt x="5647745" y="3083944"/>
                </a:lnTo>
                <a:lnTo>
                  <a:pt x="5638202" y="3130606"/>
                </a:lnTo>
                <a:lnTo>
                  <a:pt x="5625108" y="3175869"/>
                </a:lnTo>
                <a:lnTo>
                  <a:pt x="5608617" y="3219580"/>
                </a:lnTo>
                <a:lnTo>
                  <a:pt x="5588883" y="3261586"/>
                </a:lnTo>
                <a:lnTo>
                  <a:pt x="5566060" y="3301731"/>
                </a:lnTo>
                <a:lnTo>
                  <a:pt x="5540300" y="3339864"/>
                </a:lnTo>
                <a:lnTo>
                  <a:pt x="5511759" y="3375829"/>
                </a:lnTo>
                <a:lnTo>
                  <a:pt x="5480589" y="3409473"/>
                </a:lnTo>
                <a:lnTo>
                  <a:pt x="5446945" y="3440643"/>
                </a:lnTo>
                <a:lnTo>
                  <a:pt x="5410980" y="3469184"/>
                </a:lnTo>
                <a:lnTo>
                  <a:pt x="5372847" y="3494944"/>
                </a:lnTo>
                <a:lnTo>
                  <a:pt x="5332702" y="3517767"/>
                </a:lnTo>
                <a:lnTo>
                  <a:pt x="5290696" y="3537501"/>
                </a:lnTo>
                <a:lnTo>
                  <a:pt x="5246985" y="3553992"/>
                </a:lnTo>
                <a:lnTo>
                  <a:pt x="5201722" y="3567086"/>
                </a:lnTo>
                <a:lnTo>
                  <a:pt x="5155060" y="3576629"/>
                </a:lnTo>
                <a:lnTo>
                  <a:pt x="5107153" y="3582467"/>
                </a:lnTo>
                <a:lnTo>
                  <a:pt x="5058156" y="3584448"/>
                </a:lnTo>
                <a:lnTo>
                  <a:pt x="597408" y="3584448"/>
                </a:lnTo>
                <a:lnTo>
                  <a:pt x="548410" y="3582467"/>
                </a:lnTo>
                <a:lnTo>
                  <a:pt x="500503" y="3576629"/>
                </a:lnTo>
                <a:lnTo>
                  <a:pt x="453841" y="3567086"/>
                </a:lnTo>
                <a:lnTo>
                  <a:pt x="408578" y="3553992"/>
                </a:lnTo>
                <a:lnTo>
                  <a:pt x="364867" y="3537501"/>
                </a:lnTo>
                <a:lnTo>
                  <a:pt x="322861" y="3517767"/>
                </a:lnTo>
                <a:lnTo>
                  <a:pt x="282716" y="3494944"/>
                </a:lnTo>
                <a:lnTo>
                  <a:pt x="244583" y="3469184"/>
                </a:lnTo>
                <a:lnTo>
                  <a:pt x="208618" y="3440643"/>
                </a:lnTo>
                <a:lnTo>
                  <a:pt x="174974" y="3409473"/>
                </a:lnTo>
                <a:lnTo>
                  <a:pt x="143804" y="3375829"/>
                </a:lnTo>
                <a:lnTo>
                  <a:pt x="115263" y="3339864"/>
                </a:lnTo>
                <a:lnTo>
                  <a:pt x="89503" y="3301731"/>
                </a:lnTo>
                <a:lnTo>
                  <a:pt x="66680" y="3261586"/>
                </a:lnTo>
                <a:lnTo>
                  <a:pt x="46946" y="3219580"/>
                </a:lnTo>
                <a:lnTo>
                  <a:pt x="30455" y="3175869"/>
                </a:lnTo>
                <a:lnTo>
                  <a:pt x="17361" y="3130606"/>
                </a:lnTo>
                <a:lnTo>
                  <a:pt x="7818" y="3083944"/>
                </a:lnTo>
                <a:lnTo>
                  <a:pt x="1980" y="3036037"/>
                </a:lnTo>
                <a:lnTo>
                  <a:pt x="0" y="2987040"/>
                </a:lnTo>
                <a:lnTo>
                  <a:pt x="0" y="597407"/>
                </a:lnTo>
                <a:close/>
              </a:path>
            </a:pathLst>
          </a:custGeom>
          <a:ln w="2857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249536" y="5973681"/>
            <a:ext cx="5057775" cy="1174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14100"/>
              </a:lnSpc>
              <a:spcBef>
                <a:spcPts val="105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RBAC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def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nes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ga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izational 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roles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assigns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subjects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 those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roles.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735311" y="3561588"/>
            <a:ext cx="4174490" cy="843280"/>
          </a:xfrm>
          <a:custGeom>
            <a:avLst/>
            <a:gdLst/>
            <a:ahLst/>
            <a:cxnLst/>
            <a:rect l="l" t="t" r="r" b="b"/>
            <a:pathLst>
              <a:path w="4174490" h="843279">
                <a:moveTo>
                  <a:pt x="4033774" y="0"/>
                </a:moveTo>
                <a:lnTo>
                  <a:pt x="140462" y="0"/>
                </a:lnTo>
                <a:lnTo>
                  <a:pt x="96056" y="7158"/>
                </a:lnTo>
                <a:lnTo>
                  <a:pt x="57497" y="27094"/>
                </a:lnTo>
                <a:lnTo>
                  <a:pt x="27094" y="57497"/>
                </a:lnTo>
                <a:lnTo>
                  <a:pt x="7158" y="96056"/>
                </a:lnTo>
                <a:lnTo>
                  <a:pt x="0" y="140462"/>
                </a:lnTo>
                <a:lnTo>
                  <a:pt x="0" y="702310"/>
                </a:lnTo>
                <a:lnTo>
                  <a:pt x="7158" y="746715"/>
                </a:lnTo>
                <a:lnTo>
                  <a:pt x="27094" y="785274"/>
                </a:lnTo>
                <a:lnTo>
                  <a:pt x="57497" y="815677"/>
                </a:lnTo>
                <a:lnTo>
                  <a:pt x="96056" y="835613"/>
                </a:lnTo>
                <a:lnTo>
                  <a:pt x="140462" y="842772"/>
                </a:lnTo>
                <a:lnTo>
                  <a:pt x="4033774" y="842772"/>
                </a:lnTo>
                <a:lnTo>
                  <a:pt x="4078179" y="835613"/>
                </a:lnTo>
                <a:lnTo>
                  <a:pt x="4116738" y="815677"/>
                </a:lnTo>
                <a:lnTo>
                  <a:pt x="4147141" y="785274"/>
                </a:lnTo>
                <a:lnTo>
                  <a:pt x="4167077" y="746715"/>
                </a:lnTo>
                <a:lnTo>
                  <a:pt x="4174236" y="702310"/>
                </a:lnTo>
                <a:lnTo>
                  <a:pt x="4174236" y="140462"/>
                </a:lnTo>
                <a:lnTo>
                  <a:pt x="4167077" y="96056"/>
                </a:lnTo>
                <a:lnTo>
                  <a:pt x="4147141" y="57497"/>
                </a:lnTo>
                <a:lnTo>
                  <a:pt x="4116738" y="27094"/>
                </a:lnTo>
                <a:lnTo>
                  <a:pt x="4078179" y="7158"/>
                </a:lnTo>
                <a:lnTo>
                  <a:pt x="4033774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249536" y="3548024"/>
            <a:ext cx="4744085" cy="2070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8045" marR="441959" indent="-1285240">
              <a:lnSpc>
                <a:spcPct val="114199"/>
              </a:lnSpc>
              <a:spcBef>
                <a:spcPts val="100"/>
              </a:spcBef>
            </a:pP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Rol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570" dirty="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sz="22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22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sed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Access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Contro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l 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(RBAC)</a:t>
            </a:r>
            <a:endParaRPr sz="2200">
              <a:latin typeface="Lucida Sans Unicode"/>
              <a:cs typeface="Lucida Sans Unicode"/>
            </a:endParaRPr>
          </a:p>
          <a:p>
            <a:pPr marL="355600" marR="5080" indent="-343535">
              <a:lnSpc>
                <a:spcPct val="114100"/>
              </a:lnSpc>
              <a:spcBef>
                <a:spcPts val="1040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Rol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570" dirty="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based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Access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Contro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(RBAC) 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enhanc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DAC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del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'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  centralized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control.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92679" y="3569208"/>
            <a:ext cx="4259580" cy="893444"/>
          </a:xfrm>
          <a:custGeom>
            <a:avLst/>
            <a:gdLst/>
            <a:ahLst/>
            <a:cxnLst/>
            <a:rect l="l" t="t" r="r" b="b"/>
            <a:pathLst>
              <a:path w="4259580" h="893445">
                <a:moveTo>
                  <a:pt x="4110736" y="0"/>
                </a:moveTo>
                <a:lnTo>
                  <a:pt x="148844" y="0"/>
                </a:lnTo>
                <a:lnTo>
                  <a:pt x="101811" y="7591"/>
                </a:lnTo>
                <a:lnTo>
                  <a:pt x="60953" y="28728"/>
                </a:lnTo>
                <a:lnTo>
                  <a:pt x="28728" y="60953"/>
                </a:lnTo>
                <a:lnTo>
                  <a:pt x="7591" y="101811"/>
                </a:lnTo>
                <a:lnTo>
                  <a:pt x="0" y="148843"/>
                </a:lnTo>
                <a:lnTo>
                  <a:pt x="0" y="744219"/>
                </a:lnTo>
                <a:lnTo>
                  <a:pt x="7591" y="791252"/>
                </a:lnTo>
                <a:lnTo>
                  <a:pt x="28728" y="832110"/>
                </a:lnTo>
                <a:lnTo>
                  <a:pt x="60953" y="864335"/>
                </a:lnTo>
                <a:lnTo>
                  <a:pt x="101811" y="885472"/>
                </a:lnTo>
                <a:lnTo>
                  <a:pt x="148844" y="893063"/>
                </a:lnTo>
                <a:lnTo>
                  <a:pt x="4110736" y="893063"/>
                </a:lnTo>
                <a:lnTo>
                  <a:pt x="4157768" y="885472"/>
                </a:lnTo>
                <a:lnTo>
                  <a:pt x="4198626" y="864335"/>
                </a:lnTo>
                <a:lnTo>
                  <a:pt x="4230851" y="832110"/>
                </a:lnTo>
                <a:lnTo>
                  <a:pt x="4251988" y="791252"/>
                </a:lnTo>
                <a:lnTo>
                  <a:pt x="4259580" y="744219"/>
                </a:lnTo>
                <a:lnTo>
                  <a:pt x="4259580" y="148843"/>
                </a:lnTo>
                <a:lnTo>
                  <a:pt x="4251988" y="101811"/>
                </a:lnTo>
                <a:lnTo>
                  <a:pt x="4230851" y="60953"/>
                </a:lnTo>
                <a:lnTo>
                  <a:pt x="4198626" y="28728"/>
                </a:lnTo>
                <a:lnTo>
                  <a:pt x="4157768" y="7591"/>
                </a:lnTo>
                <a:lnTo>
                  <a:pt x="4110736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98726" y="3580663"/>
            <a:ext cx="4875530" cy="204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4715" marR="485775" indent="-1498600">
              <a:lnSpc>
                <a:spcPct val="114199"/>
              </a:lnSpc>
              <a:spcBef>
                <a:spcPts val="100"/>
              </a:spcBef>
            </a:pP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iscre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tionary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Access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Contro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l  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(DAC)</a:t>
            </a:r>
            <a:endParaRPr sz="220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ct val="114100"/>
              </a:lnSpc>
              <a:spcBef>
                <a:spcPts val="869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iscre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tionary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Access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Contro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(DA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) 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predicat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esource 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owner's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primacy.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45428" y="306451"/>
            <a:ext cx="35642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3E3E3E"/>
                </a:solidFill>
              </a:rPr>
              <a:t>File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140" dirty="0">
                <a:solidFill>
                  <a:srgbClr val="3E3E3E"/>
                </a:solidFill>
              </a:rPr>
              <a:t>System</a:t>
            </a:r>
            <a:r>
              <a:rPr spc="-150" dirty="0">
                <a:solidFill>
                  <a:srgbClr val="3E3E3E"/>
                </a:solidFill>
              </a:rPr>
              <a:t> </a:t>
            </a:r>
            <a:r>
              <a:rPr spc="75" dirty="0">
                <a:solidFill>
                  <a:srgbClr val="3E3E3E"/>
                </a:solidFill>
              </a:rPr>
              <a:t>Security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10176" y="1933193"/>
            <a:ext cx="72421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Access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Control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List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(ACL)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Access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Control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Entry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(ACE)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9279" y="760476"/>
            <a:ext cx="4860035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72043" y="2621279"/>
            <a:ext cx="6658356" cy="545592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542032" y="3913632"/>
            <a:ext cx="5259705" cy="2124710"/>
          </a:xfrm>
          <a:custGeom>
            <a:avLst/>
            <a:gdLst/>
            <a:ahLst/>
            <a:cxnLst/>
            <a:rect l="l" t="t" r="r" b="b"/>
            <a:pathLst>
              <a:path w="5259705" h="2124710">
                <a:moveTo>
                  <a:pt x="4197096" y="0"/>
                </a:moveTo>
                <a:lnTo>
                  <a:pt x="0" y="0"/>
                </a:lnTo>
                <a:lnTo>
                  <a:pt x="0" y="2124455"/>
                </a:lnTo>
                <a:lnTo>
                  <a:pt x="4197096" y="2124455"/>
                </a:lnTo>
                <a:lnTo>
                  <a:pt x="5259324" y="1062227"/>
                </a:lnTo>
                <a:lnTo>
                  <a:pt x="4197096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38297" y="4334916"/>
            <a:ext cx="3545840" cy="1183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05" algn="ctr">
              <a:lnSpc>
                <a:spcPct val="115100"/>
              </a:lnSpc>
              <a:spcBef>
                <a:spcPts val="95"/>
              </a:spcBef>
            </a:pP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fi</a:t>
            </a:r>
            <a:r>
              <a:rPr sz="2200" spc="-16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ure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below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ows 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how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confi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ure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ccess 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cont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ol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ent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lder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4017" y="306451"/>
            <a:ext cx="8348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3E3E3E"/>
                </a:solidFill>
              </a:rPr>
              <a:t>Mandatory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175" dirty="0">
                <a:solidFill>
                  <a:srgbClr val="3E3E3E"/>
                </a:solidFill>
              </a:rPr>
              <a:t>and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Attribute-Based</a:t>
            </a:r>
            <a:r>
              <a:rPr spc="-125" dirty="0">
                <a:solidFill>
                  <a:srgbClr val="3E3E3E"/>
                </a:solidFill>
              </a:rPr>
              <a:t> </a:t>
            </a:r>
            <a:r>
              <a:rPr spc="95" dirty="0">
                <a:solidFill>
                  <a:srgbClr val="3E3E3E"/>
                </a:solidFill>
              </a:rPr>
              <a:t>Access</a:t>
            </a:r>
            <a:r>
              <a:rPr spc="-145" dirty="0">
                <a:solidFill>
                  <a:srgbClr val="3E3E3E"/>
                </a:solidFill>
              </a:rPr>
              <a:t> </a:t>
            </a:r>
            <a:r>
              <a:rPr spc="100" dirty="0">
                <a:solidFill>
                  <a:srgbClr val="3E3E3E"/>
                </a:solidFill>
              </a:rPr>
              <a:t>Control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61792" y="1933193"/>
            <a:ext cx="103320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DAC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RBAC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models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create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risk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compromise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privileged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accounts.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4683" y="760476"/>
            <a:ext cx="11448288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321808" y="3148583"/>
            <a:ext cx="5655945" cy="1275715"/>
          </a:xfrm>
          <a:custGeom>
            <a:avLst/>
            <a:gdLst/>
            <a:ahLst/>
            <a:cxnLst/>
            <a:rect l="l" t="t" r="r" b="b"/>
            <a:pathLst>
              <a:path w="5655945" h="1275714">
                <a:moveTo>
                  <a:pt x="5442966" y="0"/>
                </a:moveTo>
                <a:lnTo>
                  <a:pt x="212597" y="0"/>
                </a:lnTo>
                <a:lnTo>
                  <a:pt x="163832" y="5611"/>
                </a:lnTo>
                <a:lnTo>
                  <a:pt x="119076" y="21598"/>
                </a:lnTo>
                <a:lnTo>
                  <a:pt x="79603" y="46686"/>
                </a:lnTo>
                <a:lnTo>
                  <a:pt x="46686" y="79603"/>
                </a:lnTo>
                <a:lnTo>
                  <a:pt x="21598" y="119076"/>
                </a:lnTo>
                <a:lnTo>
                  <a:pt x="5611" y="163832"/>
                </a:lnTo>
                <a:lnTo>
                  <a:pt x="0" y="212598"/>
                </a:lnTo>
                <a:lnTo>
                  <a:pt x="0" y="1062989"/>
                </a:lnTo>
                <a:lnTo>
                  <a:pt x="5611" y="1111715"/>
                </a:lnTo>
                <a:lnTo>
                  <a:pt x="21598" y="1156456"/>
                </a:lnTo>
                <a:lnTo>
                  <a:pt x="46686" y="1195931"/>
                </a:lnTo>
                <a:lnTo>
                  <a:pt x="79603" y="1228861"/>
                </a:lnTo>
                <a:lnTo>
                  <a:pt x="119076" y="1253967"/>
                </a:lnTo>
                <a:lnTo>
                  <a:pt x="163832" y="1269969"/>
                </a:lnTo>
                <a:lnTo>
                  <a:pt x="212597" y="1275588"/>
                </a:lnTo>
                <a:lnTo>
                  <a:pt x="5442966" y="1275588"/>
                </a:lnTo>
                <a:lnTo>
                  <a:pt x="5491731" y="1269969"/>
                </a:lnTo>
                <a:lnTo>
                  <a:pt x="5536487" y="1253967"/>
                </a:lnTo>
                <a:lnTo>
                  <a:pt x="5575960" y="1228861"/>
                </a:lnTo>
                <a:lnTo>
                  <a:pt x="5608877" y="1195931"/>
                </a:lnTo>
                <a:lnTo>
                  <a:pt x="5633965" y="1156456"/>
                </a:lnTo>
                <a:lnTo>
                  <a:pt x="5649952" y="1111715"/>
                </a:lnTo>
                <a:lnTo>
                  <a:pt x="5655564" y="1062989"/>
                </a:lnTo>
                <a:lnTo>
                  <a:pt x="5655564" y="212598"/>
                </a:lnTo>
                <a:lnTo>
                  <a:pt x="5649952" y="163832"/>
                </a:lnTo>
                <a:lnTo>
                  <a:pt x="5633965" y="119076"/>
                </a:lnTo>
                <a:lnTo>
                  <a:pt x="5608877" y="79603"/>
                </a:lnTo>
                <a:lnTo>
                  <a:pt x="5575960" y="46686"/>
                </a:lnTo>
                <a:lnTo>
                  <a:pt x="5536487" y="21598"/>
                </a:lnTo>
                <a:lnTo>
                  <a:pt x="5491731" y="5611"/>
                </a:lnTo>
                <a:lnTo>
                  <a:pt x="5442966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11036" y="3590619"/>
            <a:ext cx="42760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Ma</a:t>
            </a:r>
            <a:r>
              <a:rPr sz="22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dato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Access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ontro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(M</a:t>
            </a:r>
            <a:r>
              <a:rPr sz="22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)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1652" y="5024628"/>
            <a:ext cx="10492740" cy="927100"/>
          </a:xfrm>
          <a:custGeom>
            <a:avLst/>
            <a:gdLst/>
            <a:ahLst/>
            <a:cxnLst/>
            <a:rect l="l" t="t" r="r" b="b"/>
            <a:pathLst>
              <a:path w="10492740" h="927100">
                <a:moveTo>
                  <a:pt x="0" y="154432"/>
                </a:moveTo>
                <a:lnTo>
                  <a:pt x="7867" y="105598"/>
                </a:lnTo>
                <a:lnTo>
                  <a:pt x="29780" y="63203"/>
                </a:lnTo>
                <a:lnTo>
                  <a:pt x="63203" y="29780"/>
                </a:lnTo>
                <a:lnTo>
                  <a:pt x="105598" y="7867"/>
                </a:lnTo>
                <a:lnTo>
                  <a:pt x="154432" y="0"/>
                </a:lnTo>
                <a:lnTo>
                  <a:pt x="10338308" y="0"/>
                </a:lnTo>
                <a:lnTo>
                  <a:pt x="10387141" y="7867"/>
                </a:lnTo>
                <a:lnTo>
                  <a:pt x="10429536" y="29780"/>
                </a:lnTo>
                <a:lnTo>
                  <a:pt x="10462959" y="63203"/>
                </a:lnTo>
                <a:lnTo>
                  <a:pt x="10484872" y="105598"/>
                </a:lnTo>
                <a:lnTo>
                  <a:pt x="10492740" y="154432"/>
                </a:lnTo>
                <a:lnTo>
                  <a:pt x="10492740" y="772160"/>
                </a:lnTo>
                <a:lnTo>
                  <a:pt x="10484872" y="820993"/>
                </a:lnTo>
                <a:lnTo>
                  <a:pt x="10462959" y="863388"/>
                </a:lnTo>
                <a:lnTo>
                  <a:pt x="10429536" y="896811"/>
                </a:lnTo>
                <a:lnTo>
                  <a:pt x="10387141" y="918724"/>
                </a:lnTo>
                <a:lnTo>
                  <a:pt x="10338308" y="926592"/>
                </a:lnTo>
                <a:lnTo>
                  <a:pt x="154432" y="926592"/>
                </a:lnTo>
                <a:lnTo>
                  <a:pt x="105598" y="918724"/>
                </a:lnTo>
                <a:lnTo>
                  <a:pt x="63203" y="896811"/>
                </a:lnTo>
                <a:lnTo>
                  <a:pt x="29780" y="863388"/>
                </a:lnTo>
                <a:lnTo>
                  <a:pt x="7867" y="820993"/>
                </a:lnTo>
                <a:lnTo>
                  <a:pt x="0" y="772160"/>
                </a:lnTo>
                <a:lnTo>
                  <a:pt x="0" y="154432"/>
                </a:lnTo>
                <a:close/>
              </a:path>
            </a:pathLst>
          </a:custGeom>
          <a:ln w="9525">
            <a:solidFill>
              <a:srgbClr val="3940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11652" y="6358128"/>
            <a:ext cx="10492740" cy="1085215"/>
          </a:xfrm>
          <a:custGeom>
            <a:avLst/>
            <a:gdLst/>
            <a:ahLst/>
            <a:cxnLst/>
            <a:rect l="l" t="t" r="r" b="b"/>
            <a:pathLst>
              <a:path w="10492740" h="1085215">
                <a:moveTo>
                  <a:pt x="0" y="180848"/>
                </a:moveTo>
                <a:lnTo>
                  <a:pt x="6464" y="132791"/>
                </a:lnTo>
                <a:lnTo>
                  <a:pt x="24703" y="89596"/>
                </a:lnTo>
                <a:lnTo>
                  <a:pt x="52990" y="52990"/>
                </a:lnTo>
                <a:lnTo>
                  <a:pt x="89596" y="24703"/>
                </a:lnTo>
                <a:lnTo>
                  <a:pt x="132791" y="6464"/>
                </a:lnTo>
                <a:lnTo>
                  <a:pt x="180848" y="0"/>
                </a:lnTo>
                <a:lnTo>
                  <a:pt x="10311892" y="0"/>
                </a:lnTo>
                <a:lnTo>
                  <a:pt x="10359948" y="6464"/>
                </a:lnTo>
                <a:lnTo>
                  <a:pt x="10403143" y="24703"/>
                </a:lnTo>
                <a:lnTo>
                  <a:pt x="10439749" y="52990"/>
                </a:lnTo>
                <a:lnTo>
                  <a:pt x="10468036" y="89596"/>
                </a:lnTo>
                <a:lnTo>
                  <a:pt x="10486275" y="132791"/>
                </a:lnTo>
                <a:lnTo>
                  <a:pt x="10492740" y="180848"/>
                </a:lnTo>
                <a:lnTo>
                  <a:pt x="10492740" y="904240"/>
                </a:lnTo>
                <a:lnTo>
                  <a:pt x="10486275" y="952296"/>
                </a:lnTo>
                <a:lnTo>
                  <a:pt x="10468036" y="995491"/>
                </a:lnTo>
                <a:lnTo>
                  <a:pt x="10439749" y="1032097"/>
                </a:lnTo>
                <a:lnTo>
                  <a:pt x="10403143" y="1060384"/>
                </a:lnTo>
                <a:lnTo>
                  <a:pt x="10359948" y="1078623"/>
                </a:lnTo>
                <a:lnTo>
                  <a:pt x="10311892" y="1085088"/>
                </a:lnTo>
                <a:lnTo>
                  <a:pt x="180848" y="1085088"/>
                </a:lnTo>
                <a:lnTo>
                  <a:pt x="132791" y="1078623"/>
                </a:lnTo>
                <a:lnTo>
                  <a:pt x="89596" y="1060384"/>
                </a:lnTo>
                <a:lnTo>
                  <a:pt x="52990" y="1032097"/>
                </a:lnTo>
                <a:lnTo>
                  <a:pt x="24703" y="995491"/>
                </a:lnTo>
                <a:lnTo>
                  <a:pt x="6464" y="952296"/>
                </a:lnTo>
                <a:lnTo>
                  <a:pt x="0" y="904240"/>
                </a:lnTo>
                <a:lnTo>
                  <a:pt x="0" y="180848"/>
                </a:lnTo>
                <a:close/>
              </a:path>
            </a:pathLst>
          </a:custGeom>
          <a:ln w="9525">
            <a:solidFill>
              <a:srgbClr val="3940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29125" y="5126228"/>
            <a:ext cx="9123045" cy="2108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58595" marR="1221740" indent="729615">
              <a:lnSpc>
                <a:spcPct val="100000"/>
              </a:lnSpc>
              <a:spcBef>
                <a:spcPts val="95"/>
              </a:spcBef>
            </a:pP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MAC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cces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cont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ol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policy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is 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based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concept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clearance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levels.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800">
              <a:latin typeface="Lucida Sans Unicode"/>
              <a:cs typeface="Lucida Sans Unicode"/>
            </a:endParaRPr>
          </a:p>
          <a:p>
            <a:pPr marL="93345" marR="5080" indent="-81280">
              <a:lnSpc>
                <a:spcPct val="100000"/>
              </a:lnSpc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Rather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than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defining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Access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Control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Lists 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(ACLs)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resources,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each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object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subject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assigned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clearance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level,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referred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label.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88335" y="4824984"/>
            <a:ext cx="1248156" cy="124663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88335" y="6271259"/>
            <a:ext cx="1245108" cy="1245108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4017" y="306451"/>
            <a:ext cx="8348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3E3E3E"/>
                </a:solidFill>
              </a:rPr>
              <a:t>Mandatory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175" dirty="0">
                <a:solidFill>
                  <a:srgbClr val="3E3E3E"/>
                </a:solidFill>
              </a:rPr>
              <a:t>and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Attribute-Based</a:t>
            </a:r>
            <a:r>
              <a:rPr spc="-125" dirty="0">
                <a:solidFill>
                  <a:srgbClr val="3E3E3E"/>
                </a:solidFill>
              </a:rPr>
              <a:t> </a:t>
            </a:r>
            <a:r>
              <a:rPr spc="95" dirty="0">
                <a:solidFill>
                  <a:srgbClr val="3E3E3E"/>
                </a:solidFill>
              </a:rPr>
              <a:t>Access</a:t>
            </a:r>
            <a:r>
              <a:rPr spc="-145" dirty="0">
                <a:solidFill>
                  <a:srgbClr val="3E3E3E"/>
                </a:solidFill>
              </a:rPr>
              <a:t> </a:t>
            </a:r>
            <a:r>
              <a:rPr spc="100" dirty="0">
                <a:solidFill>
                  <a:srgbClr val="3E3E3E"/>
                </a:solidFill>
              </a:rPr>
              <a:t>Control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4683" y="760476"/>
            <a:ext cx="11448288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521452" y="1999488"/>
            <a:ext cx="5654040" cy="1275715"/>
          </a:xfrm>
          <a:custGeom>
            <a:avLst/>
            <a:gdLst/>
            <a:ahLst/>
            <a:cxnLst/>
            <a:rect l="l" t="t" r="r" b="b"/>
            <a:pathLst>
              <a:path w="5654040" h="1275714">
                <a:moveTo>
                  <a:pt x="5441442" y="0"/>
                </a:moveTo>
                <a:lnTo>
                  <a:pt x="212598" y="0"/>
                </a:lnTo>
                <a:lnTo>
                  <a:pt x="163832" y="5611"/>
                </a:lnTo>
                <a:lnTo>
                  <a:pt x="119076" y="21598"/>
                </a:lnTo>
                <a:lnTo>
                  <a:pt x="79603" y="46686"/>
                </a:lnTo>
                <a:lnTo>
                  <a:pt x="46686" y="79603"/>
                </a:lnTo>
                <a:lnTo>
                  <a:pt x="21598" y="119076"/>
                </a:lnTo>
                <a:lnTo>
                  <a:pt x="5611" y="163832"/>
                </a:lnTo>
                <a:lnTo>
                  <a:pt x="0" y="212597"/>
                </a:lnTo>
                <a:lnTo>
                  <a:pt x="0" y="1062989"/>
                </a:lnTo>
                <a:lnTo>
                  <a:pt x="5611" y="1111755"/>
                </a:lnTo>
                <a:lnTo>
                  <a:pt x="21598" y="1156511"/>
                </a:lnTo>
                <a:lnTo>
                  <a:pt x="46686" y="1195984"/>
                </a:lnTo>
                <a:lnTo>
                  <a:pt x="79603" y="1228901"/>
                </a:lnTo>
                <a:lnTo>
                  <a:pt x="119076" y="1253989"/>
                </a:lnTo>
                <a:lnTo>
                  <a:pt x="163832" y="1269976"/>
                </a:lnTo>
                <a:lnTo>
                  <a:pt x="212598" y="1275587"/>
                </a:lnTo>
                <a:lnTo>
                  <a:pt x="5441442" y="1275587"/>
                </a:lnTo>
                <a:lnTo>
                  <a:pt x="5490207" y="1269976"/>
                </a:lnTo>
                <a:lnTo>
                  <a:pt x="5534963" y="1253989"/>
                </a:lnTo>
                <a:lnTo>
                  <a:pt x="5574436" y="1228901"/>
                </a:lnTo>
                <a:lnTo>
                  <a:pt x="5607353" y="1195984"/>
                </a:lnTo>
                <a:lnTo>
                  <a:pt x="5632441" y="1156511"/>
                </a:lnTo>
                <a:lnTo>
                  <a:pt x="5648428" y="1111755"/>
                </a:lnTo>
                <a:lnTo>
                  <a:pt x="5654040" y="1062989"/>
                </a:lnTo>
                <a:lnTo>
                  <a:pt x="5654040" y="212597"/>
                </a:lnTo>
                <a:lnTo>
                  <a:pt x="5648428" y="163832"/>
                </a:lnTo>
                <a:lnTo>
                  <a:pt x="5632441" y="119076"/>
                </a:lnTo>
                <a:lnTo>
                  <a:pt x="5607353" y="79603"/>
                </a:lnTo>
                <a:lnTo>
                  <a:pt x="5574436" y="46686"/>
                </a:lnTo>
                <a:lnTo>
                  <a:pt x="5534963" y="21598"/>
                </a:lnTo>
                <a:lnTo>
                  <a:pt x="5490207" y="5611"/>
                </a:lnTo>
                <a:lnTo>
                  <a:pt x="5441442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47079" y="2441574"/>
            <a:ext cx="50018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Attribute-Based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Access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Control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(ABAC)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26535" y="4011167"/>
            <a:ext cx="10491470" cy="1226820"/>
          </a:xfrm>
          <a:custGeom>
            <a:avLst/>
            <a:gdLst/>
            <a:ahLst/>
            <a:cxnLst/>
            <a:rect l="l" t="t" r="r" b="b"/>
            <a:pathLst>
              <a:path w="10491469" h="1226820">
                <a:moveTo>
                  <a:pt x="0" y="204470"/>
                </a:moveTo>
                <a:lnTo>
                  <a:pt x="5401" y="157594"/>
                </a:lnTo>
                <a:lnTo>
                  <a:pt x="20786" y="114559"/>
                </a:lnTo>
                <a:lnTo>
                  <a:pt x="44926" y="76593"/>
                </a:lnTo>
                <a:lnTo>
                  <a:pt x="76593" y="44926"/>
                </a:lnTo>
                <a:lnTo>
                  <a:pt x="114559" y="20786"/>
                </a:lnTo>
                <a:lnTo>
                  <a:pt x="157594" y="5401"/>
                </a:lnTo>
                <a:lnTo>
                  <a:pt x="204469" y="0"/>
                </a:lnTo>
                <a:lnTo>
                  <a:pt x="10286746" y="0"/>
                </a:lnTo>
                <a:lnTo>
                  <a:pt x="10333621" y="5401"/>
                </a:lnTo>
                <a:lnTo>
                  <a:pt x="10376656" y="20786"/>
                </a:lnTo>
                <a:lnTo>
                  <a:pt x="10414622" y="44926"/>
                </a:lnTo>
                <a:lnTo>
                  <a:pt x="10446289" y="76593"/>
                </a:lnTo>
                <a:lnTo>
                  <a:pt x="10470429" y="114559"/>
                </a:lnTo>
                <a:lnTo>
                  <a:pt x="10485814" y="157594"/>
                </a:lnTo>
                <a:lnTo>
                  <a:pt x="10491216" y="204470"/>
                </a:lnTo>
                <a:lnTo>
                  <a:pt x="10491216" y="1022350"/>
                </a:lnTo>
                <a:lnTo>
                  <a:pt x="10485814" y="1069225"/>
                </a:lnTo>
                <a:lnTo>
                  <a:pt x="10470429" y="1112260"/>
                </a:lnTo>
                <a:lnTo>
                  <a:pt x="10446289" y="1150226"/>
                </a:lnTo>
                <a:lnTo>
                  <a:pt x="10414622" y="1181893"/>
                </a:lnTo>
                <a:lnTo>
                  <a:pt x="10376656" y="1206033"/>
                </a:lnTo>
                <a:lnTo>
                  <a:pt x="10333621" y="1221418"/>
                </a:lnTo>
                <a:lnTo>
                  <a:pt x="10286746" y="1226820"/>
                </a:lnTo>
                <a:lnTo>
                  <a:pt x="204469" y="1226820"/>
                </a:lnTo>
                <a:lnTo>
                  <a:pt x="157594" y="1221418"/>
                </a:lnTo>
                <a:lnTo>
                  <a:pt x="114559" y="1206033"/>
                </a:lnTo>
                <a:lnTo>
                  <a:pt x="76593" y="1181893"/>
                </a:lnTo>
                <a:lnTo>
                  <a:pt x="44926" y="1150226"/>
                </a:lnTo>
                <a:lnTo>
                  <a:pt x="20786" y="1112260"/>
                </a:lnTo>
                <a:lnTo>
                  <a:pt x="5401" y="1069225"/>
                </a:lnTo>
                <a:lnTo>
                  <a:pt x="0" y="1022350"/>
                </a:lnTo>
                <a:lnTo>
                  <a:pt x="0" y="204470"/>
                </a:lnTo>
                <a:close/>
              </a:path>
            </a:pathLst>
          </a:custGeom>
          <a:ln w="9524">
            <a:solidFill>
              <a:srgbClr val="3940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60721" y="4429760"/>
            <a:ext cx="729043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AB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AC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mos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granu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type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acces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cont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ol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model.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26535" y="5975603"/>
            <a:ext cx="10491470" cy="1225550"/>
          </a:xfrm>
          <a:custGeom>
            <a:avLst/>
            <a:gdLst/>
            <a:ahLst/>
            <a:cxnLst/>
            <a:rect l="l" t="t" r="r" b="b"/>
            <a:pathLst>
              <a:path w="10491469" h="1225550">
                <a:moveTo>
                  <a:pt x="0" y="204216"/>
                </a:moveTo>
                <a:lnTo>
                  <a:pt x="5393" y="157394"/>
                </a:lnTo>
                <a:lnTo>
                  <a:pt x="20758" y="114411"/>
                </a:lnTo>
                <a:lnTo>
                  <a:pt x="44866" y="76493"/>
                </a:lnTo>
                <a:lnTo>
                  <a:pt x="76493" y="44866"/>
                </a:lnTo>
                <a:lnTo>
                  <a:pt x="114411" y="20758"/>
                </a:lnTo>
                <a:lnTo>
                  <a:pt x="157394" y="5393"/>
                </a:lnTo>
                <a:lnTo>
                  <a:pt x="204215" y="0"/>
                </a:lnTo>
                <a:lnTo>
                  <a:pt x="10287000" y="0"/>
                </a:lnTo>
                <a:lnTo>
                  <a:pt x="10333821" y="5393"/>
                </a:lnTo>
                <a:lnTo>
                  <a:pt x="10376804" y="20758"/>
                </a:lnTo>
                <a:lnTo>
                  <a:pt x="10414722" y="44866"/>
                </a:lnTo>
                <a:lnTo>
                  <a:pt x="10446349" y="76493"/>
                </a:lnTo>
                <a:lnTo>
                  <a:pt x="10470457" y="114411"/>
                </a:lnTo>
                <a:lnTo>
                  <a:pt x="10485822" y="157394"/>
                </a:lnTo>
                <a:lnTo>
                  <a:pt x="10491216" y="204216"/>
                </a:lnTo>
                <a:lnTo>
                  <a:pt x="10491216" y="1021080"/>
                </a:lnTo>
                <a:lnTo>
                  <a:pt x="10485822" y="1067901"/>
                </a:lnTo>
                <a:lnTo>
                  <a:pt x="10470457" y="1110884"/>
                </a:lnTo>
                <a:lnTo>
                  <a:pt x="10446349" y="1148802"/>
                </a:lnTo>
                <a:lnTo>
                  <a:pt x="10414722" y="1180429"/>
                </a:lnTo>
                <a:lnTo>
                  <a:pt x="10376804" y="1204537"/>
                </a:lnTo>
                <a:lnTo>
                  <a:pt x="10333821" y="1219902"/>
                </a:lnTo>
                <a:lnTo>
                  <a:pt x="10287000" y="1225296"/>
                </a:lnTo>
                <a:lnTo>
                  <a:pt x="204215" y="1225296"/>
                </a:lnTo>
                <a:lnTo>
                  <a:pt x="157394" y="1219902"/>
                </a:lnTo>
                <a:lnTo>
                  <a:pt x="114411" y="1204537"/>
                </a:lnTo>
                <a:lnTo>
                  <a:pt x="76493" y="1180429"/>
                </a:lnTo>
                <a:lnTo>
                  <a:pt x="44866" y="1148802"/>
                </a:lnTo>
                <a:lnTo>
                  <a:pt x="20758" y="1110884"/>
                </a:lnTo>
                <a:lnTo>
                  <a:pt x="5393" y="1067901"/>
                </a:lnTo>
                <a:lnTo>
                  <a:pt x="0" y="1021080"/>
                </a:lnTo>
                <a:lnTo>
                  <a:pt x="0" y="204216"/>
                </a:lnTo>
                <a:close/>
              </a:path>
            </a:pathLst>
          </a:custGeom>
          <a:ln w="9524">
            <a:solidFill>
              <a:srgbClr val="3940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01566" y="5963921"/>
            <a:ext cx="9737090" cy="1173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95"/>
              </a:spcBef>
            </a:pP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ABAC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system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make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access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decisions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using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combination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subject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object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rib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te</a:t>
            </a:r>
            <a:r>
              <a:rPr sz="2200" spc="-15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well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contex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70" dirty="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tiv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sy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te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570" dirty="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de 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attributes.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513076" y="4082796"/>
            <a:ext cx="1247140" cy="1247140"/>
            <a:chOff x="2513076" y="4082796"/>
            <a:chExt cx="1247140" cy="1247140"/>
          </a:xfrm>
        </p:grpSpPr>
        <p:sp>
          <p:nvSpPr>
            <p:cNvPr id="11" name="object 11"/>
            <p:cNvSpPr/>
            <p:nvPr/>
          </p:nvSpPr>
          <p:spPr>
            <a:xfrm>
              <a:off x="2513076" y="4082796"/>
              <a:ext cx="1247140" cy="1247140"/>
            </a:xfrm>
            <a:custGeom>
              <a:avLst/>
              <a:gdLst/>
              <a:ahLst/>
              <a:cxnLst/>
              <a:rect l="l" t="t" r="r" b="b"/>
              <a:pathLst>
                <a:path w="1247139" h="1247139">
                  <a:moveTo>
                    <a:pt x="623316" y="0"/>
                  </a:moveTo>
                  <a:lnTo>
                    <a:pt x="574597" y="1875"/>
                  </a:lnTo>
                  <a:lnTo>
                    <a:pt x="526906" y="7407"/>
                  </a:lnTo>
                  <a:lnTo>
                    <a:pt x="480379" y="16459"/>
                  </a:lnTo>
                  <a:lnTo>
                    <a:pt x="435157" y="28892"/>
                  </a:lnTo>
                  <a:lnTo>
                    <a:pt x="391376" y="44567"/>
                  </a:lnTo>
                  <a:lnTo>
                    <a:pt x="349175" y="63345"/>
                  </a:lnTo>
                  <a:lnTo>
                    <a:pt x="308694" y="85090"/>
                  </a:lnTo>
                  <a:lnTo>
                    <a:pt x="270070" y="109660"/>
                  </a:lnTo>
                  <a:lnTo>
                    <a:pt x="233443" y="136920"/>
                  </a:lnTo>
                  <a:lnTo>
                    <a:pt x="198949" y="166729"/>
                  </a:lnTo>
                  <a:lnTo>
                    <a:pt x="166729" y="198949"/>
                  </a:lnTo>
                  <a:lnTo>
                    <a:pt x="136920" y="233443"/>
                  </a:lnTo>
                  <a:lnTo>
                    <a:pt x="109660" y="270070"/>
                  </a:lnTo>
                  <a:lnTo>
                    <a:pt x="85089" y="308694"/>
                  </a:lnTo>
                  <a:lnTo>
                    <a:pt x="63345" y="349175"/>
                  </a:lnTo>
                  <a:lnTo>
                    <a:pt x="44567" y="391376"/>
                  </a:lnTo>
                  <a:lnTo>
                    <a:pt x="28892" y="435157"/>
                  </a:lnTo>
                  <a:lnTo>
                    <a:pt x="16459" y="480379"/>
                  </a:lnTo>
                  <a:lnTo>
                    <a:pt x="7407" y="526906"/>
                  </a:lnTo>
                  <a:lnTo>
                    <a:pt x="1875" y="574597"/>
                  </a:lnTo>
                  <a:lnTo>
                    <a:pt x="0" y="623315"/>
                  </a:lnTo>
                  <a:lnTo>
                    <a:pt x="1875" y="672034"/>
                  </a:lnTo>
                  <a:lnTo>
                    <a:pt x="7407" y="719725"/>
                  </a:lnTo>
                  <a:lnTo>
                    <a:pt x="16459" y="766252"/>
                  </a:lnTo>
                  <a:lnTo>
                    <a:pt x="28892" y="811474"/>
                  </a:lnTo>
                  <a:lnTo>
                    <a:pt x="44567" y="855255"/>
                  </a:lnTo>
                  <a:lnTo>
                    <a:pt x="63345" y="897456"/>
                  </a:lnTo>
                  <a:lnTo>
                    <a:pt x="85090" y="937937"/>
                  </a:lnTo>
                  <a:lnTo>
                    <a:pt x="109660" y="976561"/>
                  </a:lnTo>
                  <a:lnTo>
                    <a:pt x="136920" y="1013188"/>
                  </a:lnTo>
                  <a:lnTo>
                    <a:pt x="166729" y="1047682"/>
                  </a:lnTo>
                  <a:lnTo>
                    <a:pt x="198949" y="1079902"/>
                  </a:lnTo>
                  <a:lnTo>
                    <a:pt x="233443" y="1109711"/>
                  </a:lnTo>
                  <a:lnTo>
                    <a:pt x="270070" y="1136971"/>
                  </a:lnTo>
                  <a:lnTo>
                    <a:pt x="308694" y="1161541"/>
                  </a:lnTo>
                  <a:lnTo>
                    <a:pt x="349175" y="1183286"/>
                  </a:lnTo>
                  <a:lnTo>
                    <a:pt x="391376" y="1202064"/>
                  </a:lnTo>
                  <a:lnTo>
                    <a:pt x="435157" y="1217739"/>
                  </a:lnTo>
                  <a:lnTo>
                    <a:pt x="480379" y="1230172"/>
                  </a:lnTo>
                  <a:lnTo>
                    <a:pt x="526906" y="1239224"/>
                  </a:lnTo>
                  <a:lnTo>
                    <a:pt x="574597" y="1244756"/>
                  </a:lnTo>
                  <a:lnTo>
                    <a:pt x="623316" y="1246631"/>
                  </a:lnTo>
                  <a:lnTo>
                    <a:pt x="672034" y="1244756"/>
                  </a:lnTo>
                  <a:lnTo>
                    <a:pt x="719725" y="1239224"/>
                  </a:lnTo>
                  <a:lnTo>
                    <a:pt x="766252" y="1230172"/>
                  </a:lnTo>
                  <a:lnTo>
                    <a:pt x="811474" y="1217739"/>
                  </a:lnTo>
                  <a:lnTo>
                    <a:pt x="855255" y="1202064"/>
                  </a:lnTo>
                  <a:lnTo>
                    <a:pt x="897456" y="1183286"/>
                  </a:lnTo>
                  <a:lnTo>
                    <a:pt x="937937" y="1161541"/>
                  </a:lnTo>
                  <a:lnTo>
                    <a:pt x="976561" y="1136971"/>
                  </a:lnTo>
                  <a:lnTo>
                    <a:pt x="1013188" y="1109711"/>
                  </a:lnTo>
                  <a:lnTo>
                    <a:pt x="1047682" y="1079902"/>
                  </a:lnTo>
                  <a:lnTo>
                    <a:pt x="1079902" y="1047682"/>
                  </a:lnTo>
                  <a:lnTo>
                    <a:pt x="1109711" y="1013188"/>
                  </a:lnTo>
                  <a:lnTo>
                    <a:pt x="1136971" y="976561"/>
                  </a:lnTo>
                  <a:lnTo>
                    <a:pt x="1161542" y="937937"/>
                  </a:lnTo>
                  <a:lnTo>
                    <a:pt x="1183286" y="897456"/>
                  </a:lnTo>
                  <a:lnTo>
                    <a:pt x="1202064" y="855255"/>
                  </a:lnTo>
                  <a:lnTo>
                    <a:pt x="1217739" y="811474"/>
                  </a:lnTo>
                  <a:lnTo>
                    <a:pt x="1230172" y="766252"/>
                  </a:lnTo>
                  <a:lnTo>
                    <a:pt x="1239224" y="719725"/>
                  </a:lnTo>
                  <a:lnTo>
                    <a:pt x="1244756" y="672034"/>
                  </a:lnTo>
                  <a:lnTo>
                    <a:pt x="1246632" y="623315"/>
                  </a:lnTo>
                  <a:lnTo>
                    <a:pt x="1244756" y="574597"/>
                  </a:lnTo>
                  <a:lnTo>
                    <a:pt x="1239224" y="526906"/>
                  </a:lnTo>
                  <a:lnTo>
                    <a:pt x="1230172" y="480379"/>
                  </a:lnTo>
                  <a:lnTo>
                    <a:pt x="1217739" y="435157"/>
                  </a:lnTo>
                  <a:lnTo>
                    <a:pt x="1202064" y="391376"/>
                  </a:lnTo>
                  <a:lnTo>
                    <a:pt x="1183286" y="349175"/>
                  </a:lnTo>
                  <a:lnTo>
                    <a:pt x="1161542" y="308694"/>
                  </a:lnTo>
                  <a:lnTo>
                    <a:pt x="1136971" y="270070"/>
                  </a:lnTo>
                  <a:lnTo>
                    <a:pt x="1109711" y="233443"/>
                  </a:lnTo>
                  <a:lnTo>
                    <a:pt x="1079902" y="198949"/>
                  </a:lnTo>
                  <a:lnTo>
                    <a:pt x="1047682" y="166729"/>
                  </a:lnTo>
                  <a:lnTo>
                    <a:pt x="1013188" y="136920"/>
                  </a:lnTo>
                  <a:lnTo>
                    <a:pt x="976561" y="109660"/>
                  </a:lnTo>
                  <a:lnTo>
                    <a:pt x="937937" y="85089"/>
                  </a:lnTo>
                  <a:lnTo>
                    <a:pt x="897456" y="63345"/>
                  </a:lnTo>
                  <a:lnTo>
                    <a:pt x="855255" y="44567"/>
                  </a:lnTo>
                  <a:lnTo>
                    <a:pt x="811474" y="28892"/>
                  </a:lnTo>
                  <a:lnTo>
                    <a:pt x="766252" y="16459"/>
                  </a:lnTo>
                  <a:lnTo>
                    <a:pt x="719725" y="7407"/>
                  </a:lnTo>
                  <a:lnTo>
                    <a:pt x="672034" y="1875"/>
                  </a:lnTo>
                  <a:lnTo>
                    <a:pt x="623316" y="0"/>
                  </a:lnTo>
                  <a:close/>
                </a:path>
              </a:pathLst>
            </a:custGeom>
            <a:solidFill>
              <a:srgbClr val="E6EB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4640" y="4349496"/>
              <a:ext cx="691896" cy="713231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2513076" y="6028944"/>
            <a:ext cx="1247140" cy="1247140"/>
            <a:chOff x="2513076" y="6028944"/>
            <a:chExt cx="1247140" cy="1247140"/>
          </a:xfrm>
        </p:grpSpPr>
        <p:sp>
          <p:nvSpPr>
            <p:cNvPr id="14" name="object 14"/>
            <p:cNvSpPr/>
            <p:nvPr/>
          </p:nvSpPr>
          <p:spPr>
            <a:xfrm>
              <a:off x="2513076" y="6028944"/>
              <a:ext cx="1247140" cy="1247140"/>
            </a:xfrm>
            <a:custGeom>
              <a:avLst/>
              <a:gdLst/>
              <a:ahLst/>
              <a:cxnLst/>
              <a:rect l="l" t="t" r="r" b="b"/>
              <a:pathLst>
                <a:path w="1247139" h="1247140">
                  <a:moveTo>
                    <a:pt x="623316" y="0"/>
                  </a:moveTo>
                  <a:lnTo>
                    <a:pt x="574597" y="1875"/>
                  </a:lnTo>
                  <a:lnTo>
                    <a:pt x="526906" y="7407"/>
                  </a:lnTo>
                  <a:lnTo>
                    <a:pt x="480379" y="16459"/>
                  </a:lnTo>
                  <a:lnTo>
                    <a:pt x="435157" y="28892"/>
                  </a:lnTo>
                  <a:lnTo>
                    <a:pt x="391376" y="44567"/>
                  </a:lnTo>
                  <a:lnTo>
                    <a:pt x="349175" y="63345"/>
                  </a:lnTo>
                  <a:lnTo>
                    <a:pt x="308694" y="85089"/>
                  </a:lnTo>
                  <a:lnTo>
                    <a:pt x="270070" y="109660"/>
                  </a:lnTo>
                  <a:lnTo>
                    <a:pt x="233443" y="136920"/>
                  </a:lnTo>
                  <a:lnTo>
                    <a:pt x="198949" y="166729"/>
                  </a:lnTo>
                  <a:lnTo>
                    <a:pt x="166729" y="198949"/>
                  </a:lnTo>
                  <a:lnTo>
                    <a:pt x="136920" y="233443"/>
                  </a:lnTo>
                  <a:lnTo>
                    <a:pt x="109660" y="270070"/>
                  </a:lnTo>
                  <a:lnTo>
                    <a:pt x="85089" y="308694"/>
                  </a:lnTo>
                  <a:lnTo>
                    <a:pt x="63345" y="349175"/>
                  </a:lnTo>
                  <a:lnTo>
                    <a:pt x="44567" y="391376"/>
                  </a:lnTo>
                  <a:lnTo>
                    <a:pt x="28892" y="435157"/>
                  </a:lnTo>
                  <a:lnTo>
                    <a:pt x="16459" y="480379"/>
                  </a:lnTo>
                  <a:lnTo>
                    <a:pt x="7407" y="526906"/>
                  </a:lnTo>
                  <a:lnTo>
                    <a:pt x="1875" y="574597"/>
                  </a:lnTo>
                  <a:lnTo>
                    <a:pt x="0" y="623315"/>
                  </a:lnTo>
                  <a:lnTo>
                    <a:pt x="1875" y="672034"/>
                  </a:lnTo>
                  <a:lnTo>
                    <a:pt x="7407" y="719725"/>
                  </a:lnTo>
                  <a:lnTo>
                    <a:pt x="16459" y="766252"/>
                  </a:lnTo>
                  <a:lnTo>
                    <a:pt x="28892" y="811474"/>
                  </a:lnTo>
                  <a:lnTo>
                    <a:pt x="44567" y="855255"/>
                  </a:lnTo>
                  <a:lnTo>
                    <a:pt x="63345" y="897456"/>
                  </a:lnTo>
                  <a:lnTo>
                    <a:pt x="85090" y="937937"/>
                  </a:lnTo>
                  <a:lnTo>
                    <a:pt x="109660" y="976561"/>
                  </a:lnTo>
                  <a:lnTo>
                    <a:pt x="136920" y="1013188"/>
                  </a:lnTo>
                  <a:lnTo>
                    <a:pt x="166729" y="1047682"/>
                  </a:lnTo>
                  <a:lnTo>
                    <a:pt x="198949" y="1079902"/>
                  </a:lnTo>
                  <a:lnTo>
                    <a:pt x="233443" y="1109711"/>
                  </a:lnTo>
                  <a:lnTo>
                    <a:pt x="270070" y="1136971"/>
                  </a:lnTo>
                  <a:lnTo>
                    <a:pt x="308694" y="1161541"/>
                  </a:lnTo>
                  <a:lnTo>
                    <a:pt x="349175" y="1183286"/>
                  </a:lnTo>
                  <a:lnTo>
                    <a:pt x="391376" y="1202064"/>
                  </a:lnTo>
                  <a:lnTo>
                    <a:pt x="435157" y="1217739"/>
                  </a:lnTo>
                  <a:lnTo>
                    <a:pt x="480379" y="1230172"/>
                  </a:lnTo>
                  <a:lnTo>
                    <a:pt x="526906" y="1239224"/>
                  </a:lnTo>
                  <a:lnTo>
                    <a:pt x="574597" y="1244756"/>
                  </a:lnTo>
                  <a:lnTo>
                    <a:pt x="623316" y="1246631"/>
                  </a:lnTo>
                  <a:lnTo>
                    <a:pt x="672034" y="1244756"/>
                  </a:lnTo>
                  <a:lnTo>
                    <a:pt x="719725" y="1239224"/>
                  </a:lnTo>
                  <a:lnTo>
                    <a:pt x="766252" y="1230172"/>
                  </a:lnTo>
                  <a:lnTo>
                    <a:pt x="811474" y="1217739"/>
                  </a:lnTo>
                  <a:lnTo>
                    <a:pt x="855255" y="1202064"/>
                  </a:lnTo>
                  <a:lnTo>
                    <a:pt x="897456" y="1183286"/>
                  </a:lnTo>
                  <a:lnTo>
                    <a:pt x="937937" y="1161541"/>
                  </a:lnTo>
                  <a:lnTo>
                    <a:pt x="976561" y="1136971"/>
                  </a:lnTo>
                  <a:lnTo>
                    <a:pt x="1013188" y="1109711"/>
                  </a:lnTo>
                  <a:lnTo>
                    <a:pt x="1047682" y="1079902"/>
                  </a:lnTo>
                  <a:lnTo>
                    <a:pt x="1079902" y="1047682"/>
                  </a:lnTo>
                  <a:lnTo>
                    <a:pt x="1109711" y="1013188"/>
                  </a:lnTo>
                  <a:lnTo>
                    <a:pt x="1136971" y="976561"/>
                  </a:lnTo>
                  <a:lnTo>
                    <a:pt x="1161542" y="937937"/>
                  </a:lnTo>
                  <a:lnTo>
                    <a:pt x="1183286" y="897456"/>
                  </a:lnTo>
                  <a:lnTo>
                    <a:pt x="1202064" y="855255"/>
                  </a:lnTo>
                  <a:lnTo>
                    <a:pt x="1217739" y="811474"/>
                  </a:lnTo>
                  <a:lnTo>
                    <a:pt x="1230172" y="766252"/>
                  </a:lnTo>
                  <a:lnTo>
                    <a:pt x="1239224" y="719725"/>
                  </a:lnTo>
                  <a:lnTo>
                    <a:pt x="1244756" y="672034"/>
                  </a:lnTo>
                  <a:lnTo>
                    <a:pt x="1246632" y="623315"/>
                  </a:lnTo>
                  <a:lnTo>
                    <a:pt x="1244756" y="574597"/>
                  </a:lnTo>
                  <a:lnTo>
                    <a:pt x="1239224" y="526906"/>
                  </a:lnTo>
                  <a:lnTo>
                    <a:pt x="1230172" y="480379"/>
                  </a:lnTo>
                  <a:lnTo>
                    <a:pt x="1217739" y="435157"/>
                  </a:lnTo>
                  <a:lnTo>
                    <a:pt x="1202064" y="391376"/>
                  </a:lnTo>
                  <a:lnTo>
                    <a:pt x="1183286" y="349175"/>
                  </a:lnTo>
                  <a:lnTo>
                    <a:pt x="1161542" y="308694"/>
                  </a:lnTo>
                  <a:lnTo>
                    <a:pt x="1136971" y="270070"/>
                  </a:lnTo>
                  <a:lnTo>
                    <a:pt x="1109711" y="233443"/>
                  </a:lnTo>
                  <a:lnTo>
                    <a:pt x="1079902" y="198949"/>
                  </a:lnTo>
                  <a:lnTo>
                    <a:pt x="1047682" y="166729"/>
                  </a:lnTo>
                  <a:lnTo>
                    <a:pt x="1013188" y="136920"/>
                  </a:lnTo>
                  <a:lnTo>
                    <a:pt x="976561" y="109660"/>
                  </a:lnTo>
                  <a:lnTo>
                    <a:pt x="937937" y="85089"/>
                  </a:lnTo>
                  <a:lnTo>
                    <a:pt x="897456" y="63345"/>
                  </a:lnTo>
                  <a:lnTo>
                    <a:pt x="855255" y="44567"/>
                  </a:lnTo>
                  <a:lnTo>
                    <a:pt x="811474" y="28892"/>
                  </a:lnTo>
                  <a:lnTo>
                    <a:pt x="766252" y="16459"/>
                  </a:lnTo>
                  <a:lnTo>
                    <a:pt x="719725" y="7407"/>
                  </a:lnTo>
                  <a:lnTo>
                    <a:pt x="672034" y="1875"/>
                  </a:lnTo>
                  <a:lnTo>
                    <a:pt x="623316" y="0"/>
                  </a:lnTo>
                  <a:close/>
                </a:path>
              </a:pathLst>
            </a:custGeom>
            <a:solidFill>
              <a:srgbClr val="E6EB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0632" y="6289548"/>
              <a:ext cx="725423" cy="725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93740" y="306451"/>
            <a:ext cx="4669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>
                <a:solidFill>
                  <a:srgbClr val="3E3E3E"/>
                </a:solidFill>
              </a:rPr>
              <a:t>Rule-Based</a:t>
            </a:r>
            <a:r>
              <a:rPr spc="-150" dirty="0">
                <a:solidFill>
                  <a:srgbClr val="3E3E3E"/>
                </a:solidFill>
              </a:rPr>
              <a:t> </a:t>
            </a:r>
            <a:r>
              <a:rPr spc="95" dirty="0">
                <a:solidFill>
                  <a:srgbClr val="3E3E3E"/>
                </a:solidFill>
              </a:rPr>
              <a:t>Access</a:t>
            </a:r>
            <a:r>
              <a:rPr spc="-150" dirty="0">
                <a:solidFill>
                  <a:srgbClr val="3E3E3E"/>
                </a:solidFill>
              </a:rPr>
              <a:t> </a:t>
            </a:r>
            <a:r>
              <a:rPr spc="100" dirty="0">
                <a:solidFill>
                  <a:srgbClr val="3E3E3E"/>
                </a:solidFill>
              </a:rPr>
              <a:t>Control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1100" y="760476"/>
            <a:ext cx="637184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81150" y="1882292"/>
            <a:ext cx="1349438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1105" marR="5080" indent="-1209040">
              <a:lnSpc>
                <a:spcPct val="114999"/>
              </a:lnSpc>
              <a:spcBef>
                <a:spcPts val="100"/>
              </a:spcBef>
              <a:tabLst>
                <a:tab pos="10165715" algn="l"/>
              </a:tabLst>
            </a:pP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Rule-based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access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control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term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refer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any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type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model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access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control,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where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access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control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policy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determined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mandatory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system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rules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rather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than	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system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users.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It: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910649" y="5482082"/>
            <a:ext cx="3775710" cy="2199640"/>
            <a:chOff x="2910649" y="5482082"/>
            <a:chExt cx="3775710" cy="2199640"/>
          </a:xfrm>
        </p:grpSpPr>
        <p:sp>
          <p:nvSpPr>
            <p:cNvPr id="6" name="object 6"/>
            <p:cNvSpPr/>
            <p:nvPr/>
          </p:nvSpPr>
          <p:spPr>
            <a:xfrm>
              <a:off x="2915411" y="6507480"/>
              <a:ext cx="1885314" cy="1169035"/>
            </a:xfrm>
            <a:custGeom>
              <a:avLst/>
              <a:gdLst/>
              <a:ahLst/>
              <a:cxnLst/>
              <a:rect l="l" t="t" r="r" b="b"/>
              <a:pathLst>
                <a:path w="1885314" h="1169034">
                  <a:moveTo>
                    <a:pt x="0" y="0"/>
                  </a:moveTo>
                  <a:lnTo>
                    <a:pt x="0" y="728472"/>
                  </a:lnTo>
                  <a:lnTo>
                    <a:pt x="1885188" y="1168908"/>
                  </a:lnTo>
                  <a:lnTo>
                    <a:pt x="1885188" y="438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15411" y="6507480"/>
              <a:ext cx="1885314" cy="1169035"/>
            </a:xfrm>
            <a:custGeom>
              <a:avLst/>
              <a:gdLst/>
              <a:ahLst/>
              <a:cxnLst/>
              <a:rect l="l" t="t" r="r" b="b"/>
              <a:pathLst>
                <a:path w="1885314" h="1169034">
                  <a:moveTo>
                    <a:pt x="1885188" y="1168908"/>
                  </a:moveTo>
                  <a:lnTo>
                    <a:pt x="0" y="728472"/>
                  </a:lnTo>
                  <a:lnTo>
                    <a:pt x="0" y="0"/>
                  </a:lnTo>
                  <a:lnTo>
                    <a:pt x="1885188" y="438912"/>
                  </a:lnTo>
                  <a:lnTo>
                    <a:pt x="1885188" y="1168908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97551" y="6507480"/>
              <a:ext cx="1884045" cy="1169035"/>
            </a:xfrm>
            <a:custGeom>
              <a:avLst/>
              <a:gdLst/>
              <a:ahLst/>
              <a:cxnLst/>
              <a:rect l="l" t="t" r="r" b="b"/>
              <a:pathLst>
                <a:path w="1884045" h="1169034">
                  <a:moveTo>
                    <a:pt x="1883664" y="0"/>
                  </a:moveTo>
                  <a:lnTo>
                    <a:pt x="0" y="438912"/>
                  </a:lnTo>
                  <a:lnTo>
                    <a:pt x="0" y="1168908"/>
                  </a:lnTo>
                  <a:lnTo>
                    <a:pt x="1883664" y="728472"/>
                  </a:lnTo>
                  <a:lnTo>
                    <a:pt x="1883664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97551" y="6507480"/>
              <a:ext cx="1884045" cy="1169035"/>
            </a:xfrm>
            <a:custGeom>
              <a:avLst/>
              <a:gdLst/>
              <a:ahLst/>
              <a:cxnLst/>
              <a:rect l="l" t="t" r="r" b="b"/>
              <a:pathLst>
                <a:path w="1884045" h="1169034">
                  <a:moveTo>
                    <a:pt x="1883664" y="728472"/>
                  </a:moveTo>
                  <a:lnTo>
                    <a:pt x="0" y="1168908"/>
                  </a:lnTo>
                  <a:lnTo>
                    <a:pt x="0" y="438912"/>
                  </a:lnTo>
                  <a:lnTo>
                    <a:pt x="1883664" y="0"/>
                  </a:lnTo>
                  <a:lnTo>
                    <a:pt x="1883664" y="728472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15411" y="6056376"/>
              <a:ext cx="3766185" cy="890269"/>
            </a:xfrm>
            <a:custGeom>
              <a:avLst/>
              <a:gdLst/>
              <a:ahLst/>
              <a:cxnLst/>
              <a:rect l="l" t="t" r="r" b="b"/>
              <a:pathLst>
                <a:path w="3766184" h="890270">
                  <a:moveTo>
                    <a:pt x="1885568" y="0"/>
                  </a:moveTo>
                  <a:lnTo>
                    <a:pt x="0" y="441325"/>
                  </a:lnTo>
                  <a:lnTo>
                    <a:pt x="0" y="450215"/>
                  </a:lnTo>
                  <a:lnTo>
                    <a:pt x="1882013" y="890016"/>
                  </a:lnTo>
                  <a:lnTo>
                    <a:pt x="3765804" y="450215"/>
                  </a:lnTo>
                  <a:lnTo>
                    <a:pt x="3765804" y="441325"/>
                  </a:lnTo>
                  <a:lnTo>
                    <a:pt x="1885568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15411" y="6056376"/>
              <a:ext cx="3766185" cy="890269"/>
            </a:xfrm>
            <a:custGeom>
              <a:avLst/>
              <a:gdLst/>
              <a:ahLst/>
              <a:cxnLst/>
              <a:rect l="l" t="t" r="r" b="b"/>
              <a:pathLst>
                <a:path w="3766184" h="890270">
                  <a:moveTo>
                    <a:pt x="3765804" y="450215"/>
                  </a:moveTo>
                  <a:lnTo>
                    <a:pt x="1882013" y="890016"/>
                  </a:lnTo>
                  <a:lnTo>
                    <a:pt x="0" y="450215"/>
                  </a:lnTo>
                  <a:lnTo>
                    <a:pt x="0" y="441325"/>
                  </a:lnTo>
                  <a:lnTo>
                    <a:pt x="1885568" y="0"/>
                  </a:lnTo>
                  <a:lnTo>
                    <a:pt x="3765804" y="441325"/>
                  </a:lnTo>
                  <a:lnTo>
                    <a:pt x="3765804" y="450215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74058" y="5494782"/>
              <a:ext cx="1050290" cy="1074420"/>
            </a:xfrm>
            <a:custGeom>
              <a:avLst/>
              <a:gdLst/>
              <a:ahLst/>
              <a:cxnLst/>
              <a:rect l="l" t="t" r="r" b="b"/>
              <a:pathLst>
                <a:path w="1050289" h="1074420">
                  <a:moveTo>
                    <a:pt x="525017" y="0"/>
                  </a:moveTo>
                  <a:lnTo>
                    <a:pt x="477233" y="2195"/>
                  </a:lnTo>
                  <a:lnTo>
                    <a:pt x="430650" y="8655"/>
                  </a:lnTo>
                  <a:lnTo>
                    <a:pt x="385453" y="19191"/>
                  </a:lnTo>
                  <a:lnTo>
                    <a:pt x="341829" y="33611"/>
                  </a:lnTo>
                  <a:lnTo>
                    <a:pt x="299963" y="51727"/>
                  </a:lnTo>
                  <a:lnTo>
                    <a:pt x="260039" y="73349"/>
                  </a:lnTo>
                  <a:lnTo>
                    <a:pt x="222244" y="98287"/>
                  </a:lnTo>
                  <a:lnTo>
                    <a:pt x="186763" y="126351"/>
                  </a:lnTo>
                  <a:lnTo>
                    <a:pt x="153781" y="157352"/>
                  </a:lnTo>
                  <a:lnTo>
                    <a:pt x="123483" y="191101"/>
                  </a:lnTo>
                  <a:lnTo>
                    <a:pt x="96056" y="227406"/>
                  </a:lnTo>
                  <a:lnTo>
                    <a:pt x="71684" y="266079"/>
                  </a:lnTo>
                  <a:lnTo>
                    <a:pt x="50553" y="306929"/>
                  </a:lnTo>
                  <a:lnTo>
                    <a:pt x="32848" y="349768"/>
                  </a:lnTo>
                  <a:lnTo>
                    <a:pt x="18755" y="394405"/>
                  </a:lnTo>
                  <a:lnTo>
                    <a:pt x="8459" y="440651"/>
                  </a:lnTo>
                  <a:lnTo>
                    <a:pt x="2145" y="488316"/>
                  </a:lnTo>
                  <a:lnTo>
                    <a:pt x="0" y="537209"/>
                  </a:lnTo>
                  <a:lnTo>
                    <a:pt x="2145" y="586103"/>
                  </a:lnTo>
                  <a:lnTo>
                    <a:pt x="8459" y="633768"/>
                  </a:lnTo>
                  <a:lnTo>
                    <a:pt x="18755" y="680014"/>
                  </a:lnTo>
                  <a:lnTo>
                    <a:pt x="32848" y="724651"/>
                  </a:lnTo>
                  <a:lnTo>
                    <a:pt x="50553" y="767490"/>
                  </a:lnTo>
                  <a:lnTo>
                    <a:pt x="71684" y="808340"/>
                  </a:lnTo>
                  <a:lnTo>
                    <a:pt x="96056" y="847013"/>
                  </a:lnTo>
                  <a:lnTo>
                    <a:pt x="123483" y="883318"/>
                  </a:lnTo>
                  <a:lnTo>
                    <a:pt x="153781" y="917066"/>
                  </a:lnTo>
                  <a:lnTo>
                    <a:pt x="186763" y="948068"/>
                  </a:lnTo>
                  <a:lnTo>
                    <a:pt x="222244" y="976132"/>
                  </a:lnTo>
                  <a:lnTo>
                    <a:pt x="260039" y="1001070"/>
                  </a:lnTo>
                  <a:lnTo>
                    <a:pt x="299963" y="1022692"/>
                  </a:lnTo>
                  <a:lnTo>
                    <a:pt x="341829" y="1040808"/>
                  </a:lnTo>
                  <a:lnTo>
                    <a:pt x="385453" y="1055228"/>
                  </a:lnTo>
                  <a:lnTo>
                    <a:pt x="430650" y="1065764"/>
                  </a:lnTo>
                  <a:lnTo>
                    <a:pt x="477233" y="1072224"/>
                  </a:lnTo>
                  <a:lnTo>
                    <a:pt x="525017" y="1074419"/>
                  </a:lnTo>
                  <a:lnTo>
                    <a:pt x="572802" y="1072224"/>
                  </a:lnTo>
                  <a:lnTo>
                    <a:pt x="619385" y="1065764"/>
                  </a:lnTo>
                  <a:lnTo>
                    <a:pt x="664582" y="1055228"/>
                  </a:lnTo>
                  <a:lnTo>
                    <a:pt x="708206" y="1040808"/>
                  </a:lnTo>
                  <a:lnTo>
                    <a:pt x="750072" y="1022692"/>
                  </a:lnTo>
                  <a:lnTo>
                    <a:pt x="789996" y="1001070"/>
                  </a:lnTo>
                  <a:lnTo>
                    <a:pt x="827791" y="976132"/>
                  </a:lnTo>
                  <a:lnTo>
                    <a:pt x="863272" y="948068"/>
                  </a:lnTo>
                  <a:lnTo>
                    <a:pt x="896254" y="917067"/>
                  </a:lnTo>
                  <a:lnTo>
                    <a:pt x="926552" y="883318"/>
                  </a:lnTo>
                  <a:lnTo>
                    <a:pt x="953979" y="847013"/>
                  </a:lnTo>
                  <a:lnTo>
                    <a:pt x="978351" y="808340"/>
                  </a:lnTo>
                  <a:lnTo>
                    <a:pt x="999482" y="767490"/>
                  </a:lnTo>
                  <a:lnTo>
                    <a:pt x="1017187" y="724651"/>
                  </a:lnTo>
                  <a:lnTo>
                    <a:pt x="1031280" y="680014"/>
                  </a:lnTo>
                  <a:lnTo>
                    <a:pt x="1041576" y="633768"/>
                  </a:lnTo>
                  <a:lnTo>
                    <a:pt x="1047890" y="586103"/>
                  </a:lnTo>
                  <a:lnTo>
                    <a:pt x="1050036" y="537209"/>
                  </a:lnTo>
                  <a:lnTo>
                    <a:pt x="1047890" y="488316"/>
                  </a:lnTo>
                  <a:lnTo>
                    <a:pt x="1041576" y="440651"/>
                  </a:lnTo>
                  <a:lnTo>
                    <a:pt x="1031280" y="394405"/>
                  </a:lnTo>
                  <a:lnTo>
                    <a:pt x="1017187" y="349768"/>
                  </a:lnTo>
                  <a:lnTo>
                    <a:pt x="999482" y="306929"/>
                  </a:lnTo>
                  <a:lnTo>
                    <a:pt x="978351" y="266079"/>
                  </a:lnTo>
                  <a:lnTo>
                    <a:pt x="953979" y="227406"/>
                  </a:lnTo>
                  <a:lnTo>
                    <a:pt x="926552" y="191101"/>
                  </a:lnTo>
                  <a:lnTo>
                    <a:pt x="896254" y="157353"/>
                  </a:lnTo>
                  <a:lnTo>
                    <a:pt x="863272" y="126351"/>
                  </a:lnTo>
                  <a:lnTo>
                    <a:pt x="827791" y="98287"/>
                  </a:lnTo>
                  <a:lnTo>
                    <a:pt x="789996" y="73349"/>
                  </a:lnTo>
                  <a:lnTo>
                    <a:pt x="750072" y="51727"/>
                  </a:lnTo>
                  <a:lnTo>
                    <a:pt x="708206" y="33611"/>
                  </a:lnTo>
                  <a:lnTo>
                    <a:pt x="664582" y="19191"/>
                  </a:lnTo>
                  <a:lnTo>
                    <a:pt x="619385" y="8655"/>
                  </a:lnTo>
                  <a:lnTo>
                    <a:pt x="572802" y="2195"/>
                  </a:lnTo>
                  <a:lnTo>
                    <a:pt x="525017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74058" y="5494782"/>
              <a:ext cx="1050290" cy="1074420"/>
            </a:xfrm>
            <a:custGeom>
              <a:avLst/>
              <a:gdLst/>
              <a:ahLst/>
              <a:cxnLst/>
              <a:rect l="l" t="t" r="r" b="b"/>
              <a:pathLst>
                <a:path w="1050289" h="1074420">
                  <a:moveTo>
                    <a:pt x="0" y="537209"/>
                  </a:moveTo>
                  <a:lnTo>
                    <a:pt x="2145" y="488316"/>
                  </a:lnTo>
                  <a:lnTo>
                    <a:pt x="8459" y="440651"/>
                  </a:lnTo>
                  <a:lnTo>
                    <a:pt x="18755" y="394405"/>
                  </a:lnTo>
                  <a:lnTo>
                    <a:pt x="32848" y="349768"/>
                  </a:lnTo>
                  <a:lnTo>
                    <a:pt x="50553" y="306929"/>
                  </a:lnTo>
                  <a:lnTo>
                    <a:pt x="71684" y="266079"/>
                  </a:lnTo>
                  <a:lnTo>
                    <a:pt x="96056" y="227406"/>
                  </a:lnTo>
                  <a:lnTo>
                    <a:pt x="123483" y="191101"/>
                  </a:lnTo>
                  <a:lnTo>
                    <a:pt x="153781" y="157352"/>
                  </a:lnTo>
                  <a:lnTo>
                    <a:pt x="186763" y="126351"/>
                  </a:lnTo>
                  <a:lnTo>
                    <a:pt x="222244" y="98287"/>
                  </a:lnTo>
                  <a:lnTo>
                    <a:pt x="260039" y="73349"/>
                  </a:lnTo>
                  <a:lnTo>
                    <a:pt x="299963" y="51727"/>
                  </a:lnTo>
                  <a:lnTo>
                    <a:pt x="341829" y="33611"/>
                  </a:lnTo>
                  <a:lnTo>
                    <a:pt x="385453" y="19191"/>
                  </a:lnTo>
                  <a:lnTo>
                    <a:pt x="430650" y="8655"/>
                  </a:lnTo>
                  <a:lnTo>
                    <a:pt x="477233" y="2195"/>
                  </a:lnTo>
                  <a:lnTo>
                    <a:pt x="525017" y="0"/>
                  </a:lnTo>
                  <a:lnTo>
                    <a:pt x="572802" y="2195"/>
                  </a:lnTo>
                  <a:lnTo>
                    <a:pt x="619385" y="8655"/>
                  </a:lnTo>
                  <a:lnTo>
                    <a:pt x="664582" y="19191"/>
                  </a:lnTo>
                  <a:lnTo>
                    <a:pt x="708206" y="33611"/>
                  </a:lnTo>
                  <a:lnTo>
                    <a:pt x="750072" y="51727"/>
                  </a:lnTo>
                  <a:lnTo>
                    <a:pt x="789996" y="73349"/>
                  </a:lnTo>
                  <a:lnTo>
                    <a:pt x="827791" y="98287"/>
                  </a:lnTo>
                  <a:lnTo>
                    <a:pt x="863272" y="126351"/>
                  </a:lnTo>
                  <a:lnTo>
                    <a:pt x="896254" y="157353"/>
                  </a:lnTo>
                  <a:lnTo>
                    <a:pt x="926552" y="191101"/>
                  </a:lnTo>
                  <a:lnTo>
                    <a:pt x="953979" y="227406"/>
                  </a:lnTo>
                  <a:lnTo>
                    <a:pt x="978351" y="266079"/>
                  </a:lnTo>
                  <a:lnTo>
                    <a:pt x="999482" y="306929"/>
                  </a:lnTo>
                  <a:lnTo>
                    <a:pt x="1017187" y="349768"/>
                  </a:lnTo>
                  <a:lnTo>
                    <a:pt x="1031280" y="394405"/>
                  </a:lnTo>
                  <a:lnTo>
                    <a:pt x="1041576" y="440651"/>
                  </a:lnTo>
                  <a:lnTo>
                    <a:pt x="1047890" y="488316"/>
                  </a:lnTo>
                  <a:lnTo>
                    <a:pt x="1050036" y="537209"/>
                  </a:lnTo>
                  <a:lnTo>
                    <a:pt x="1047890" y="586103"/>
                  </a:lnTo>
                  <a:lnTo>
                    <a:pt x="1041576" y="633768"/>
                  </a:lnTo>
                  <a:lnTo>
                    <a:pt x="1031280" y="680014"/>
                  </a:lnTo>
                  <a:lnTo>
                    <a:pt x="1017187" y="724651"/>
                  </a:lnTo>
                  <a:lnTo>
                    <a:pt x="999482" y="767490"/>
                  </a:lnTo>
                  <a:lnTo>
                    <a:pt x="978351" y="808340"/>
                  </a:lnTo>
                  <a:lnTo>
                    <a:pt x="953979" y="847013"/>
                  </a:lnTo>
                  <a:lnTo>
                    <a:pt x="926552" y="883318"/>
                  </a:lnTo>
                  <a:lnTo>
                    <a:pt x="896254" y="917067"/>
                  </a:lnTo>
                  <a:lnTo>
                    <a:pt x="863272" y="948068"/>
                  </a:lnTo>
                  <a:lnTo>
                    <a:pt x="827791" y="976132"/>
                  </a:lnTo>
                  <a:lnTo>
                    <a:pt x="789996" y="1001070"/>
                  </a:lnTo>
                  <a:lnTo>
                    <a:pt x="750072" y="1022692"/>
                  </a:lnTo>
                  <a:lnTo>
                    <a:pt x="708206" y="1040808"/>
                  </a:lnTo>
                  <a:lnTo>
                    <a:pt x="664582" y="1055228"/>
                  </a:lnTo>
                  <a:lnTo>
                    <a:pt x="619385" y="1065764"/>
                  </a:lnTo>
                  <a:lnTo>
                    <a:pt x="572802" y="1072224"/>
                  </a:lnTo>
                  <a:lnTo>
                    <a:pt x="525017" y="1074419"/>
                  </a:lnTo>
                  <a:lnTo>
                    <a:pt x="477233" y="1072224"/>
                  </a:lnTo>
                  <a:lnTo>
                    <a:pt x="430650" y="1065764"/>
                  </a:lnTo>
                  <a:lnTo>
                    <a:pt x="385453" y="1055228"/>
                  </a:lnTo>
                  <a:lnTo>
                    <a:pt x="341829" y="1040808"/>
                  </a:lnTo>
                  <a:lnTo>
                    <a:pt x="299963" y="1022692"/>
                  </a:lnTo>
                  <a:lnTo>
                    <a:pt x="260039" y="1001070"/>
                  </a:lnTo>
                  <a:lnTo>
                    <a:pt x="222244" y="976132"/>
                  </a:lnTo>
                  <a:lnTo>
                    <a:pt x="186763" y="948068"/>
                  </a:lnTo>
                  <a:lnTo>
                    <a:pt x="153781" y="917066"/>
                  </a:lnTo>
                  <a:lnTo>
                    <a:pt x="123483" y="883318"/>
                  </a:lnTo>
                  <a:lnTo>
                    <a:pt x="96056" y="847013"/>
                  </a:lnTo>
                  <a:lnTo>
                    <a:pt x="71684" y="808340"/>
                  </a:lnTo>
                  <a:lnTo>
                    <a:pt x="50553" y="767490"/>
                  </a:lnTo>
                  <a:lnTo>
                    <a:pt x="32848" y="724651"/>
                  </a:lnTo>
                  <a:lnTo>
                    <a:pt x="18755" y="680014"/>
                  </a:lnTo>
                  <a:lnTo>
                    <a:pt x="8459" y="633768"/>
                  </a:lnTo>
                  <a:lnTo>
                    <a:pt x="2145" y="586103"/>
                  </a:lnTo>
                  <a:lnTo>
                    <a:pt x="0" y="53720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706239" y="5838825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599485" y="5422646"/>
            <a:ext cx="3775710" cy="2230120"/>
            <a:chOff x="9599485" y="5422646"/>
            <a:chExt cx="3775710" cy="2230120"/>
          </a:xfrm>
        </p:grpSpPr>
        <p:sp>
          <p:nvSpPr>
            <p:cNvPr id="16" name="object 16"/>
            <p:cNvSpPr/>
            <p:nvPr/>
          </p:nvSpPr>
          <p:spPr>
            <a:xfrm>
              <a:off x="9604247" y="6477000"/>
              <a:ext cx="1885314" cy="1170940"/>
            </a:xfrm>
            <a:custGeom>
              <a:avLst/>
              <a:gdLst/>
              <a:ahLst/>
              <a:cxnLst/>
              <a:rect l="l" t="t" r="r" b="b"/>
              <a:pathLst>
                <a:path w="1885315" h="1170940">
                  <a:moveTo>
                    <a:pt x="0" y="0"/>
                  </a:moveTo>
                  <a:lnTo>
                    <a:pt x="0" y="729488"/>
                  </a:lnTo>
                  <a:lnTo>
                    <a:pt x="1885187" y="1170432"/>
                  </a:lnTo>
                  <a:lnTo>
                    <a:pt x="1885187" y="439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604247" y="6477000"/>
              <a:ext cx="1885314" cy="1170940"/>
            </a:xfrm>
            <a:custGeom>
              <a:avLst/>
              <a:gdLst/>
              <a:ahLst/>
              <a:cxnLst/>
              <a:rect l="l" t="t" r="r" b="b"/>
              <a:pathLst>
                <a:path w="1885315" h="1170940">
                  <a:moveTo>
                    <a:pt x="1885187" y="1170432"/>
                  </a:moveTo>
                  <a:lnTo>
                    <a:pt x="0" y="729488"/>
                  </a:lnTo>
                  <a:lnTo>
                    <a:pt x="0" y="0"/>
                  </a:lnTo>
                  <a:lnTo>
                    <a:pt x="1885187" y="439419"/>
                  </a:lnTo>
                  <a:lnTo>
                    <a:pt x="1885187" y="1170432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486387" y="6477000"/>
              <a:ext cx="1884045" cy="1170940"/>
            </a:xfrm>
            <a:custGeom>
              <a:avLst/>
              <a:gdLst/>
              <a:ahLst/>
              <a:cxnLst/>
              <a:rect l="l" t="t" r="r" b="b"/>
              <a:pathLst>
                <a:path w="1884044" h="1170940">
                  <a:moveTo>
                    <a:pt x="1883663" y="0"/>
                  </a:moveTo>
                  <a:lnTo>
                    <a:pt x="0" y="439419"/>
                  </a:lnTo>
                  <a:lnTo>
                    <a:pt x="0" y="1170432"/>
                  </a:lnTo>
                  <a:lnTo>
                    <a:pt x="1883663" y="729488"/>
                  </a:lnTo>
                  <a:lnTo>
                    <a:pt x="1883663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486387" y="6477000"/>
              <a:ext cx="1884045" cy="1170940"/>
            </a:xfrm>
            <a:custGeom>
              <a:avLst/>
              <a:gdLst/>
              <a:ahLst/>
              <a:cxnLst/>
              <a:rect l="l" t="t" r="r" b="b"/>
              <a:pathLst>
                <a:path w="1884044" h="1170940">
                  <a:moveTo>
                    <a:pt x="1883663" y="729488"/>
                  </a:moveTo>
                  <a:lnTo>
                    <a:pt x="0" y="1170432"/>
                  </a:lnTo>
                  <a:lnTo>
                    <a:pt x="0" y="439419"/>
                  </a:lnTo>
                  <a:lnTo>
                    <a:pt x="1883663" y="0"/>
                  </a:lnTo>
                  <a:lnTo>
                    <a:pt x="1883663" y="729488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04247" y="6027420"/>
              <a:ext cx="3766185" cy="890269"/>
            </a:xfrm>
            <a:custGeom>
              <a:avLst/>
              <a:gdLst/>
              <a:ahLst/>
              <a:cxnLst/>
              <a:rect l="l" t="t" r="r" b="b"/>
              <a:pathLst>
                <a:path w="3766184" h="890270">
                  <a:moveTo>
                    <a:pt x="1885569" y="0"/>
                  </a:moveTo>
                  <a:lnTo>
                    <a:pt x="0" y="441324"/>
                  </a:lnTo>
                  <a:lnTo>
                    <a:pt x="0" y="450214"/>
                  </a:lnTo>
                  <a:lnTo>
                    <a:pt x="1882012" y="890015"/>
                  </a:lnTo>
                  <a:lnTo>
                    <a:pt x="3765804" y="450214"/>
                  </a:lnTo>
                  <a:lnTo>
                    <a:pt x="3765804" y="441324"/>
                  </a:lnTo>
                  <a:lnTo>
                    <a:pt x="1885569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604247" y="6027420"/>
              <a:ext cx="3766185" cy="890269"/>
            </a:xfrm>
            <a:custGeom>
              <a:avLst/>
              <a:gdLst/>
              <a:ahLst/>
              <a:cxnLst/>
              <a:rect l="l" t="t" r="r" b="b"/>
              <a:pathLst>
                <a:path w="3766184" h="890270">
                  <a:moveTo>
                    <a:pt x="3765804" y="450214"/>
                  </a:moveTo>
                  <a:lnTo>
                    <a:pt x="1882012" y="890015"/>
                  </a:lnTo>
                  <a:lnTo>
                    <a:pt x="0" y="450214"/>
                  </a:lnTo>
                  <a:lnTo>
                    <a:pt x="0" y="441324"/>
                  </a:lnTo>
                  <a:lnTo>
                    <a:pt x="1885569" y="0"/>
                  </a:lnTo>
                  <a:lnTo>
                    <a:pt x="3765804" y="441324"/>
                  </a:lnTo>
                  <a:lnTo>
                    <a:pt x="3765804" y="450214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62893" y="5435346"/>
              <a:ext cx="1050290" cy="1076325"/>
            </a:xfrm>
            <a:custGeom>
              <a:avLst/>
              <a:gdLst/>
              <a:ahLst/>
              <a:cxnLst/>
              <a:rect l="l" t="t" r="r" b="b"/>
              <a:pathLst>
                <a:path w="1050290" h="1076325">
                  <a:moveTo>
                    <a:pt x="525017" y="0"/>
                  </a:moveTo>
                  <a:lnTo>
                    <a:pt x="477233" y="2199"/>
                  </a:lnTo>
                  <a:lnTo>
                    <a:pt x="430650" y="8669"/>
                  </a:lnTo>
                  <a:lnTo>
                    <a:pt x="385453" y="19221"/>
                  </a:lnTo>
                  <a:lnTo>
                    <a:pt x="341829" y="33663"/>
                  </a:lnTo>
                  <a:lnTo>
                    <a:pt x="299963" y="51807"/>
                  </a:lnTo>
                  <a:lnTo>
                    <a:pt x="260039" y="73462"/>
                  </a:lnTo>
                  <a:lnTo>
                    <a:pt x="222244" y="98438"/>
                  </a:lnTo>
                  <a:lnTo>
                    <a:pt x="186763" y="126544"/>
                  </a:lnTo>
                  <a:lnTo>
                    <a:pt x="153781" y="157591"/>
                  </a:lnTo>
                  <a:lnTo>
                    <a:pt x="123483" y="191388"/>
                  </a:lnTo>
                  <a:lnTo>
                    <a:pt x="96056" y="227746"/>
                  </a:lnTo>
                  <a:lnTo>
                    <a:pt x="71684" y="266474"/>
                  </a:lnTo>
                  <a:lnTo>
                    <a:pt x="50553" y="307382"/>
                  </a:lnTo>
                  <a:lnTo>
                    <a:pt x="32848" y="350280"/>
                  </a:lnTo>
                  <a:lnTo>
                    <a:pt x="18755" y="394978"/>
                  </a:lnTo>
                  <a:lnTo>
                    <a:pt x="8459" y="441286"/>
                  </a:lnTo>
                  <a:lnTo>
                    <a:pt x="2145" y="489014"/>
                  </a:lnTo>
                  <a:lnTo>
                    <a:pt x="0" y="537971"/>
                  </a:lnTo>
                  <a:lnTo>
                    <a:pt x="2145" y="586929"/>
                  </a:lnTo>
                  <a:lnTo>
                    <a:pt x="8459" y="634657"/>
                  </a:lnTo>
                  <a:lnTo>
                    <a:pt x="18755" y="680965"/>
                  </a:lnTo>
                  <a:lnTo>
                    <a:pt x="32848" y="725663"/>
                  </a:lnTo>
                  <a:lnTo>
                    <a:pt x="50553" y="768561"/>
                  </a:lnTo>
                  <a:lnTo>
                    <a:pt x="71684" y="809469"/>
                  </a:lnTo>
                  <a:lnTo>
                    <a:pt x="96056" y="848197"/>
                  </a:lnTo>
                  <a:lnTo>
                    <a:pt x="123483" y="884555"/>
                  </a:lnTo>
                  <a:lnTo>
                    <a:pt x="153781" y="918352"/>
                  </a:lnTo>
                  <a:lnTo>
                    <a:pt x="186763" y="949399"/>
                  </a:lnTo>
                  <a:lnTo>
                    <a:pt x="222244" y="977505"/>
                  </a:lnTo>
                  <a:lnTo>
                    <a:pt x="260039" y="1002481"/>
                  </a:lnTo>
                  <a:lnTo>
                    <a:pt x="299963" y="1024136"/>
                  </a:lnTo>
                  <a:lnTo>
                    <a:pt x="341829" y="1042280"/>
                  </a:lnTo>
                  <a:lnTo>
                    <a:pt x="385453" y="1056722"/>
                  </a:lnTo>
                  <a:lnTo>
                    <a:pt x="430650" y="1067274"/>
                  </a:lnTo>
                  <a:lnTo>
                    <a:pt x="477233" y="1073744"/>
                  </a:lnTo>
                  <a:lnTo>
                    <a:pt x="525017" y="1075943"/>
                  </a:lnTo>
                  <a:lnTo>
                    <a:pt x="572802" y="1073744"/>
                  </a:lnTo>
                  <a:lnTo>
                    <a:pt x="619385" y="1067274"/>
                  </a:lnTo>
                  <a:lnTo>
                    <a:pt x="664582" y="1056722"/>
                  </a:lnTo>
                  <a:lnTo>
                    <a:pt x="708206" y="1042280"/>
                  </a:lnTo>
                  <a:lnTo>
                    <a:pt x="750072" y="1024136"/>
                  </a:lnTo>
                  <a:lnTo>
                    <a:pt x="789996" y="1002481"/>
                  </a:lnTo>
                  <a:lnTo>
                    <a:pt x="827791" y="977505"/>
                  </a:lnTo>
                  <a:lnTo>
                    <a:pt x="863272" y="949399"/>
                  </a:lnTo>
                  <a:lnTo>
                    <a:pt x="896254" y="918352"/>
                  </a:lnTo>
                  <a:lnTo>
                    <a:pt x="926552" y="884555"/>
                  </a:lnTo>
                  <a:lnTo>
                    <a:pt x="953979" y="848197"/>
                  </a:lnTo>
                  <a:lnTo>
                    <a:pt x="978351" y="809469"/>
                  </a:lnTo>
                  <a:lnTo>
                    <a:pt x="999482" y="768561"/>
                  </a:lnTo>
                  <a:lnTo>
                    <a:pt x="1017187" y="725663"/>
                  </a:lnTo>
                  <a:lnTo>
                    <a:pt x="1031280" y="680965"/>
                  </a:lnTo>
                  <a:lnTo>
                    <a:pt x="1041576" y="634657"/>
                  </a:lnTo>
                  <a:lnTo>
                    <a:pt x="1047890" y="586929"/>
                  </a:lnTo>
                  <a:lnTo>
                    <a:pt x="1050035" y="537971"/>
                  </a:lnTo>
                  <a:lnTo>
                    <a:pt x="1047890" y="489014"/>
                  </a:lnTo>
                  <a:lnTo>
                    <a:pt x="1041576" y="441286"/>
                  </a:lnTo>
                  <a:lnTo>
                    <a:pt x="1031280" y="394978"/>
                  </a:lnTo>
                  <a:lnTo>
                    <a:pt x="1017187" y="350280"/>
                  </a:lnTo>
                  <a:lnTo>
                    <a:pt x="999482" y="307382"/>
                  </a:lnTo>
                  <a:lnTo>
                    <a:pt x="978351" y="266474"/>
                  </a:lnTo>
                  <a:lnTo>
                    <a:pt x="953979" y="227746"/>
                  </a:lnTo>
                  <a:lnTo>
                    <a:pt x="926552" y="191388"/>
                  </a:lnTo>
                  <a:lnTo>
                    <a:pt x="896254" y="157591"/>
                  </a:lnTo>
                  <a:lnTo>
                    <a:pt x="863272" y="126544"/>
                  </a:lnTo>
                  <a:lnTo>
                    <a:pt x="827791" y="98438"/>
                  </a:lnTo>
                  <a:lnTo>
                    <a:pt x="789996" y="73462"/>
                  </a:lnTo>
                  <a:lnTo>
                    <a:pt x="750072" y="51807"/>
                  </a:lnTo>
                  <a:lnTo>
                    <a:pt x="708206" y="33663"/>
                  </a:lnTo>
                  <a:lnTo>
                    <a:pt x="664582" y="19221"/>
                  </a:lnTo>
                  <a:lnTo>
                    <a:pt x="619385" y="8669"/>
                  </a:lnTo>
                  <a:lnTo>
                    <a:pt x="572802" y="2199"/>
                  </a:lnTo>
                  <a:lnTo>
                    <a:pt x="525017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962893" y="5435346"/>
              <a:ext cx="1050290" cy="1076325"/>
            </a:xfrm>
            <a:custGeom>
              <a:avLst/>
              <a:gdLst/>
              <a:ahLst/>
              <a:cxnLst/>
              <a:rect l="l" t="t" r="r" b="b"/>
              <a:pathLst>
                <a:path w="1050290" h="1076325">
                  <a:moveTo>
                    <a:pt x="0" y="537971"/>
                  </a:moveTo>
                  <a:lnTo>
                    <a:pt x="2145" y="489014"/>
                  </a:lnTo>
                  <a:lnTo>
                    <a:pt x="8459" y="441286"/>
                  </a:lnTo>
                  <a:lnTo>
                    <a:pt x="18755" y="394978"/>
                  </a:lnTo>
                  <a:lnTo>
                    <a:pt x="32848" y="350280"/>
                  </a:lnTo>
                  <a:lnTo>
                    <a:pt x="50553" y="307382"/>
                  </a:lnTo>
                  <a:lnTo>
                    <a:pt x="71684" y="266474"/>
                  </a:lnTo>
                  <a:lnTo>
                    <a:pt x="96056" y="227746"/>
                  </a:lnTo>
                  <a:lnTo>
                    <a:pt x="123483" y="191388"/>
                  </a:lnTo>
                  <a:lnTo>
                    <a:pt x="153781" y="157591"/>
                  </a:lnTo>
                  <a:lnTo>
                    <a:pt x="186763" y="126544"/>
                  </a:lnTo>
                  <a:lnTo>
                    <a:pt x="222244" y="98438"/>
                  </a:lnTo>
                  <a:lnTo>
                    <a:pt x="260039" y="73462"/>
                  </a:lnTo>
                  <a:lnTo>
                    <a:pt x="299963" y="51807"/>
                  </a:lnTo>
                  <a:lnTo>
                    <a:pt x="341829" y="33663"/>
                  </a:lnTo>
                  <a:lnTo>
                    <a:pt x="385453" y="19221"/>
                  </a:lnTo>
                  <a:lnTo>
                    <a:pt x="430650" y="8669"/>
                  </a:lnTo>
                  <a:lnTo>
                    <a:pt x="477233" y="2199"/>
                  </a:lnTo>
                  <a:lnTo>
                    <a:pt x="525017" y="0"/>
                  </a:lnTo>
                  <a:lnTo>
                    <a:pt x="572802" y="2199"/>
                  </a:lnTo>
                  <a:lnTo>
                    <a:pt x="619385" y="8669"/>
                  </a:lnTo>
                  <a:lnTo>
                    <a:pt x="664582" y="19221"/>
                  </a:lnTo>
                  <a:lnTo>
                    <a:pt x="708206" y="33663"/>
                  </a:lnTo>
                  <a:lnTo>
                    <a:pt x="750072" y="51807"/>
                  </a:lnTo>
                  <a:lnTo>
                    <a:pt x="789996" y="73462"/>
                  </a:lnTo>
                  <a:lnTo>
                    <a:pt x="827791" y="98438"/>
                  </a:lnTo>
                  <a:lnTo>
                    <a:pt x="863272" y="126544"/>
                  </a:lnTo>
                  <a:lnTo>
                    <a:pt x="896254" y="157591"/>
                  </a:lnTo>
                  <a:lnTo>
                    <a:pt x="926552" y="191388"/>
                  </a:lnTo>
                  <a:lnTo>
                    <a:pt x="953979" y="227746"/>
                  </a:lnTo>
                  <a:lnTo>
                    <a:pt x="978351" y="266474"/>
                  </a:lnTo>
                  <a:lnTo>
                    <a:pt x="999482" y="307382"/>
                  </a:lnTo>
                  <a:lnTo>
                    <a:pt x="1017187" y="350280"/>
                  </a:lnTo>
                  <a:lnTo>
                    <a:pt x="1031280" y="394978"/>
                  </a:lnTo>
                  <a:lnTo>
                    <a:pt x="1041576" y="441286"/>
                  </a:lnTo>
                  <a:lnTo>
                    <a:pt x="1047890" y="489014"/>
                  </a:lnTo>
                  <a:lnTo>
                    <a:pt x="1050035" y="537971"/>
                  </a:lnTo>
                  <a:lnTo>
                    <a:pt x="1047890" y="586929"/>
                  </a:lnTo>
                  <a:lnTo>
                    <a:pt x="1041576" y="634657"/>
                  </a:lnTo>
                  <a:lnTo>
                    <a:pt x="1031280" y="680965"/>
                  </a:lnTo>
                  <a:lnTo>
                    <a:pt x="1017187" y="725663"/>
                  </a:lnTo>
                  <a:lnTo>
                    <a:pt x="999482" y="768561"/>
                  </a:lnTo>
                  <a:lnTo>
                    <a:pt x="978351" y="809469"/>
                  </a:lnTo>
                  <a:lnTo>
                    <a:pt x="953979" y="848197"/>
                  </a:lnTo>
                  <a:lnTo>
                    <a:pt x="926552" y="884555"/>
                  </a:lnTo>
                  <a:lnTo>
                    <a:pt x="896254" y="918352"/>
                  </a:lnTo>
                  <a:lnTo>
                    <a:pt x="863272" y="949399"/>
                  </a:lnTo>
                  <a:lnTo>
                    <a:pt x="827791" y="977505"/>
                  </a:lnTo>
                  <a:lnTo>
                    <a:pt x="789996" y="1002481"/>
                  </a:lnTo>
                  <a:lnTo>
                    <a:pt x="750072" y="1024136"/>
                  </a:lnTo>
                  <a:lnTo>
                    <a:pt x="708206" y="1042280"/>
                  </a:lnTo>
                  <a:lnTo>
                    <a:pt x="664582" y="1056722"/>
                  </a:lnTo>
                  <a:lnTo>
                    <a:pt x="619385" y="1067274"/>
                  </a:lnTo>
                  <a:lnTo>
                    <a:pt x="572802" y="1073744"/>
                  </a:lnTo>
                  <a:lnTo>
                    <a:pt x="525017" y="1075943"/>
                  </a:lnTo>
                  <a:lnTo>
                    <a:pt x="477233" y="1073744"/>
                  </a:lnTo>
                  <a:lnTo>
                    <a:pt x="430650" y="1067274"/>
                  </a:lnTo>
                  <a:lnTo>
                    <a:pt x="385453" y="1056722"/>
                  </a:lnTo>
                  <a:lnTo>
                    <a:pt x="341829" y="1042280"/>
                  </a:lnTo>
                  <a:lnTo>
                    <a:pt x="299963" y="1024136"/>
                  </a:lnTo>
                  <a:lnTo>
                    <a:pt x="260039" y="1002481"/>
                  </a:lnTo>
                  <a:lnTo>
                    <a:pt x="222244" y="977505"/>
                  </a:lnTo>
                  <a:lnTo>
                    <a:pt x="186763" y="949399"/>
                  </a:lnTo>
                  <a:lnTo>
                    <a:pt x="153781" y="918352"/>
                  </a:lnTo>
                  <a:lnTo>
                    <a:pt x="123483" y="884555"/>
                  </a:lnTo>
                  <a:lnTo>
                    <a:pt x="96056" y="848197"/>
                  </a:lnTo>
                  <a:lnTo>
                    <a:pt x="71684" y="809469"/>
                  </a:lnTo>
                  <a:lnTo>
                    <a:pt x="50553" y="768561"/>
                  </a:lnTo>
                  <a:lnTo>
                    <a:pt x="32848" y="725663"/>
                  </a:lnTo>
                  <a:lnTo>
                    <a:pt x="18755" y="680965"/>
                  </a:lnTo>
                  <a:lnTo>
                    <a:pt x="8459" y="634657"/>
                  </a:lnTo>
                  <a:lnTo>
                    <a:pt x="2145" y="586929"/>
                  </a:lnTo>
                  <a:lnTo>
                    <a:pt x="0" y="537971"/>
                  </a:lnTo>
                  <a:close/>
                </a:path>
              </a:pathLst>
            </a:custGeom>
            <a:ln w="25400">
              <a:solidFill>
                <a:srgbClr val="F8DE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1395964" y="5779770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34005" y="4365777"/>
            <a:ext cx="478599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635" marR="5080" indent="-1004569">
              <a:lnSpc>
                <a:spcPct val="114100"/>
              </a:lnSpc>
              <a:spcBef>
                <a:spcPts val="100"/>
              </a:spcBef>
            </a:pP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device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behavior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throughout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session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589769" y="4564126"/>
            <a:ext cx="35998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Contro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ls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Ru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570" dirty="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sz="2200" spc="80" dirty="0">
                <a:solidFill>
                  <a:srgbClr val="3E3E3E"/>
                </a:solidFill>
                <a:latin typeface="Lucida Sans Unicode"/>
                <a:cs typeface="Lucida Sans Unicode"/>
              </a:rPr>
              <a:t>B</a:t>
            </a:r>
            <a:r>
              <a:rPr sz="2200" spc="8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sed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Access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56907" y="306451"/>
            <a:ext cx="27406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>
                <a:solidFill>
                  <a:srgbClr val="3E3E3E"/>
                </a:solidFill>
                <a:latin typeface="Arial"/>
                <a:cs typeface="Arial"/>
              </a:rPr>
              <a:t>Stream</a:t>
            </a:r>
            <a:r>
              <a:rPr spc="-1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" dirty="0">
                <a:solidFill>
                  <a:srgbClr val="3E3E3E"/>
                </a:solidFill>
                <a:latin typeface="Arial"/>
                <a:cs typeface="Arial"/>
              </a:rPr>
              <a:t>Ciphers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04770" y="1882292"/>
            <a:ext cx="12040235" cy="1182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080" algn="ctr">
              <a:lnSpc>
                <a:spcPct val="114999"/>
              </a:lnSpc>
              <a:spcBef>
                <a:spcPts val="100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This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appropriate for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encrypting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communications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where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message's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total length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unknown.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plaintext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mixed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separate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randomly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generated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message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derived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from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Initialization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Vector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(IV).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7815" y="760476"/>
            <a:ext cx="396087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471671" y="4430267"/>
            <a:ext cx="9276715" cy="1187450"/>
          </a:xfrm>
          <a:custGeom>
            <a:avLst/>
            <a:gdLst/>
            <a:ahLst/>
            <a:cxnLst/>
            <a:rect l="l" t="t" r="r" b="b"/>
            <a:pathLst>
              <a:path w="9276715" h="1187450">
                <a:moveTo>
                  <a:pt x="9078722" y="0"/>
                </a:moveTo>
                <a:lnTo>
                  <a:pt x="197865" y="0"/>
                </a:lnTo>
                <a:lnTo>
                  <a:pt x="152515" y="5228"/>
                </a:lnTo>
                <a:lnTo>
                  <a:pt x="110875" y="20121"/>
                </a:lnTo>
                <a:lnTo>
                  <a:pt x="74135" y="43487"/>
                </a:lnTo>
                <a:lnTo>
                  <a:pt x="43487" y="74135"/>
                </a:lnTo>
                <a:lnTo>
                  <a:pt x="20121" y="110875"/>
                </a:lnTo>
                <a:lnTo>
                  <a:pt x="5228" y="152515"/>
                </a:lnTo>
                <a:lnTo>
                  <a:pt x="0" y="197866"/>
                </a:lnTo>
                <a:lnTo>
                  <a:pt x="0" y="989330"/>
                </a:lnTo>
                <a:lnTo>
                  <a:pt x="5228" y="1034680"/>
                </a:lnTo>
                <a:lnTo>
                  <a:pt x="20121" y="1076320"/>
                </a:lnTo>
                <a:lnTo>
                  <a:pt x="43487" y="1113060"/>
                </a:lnTo>
                <a:lnTo>
                  <a:pt x="74135" y="1143708"/>
                </a:lnTo>
                <a:lnTo>
                  <a:pt x="110875" y="1167074"/>
                </a:lnTo>
                <a:lnTo>
                  <a:pt x="152515" y="1181967"/>
                </a:lnTo>
                <a:lnTo>
                  <a:pt x="197865" y="1187196"/>
                </a:lnTo>
                <a:lnTo>
                  <a:pt x="9078722" y="1187196"/>
                </a:lnTo>
                <a:lnTo>
                  <a:pt x="9124072" y="1181967"/>
                </a:lnTo>
                <a:lnTo>
                  <a:pt x="9165712" y="1167074"/>
                </a:lnTo>
                <a:lnTo>
                  <a:pt x="9202452" y="1143708"/>
                </a:lnTo>
                <a:lnTo>
                  <a:pt x="9233100" y="1113060"/>
                </a:lnTo>
                <a:lnTo>
                  <a:pt x="9256466" y="1076320"/>
                </a:lnTo>
                <a:lnTo>
                  <a:pt x="9271359" y="1034680"/>
                </a:lnTo>
                <a:lnTo>
                  <a:pt x="9276588" y="989330"/>
                </a:lnTo>
                <a:lnTo>
                  <a:pt x="9276588" y="197866"/>
                </a:lnTo>
                <a:lnTo>
                  <a:pt x="9271359" y="152515"/>
                </a:lnTo>
                <a:lnTo>
                  <a:pt x="9256466" y="110875"/>
                </a:lnTo>
                <a:lnTo>
                  <a:pt x="9233100" y="74135"/>
                </a:lnTo>
                <a:lnTo>
                  <a:pt x="9202452" y="43487"/>
                </a:lnTo>
                <a:lnTo>
                  <a:pt x="9165712" y="20121"/>
                </a:lnTo>
                <a:lnTo>
                  <a:pt x="9124072" y="5228"/>
                </a:lnTo>
                <a:lnTo>
                  <a:pt x="9078722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67554" y="4830572"/>
            <a:ext cx="70821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encrypts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decrypts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entire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message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Tahoma"/>
                <a:cs typeface="Tahoma"/>
              </a:rPr>
              <a:t>one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time.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47288" y="5821679"/>
            <a:ext cx="9276715" cy="1225550"/>
          </a:xfrm>
          <a:custGeom>
            <a:avLst/>
            <a:gdLst/>
            <a:ahLst/>
            <a:cxnLst/>
            <a:rect l="l" t="t" r="r" b="b"/>
            <a:pathLst>
              <a:path w="9276715" h="1225550">
                <a:moveTo>
                  <a:pt x="9072371" y="0"/>
                </a:moveTo>
                <a:lnTo>
                  <a:pt x="204215" y="0"/>
                </a:lnTo>
                <a:lnTo>
                  <a:pt x="157394" y="5393"/>
                </a:lnTo>
                <a:lnTo>
                  <a:pt x="114411" y="20758"/>
                </a:lnTo>
                <a:lnTo>
                  <a:pt x="76493" y="44866"/>
                </a:lnTo>
                <a:lnTo>
                  <a:pt x="44866" y="76493"/>
                </a:lnTo>
                <a:lnTo>
                  <a:pt x="20758" y="114411"/>
                </a:lnTo>
                <a:lnTo>
                  <a:pt x="5393" y="157394"/>
                </a:lnTo>
                <a:lnTo>
                  <a:pt x="0" y="204216"/>
                </a:lnTo>
                <a:lnTo>
                  <a:pt x="0" y="1021080"/>
                </a:lnTo>
                <a:lnTo>
                  <a:pt x="5393" y="1067901"/>
                </a:lnTo>
                <a:lnTo>
                  <a:pt x="20758" y="1110884"/>
                </a:lnTo>
                <a:lnTo>
                  <a:pt x="44866" y="1148802"/>
                </a:lnTo>
                <a:lnTo>
                  <a:pt x="76493" y="1180429"/>
                </a:lnTo>
                <a:lnTo>
                  <a:pt x="114411" y="1204537"/>
                </a:lnTo>
                <a:lnTo>
                  <a:pt x="157394" y="1219902"/>
                </a:lnTo>
                <a:lnTo>
                  <a:pt x="204215" y="1225296"/>
                </a:lnTo>
                <a:lnTo>
                  <a:pt x="9072371" y="1225296"/>
                </a:lnTo>
                <a:lnTo>
                  <a:pt x="9119193" y="1219902"/>
                </a:lnTo>
                <a:lnTo>
                  <a:pt x="9162176" y="1204537"/>
                </a:lnTo>
                <a:lnTo>
                  <a:pt x="9200094" y="1180429"/>
                </a:lnTo>
                <a:lnTo>
                  <a:pt x="9231721" y="1148802"/>
                </a:lnTo>
                <a:lnTo>
                  <a:pt x="9255829" y="1110884"/>
                </a:lnTo>
                <a:lnTo>
                  <a:pt x="9271194" y="1067901"/>
                </a:lnTo>
                <a:lnTo>
                  <a:pt x="9276588" y="1021080"/>
                </a:lnTo>
                <a:lnTo>
                  <a:pt x="9276588" y="204216"/>
                </a:lnTo>
                <a:lnTo>
                  <a:pt x="9271194" y="157394"/>
                </a:lnTo>
                <a:lnTo>
                  <a:pt x="9255829" y="114411"/>
                </a:lnTo>
                <a:lnTo>
                  <a:pt x="9231721" y="76493"/>
                </a:lnTo>
                <a:lnTo>
                  <a:pt x="9200094" y="44866"/>
                </a:lnTo>
                <a:lnTo>
                  <a:pt x="9162176" y="20758"/>
                </a:lnTo>
                <a:lnTo>
                  <a:pt x="9119193" y="5393"/>
                </a:lnTo>
                <a:lnTo>
                  <a:pt x="9072371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61430" y="6241160"/>
            <a:ext cx="44462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200" spc="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tializa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ion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ct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Tahoma"/>
                <a:cs typeface="Tahoma"/>
              </a:rPr>
              <a:t>(IV)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35" dirty="0">
                <a:solidFill>
                  <a:srgbClr val="FFFFFF"/>
                </a:solidFill>
                <a:latin typeface="Tahoma"/>
                <a:cs typeface="Tahoma"/>
              </a:rPr>
              <a:t>ed.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93740" y="306451"/>
            <a:ext cx="4669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>
                <a:solidFill>
                  <a:srgbClr val="3E3E3E"/>
                </a:solidFill>
              </a:rPr>
              <a:t>Rule-Based</a:t>
            </a:r>
            <a:r>
              <a:rPr spc="-150" dirty="0">
                <a:solidFill>
                  <a:srgbClr val="3E3E3E"/>
                </a:solidFill>
              </a:rPr>
              <a:t> </a:t>
            </a:r>
            <a:r>
              <a:rPr spc="95" dirty="0">
                <a:solidFill>
                  <a:srgbClr val="3E3E3E"/>
                </a:solidFill>
              </a:rPr>
              <a:t>Access</a:t>
            </a:r>
            <a:r>
              <a:rPr spc="-150" dirty="0">
                <a:solidFill>
                  <a:srgbClr val="3E3E3E"/>
                </a:solidFill>
              </a:rPr>
              <a:t> </a:t>
            </a:r>
            <a:r>
              <a:rPr spc="100" dirty="0">
                <a:solidFill>
                  <a:srgbClr val="3E3E3E"/>
                </a:solidFill>
              </a:rPr>
              <a:t>Control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1100" y="760476"/>
            <a:ext cx="637184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998345" y="2562225"/>
            <a:ext cx="12563475" cy="2358390"/>
            <a:chOff x="1998345" y="2562225"/>
            <a:chExt cx="12563475" cy="2358390"/>
          </a:xfrm>
        </p:grpSpPr>
        <p:sp>
          <p:nvSpPr>
            <p:cNvPr id="5" name="object 5"/>
            <p:cNvSpPr/>
            <p:nvPr/>
          </p:nvSpPr>
          <p:spPr>
            <a:xfrm>
              <a:off x="2020062" y="2571750"/>
              <a:ext cx="4319270" cy="722630"/>
            </a:xfrm>
            <a:custGeom>
              <a:avLst/>
              <a:gdLst/>
              <a:ahLst/>
              <a:cxnLst/>
              <a:rect l="l" t="t" r="r" b="b"/>
              <a:pathLst>
                <a:path w="4319270" h="722629">
                  <a:moveTo>
                    <a:pt x="4198620" y="0"/>
                  </a:moveTo>
                  <a:lnTo>
                    <a:pt x="120395" y="0"/>
                  </a:lnTo>
                  <a:lnTo>
                    <a:pt x="73509" y="9453"/>
                  </a:lnTo>
                  <a:lnTo>
                    <a:pt x="35242" y="35242"/>
                  </a:lnTo>
                  <a:lnTo>
                    <a:pt x="9453" y="73509"/>
                  </a:lnTo>
                  <a:lnTo>
                    <a:pt x="0" y="120396"/>
                  </a:lnTo>
                  <a:lnTo>
                    <a:pt x="0" y="722376"/>
                  </a:lnTo>
                  <a:lnTo>
                    <a:pt x="4319016" y="722376"/>
                  </a:lnTo>
                  <a:lnTo>
                    <a:pt x="4319016" y="120396"/>
                  </a:lnTo>
                  <a:lnTo>
                    <a:pt x="4309562" y="73509"/>
                  </a:lnTo>
                  <a:lnTo>
                    <a:pt x="4283773" y="35242"/>
                  </a:lnTo>
                  <a:lnTo>
                    <a:pt x="4245506" y="9453"/>
                  </a:lnTo>
                  <a:lnTo>
                    <a:pt x="4198620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20062" y="2571750"/>
              <a:ext cx="4319270" cy="722630"/>
            </a:xfrm>
            <a:custGeom>
              <a:avLst/>
              <a:gdLst/>
              <a:ahLst/>
              <a:cxnLst/>
              <a:rect l="l" t="t" r="r" b="b"/>
              <a:pathLst>
                <a:path w="4319270" h="722629">
                  <a:moveTo>
                    <a:pt x="120395" y="0"/>
                  </a:moveTo>
                  <a:lnTo>
                    <a:pt x="4198620" y="0"/>
                  </a:lnTo>
                  <a:lnTo>
                    <a:pt x="4245506" y="9453"/>
                  </a:lnTo>
                  <a:lnTo>
                    <a:pt x="4283773" y="35242"/>
                  </a:lnTo>
                  <a:lnTo>
                    <a:pt x="4309562" y="73509"/>
                  </a:lnTo>
                  <a:lnTo>
                    <a:pt x="4319016" y="120396"/>
                  </a:lnTo>
                  <a:lnTo>
                    <a:pt x="4319016" y="722376"/>
                  </a:lnTo>
                  <a:lnTo>
                    <a:pt x="0" y="722376"/>
                  </a:lnTo>
                  <a:lnTo>
                    <a:pt x="0" y="120396"/>
                  </a:lnTo>
                  <a:lnTo>
                    <a:pt x="9453" y="73509"/>
                  </a:lnTo>
                  <a:lnTo>
                    <a:pt x="35242" y="35242"/>
                  </a:lnTo>
                  <a:lnTo>
                    <a:pt x="73509" y="9453"/>
                  </a:lnTo>
                  <a:lnTo>
                    <a:pt x="120395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07870" y="3220973"/>
              <a:ext cx="12544425" cy="1690370"/>
            </a:xfrm>
            <a:custGeom>
              <a:avLst/>
              <a:gdLst/>
              <a:ahLst/>
              <a:cxnLst/>
              <a:rect l="l" t="t" r="r" b="b"/>
              <a:pathLst>
                <a:path w="12544425" h="1690370">
                  <a:moveTo>
                    <a:pt x="12405233" y="0"/>
                  </a:moveTo>
                  <a:lnTo>
                    <a:pt x="138811" y="0"/>
                  </a:lnTo>
                  <a:lnTo>
                    <a:pt x="94967" y="7084"/>
                  </a:lnTo>
                  <a:lnTo>
                    <a:pt x="56866" y="26806"/>
                  </a:lnTo>
                  <a:lnTo>
                    <a:pt x="26806" y="56866"/>
                  </a:lnTo>
                  <a:lnTo>
                    <a:pt x="7084" y="94967"/>
                  </a:lnTo>
                  <a:lnTo>
                    <a:pt x="0" y="138811"/>
                  </a:lnTo>
                  <a:lnTo>
                    <a:pt x="0" y="1551304"/>
                  </a:lnTo>
                  <a:lnTo>
                    <a:pt x="7084" y="1595148"/>
                  </a:lnTo>
                  <a:lnTo>
                    <a:pt x="26806" y="1633249"/>
                  </a:lnTo>
                  <a:lnTo>
                    <a:pt x="56866" y="1663309"/>
                  </a:lnTo>
                  <a:lnTo>
                    <a:pt x="94967" y="1683031"/>
                  </a:lnTo>
                  <a:lnTo>
                    <a:pt x="138811" y="1690115"/>
                  </a:lnTo>
                  <a:lnTo>
                    <a:pt x="12405233" y="1690115"/>
                  </a:lnTo>
                  <a:lnTo>
                    <a:pt x="12449076" y="1683031"/>
                  </a:lnTo>
                  <a:lnTo>
                    <a:pt x="12487177" y="1663309"/>
                  </a:lnTo>
                  <a:lnTo>
                    <a:pt x="12517237" y="1633249"/>
                  </a:lnTo>
                  <a:lnTo>
                    <a:pt x="12536959" y="1595148"/>
                  </a:lnTo>
                  <a:lnTo>
                    <a:pt x="12544043" y="1551304"/>
                  </a:lnTo>
                  <a:lnTo>
                    <a:pt x="12544043" y="138811"/>
                  </a:lnTo>
                  <a:lnTo>
                    <a:pt x="12536959" y="94967"/>
                  </a:lnTo>
                  <a:lnTo>
                    <a:pt x="12517237" y="56866"/>
                  </a:lnTo>
                  <a:lnTo>
                    <a:pt x="12487177" y="26806"/>
                  </a:lnTo>
                  <a:lnTo>
                    <a:pt x="12449076" y="7084"/>
                  </a:lnTo>
                  <a:lnTo>
                    <a:pt x="124052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07870" y="3220973"/>
              <a:ext cx="12544425" cy="1690370"/>
            </a:xfrm>
            <a:custGeom>
              <a:avLst/>
              <a:gdLst/>
              <a:ahLst/>
              <a:cxnLst/>
              <a:rect l="l" t="t" r="r" b="b"/>
              <a:pathLst>
                <a:path w="12544425" h="1690370">
                  <a:moveTo>
                    <a:pt x="0" y="138811"/>
                  </a:moveTo>
                  <a:lnTo>
                    <a:pt x="7084" y="94967"/>
                  </a:lnTo>
                  <a:lnTo>
                    <a:pt x="26806" y="56866"/>
                  </a:lnTo>
                  <a:lnTo>
                    <a:pt x="56866" y="26806"/>
                  </a:lnTo>
                  <a:lnTo>
                    <a:pt x="94967" y="7084"/>
                  </a:lnTo>
                  <a:lnTo>
                    <a:pt x="138811" y="0"/>
                  </a:lnTo>
                  <a:lnTo>
                    <a:pt x="12405233" y="0"/>
                  </a:lnTo>
                  <a:lnTo>
                    <a:pt x="12449076" y="7084"/>
                  </a:lnTo>
                  <a:lnTo>
                    <a:pt x="12487177" y="26806"/>
                  </a:lnTo>
                  <a:lnTo>
                    <a:pt x="12517237" y="56866"/>
                  </a:lnTo>
                  <a:lnTo>
                    <a:pt x="12536959" y="94967"/>
                  </a:lnTo>
                  <a:lnTo>
                    <a:pt x="12544043" y="138811"/>
                  </a:lnTo>
                  <a:lnTo>
                    <a:pt x="12544043" y="1551304"/>
                  </a:lnTo>
                  <a:lnTo>
                    <a:pt x="12536959" y="1595148"/>
                  </a:lnTo>
                  <a:lnTo>
                    <a:pt x="12517237" y="1633249"/>
                  </a:lnTo>
                  <a:lnTo>
                    <a:pt x="12487177" y="1663309"/>
                  </a:lnTo>
                  <a:lnTo>
                    <a:pt x="12449076" y="1683031"/>
                  </a:lnTo>
                  <a:lnTo>
                    <a:pt x="12405233" y="1690115"/>
                  </a:lnTo>
                  <a:lnTo>
                    <a:pt x="138811" y="1690115"/>
                  </a:lnTo>
                  <a:lnTo>
                    <a:pt x="94967" y="1683031"/>
                  </a:lnTo>
                  <a:lnTo>
                    <a:pt x="56866" y="1663309"/>
                  </a:lnTo>
                  <a:lnTo>
                    <a:pt x="26806" y="1633249"/>
                  </a:lnTo>
                  <a:lnTo>
                    <a:pt x="7084" y="1595148"/>
                  </a:lnTo>
                  <a:lnTo>
                    <a:pt x="0" y="1551304"/>
                  </a:lnTo>
                  <a:lnTo>
                    <a:pt x="0" y="138811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998345" y="5127116"/>
            <a:ext cx="12563475" cy="2933065"/>
            <a:chOff x="1998345" y="5127116"/>
            <a:chExt cx="12563475" cy="2933065"/>
          </a:xfrm>
        </p:grpSpPr>
        <p:sp>
          <p:nvSpPr>
            <p:cNvPr id="10" name="object 10"/>
            <p:cNvSpPr/>
            <p:nvPr/>
          </p:nvSpPr>
          <p:spPr>
            <a:xfrm>
              <a:off x="2020062" y="5136641"/>
              <a:ext cx="4319270" cy="741045"/>
            </a:xfrm>
            <a:custGeom>
              <a:avLst/>
              <a:gdLst/>
              <a:ahLst/>
              <a:cxnLst/>
              <a:rect l="l" t="t" r="r" b="b"/>
              <a:pathLst>
                <a:path w="4319270" h="741045">
                  <a:moveTo>
                    <a:pt x="4195572" y="0"/>
                  </a:moveTo>
                  <a:lnTo>
                    <a:pt x="123443" y="0"/>
                  </a:lnTo>
                  <a:lnTo>
                    <a:pt x="75384" y="9697"/>
                  </a:lnTo>
                  <a:lnTo>
                    <a:pt x="36147" y="36147"/>
                  </a:lnTo>
                  <a:lnTo>
                    <a:pt x="9697" y="75384"/>
                  </a:lnTo>
                  <a:lnTo>
                    <a:pt x="0" y="123444"/>
                  </a:lnTo>
                  <a:lnTo>
                    <a:pt x="0" y="740663"/>
                  </a:lnTo>
                  <a:lnTo>
                    <a:pt x="4319016" y="740663"/>
                  </a:lnTo>
                  <a:lnTo>
                    <a:pt x="4319016" y="123444"/>
                  </a:lnTo>
                  <a:lnTo>
                    <a:pt x="4309318" y="75384"/>
                  </a:lnTo>
                  <a:lnTo>
                    <a:pt x="4282868" y="36147"/>
                  </a:lnTo>
                  <a:lnTo>
                    <a:pt x="4243631" y="9697"/>
                  </a:lnTo>
                  <a:lnTo>
                    <a:pt x="4195572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20062" y="5136641"/>
              <a:ext cx="4319270" cy="741045"/>
            </a:xfrm>
            <a:custGeom>
              <a:avLst/>
              <a:gdLst/>
              <a:ahLst/>
              <a:cxnLst/>
              <a:rect l="l" t="t" r="r" b="b"/>
              <a:pathLst>
                <a:path w="4319270" h="741045">
                  <a:moveTo>
                    <a:pt x="123443" y="0"/>
                  </a:moveTo>
                  <a:lnTo>
                    <a:pt x="4195572" y="0"/>
                  </a:lnTo>
                  <a:lnTo>
                    <a:pt x="4243631" y="9697"/>
                  </a:lnTo>
                  <a:lnTo>
                    <a:pt x="4282868" y="36147"/>
                  </a:lnTo>
                  <a:lnTo>
                    <a:pt x="4309318" y="75384"/>
                  </a:lnTo>
                  <a:lnTo>
                    <a:pt x="4319016" y="123444"/>
                  </a:lnTo>
                  <a:lnTo>
                    <a:pt x="4319016" y="740663"/>
                  </a:lnTo>
                  <a:lnTo>
                    <a:pt x="0" y="740663"/>
                  </a:lnTo>
                  <a:lnTo>
                    <a:pt x="0" y="123444"/>
                  </a:lnTo>
                  <a:lnTo>
                    <a:pt x="9697" y="75384"/>
                  </a:lnTo>
                  <a:lnTo>
                    <a:pt x="36147" y="36147"/>
                  </a:lnTo>
                  <a:lnTo>
                    <a:pt x="75384" y="9697"/>
                  </a:lnTo>
                  <a:lnTo>
                    <a:pt x="123443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07870" y="5776721"/>
              <a:ext cx="12544425" cy="2273935"/>
            </a:xfrm>
            <a:custGeom>
              <a:avLst/>
              <a:gdLst/>
              <a:ahLst/>
              <a:cxnLst/>
              <a:rect l="l" t="t" r="r" b="b"/>
              <a:pathLst>
                <a:path w="12544425" h="2273934">
                  <a:moveTo>
                    <a:pt x="12357226" y="0"/>
                  </a:moveTo>
                  <a:lnTo>
                    <a:pt x="186817" y="0"/>
                  </a:lnTo>
                  <a:lnTo>
                    <a:pt x="137171" y="6676"/>
                  </a:lnTo>
                  <a:lnTo>
                    <a:pt x="92550" y="25517"/>
                  </a:lnTo>
                  <a:lnTo>
                    <a:pt x="54736" y="54737"/>
                  </a:lnTo>
                  <a:lnTo>
                    <a:pt x="25517" y="92550"/>
                  </a:lnTo>
                  <a:lnTo>
                    <a:pt x="6676" y="137171"/>
                  </a:lnTo>
                  <a:lnTo>
                    <a:pt x="0" y="186816"/>
                  </a:lnTo>
                  <a:lnTo>
                    <a:pt x="0" y="2086990"/>
                  </a:lnTo>
                  <a:lnTo>
                    <a:pt x="6676" y="2136653"/>
                  </a:lnTo>
                  <a:lnTo>
                    <a:pt x="25517" y="2181280"/>
                  </a:lnTo>
                  <a:lnTo>
                    <a:pt x="54737" y="2219090"/>
                  </a:lnTo>
                  <a:lnTo>
                    <a:pt x="92550" y="2248301"/>
                  </a:lnTo>
                  <a:lnTo>
                    <a:pt x="137171" y="2267134"/>
                  </a:lnTo>
                  <a:lnTo>
                    <a:pt x="186817" y="2273808"/>
                  </a:lnTo>
                  <a:lnTo>
                    <a:pt x="12357226" y="2273808"/>
                  </a:lnTo>
                  <a:lnTo>
                    <a:pt x="12406872" y="2267134"/>
                  </a:lnTo>
                  <a:lnTo>
                    <a:pt x="12451493" y="2248301"/>
                  </a:lnTo>
                  <a:lnTo>
                    <a:pt x="12489307" y="2219090"/>
                  </a:lnTo>
                  <a:lnTo>
                    <a:pt x="12518526" y="2181280"/>
                  </a:lnTo>
                  <a:lnTo>
                    <a:pt x="12537367" y="2136653"/>
                  </a:lnTo>
                  <a:lnTo>
                    <a:pt x="12544043" y="2086990"/>
                  </a:lnTo>
                  <a:lnTo>
                    <a:pt x="12544043" y="186816"/>
                  </a:lnTo>
                  <a:lnTo>
                    <a:pt x="12537367" y="137171"/>
                  </a:lnTo>
                  <a:lnTo>
                    <a:pt x="12518526" y="92550"/>
                  </a:lnTo>
                  <a:lnTo>
                    <a:pt x="12489307" y="54736"/>
                  </a:lnTo>
                  <a:lnTo>
                    <a:pt x="12451493" y="25517"/>
                  </a:lnTo>
                  <a:lnTo>
                    <a:pt x="12406872" y="6676"/>
                  </a:lnTo>
                  <a:lnTo>
                    <a:pt x="123572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07870" y="5776721"/>
              <a:ext cx="12544425" cy="2273935"/>
            </a:xfrm>
            <a:custGeom>
              <a:avLst/>
              <a:gdLst/>
              <a:ahLst/>
              <a:cxnLst/>
              <a:rect l="l" t="t" r="r" b="b"/>
              <a:pathLst>
                <a:path w="12544425" h="2273934">
                  <a:moveTo>
                    <a:pt x="0" y="186816"/>
                  </a:moveTo>
                  <a:lnTo>
                    <a:pt x="6676" y="137171"/>
                  </a:lnTo>
                  <a:lnTo>
                    <a:pt x="25517" y="92550"/>
                  </a:lnTo>
                  <a:lnTo>
                    <a:pt x="54736" y="54737"/>
                  </a:lnTo>
                  <a:lnTo>
                    <a:pt x="92550" y="25517"/>
                  </a:lnTo>
                  <a:lnTo>
                    <a:pt x="137171" y="6676"/>
                  </a:lnTo>
                  <a:lnTo>
                    <a:pt x="186817" y="0"/>
                  </a:lnTo>
                  <a:lnTo>
                    <a:pt x="12357226" y="0"/>
                  </a:lnTo>
                  <a:lnTo>
                    <a:pt x="12406872" y="6676"/>
                  </a:lnTo>
                  <a:lnTo>
                    <a:pt x="12451493" y="25517"/>
                  </a:lnTo>
                  <a:lnTo>
                    <a:pt x="12489307" y="54736"/>
                  </a:lnTo>
                  <a:lnTo>
                    <a:pt x="12518526" y="92550"/>
                  </a:lnTo>
                  <a:lnTo>
                    <a:pt x="12537367" y="137171"/>
                  </a:lnTo>
                  <a:lnTo>
                    <a:pt x="12544043" y="186816"/>
                  </a:lnTo>
                  <a:lnTo>
                    <a:pt x="12544043" y="2086990"/>
                  </a:lnTo>
                  <a:lnTo>
                    <a:pt x="12537367" y="2136653"/>
                  </a:lnTo>
                  <a:lnTo>
                    <a:pt x="12518526" y="2181280"/>
                  </a:lnTo>
                  <a:lnTo>
                    <a:pt x="12489307" y="2219090"/>
                  </a:lnTo>
                  <a:lnTo>
                    <a:pt x="12451493" y="2248301"/>
                  </a:lnTo>
                  <a:lnTo>
                    <a:pt x="12406872" y="2267134"/>
                  </a:lnTo>
                  <a:lnTo>
                    <a:pt x="12357226" y="2273808"/>
                  </a:lnTo>
                  <a:lnTo>
                    <a:pt x="186817" y="2273808"/>
                  </a:lnTo>
                  <a:lnTo>
                    <a:pt x="137171" y="2267134"/>
                  </a:lnTo>
                  <a:lnTo>
                    <a:pt x="92550" y="2248301"/>
                  </a:lnTo>
                  <a:lnTo>
                    <a:pt x="54737" y="2219090"/>
                  </a:lnTo>
                  <a:lnTo>
                    <a:pt x="25517" y="2181280"/>
                  </a:lnTo>
                  <a:lnTo>
                    <a:pt x="6676" y="2136653"/>
                  </a:lnTo>
                  <a:lnTo>
                    <a:pt x="0" y="2086990"/>
                  </a:lnTo>
                  <a:lnTo>
                    <a:pt x="0" y="186816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203195" y="6073266"/>
            <a:ext cx="11769725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36322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privileged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one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make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significant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configuration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changes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host,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such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installing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software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disabling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firewall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other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system.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These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controls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identify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document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privileged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accounts,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giving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visibility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into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their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use,</a:t>
            </a:r>
            <a:endParaRPr sz="2200">
              <a:latin typeface="Lucida Sans Unicode"/>
              <a:cs typeface="Lucida Sans Unicode"/>
            </a:endParaRPr>
          </a:p>
          <a:p>
            <a:pPr marL="355600">
              <a:lnSpc>
                <a:spcPct val="100000"/>
              </a:lnSpc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manage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credentials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access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them.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03195" y="5260288"/>
            <a:ext cx="404050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Privil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eged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Access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Ma</a:t>
            </a:r>
            <a:r>
              <a:rPr sz="22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ageme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03195" y="1933193"/>
            <a:ext cx="10816590" cy="2409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04895">
              <a:lnSpc>
                <a:spcPct val="100000"/>
              </a:lnSpc>
              <a:spcBef>
                <a:spcPts val="95"/>
              </a:spcBef>
            </a:pP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Ex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mp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rul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570" dirty="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based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acces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cont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ol: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Lucida Sans Unicode"/>
              <a:cs typeface="Lucida Sans Unicode"/>
            </a:endParaRPr>
          </a:p>
          <a:p>
            <a:pPr marL="24130">
              <a:lnSpc>
                <a:spcPct val="100000"/>
              </a:lnSpc>
            </a:pP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Conditional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Access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25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User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Control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(UAC)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sudo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restrictions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privileged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examples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conditional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access.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13068" y="306451"/>
            <a:ext cx="3227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solidFill>
                  <a:srgbClr val="3E3E3E"/>
                </a:solidFill>
              </a:rPr>
              <a:t>Directory</a:t>
            </a:r>
            <a:r>
              <a:rPr spc="-150" dirty="0">
                <a:solidFill>
                  <a:srgbClr val="3E3E3E"/>
                </a:solidFill>
              </a:rPr>
              <a:t> </a:t>
            </a:r>
            <a:r>
              <a:rPr spc="70" dirty="0">
                <a:solidFill>
                  <a:srgbClr val="3E3E3E"/>
                </a:solidFill>
              </a:rPr>
              <a:t>Services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5500" y="760476"/>
            <a:ext cx="4463796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235527" y="4494276"/>
            <a:ext cx="5751195" cy="3534410"/>
            <a:chOff x="5235527" y="4494276"/>
            <a:chExt cx="5751195" cy="3534410"/>
          </a:xfrm>
        </p:grpSpPr>
        <p:sp>
          <p:nvSpPr>
            <p:cNvPr id="5" name="object 5"/>
            <p:cNvSpPr/>
            <p:nvPr/>
          </p:nvSpPr>
          <p:spPr>
            <a:xfrm>
              <a:off x="5235527" y="4808505"/>
              <a:ext cx="5751195" cy="3220085"/>
            </a:xfrm>
            <a:custGeom>
              <a:avLst/>
              <a:gdLst/>
              <a:ahLst/>
              <a:cxnLst/>
              <a:rect l="l" t="t" r="r" b="b"/>
              <a:pathLst>
                <a:path w="5751195" h="3220084">
                  <a:moveTo>
                    <a:pt x="2874438" y="0"/>
                  </a:moveTo>
                  <a:lnTo>
                    <a:pt x="2846062" y="7072"/>
                  </a:lnTo>
                  <a:lnTo>
                    <a:pt x="2833163" y="28289"/>
                  </a:lnTo>
                  <a:lnTo>
                    <a:pt x="2833163" y="1861788"/>
                  </a:lnTo>
                  <a:lnTo>
                    <a:pt x="2782076" y="1862129"/>
                  </a:lnTo>
                  <a:lnTo>
                    <a:pt x="2731178" y="1863153"/>
                  </a:lnTo>
                  <a:lnTo>
                    <a:pt x="2680467" y="1864859"/>
                  </a:lnTo>
                  <a:lnTo>
                    <a:pt x="2629945" y="1867249"/>
                  </a:lnTo>
                  <a:lnTo>
                    <a:pt x="2579611" y="1870321"/>
                  </a:lnTo>
                  <a:lnTo>
                    <a:pt x="2529464" y="1874076"/>
                  </a:lnTo>
                  <a:lnTo>
                    <a:pt x="2479506" y="1878514"/>
                  </a:lnTo>
                  <a:lnTo>
                    <a:pt x="2429735" y="1883635"/>
                  </a:lnTo>
                  <a:lnTo>
                    <a:pt x="2380152" y="1889440"/>
                  </a:lnTo>
                  <a:lnTo>
                    <a:pt x="2330756" y="1895927"/>
                  </a:lnTo>
                  <a:lnTo>
                    <a:pt x="2281548" y="1903098"/>
                  </a:lnTo>
                  <a:lnTo>
                    <a:pt x="2232528" y="1910953"/>
                  </a:lnTo>
                  <a:lnTo>
                    <a:pt x="2183695" y="1919491"/>
                  </a:lnTo>
                  <a:lnTo>
                    <a:pt x="2135049" y="1928712"/>
                  </a:lnTo>
                  <a:lnTo>
                    <a:pt x="2086590" y="1938617"/>
                  </a:lnTo>
                  <a:lnTo>
                    <a:pt x="2038318" y="1949206"/>
                  </a:lnTo>
                  <a:lnTo>
                    <a:pt x="1990234" y="1960479"/>
                  </a:lnTo>
                  <a:lnTo>
                    <a:pt x="1942336" y="1972435"/>
                  </a:lnTo>
                  <a:lnTo>
                    <a:pt x="1894625" y="1985076"/>
                  </a:lnTo>
                  <a:lnTo>
                    <a:pt x="1847101" y="1998401"/>
                  </a:lnTo>
                  <a:lnTo>
                    <a:pt x="1799764" y="2012410"/>
                  </a:lnTo>
                  <a:lnTo>
                    <a:pt x="738806" y="1108297"/>
                  </a:lnTo>
                  <a:lnTo>
                    <a:pt x="726354" y="1101224"/>
                  </a:lnTo>
                  <a:lnTo>
                    <a:pt x="711295" y="1098867"/>
                  </a:lnTo>
                  <a:lnTo>
                    <a:pt x="696212" y="1101224"/>
                  </a:lnTo>
                  <a:lnTo>
                    <a:pt x="683688" y="1108297"/>
                  </a:lnTo>
                  <a:lnTo>
                    <a:pt x="675973" y="1126886"/>
                  </a:lnTo>
                  <a:lnTo>
                    <a:pt x="673401" y="1144333"/>
                  </a:lnTo>
                  <a:lnTo>
                    <a:pt x="675973" y="1159446"/>
                  </a:lnTo>
                  <a:lnTo>
                    <a:pt x="683688" y="1171035"/>
                  </a:lnTo>
                  <a:lnTo>
                    <a:pt x="1717087" y="2037556"/>
                  </a:lnTo>
                  <a:lnTo>
                    <a:pt x="1667836" y="2052592"/>
                  </a:lnTo>
                  <a:lnTo>
                    <a:pt x="1618886" y="2068297"/>
                  </a:lnTo>
                  <a:lnTo>
                    <a:pt x="1570242" y="2084666"/>
                  </a:lnTo>
                  <a:lnTo>
                    <a:pt x="1521912" y="2101695"/>
                  </a:lnTo>
                  <a:lnTo>
                    <a:pt x="1473901" y="2119378"/>
                  </a:lnTo>
                  <a:lnTo>
                    <a:pt x="1426215" y="2137712"/>
                  </a:lnTo>
                  <a:lnTo>
                    <a:pt x="1378860" y="2156693"/>
                  </a:lnTo>
                  <a:lnTo>
                    <a:pt x="1331842" y="2176315"/>
                  </a:lnTo>
                  <a:lnTo>
                    <a:pt x="1285168" y="2196576"/>
                  </a:lnTo>
                  <a:lnTo>
                    <a:pt x="1238842" y="2217469"/>
                  </a:lnTo>
                  <a:lnTo>
                    <a:pt x="1192871" y="2238991"/>
                  </a:lnTo>
                  <a:lnTo>
                    <a:pt x="1147261" y="2261137"/>
                  </a:lnTo>
                  <a:lnTo>
                    <a:pt x="1102019" y="2283904"/>
                  </a:lnTo>
                  <a:lnTo>
                    <a:pt x="1057149" y="2307286"/>
                  </a:lnTo>
                  <a:lnTo>
                    <a:pt x="1012658" y="2331279"/>
                  </a:lnTo>
                  <a:lnTo>
                    <a:pt x="968552" y="2355879"/>
                  </a:lnTo>
                  <a:lnTo>
                    <a:pt x="924837" y="2381081"/>
                  </a:lnTo>
                  <a:lnTo>
                    <a:pt x="881520" y="2406882"/>
                  </a:lnTo>
                  <a:lnTo>
                    <a:pt x="838605" y="2433276"/>
                  </a:lnTo>
                  <a:lnTo>
                    <a:pt x="796099" y="2460259"/>
                  </a:lnTo>
                  <a:lnTo>
                    <a:pt x="754008" y="2487828"/>
                  </a:lnTo>
                  <a:lnTo>
                    <a:pt x="712338" y="2515976"/>
                  </a:lnTo>
                  <a:lnTo>
                    <a:pt x="671095" y="2544701"/>
                  </a:lnTo>
                  <a:lnTo>
                    <a:pt x="630285" y="2573997"/>
                  </a:lnTo>
                  <a:lnTo>
                    <a:pt x="589913" y="2603861"/>
                  </a:lnTo>
                  <a:lnTo>
                    <a:pt x="549987" y="2634287"/>
                  </a:lnTo>
                  <a:lnTo>
                    <a:pt x="510512" y="2665272"/>
                  </a:lnTo>
                  <a:lnTo>
                    <a:pt x="471493" y="2696812"/>
                  </a:lnTo>
                  <a:lnTo>
                    <a:pt x="432937" y="2728900"/>
                  </a:lnTo>
                  <a:lnTo>
                    <a:pt x="394851" y="2761535"/>
                  </a:lnTo>
                  <a:lnTo>
                    <a:pt x="357239" y="2794710"/>
                  </a:lnTo>
                  <a:lnTo>
                    <a:pt x="320108" y="2828421"/>
                  </a:lnTo>
                  <a:lnTo>
                    <a:pt x="283464" y="2862665"/>
                  </a:lnTo>
                  <a:lnTo>
                    <a:pt x="247312" y="2897436"/>
                  </a:lnTo>
                  <a:lnTo>
                    <a:pt x="211660" y="2932731"/>
                  </a:lnTo>
                  <a:lnTo>
                    <a:pt x="176512" y="2968545"/>
                  </a:lnTo>
                  <a:lnTo>
                    <a:pt x="141875" y="3004873"/>
                  </a:lnTo>
                  <a:lnTo>
                    <a:pt x="107755" y="3041712"/>
                  </a:lnTo>
                  <a:lnTo>
                    <a:pt x="74158" y="3079056"/>
                  </a:lnTo>
                  <a:lnTo>
                    <a:pt x="41090" y="3116902"/>
                  </a:lnTo>
                  <a:lnTo>
                    <a:pt x="8556" y="3155245"/>
                  </a:lnTo>
                  <a:lnTo>
                    <a:pt x="0" y="3189779"/>
                  </a:lnTo>
                  <a:lnTo>
                    <a:pt x="6681" y="3201158"/>
                  </a:lnTo>
                  <a:lnTo>
                    <a:pt x="22399" y="3205473"/>
                  </a:lnTo>
                  <a:lnTo>
                    <a:pt x="34851" y="3217837"/>
                  </a:lnTo>
                  <a:lnTo>
                    <a:pt x="49911" y="3219603"/>
                  </a:lnTo>
                  <a:lnTo>
                    <a:pt x="64994" y="3214305"/>
                  </a:lnTo>
                  <a:lnTo>
                    <a:pt x="77517" y="3205473"/>
                  </a:lnTo>
                  <a:lnTo>
                    <a:pt x="108786" y="3168049"/>
                  </a:lnTo>
                  <a:lnTo>
                    <a:pt x="140594" y="3131125"/>
                  </a:lnTo>
                  <a:lnTo>
                    <a:pt x="172933" y="3094703"/>
                  </a:lnTo>
                  <a:lnTo>
                    <a:pt x="205795" y="3058786"/>
                  </a:lnTo>
                  <a:lnTo>
                    <a:pt x="239176" y="3023377"/>
                  </a:lnTo>
                  <a:lnTo>
                    <a:pt x="273066" y="2988480"/>
                  </a:lnTo>
                  <a:lnTo>
                    <a:pt x="307460" y="2954096"/>
                  </a:lnTo>
                  <a:lnTo>
                    <a:pt x="342351" y="2920228"/>
                  </a:lnTo>
                  <a:lnTo>
                    <a:pt x="377731" y="2886881"/>
                  </a:lnTo>
                  <a:lnTo>
                    <a:pt x="413594" y="2854055"/>
                  </a:lnTo>
                  <a:lnTo>
                    <a:pt x="449932" y="2821755"/>
                  </a:lnTo>
                  <a:lnTo>
                    <a:pt x="486739" y="2789984"/>
                  </a:lnTo>
                  <a:lnTo>
                    <a:pt x="524008" y="2758743"/>
                  </a:lnTo>
                  <a:lnTo>
                    <a:pt x="561732" y="2728036"/>
                  </a:lnTo>
                  <a:lnTo>
                    <a:pt x="599903" y="2697867"/>
                  </a:lnTo>
                  <a:lnTo>
                    <a:pt x="638516" y="2668237"/>
                  </a:lnTo>
                  <a:lnTo>
                    <a:pt x="677562" y="2639149"/>
                  </a:lnTo>
                  <a:lnTo>
                    <a:pt x="717036" y="2610607"/>
                  </a:lnTo>
                  <a:lnTo>
                    <a:pt x="756930" y="2582613"/>
                  </a:lnTo>
                  <a:lnTo>
                    <a:pt x="797237" y="2555171"/>
                  </a:lnTo>
                  <a:lnTo>
                    <a:pt x="837950" y="2528283"/>
                  </a:lnTo>
                  <a:lnTo>
                    <a:pt x="879063" y="2501951"/>
                  </a:lnTo>
                  <a:lnTo>
                    <a:pt x="920568" y="2476180"/>
                  </a:lnTo>
                  <a:lnTo>
                    <a:pt x="962458" y="2450971"/>
                  </a:lnTo>
                  <a:lnTo>
                    <a:pt x="1004727" y="2426328"/>
                  </a:lnTo>
                  <a:lnTo>
                    <a:pt x="1047367" y="2402254"/>
                  </a:lnTo>
                  <a:lnTo>
                    <a:pt x="1090372" y="2378750"/>
                  </a:lnTo>
                  <a:lnTo>
                    <a:pt x="1133735" y="2355821"/>
                  </a:lnTo>
                  <a:lnTo>
                    <a:pt x="1177448" y="2333469"/>
                  </a:lnTo>
                  <a:lnTo>
                    <a:pt x="1221506" y="2311698"/>
                  </a:lnTo>
                  <a:lnTo>
                    <a:pt x="1265900" y="2290509"/>
                  </a:lnTo>
                  <a:lnTo>
                    <a:pt x="1310624" y="2269905"/>
                  </a:lnTo>
                  <a:lnTo>
                    <a:pt x="1355671" y="2249891"/>
                  </a:lnTo>
                  <a:lnTo>
                    <a:pt x="1401033" y="2230468"/>
                  </a:lnTo>
                  <a:lnTo>
                    <a:pt x="1446705" y="2211639"/>
                  </a:lnTo>
                  <a:lnTo>
                    <a:pt x="1492679" y="2193408"/>
                  </a:lnTo>
                  <a:lnTo>
                    <a:pt x="1538949" y="2175776"/>
                  </a:lnTo>
                  <a:lnTo>
                    <a:pt x="1585506" y="2158748"/>
                  </a:lnTo>
                  <a:lnTo>
                    <a:pt x="1632345" y="2142326"/>
                  </a:lnTo>
                  <a:lnTo>
                    <a:pt x="1679458" y="2126512"/>
                  </a:lnTo>
                  <a:lnTo>
                    <a:pt x="1726839" y="2111310"/>
                  </a:lnTo>
                  <a:lnTo>
                    <a:pt x="1774480" y="2096723"/>
                  </a:lnTo>
                  <a:lnTo>
                    <a:pt x="1822375" y="2082753"/>
                  </a:lnTo>
                  <a:lnTo>
                    <a:pt x="1870516" y="2069403"/>
                  </a:lnTo>
                  <a:lnTo>
                    <a:pt x="1918897" y="2056677"/>
                  </a:lnTo>
                  <a:lnTo>
                    <a:pt x="1967511" y="2044576"/>
                  </a:lnTo>
                  <a:lnTo>
                    <a:pt x="2016350" y="2033104"/>
                  </a:lnTo>
                  <a:lnTo>
                    <a:pt x="2065408" y="2022265"/>
                  </a:lnTo>
                  <a:lnTo>
                    <a:pt x="2114679" y="2012059"/>
                  </a:lnTo>
                  <a:lnTo>
                    <a:pt x="2164154" y="2002492"/>
                  </a:lnTo>
                  <a:lnTo>
                    <a:pt x="2213827" y="1993565"/>
                  </a:lnTo>
                  <a:lnTo>
                    <a:pt x="2263691" y="1985281"/>
                  </a:lnTo>
                  <a:lnTo>
                    <a:pt x="2313739" y="1977643"/>
                  </a:lnTo>
                  <a:lnTo>
                    <a:pt x="2363965" y="1970654"/>
                  </a:lnTo>
                  <a:lnTo>
                    <a:pt x="2414361" y="1964318"/>
                  </a:lnTo>
                  <a:lnTo>
                    <a:pt x="2464920" y="1958636"/>
                  </a:lnTo>
                  <a:lnTo>
                    <a:pt x="2515635" y="1953611"/>
                  </a:lnTo>
                  <a:lnTo>
                    <a:pt x="2566500" y="1949248"/>
                  </a:lnTo>
                  <a:lnTo>
                    <a:pt x="2617507" y="1945548"/>
                  </a:lnTo>
                  <a:lnTo>
                    <a:pt x="2668650" y="1942514"/>
                  </a:lnTo>
                  <a:lnTo>
                    <a:pt x="2719922" y="1940149"/>
                  </a:lnTo>
                  <a:lnTo>
                    <a:pt x="2771315" y="1938456"/>
                  </a:lnTo>
                  <a:lnTo>
                    <a:pt x="2822823" y="1937439"/>
                  </a:lnTo>
                  <a:lnTo>
                    <a:pt x="2874438" y="1937099"/>
                  </a:lnTo>
                  <a:lnTo>
                    <a:pt x="2925880" y="1937428"/>
                  </a:lnTo>
                  <a:lnTo>
                    <a:pt x="2977179" y="1938415"/>
                  </a:lnTo>
                  <a:lnTo>
                    <a:pt x="3028331" y="1940056"/>
                  </a:lnTo>
                  <a:lnTo>
                    <a:pt x="3079329" y="1942349"/>
                  </a:lnTo>
                  <a:lnTo>
                    <a:pt x="3130168" y="1945291"/>
                  </a:lnTo>
                  <a:lnTo>
                    <a:pt x="3180843" y="1948878"/>
                  </a:lnTo>
                  <a:lnTo>
                    <a:pt x="3231349" y="1953110"/>
                  </a:lnTo>
                  <a:lnTo>
                    <a:pt x="3281679" y="1957982"/>
                  </a:lnTo>
                  <a:lnTo>
                    <a:pt x="3331830" y="1963492"/>
                  </a:lnTo>
                  <a:lnTo>
                    <a:pt x="3381794" y="1969637"/>
                  </a:lnTo>
                  <a:lnTo>
                    <a:pt x="3431567" y="1976415"/>
                  </a:lnTo>
                  <a:lnTo>
                    <a:pt x="3481144" y="1983822"/>
                  </a:lnTo>
                  <a:lnTo>
                    <a:pt x="3530518" y="1991856"/>
                  </a:lnTo>
                  <a:lnTo>
                    <a:pt x="3579685" y="2000515"/>
                  </a:lnTo>
                  <a:lnTo>
                    <a:pt x="3628639" y="2009795"/>
                  </a:lnTo>
                  <a:lnTo>
                    <a:pt x="3677375" y="2019694"/>
                  </a:lnTo>
                  <a:lnTo>
                    <a:pt x="3725887" y="2030208"/>
                  </a:lnTo>
                  <a:lnTo>
                    <a:pt x="3774170" y="2041336"/>
                  </a:lnTo>
                  <a:lnTo>
                    <a:pt x="3822218" y="2053075"/>
                  </a:lnTo>
                  <a:lnTo>
                    <a:pt x="3870027" y="2065421"/>
                  </a:lnTo>
                  <a:lnTo>
                    <a:pt x="3917590" y="2078372"/>
                  </a:lnTo>
                  <a:lnTo>
                    <a:pt x="3964902" y="2091925"/>
                  </a:lnTo>
                  <a:lnTo>
                    <a:pt x="4011958" y="2106078"/>
                  </a:lnTo>
                  <a:lnTo>
                    <a:pt x="4058752" y="2120828"/>
                  </a:lnTo>
                  <a:lnTo>
                    <a:pt x="4105279" y="2136171"/>
                  </a:lnTo>
                  <a:lnTo>
                    <a:pt x="4151534" y="2152106"/>
                  </a:lnTo>
                  <a:lnTo>
                    <a:pt x="4197511" y="2168630"/>
                  </a:lnTo>
                  <a:lnTo>
                    <a:pt x="4243204" y="2185739"/>
                  </a:lnTo>
                  <a:lnTo>
                    <a:pt x="4288609" y="2203431"/>
                  </a:lnTo>
                  <a:lnTo>
                    <a:pt x="4333720" y="2221704"/>
                  </a:lnTo>
                  <a:lnTo>
                    <a:pt x="4378531" y="2240554"/>
                  </a:lnTo>
                  <a:lnTo>
                    <a:pt x="4423037" y="2259978"/>
                  </a:lnTo>
                  <a:lnTo>
                    <a:pt x="4467233" y="2279975"/>
                  </a:lnTo>
                  <a:lnTo>
                    <a:pt x="4511113" y="2300541"/>
                  </a:lnTo>
                  <a:lnTo>
                    <a:pt x="4554672" y="2321674"/>
                  </a:lnTo>
                  <a:lnTo>
                    <a:pt x="4597904" y="2343370"/>
                  </a:lnTo>
                  <a:lnTo>
                    <a:pt x="4640804" y="2365628"/>
                  </a:lnTo>
                  <a:lnTo>
                    <a:pt x="4683366" y="2388444"/>
                  </a:lnTo>
                  <a:lnTo>
                    <a:pt x="4725586" y="2411815"/>
                  </a:lnTo>
                  <a:lnTo>
                    <a:pt x="4767457" y="2435739"/>
                  </a:lnTo>
                  <a:lnTo>
                    <a:pt x="4808975" y="2460213"/>
                  </a:lnTo>
                  <a:lnTo>
                    <a:pt x="4850134" y="2485235"/>
                  </a:lnTo>
                  <a:lnTo>
                    <a:pt x="4890928" y="2510801"/>
                  </a:lnTo>
                  <a:lnTo>
                    <a:pt x="4931352" y="2536909"/>
                  </a:lnTo>
                  <a:lnTo>
                    <a:pt x="4971400" y="2563556"/>
                  </a:lnTo>
                  <a:lnTo>
                    <a:pt x="5011068" y="2590739"/>
                  </a:lnTo>
                  <a:lnTo>
                    <a:pt x="5050350" y="2618456"/>
                  </a:lnTo>
                  <a:lnTo>
                    <a:pt x="5089240" y="2646704"/>
                  </a:lnTo>
                  <a:lnTo>
                    <a:pt x="5127733" y="2675480"/>
                  </a:lnTo>
                  <a:lnTo>
                    <a:pt x="5165823" y="2704781"/>
                  </a:lnTo>
                  <a:lnTo>
                    <a:pt x="5203506" y="2734605"/>
                  </a:lnTo>
                  <a:lnTo>
                    <a:pt x="5240775" y="2764949"/>
                  </a:lnTo>
                  <a:lnTo>
                    <a:pt x="5277626" y="2795809"/>
                  </a:lnTo>
                  <a:lnTo>
                    <a:pt x="5314052" y="2827184"/>
                  </a:lnTo>
                  <a:lnTo>
                    <a:pt x="5350049" y="2859071"/>
                  </a:lnTo>
                  <a:lnTo>
                    <a:pt x="5385611" y="2891467"/>
                  </a:lnTo>
                  <a:lnTo>
                    <a:pt x="5420733" y="2924369"/>
                  </a:lnTo>
                  <a:lnTo>
                    <a:pt x="5455409" y="2957774"/>
                  </a:lnTo>
                  <a:lnTo>
                    <a:pt x="5489633" y="2991679"/>
                  </a:lnTo>
                  <a:lnTo>
                    <a:pt x="5523401" y="3026083"/>
                  </a:lnTo>
                  <a:lnTo>
                    <a:pt x="5556707" y="3060982"/>
                  </a:lnTo>
                  <a:lnTo>
                    <a:pt x="5589546" y="3096373"/>
                  </a:lnTo>
                  <a:lnTo>
                    <a:pt x="5621911" y="3132254"/>
                  </a:lnTo>
                  <a:lnTo>
                    <a:pt x="5653799" y="3168621"/>
                  </a:lnTo>
                  <a:lnTo>
                    <a:pt x="5685202" y="3205473"/>
                  </a:lnTo>
                  <a:lnTo>
                    <a:pt x="5687562" y="3212735"/>
                  </a:lnTo>
                  <a:lnTo>
                    <a:pt x="5693791" y="3216463"/>
                  </a:lnTo>
                  <a:lnTo>
                    <a:pt x="5702615" y="3217837"/>
                  </a:lnTo>
                  <a:lnTo>
                    <a:pt x="5712761" y="3218033"/>
                  </a:lnTo>
                  <a:lnTo>
                    <a:pt x="5715121" y="3217837"/>
                  </a:lnTo>
                  <a:lnTo>
                    <a:pt x="5721350" y="3216463"/>
                  </a:lnTo>
                  <a:lnTo>
                    <a:pt x="5730174" y="3212735"/>
                  </a:lnTo>
                  <a:lnTo>
                    <a:pt x="5740320" y="3205473"/>
                  </a:lnTo>
                  <a:lnTo>
                    <a:pt x="5748035" y="3201158"/>
                  </a:lnTo>
                  <a:lnTo>
                    <a:pt x="5750607" y="3189779"/>
                  </a:lnTo>
                  <a:lnTo>
                    <a:pt x="5748035" y="3173691"/>
                  </a:lnTo>
                  <a:lnTo>
                    <a:pt x="5740320" y="3155245"/>
                  </a:lnTo>
                  <a:lnTo>
                    <a:pt x="5708251" y="3116873"/>
                  </a:lnTo>
                  <a:lnTo>
                    <a:pt x="5675645" y="3079049"/>
                  </a:lnTo>
                  <a:lnTo>
                    <a:pt x="5642509" y="3041772"/>
                  </a:lnTo>
                  <a:lnTo>
                    <a:pt x="5608851" y="3005045"/>
                  </a:lnTo>
                  <a:lnTo>
                    <a:pt x="5574677" y="2968868"/>
                  </a:lnTo>
                  <a:lnTo>
                    <a:pt x="5539994" y="2933242"/>
                  </a:lnTo>
                  <a:lnTo>
                    <a:pt x="5504809" y="2898170"/>
                  </a:lnTo>
                  <a:lnTo>
                    <a:pt x="5469130" y="2863652"/>
                  </a:lnTo>
                  <a:lnTo>
                    <a:pt x="5432963" y="2829689"/>
                  </a:lnTo>
                  <a:lnTo>
                    <a:pt x="5396316" y="2796283"/>
                  </a:lnTo>
                  <a:lnTo>
                    <a:pt x="5359194" y="2763434"/>
                  </a:lnTo>
                  <a:lnTo>
                    <a:pt x="5321606" y="2731145"/>
                  </a:lnTo>
                  <a:lnTo>
                    <a:pt x="5283558" y="2699417"/>
                  </a:lnTo>
                  <a:lnTo>
                    <a:pt x="5245056" y="2668250"/>
                  </a:lnTo>
                  <a:lnTo>
                    <a:pt x="5206109" y="2637646"/>
                  </a:lnTo>
                  <a:lnTo>
                    <a:pt x="5166723" y="2607606"/>
                  </a:lnTo>
                  <a:lnTo>
                    <a:pt x="5126905" y="2578131"/>
                  </a:lnTo>
                  <a:lnTo>
                    <a:pt x="5086663" y="2549224"/>
                  </a:lnTo>
                  <a:lnTo>
                    <a:pt x="5046002" y="2520884"/>
                  </a:lnTo>
                  <a:lnTo>
                    <a:pt x="5004930" y="2493113"/>
                  </a:lnTo>
                  <a:lnTo>
                    <a:pt x="4963453" y="2465913"/>
                  </a:lnTo>
                  <a:lnTo>
                    <a:pt x="4921580" y="2439284"/>
                  </a:lnTo>
                  <a:lnTo>
                    <a:pt x="4879317" y="2413228"/>
                  </a:lnTo>
                  <a:lnTo>
                    <a:pt x="4836671" y="2387747"/>
                  </a:lnTo>
                  <a:lnTo>
                    <a:pt x="4793648" y="2362841"/>
                  </a:lnTo>
                  <a:lnTo>
                    <a:pt x="4750256" y="2338511"/>
                  </a:lnTo>
                  <a:lnTo>
                    <a:pt x="4706502" y="2314760"/>
                  </a:lnTo>
                  <a:lnTo>
                    <a:pt x="4662393" y="2291588"/>
                  </a:lnTo>
                  <a:lnTo>
                    <a:pt x="4617936" y="2268996"/>
                  </a:lnTo>
                  <a:lnTo>
                    <a:pt x="4573137" y="2246985"/>
                  </a:lnTo>
                  <a:lnTo>
                    <a:pt x="4528004" y="2225558"/>
                  </a:lnTo>
                  <a:lnTo>
                    <a:pt x="4482543" y="2204715"/>
                  </a:lnTo>
                  <a:lnTo>
                    <a:pt x="4436763" y="2184457"/>
                  </a:lnTo>
                  <a:lnTo>
                    <a:pt x="4390669" y="2164786"/>
                  </a:lnTo>
                  <a:lnTo>
                    <a:pt x="4344268" y="2145703"/>
                  </a:lnTo>
                  <a:lnTo>
                    <a:pt x="4297568" y="2127209"/>
                  </a:lnTo>
                  <a:lnTo>
                    <a:pt x="4250576" y="2109306"/>
                  </a:lnTo>
                  <a:lnTo>
                    <a:pt x="4203298" y="2091994"/>
                  </a:lnTo>
                  <a:lnTo>
                    <a:pt x="4155741" y="2075275"/>
                  </a:lnTo>
                  <a:lnTo>
                    <a:pt x="5189140" y="1171035"/>
                  </a:lnTo>
                  <a:lnTo>
                    <a:pt x="5196855" y="1154142"/>
                  </a:lnTo>
                  <a:lnTo>
                    <a:pt x="5199427" y="1139618"/>
                  </a:lnTo>
                  <a:lnTo>
                    <a:pt x="5196855" y="1125118"/>
                  </a:lnTo>
                  <a:lnTo>
                    <a:pt x="5189140" y="1108297"/>
                  </a:lnTo>
                  <a:lnTo>
                    <a:pt x="5170634" y="1101224"/>
                  </a:lnTo>
                  <a:lnTo>
                    <a:pt x="5154723" y="1098867"/>
                  </a:lnTo>
                  <a:lnTo>
                    <a:pt x="5138812" y="1101224"/>
                  </a:lnTo>
                  <a:lnTo>
                    <a:pt x="5120306" y="1108297"/>
                  </a:lnTo>
                  <a:lnTo>
                    <a:pt x="4073064" y="2050129"/>
                  </a:lnTo>
                  <a:lnTo>
                    <a:pt x="4026119" y="2034102"/>
                  </a:lnTo>
                  <a:lnTo>
                    <a:pt x="3978724" y="2018789"/>
                  </a:lnTo>
                  <a:lnTo>
                    <a:pt x="3930901" y="2004188"/>
                  </a:lnTo>
                  <a:lnTo>
                    <a:pt x="3882669" y="1990300"/>
                  </a:lnTo>
                  <a:lnTo>
                    <a:pt x="3834049" y="1977125"/>
                  </a:lnTo>
                  <a:lnTo>
                    <a:pt x="3785061" y="1964663"/>
                  </a:lnTo>
                  <a:lnTo>
                    <a:pt x="3735725" y="1952913"/>
                  </a:lnTo>
                  <a:lnTo>
                    <a:pt x="3686063" y="1941876"/>
                  </a:lnTo>
                  <a:lnTo>
                    <a:pt x="3636094" y="1931552"/>
                  </a:lnTo>
                  <a:lnTo>
                    <a:pt x="3585838" y="1921940"/>
                  </a:lnTo>
                  <a:lnTo>
                    <a:pt x="3535316" y="1913040"/>
                  </a:lnTo>
                  <a:lnTo>
                    <a:pt x="3484549" y="1904852"/>
                  </a:lnTo>
                  <a:lnTo>
                    <a:pt x="3433556" y="1897377"/>
                  </a:lnTo>
                  <a:lnTo>
                    <a:pt x="3382358" y="1890615"/>
                  </a:lnTo>
                  <a:lnTo>
                    <a:pt x="3330976" y="1884564"/>
                  </a:lnTo>
                  <a:lnTo>
                    <a:pt x="3279429" y="1879225"/>
                  </a:lnTo>
                  <a:lnTo>
                    <a:pt x="3227739" y="1874599"/>
                  </a:lnTo>
                  <a:lnTo>
                    <a:pt x="3175925" y="1870684"/>
                  </a:lnTo>
                  <a:lnTo>
                    <a:pt x="3124007" y="1867481"/>
                  </a:lnTo>
                  <a:lnTo>
                    <a:pt x="3072007" y="1864990"/>
                  </a:lnTo>
                  <a:lnTo>
                    <a:pt x="3019945" y="1863211"/>
                  </a:lnTo>
                  <a:lnTo>
                    <a:pt x="2967840" y="1862144"/>
                  </a:lnTo>
                  <a:lnTo>
                    <a:pt x="2915713" y="1861788"/>
                  </a:lnTo>
                  <a:lnTo>
                    <a:pt x="2915713" y="28289"/>
                  </a:lnTo>
                  <a:lnTo>
                    <a:pt x="2902815" y="7072"/>
                  </a:lnTo>
                  <a:lnTo>
                    <a:pt x="2874438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06000" y="5603748"/>
              <a:ext cx="818515" cy="748665"/>
            </a:xfrm>
            <a:custGeom>
              <a:avLst/>
              <a:gdLst/>
              <a:ahLst/>
              <a:cxnLst/>
              <a:rect l="l" t="t" r="r" b="b"/>
              <a:pathLst>
                <a:path w="818515" h="748664">
                  <a:moveTo>
                    <a:pt x="409194" y="0"/>
                  </a:moveTo>
                  <a:lnTo>
                    <a:pt x="357877" y="2915"/>
                  </a:lnTo>
                  <a:lnTo>
                    <a:pt x="308459" y="11426"/>
                  </a:lnTo>
                  <a:lnTo>
                    <a:pt x="261324" y="25184"/>
                  </a:lnTo>
                  <a:lnTo>
                    <a:pt x="216855" y="43837"/>
                  </a:lnTo>
                  <a:lnTo>
                    <a:pt x="175438" y="67034"/>
                  </a:lnTo>
                  <a:lnTo>
                    <a:pt x="137455" y="94426"/>
                  </a:lnTo>
                  <a:lnTo>
                    <a:pt x="103291" y="125660"/>
                  </a:lnTo>
                  <a:lnTo>
                    <a:pt x="73329" y="160388"/>
                  </a:lnTo>
                  <a:lnTo>
                    <a:pt x="47955" y="198257"/>
                  </a:lnTo>
                  <a:lnTo>
                    <a:pt x="27550" y="238918"/>
                  </a:lnTo>
                  <a:lnTo>
                    <a:pt x="12500" y="282019"/>
                  </a:lnTo>
                  <a:lnTo>
                    <a:pt x="3189" y="327211"/>
                  </a:lnTo>
                  <a:lnTo>
                    <a:pt x="0" y="374141"/>
                  </a:lnTo>
                  <a:lnTo>
                    <a:pt x="3189" y="421072"/>
                  </a:lnTo>
                  <a:lnTo>
                    <a:pt x="12500" y="466264"/>
                  </a:lnTo>
                  <a:lnTo>
                    <a:pt x="27550" y="509365"/>
                  </a:lnTo>
                  <a:lnTo>
                    <a:pt x="47955" y="550026"/>
                  </a:lnTo>
                  <a:lnTo>
                    <a:pt x="73329" y="587895"/>
                  </a:lnTo>
                  <a:lnTo>
                    <a:pt x="103291" y="622623"/>
                  </a:lnTo>
                  <a:lnTo>
                    <a:pt x="137455" y="653857"/>
                  </a:lnTo>
                  <a:lnTo>
                    <a:pt x="175438" y="681249"/>
                  </a:lnTo>
                  <a:lnTo>
                    <a:pt x="216855" y="704446"/>
                  </a:lnTo>
                  <a:lnTo>
                    <a:pt x="261324" y="723099"/>
                  </a:lnTo>
                  <a:lnTo>
                    <a:pt x="308459" y="736857"/>
                  </a:lnTo>
                  <a:lnTo>
                    <a:pt x="357877" y="745368"/>
                  </a:lnTo>
                  <a:lnTo>
                    <a:pt x="409194" y="748283"/>
                  </a:lnTo>
                  <a:lnTo>
                    <a:pt x="460510" y="745368"/>
                  </a:lnTo>
                  <a:lnTo>
                    <a:pt x="509928" y="736857"/>
                  </a:lnTo>
                  <a:lnTo>
                    <a:pt x="557063" y="723099"/>
                  </a:lnTo>
                  <a:lnTo>
                    <a:pt x="601532" y="704446"/>
                  </a:lnTo>
                  <a:lnTo>
                    <a:pt x="642949" y="681249"/>
                  </a:lnTo>
                  <a:lnTo>
                    <a:pt x="680932" y="653857"/>
                  </a:lnTo>
                  <a:lnTo>
                    <a:pt x="715096" y="622623"/>
                  </a:lnTo>
                  <a:lnTo>
                    <a:pt x="745058" y="587895"/>
                  </a:lnTo>
                  <a:lnTo>
                    <a:pt x="770432" y="550026"/>
                  </a:lnTo>
                  <a:lnTo>
                    <a:pt x="790837" y="509365"/>
                  </a:lnTo>
                  <a:lnTo>
                    <a:pt x="805887" y="466264"/>
                  </a:lnTo>
                  <a:lnTo>
                    <a:pt x="815198" y="421072"/>
                  </a:lnTo>
                  <a:lnTo>
                    <a:pt x="818388" y="374141"/>
                  </a:lnTo>
                  <a:lnTo>
                    <a:pt x="815198" y="327211"/>
                  </a:lnTo>
                  <a:lnTo>
                    <a:pt x="805887" y="282019"/>
                  </a:lnTo>
                  <a:lnTo>
                    <a:pt x="790837" y="238918"/>
                  </a:lnTo>
                  <a:lnTo>
                    <a:pt x="770432" y="198257"/>
                  </a:lnTo>
                  <a:lnTo>
                    <a:pt x="745058" y="160388"/>
                  </a:lnTo>
                  <a:lnTo>
                    <a:pt x="715096" y="125660"/>
                  </a:lnTo>
                  <a:lnTo>
                    <a:pt x="680932" y="94426"/>
                  </a:lnTo>
                  <a:lnTo>
                    <a:pt x="642949" y="67034"/>
                  </a:lnTo>
                  <a:lnTo>
                    <a:pt x="601532" y="43837"/>
                  </a:lnTo>
                  <a:lnTo>
                    <a:pt x="557063" y="25184"/>
                  </a:lnTo>
                  <a:lnTo>
                    <a:pt x="509928" y="11426"/>
                  </a:lnTo>
                  <a:lnTo>
                    <a:pt x="460510" y="2915"/>
                  </a:lnTo>
                  <a:lnTo>
                    <a:pt x="409194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00772" y="4494276"/>
              <a:ext cx="818515" cy="748665"/>
            </a:xfrm>
            <a:custGeom>
              <a:avLst/>
              <a:gdLst/>
              <a:ahLst/>
              <a:cxnLst/>
              <a:rect l="l" t="t" r="r" b="b"/>
              <a:pathLst>
                <a:path w="818515" h="748664">
                  <a:moveTo>
                    <a:pt x="409194" y="0"/>
                  </a:moveTo>
                  <a:lnTo>
                    <a:pt x="357877" y="2915"/>
                  </a:lnTo>
                  <a:lnTo>
                    <a:pt x="308459" y="11426"/>
                  </a:lnTo>
                  <a:lnTo>
                    <a:pt x="261324" y="25184"/>
                  </a:lnTo>
                  <a:lnTo>
                    <a:pt x="216855" y="43837"/>
                  </a:lnTo>
                  <a:lnTo>
                    <a:pt x="175438" y="67034"/>
                  </a:lnTo>
                  <a:lnTo>
                    <a:pt x="137455" y="94426"/>
                  </a:lnTo>
                  <a:lnTo>
                    <a:pt x="103291" y="125660"/>
                  </a:lnTo>
                  <a:lnTo>
                    <a:pt x="73329" y="160388"/>
                  </a:lnTo>
                  <a:lnTo>
                    <a:pt x="47955" y="198257"/>
                  </a:lnTo>
                  <a:lnTo>
                    <a:pt x="27550" y="238918"/>
                  </a:lnTo>
                  <a:lnTo>
                    <a:pt x="12500" y="282019"/>
                  </a:lnTo>
                  <a:lnTo>
                    <a:pt x="3189" y="327211"/>
                  </a:lnTo>
                  <a:lnTo>
                    <a:pt x="0" y="374141"/>
                  </a:lnTo>
                  <a:lnTo>
                    <a:pt x="3189" y="421072"/>
                  </a:lnTo>
                  <a:lnTo>
                    <a:pt x="12500" y="466264"/>
                  </a:lnTo>
                  <a:lnTo>
                    <a:pt x="27550" y="509365"/>
                  </a:lnTo>
                  <a:lnTo>
                    <a:pt x="47955" y="550026"/>
                  </a:lnTo>
                  <a:lnTo>
                    <a:pt x="73329" y="587895"/>
                  </a:lnTo>
                  <a:lnTo>
                    <a:pt x="103291" y="622623"/>
                  </a:lnTo>
                  <a:lnTo>
                    <a:pt x="137455" y="653857"/>
                  </a:lnTo>
                  <a:lnTo>
                    <a:pt x="175438" y="681249"/>
                  </a:lnTo>
                  <a:lnTo>
                    <a:pt x="216855" y="704446"/>
                  </a:lnTo>
                  <a:lnTo>
                    <a:pt x="261324" y="723099"/>
                  </a:lnTo>
                  <a:lnTo>
                    <a:pt x="308459" y="736857"/>
                  </a:lnTo>
                  <a:lnTo>
                    <a:pt x="357877" y="745368"/>
                  </a:lnTo>
                  <a:lnTo>
                    <a:pt x="409194" y="748284"/>
                  </a:lnTo>
                  <a:lnTo>
                    <a:pt x="460510" y="745368"/>
                  </a:lnTo>
                  <a:lnTo>
                    <a:pt x="509928" y="736857"/>
                  </a:lnTo>
                  <a:lnTo>
                    <a:pt x="557063" y="723099"/>
                  </a:lnTo>
                  <a:lnTo>
                    <a:pt x="601532" y="704446"/>
                  </a:lnTo>
                  <a:lnTo>
                    <a:pt x="642949" y="681249"/>
                  </a:lnTo>
                  <a:lnTo>
                    <a:pt x="680932" y="653857"/>
                  </a:lnTo>
                  <a:lnTo>
                    <a:pt x="715096" y="622623"/>
                  </a:lnTo>
                  <a:lnTo>
                    <a:pt x="745058" y="587895"/>
                  </a:lnTo>
                  <a:lnTo>
                    <a:pt x="770432" y="550026"/>
                  </a:lnTo>
                  <a:lnTo>
                    <a:pt x="790837" y="509365"/>
                  </a:lnTo>
                  <a:lnTo>
                    <a:pt x="805887" y="466264"/>
                  </a:lnTo>
                  <a:lnTo>
                    <a:pt x="815198" y="421072"/>
                  </a:lnTo>
                  <a:lnTo>
                    <a:pt x="818387" y="374141"/>
                  </a:lnTo>
                  <a:lnTo>
                    <a:pt x="815198" y="327211"/>
                  </a:lnTo>
                  <a:lnTo>
                    <a:pt x="805887" y="282019"/>
                  </a:lnTo>
                  <a:lnTo>
                    <a:pt x="790837" y="238918"/>
                  </a:lnTo>
                  <a:lnTo>
                    <a:pt x="770432" y="198257"/>
                  </a:lnTo>
                  <a:lnTo>
                    <a:pt x="745058" y="160388"/>
                  </a:lnTo>
                  <a:lnTo>
                    <a:pt x="715096" y="125660"/>
                  </a:lnTo>
                  <a:lnTo>
                    <a:pt x="680932" y="94426"/>
                  </a:lnTo>
                  <a:lnTo>
                    <a:pt x="642949" y="67034"/>
                  </a:lnTo>
                  <a:lnTo>
                    <a:pt x="601532" y="43837"/>
                  </a:lnTo>
                  <a:lnTo>
                    <a:pt x="557063" y="25184"/>
                  </a:lnTo>
                  <a:lnTo>
                    <a:pt x="509928" y="11426"/>
                  </a:lnTo>
                  <a:lnTo>
                    <a:pt x="460510" y="2915"/>
                  </a:lnTo>
                  <a:lnTo>
                    <a:pt x="409194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94019" y="5503164"/>
              <a:ext cx="818515" cy="748665"/>
            </a:xfrm>
            <a:custGeom>
              <a:avLst/>
              <a:gdLst/>
              <a:ahLst/>
              <a:cxnLst/>
              <a:rect l="l" t="t" r="r" b="b"/>
              <a:pathLst>
                <a:path w="818514" h="748664">
                  <a:moveTo>
                    <a:pt x="409193" y="0"/>
                  </a:moveTo>
                  <a:lnTo>
                    <a:pt x="357877" y="2915"/>
                  </a:lnTo>
                  <a:lnTo>
                    <a:pt x="308459" y="11426"/>
                  </a:lnTo>
                  <a:lnTo>
                    <a:pt x="261324" y="25184"/>
                  </a:lnTo>
                  <a:lnTo>
                    <a:pt x="216855" y="43837"/>
                  </a:lnTo>
                  <a:lnTo>
                    <a:pt x="175438" y="67034"/>
                  </a:lnTo>
                  <a:lnTo>
                    <a:pt x="137455" y="94426"/>
                  </a:lnTo>
                  <a:lnTo>
                    <a:pt x="103291" y="125660"/>
                  </a:lnTo>
                  <a:lnTo>
                    <a:pt x="73329" y="160388"/>
                  </a:lnTo>
                  <a:lnTo>
                    <a:pt x="47955" y="198257"/>
                  </a:lnTo>
                  <a:lnTo>
                    <a:pt x="27550" y="238918"/>
                  </a:lnTo>
                  <a:lnTo>
                    <a:pt x="12500" y="282019"/>
                  </a:lnTo>
                  <a:lnTo>
                    <a:pt x="3189" y="327211"/>
                  </a:lnTo>
                  <a:lnTo>
                    <a:pt x="0" y="374141"/>
                  </a:lnTo>
                  <a:lnTo>
                    <a:pt x="3189" y="421072"/>
                  </a:lnTo>
                  <a:lnTo>
                    <a:pt x="12500" y="466264"/>
                  </a:lnTo>
                  <a:lnTo>
                    <a:pt x="27550" y="509365"/>
                  </a:lnTo>
                  <a:lnTo>
                    <a:pt x="47955" y="550026"/>
                  </a:lnTo>
                  <a:lnTo>
                    <a:pt x="73329" y="587895"/>
                  </a:lnTo>
                  <a:lnTo>
                    <a:pt x="103291" y="622623"/>
                  </a:lnTo>
                  <a:lnTo>
                    <a:pt x="137455" y="653857"/>
                  </a:lnTo>
                  <a:lnTo>
                    <a:pt x="175438" y="681249"/>
                  </a:lnTo>
                  <a:lnTo>
                    <a:pt x="216855" y="704446"/>
                  </a:lnTo>
                  <a:lnTo>
                    <a:pt x="261324" y="723099"/>
                  </a:lnTo>
                  <a:lnTo>
                    <a:pt x="308459" y="736857"/>
                  </a:lnTo>
                  <a:lnTo>
                    <a:pt x="357877" y="745368"/>
                  </a:lnTo>
                  <a:lnTo>
                    <a:pt x="409193" y="748284"/>
                  </a:lnTo>
                  <a:lnTo>
                    <a:pt x="460510" y="745368"/>
                  </a:lnTo>
                  <a:lnTo>
                    <a:pt x="509928" y="736857"/>
                  </a:lnTo>
                  <a:lnTo>
                    <a:pt x="557063" y="723099"/>
                  </a:lnTo>
                  <a:lnTo>
                    <a:pt x="601532" y="704446"/>
                  </a:lnTo>
                  <a:lnTo>
                    <a:pt x="642949" y="681249"/>
                  </a:lnTo>
                  <a:lnTo>
                    <a:pt x="680932" y="653857"/>
                  </a:lnTo>
                  <a:lnTo>
                    <a:pt x="715096" y="622623"/>
                  </a:lnTo>
                  <a:lnTo>
                    <a:pt x="745058" y="587895"/>
                  </a:lnTo>
                  <a:lnTo>
                    <a:pt x="770432" y="550026"/>
                  </a:lnTo>
                  <a:lnTo>
                    <a:pt x="790837" y="509365"/>
                  </a:lnTo>
                  <a:lnTo>
                    <a:pt x="805887" y="466264"/>
                  </a:lnTo>
                  <a:lnTo>
                    <a:pt x="815198" y="421072"/>
                  </a:lnTo>
                  <a:lnTo>
                    <a:pt x="818388" y="374141"/>
                  </a:lnTo>
                  <a:lnTo>
                    <a:pt x="815198" y="327211"/>
                  </a:lnTo>
                  <a:lnTo>
                    <a:pt x="805887" y="282019"/>
                  </a:lnTo>
                  <a:lnTo>
                    <a:pt x="790837" y="238918"/>
                  </a:lnTo>
                  <a:lnTo>
                    <a:pt x="770432" y="198257"/>
                  </a:lnTo>
                  <a:lnTo>
                    <a:pt x="745058" y="160388"/>
                  </a:lnTo>
                  <a:lnTo>
                    <a:pt x="715096" y="125660"/>
                  </a:lnTo>
                  <a:lnTo>
                    <a:pt x="680932" y="94426"/>
                  </a:lnTo>
                  <a:lnTo>
                    <a:pt x="642949" y="67034"/>
                  </a:lnTo>
                  <a:lnTo>
                    <a:pt x="601532" y="43837"/>
                  </a:lnTo>
                  <a:lnTo>
                    <a:pt x="557063" y="25184"/>
                  </a:lnTo>
                  <a:lnTo>
                    <a:pt x="509928" y="11426"/>
                  </a:lnTo>
                  <a:lnTo>
                    <a:pt x="460510" y="2915"/>
                  </a:lnTo>
                  <a:lnTo>
                    <a:pt x="409193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938007" y="4672965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31890" y="5682741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44125" y="5783021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49729" y="5093995"/>
            <a:ext cx="3449320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over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Internet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(IM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user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directories,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instance)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93567" y="1933193"/>
            <a:ext cx="10870565" cy="18789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Directory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services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critical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functioning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most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enterprise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networks.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They: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850">
              <a:latin typeface="Lucida Sans Unicode"/>
              <a:cs typeface="Lucida Sans Unicode"/>
            </a:endParaRPr>
          </a:p>
          <a:p>
            <a:pPr marL="2712085" marR="2938780" indent="-447040">
              <a:lnSpc>
                <a:spcPct val="114100"/>
              </a:lnSpc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Deal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confidentiality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information,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integrity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information,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DoS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92967" y="5198516"/>
            <a:ext cx="3942715" cy="1555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Have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Common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Name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(CN)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ib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X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r>
              <a:rPr sz="2200" spc="-160" dirty="0">
                <a:solidFill>
                  <a:srgbClr val="3E3E3E"/>
                </a:solidFill>
                <a:latin typeface="Lucida Sans Unicode"/>
                <a:cs typeface="Lucida Sans Unicode"/>
              </a:rPr>
              <a:t>5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09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di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ital 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ce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tificat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commonly 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configured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FQDN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08396" y="306451"/>
            <a:ext cx="4839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solidFill>
                  <a:srgbClr val="3E3E3E"/>
                </a:solidFill>
              </a:rPr>
              <a:t>Federation</a:t>
            </a:r>
            <a:r>
              <a:rPr spc="-155" dirty="0">
                <a:solidFill>
                  <a:srgbClr val="3E3E3E"/>
                </a:solidFill>
              </a:rPr>
              <a:t> </a:t>
            </a:r>
            <a:r>
              <a:rPr spc="175" dirty="0">
                <a:solidFill>
                  <a:srgbClr val="3E3E3E"/>
                </a:solidFill>
              </a:rPr>
              <a:t>and</a:t>
            </a:r>
            <a:r>
              <a:rPr spc="-155" dirty="0">
                <a:solidFill>
                  <a:srgbClr val="3E3E3E"/>
                </a:solidFill>
              </a:rPr>
              <a:t> </a:t>
            </a:r>
            <a:r>
              <a:rPr spc="120" dirty="0">
                <a:solidFill>
                  <a:srgbClr val="3E3E3E"/>
                </a:solidFill>
              </a:rPr>
              <a:t>Attestation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4315" y="760476"/>
            <a:ext cx="669645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06266" y="1278127"/>
            <a:ext cx="103543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75" dirty="0">
                <a:latin typeface="Lucida Sans Unicode"/>
                <a:cs typeface="Lucida Sans Unicode"/>
              </a:rPr>
              <a:t>An</a:t>
            </a:r>
            <a:r>
              <a:rPr sz="2200" spc="-125" dirty="0">
                <a:latin typeface="Lucida Sans Unicode"/>
                <a:cs typeface="Lucida Sans Unicode"/>
              </a:rPr>
              <a:t> </a:t>
            </a:r>
            <a:r>
              <a:rPr sz="2200" spc="-20" dirty="0">
                <a:latin typeface="Lucida Sans Unicode"/>
                <a:cs typeface="Lucida Sans Unicode"/>
              </a:rPr>
              <a:t>ov</a:t>
            </a:r>
            <a:r>
              <a:rPr sz="2200" spc="-15" dirty="0">
                <a:latin typeface="Lucida Sans Unicode"/>
                <a:cs typeface="Lucida Sans Unicode"/>
              </a:rPr>
              <a:t>e</a:t>
            </a:r>
            <a:r>
              <a:rPr sz="2200" spc="-25" dirty="0">
                <a:latin typeface="Lucida Sans Unicode"/>
                <a:cs typeface="Lucida Sans Unicode"/>
              </a:rPr>
              <a:t>r</a:t>
            </a:r>
            <a:r>
              <a:rPr sz="2200" spc="-20" dirty="0">
                <a:latin typeface="Lucida Sans Unicode"/>
                <a:cs typeface="Lucida Sans Unicode"/>
              </a:rPr>
              <a:t>v</a:t>
            </a:r>
            <a:r>
              <a:rPr sz="2200" spc="-25" dirty="0">
                <a:latin typeface="Lucida Sans Unicode"/>
                <a:cs typeface="Lucida Sans Unicode"/>
              </a:rPr>
              <a:t>iew</a:t>
            </a:r>
            <a:r>
              <a:rPr sz="2200" spc="-114" dirty="0">
                <a:latin typeface="Lucida Sans Unicode"/>
                <a:cs typeface="Lucida Sans Unicode"/>
              </a:rPr>
              <a:t> </a:t>
            </a:r>
            <a:r>
              <a:rPr sz="2200" spc="-45" dirty="0">
                <a:latin typeface="Lucida Sans Unicode"/>
                <a:cs typeface="Lucida Sans Unicode"/>
              </a:rPr>
              <a:t>of</a:t>
            </a:r>
            <a:r>
              <a:rPr sz="2200" spc="-130" dirty="0">
                <a:latin typeface="Lucida Sans Unicode"/>
                <a:cs typeface="Lucida Sans Unicode"/>
              </a:rPr>
              <a:t> </a:t>
            </a:r>
            <a:r>
              <a:rPr sz="2200" spc="-25" dirty="0">
                <a:latin typeface="Lucida Sans Unicode"/>
                <a:cs typeface="Lucida Sans Unicode"/>
              </a:rPr>
              <a:t>the</a:t>
            </a:r>
            <a:r>
              <a:rPr sz="2200" spc="-110" dirty="0">
                <a:latin typeface="Lucida Sans Unicode"/>
                <a:cs typeface="Lucida Sans Unicode"/>
              </a:rPr>
              <a:t> </a:t>
            </a:r>
            <a:r>
              <a:rPr sz="2200" spc="-20" dirty="0">
                <a:latin typeface="Lucida Sans Unicode"/>
                <a:cs typeface="Lucida Sans Unicode"/>
              </a:rPr>
              <a:t>Feder</a:t>
            </a:r>
            <a:r>
              <a:rPr sz="2200" spc="-10" dirty="0">
                <a:latin typeface="Lucida Sans Unicode"/>
                <a:cs typeface="Lucida Sans Unicode"/>
              </a:rPr>
              <a:t>a</a:t>
            </a:r>
            <a:r>
              <a:rPr sz="2200" spc="-25" dirty="0">
                <a:latin typeface="Lucida Sans Unicode"/>
                <a:cs typeface="Lucida Sans Unicode"/>
              </a:rPr>
              <a:t>t</a:t>
            </a:r>
            <a:r>
              <a:rPr sz="2200" spc="-20" dirty="0">
                <a:latin typeface="Lucida Sans Unicode"/>
                <a:cs typeface="Lucida Sans Unicode"/>
              </a:rPr>
              <a:t>e</a:t>
            </a:r>
            <a:r>
              <a:rPr sz="2200" spc="-40" dirty="0">
                <a:latin typeface="Lucida Sans Unicode"/>
                <a:cs typeface="Lucida Sans Unicode"/>
              </a:rPr>
              <a:t>d</a:t>
            </a:r>
            <a:r>
              <a:rPr sz="2200" spc="-114" dirty="0">
                <a:latin typeface="Lucida Sans Unicode"/>
                <a:cs typeface="Lucida Sans Unicode"/>
              </a:rPr>
              <a:t> </a:t>
            </a:r>
            <a:r>
              <a:rPr sz="2200" spc="-40" dirty="0">
                <a:latin typeface="Lucida Sans Unicode"/>
                <a:cs typeface="Lucida Sans Unicode"/>
              </a:rPr>
              <a:t>Identity</a:t>
            </a:r>
            <a:r>
              <a:rPr sz="2200" spc="-100" dirty="0">
                <a:latin typeface="Lucida Sans Unicode"/>
                <a:cs typeface="Lucida Sans Unicode"/>
              </a:rPr>
              <a:t> </a:t>
            </a:r>
            <a:r>
              <a:rPr sz="2200" spc="-15" dirty="0">
                <a:latin typeface="Lucida Sans Unicode"/>
                <a:cs typeface="Lucida Sans Unicode"/>
              </a:rPr>
              <a:t>Management</a:t>
            </a:r>
            <a:r>
              <a:rPr sz="2200" spc="-100" dirty="0">
                <a:latin typeface="Lucida Sans Unicode"/>
                <a:cs typeface="Lucida Sans Unicode"/>
              </a:rPr>
              <a:t> </a:t>
            </a:r>
            <a:r>
              <a:rPr sz="2200" spc="-25" dirty="0">
                <a:latin typeface="Lucida Sans Unicode"/>
                <a:cs typeface="Lucida Sans Unicode"/>
              </a:rPr>
              <a:t>pro</a:t>
            </a:r>
            <a:r>
              <a:rPr sz="2200" spc="-65" dirty="0">
                <a:latin typeface="Lucida Sans Unicode"/>
                <a:cs typeface="Lucida Sans Unicode"/>
              </a:rPr>
              <a:t>ces</a:t>
            </a:r>
            <a:r>
              <a:rPr sz="2200" spc="-55" dirty="0">
                <a:latin typeface="Lucida Sans Unicode"/>
                <a:cs typeface="Lucida Sans Unicode"/>
              </a:rPr>
              <a:t>s</a:t>
            </a:r>
            <a:r>
              <a:rPr sz="2200" spc="-105" dirty="0">
                <a:latin typeface="Lucida Sans Unicode"/>
                <a:cs typeface="Lucida Sans Unicode"/>
              </a:rPr>
              <a:t> </a:t>
            </a:r>
            <a:r>
              <a:rPr sz="2200" spc="-35" dirty="0">
                <a:latin typeface="Lucida Sans Unicode"/>
                <a:cs typeface="Lucida Sans Unicode"/>
              </a:rPr>
              <a:t>can</a:t>
            </a:r>
            <a:r>
              <a:rPr sz="2200" spc="-114" dirty="0">
                <a:latin typeface="Lucida Sans Unicode"/>
                <a:cs typeface="Lucida Sans Unicode"/>
              </a:rPr>
              <a:t> </a:t>
            </a:r>
            <a:r>
              <a:rPr sz="2200" spc="-20" dirty="0">
                <a:latin typeface="Lucida Sans Unicode"/>
                <a:cs typeface="Lucida Sans Unicode"/>
              </a:rPr>
              <a:t>be</a:t>
            </a:r>
            <a:r>
              <a:rPr sz="2200" spc="-120" dirty="0">
                <a:latin typeface="Lucida Sans Unicode"/>
                <a:cs typeface="Lucida Sans Unicode"/>
              </a:rPr>
              <a:t> </a:t>
            </a:r>
            <a:r>
              <a:rPr sz="2200" spc="-25" dirty="0">
                <a:latin typeface="Lucida Sans Unicode"/>
                <a:cs typeface="Lucida Sans Unicode"/>
              </a:rPr>
              <a:t>seen</a:t>
            </a:r>
            <a:r>
              <a:rPr sz="2200" spc="-100" dirty="0">
                <a:latin typeface="Lucida Sans Unicode"/>
                <a:cs typeface="Lucida Sans Unicode"/>
              </a:rPr>
              <a:t> </a:t>
            </a:r>
            <a:r>
              <a:rPr sz="2200" spc="-40" dirty="0">
                <a:latin typeface="Lucida Sans Unicode"/>
                <a:cs typeface="Lucida Sans Unicode"/>
              </a:rPr>
              <a:t>below.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58211" y="2034539"/>
            <a:ext cx="12077700" cy="6330950"/>
          </a:xfrm>
          <a:custGeom>
            <a:avLst/>
            <a:gdLst/>
            <a:ahLst/>
            <a:cxnLst/>
            <a:rect l="l" t="t" r="r" b="b"/>
            <a:pathLst>
              <a:path w="12077700" h="6330950">
                <a:moveTo>
                  <a:pt x="11734292" y="0"/>
                </a:moveTo>
                <a:lnTo>
                  <a:pt x="343407" y="0"/>
                </a:lnTo>
                <a:lnTo>
                  <a:pt x="296819" y="3135"/>
                </a:lnTo>
                <a:lnTo>
                  <a:pt x="252133" y="12270"/>
                </a:lnTo>
                <a:lnTo>
                  <a:pt x="209758" y="26993"/>
                </a:lnTo>
                <a:lnTo>
                  <a:pt x="170104" y="46895"/>
                </a:lnTo>
                <a:lnTo>
                  <a:pt x="133582" y="71567"/>
                </a:lnTo>
                <a:lnTo>
                  <a:pt x="100599" y="100599"/>
                </a:lnTo>
                <a:lnTo>
                  <a:pt x="71567" y="133582"/>
                </a:lnTo>
                <a:lnTo>
                  <a:pt x="46895" y="170104"/>
                </a:lnTo>
                <a:lnTo>
                  <a:pt x="26993" y="209758"/>
                </a:lnTo>
                <a:lnTo>
                  <a:pt x="12270" y="252133"/>
                </a:lnTo>
                <a:lnTo>
                  <a:pt x="3135" y="296819"/>
                </a:lnTo>
                <a:lnTo>
                  <a:pt x="0" y="343407"/>
                </a:lnTo>
                <a:lnTo>
                  <a:pt x="0" y="5987249"/>
                </a:lnTo>
                <a:lnTo>
                  <a:pt x="3135" y="6033852"/>
                </a:lnTo>
                <a:lnTo>
                  <a:pt x="12270" y="6078549"/>
                </a:lnTo>
                <a:lnTo>
                  <a:pt x="26993" y="6120932"/>
                </a:lnTo>
                <a:lnTo>
                  <a:pt x="46895" y="6160591"/>
                </a:lnTo>
                <a:lnTo>
                  <a:pt x="71567" y="6197117"/>
                </a:lnTo>
                <a:lnTo>
                  <a:pt x="100599" y="6230100"/>
                </a:lnTo>
                <a:lnTo>
                  <a:pt x="133582" y="6259133"/>
                </a:lnTo>
                <a:lnTo>
                  <a:pt x="170104" y="6283804"/>
                </a:lnTo>
                <a:lnTo>
                  <a:pt x="209758" y="6303705"/>
                </a:lnTo>
                <a:lnTo>
                  <a:pt x="252133" y="6318427"/>
                </a:lnTo>
                <a:lnTo>
                  <a:pt x="296819" y="6327560"/>
                </a:lnTo>
                <a:lnTo>
                  <a:pt x="343407" y="6330695"/>
                </a:lnTo>
                <a:lnTo>
                  <a:pt x="11734292" y="6330695"/>
                </a:lnTo>
                <a:lnTo>
                  <a:pt x="11780880" y="6327560"/>
                </a:lnTo>
                <a:lnTo>
                  <a:pt x="11825566" y="6318427"/>
                </a:lnTo>
                <a:lnTo>
                  <a:pt x="11867941" y="6303705"/>
                </a:lnTo>
                <a:lnTo>
                  <a:pt x="11907595" y="6283804"/>
                </a:lnTo>
                <a:lnTo>
                  <a:pt x="11944117" y="6259133"/>
                </a:lnTo>
                <a:lnTo>
                  <a:pt x="11977100" y="6230100"/>
                </a:lnTo>
                <a:lnTo>
                  <a:pt x="12006132" y="6197117"/>
                </a:lnTo>
                <a:lnTo>
                  <a:pt x="12030804" y="6160591"/>
                </a:lnTo>
                <a:lnTo>
                  <a:pt x="12050706" y="6120932"/>
                </a:lnTo>
                <a:lnTo>
                  <a:pt x="12065429" y="6078549"/>
                </a:lnTo>
                <a:lnTo>
                  <a:pt x="12074564" y="6033852"/>
                </a:lnTo>
                <a:lnTo>
                  <a:pt x="12077700" y="5987249"/>
                </a:lnTo>
                <a:lnTo>
                  <a:pt x="12077700" y="343407"/>
                </a:lnTo>
                <a:lnTo>
                  <a:pt x="12074564" y="296819"/>
                </a:lnTo>
                <a:lnTo>
                  <a:pt x="12065429" y="252133"/>
                </a:lnTo>
                <a:lnTo>
                  <a:pt x="12050706" y="209758"/>
                </a:lnTo>
                <a:lnTo>
                  <a:pt x="12030804" y="170104"/>
                </a:lnTo>
                <a:lnTo>
                  <a:pt x="12006132" y="133582"/>
                </a:lnTo>
                <a:lnTo>
                  <a:pt x="11977100" y="100599"/>
                </a:lnTo>
                <a:lnTo>
                  <a:pt x="11944117" y="71567"/>
                </a:lnTo>
                <a:lnTo>
                  <a:pt x="11907595" y="46895"/>
                </a:lnTo>
                <a:lnTo>
                  <a:pt x="11867941" y="26993"/>
                </a:lnTo>
                <a:lnTo>
                  <a:pt x="11825566" y="12270"/>
                </a:lnTo>
                <a:lnTo>
                  <a:pt x="11780880" y="3135"/>
                </a:lnTo>
                <a:lnTo>
                  <a:pt x="1173429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05505" y="7308850"/>
            <a:ext cx="4921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20" dirty="0">
                <a:latin typeface="Trebuchet MS"/>
                <a:cs typeface="Trebuchet MS"/>
              </a:rPr>
              <a:t>U</a:t>
            </a:r>
            <a:r>
              <a:rPr sz="1600" b="1" spc="50" dirty="0">
                <a:latin typeface="Trebuchet MS"/>
                <a:cs typeface="Trebuchet MS"/>
              </a:rPr>
              <a:t>ser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3831" y="2558237"/>
            <a:ext cx="1938655" cy="757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80" dirty="0">
                <a:latin typeface="Lucida Sans Unicode"/>
                <a:cs typeface="Lucida Sans Unicode"/>
              </a:rPr>
              <a:t>T</a:t>
            </a:r>
            <a:r>
              <a:rPr sz="1600" spc="-70" dirty="0">
                <a:latin typeface="Lucida Sans Unicode"/>
                <a:cs typeface="Lucida Sans Unicode"/>
              </a:rPr>
              <a:t>h</a:t>
            </a:r>
            <a:r>
              <a:rPr sz="1600" spc="5" dirty="0">
                <a:latin typeface="Lucida Sans Unicode"/>
                <a:cs typeface="Lucida Sans Unicode"/>
              </a:rPr>
              <a:t>e</a:t>
            </a:r>
            <a:r>
              <a:rPr sz="1600" spc="-85" dirty="0">
                <a:latin typeface="Lucida Sans Unicode"/>
                <a:cs typeface="Lucida Sans Unicode"/>
              </a:rPr>
              <a:t> </a:t>
            </a:r>
            <a:r>
              <a:rPr sz="1600" spc="45" dirty="0">
                <a:latin typeface="Lucida Sans Unicode"/>
                <a:cs typeface="Lucida Sans Unicode"/>
              </a:rPr>
              <a:t>SP</a:t>
            </a:r>
            <a:r>
              <a:rPr sz="1600" spc="-105" dirty="0">
                <a:latin typeface="Lucida Sans Unicode"/>
                <a:cs typeface="Lucida Sans Unicode"/>
              </a:rPr>
              <a:t> </a:t>
            </a:r>
            <a:r>
              <a:rPr sz="1600" spc="-20" dirty="0">
                <a:latin typeface="Lucida Sans Unicode"/>
                <a:cs typeface="Lucida Sans Unicode"/>
              </a:rPr>
              <a:t>an</a:t>
            </a:r>
            <a:r>
              <a:rPr sz="1600" spc="-15" dirty="0">
                <a:latin typeface="Lucida Sans Unicode"/>
                <a:cs typeface="Lucida Sans Unicode"/>
              </a:rPr>
              <a:t>d</a:t>
            </a:r>
            <a:r>
              <a:rPr sz="1600" spc="-95" dirty="0">
                <a:latin typeface="Lucida Sans Unicode"/>
                <a:cs typeface="Lucida Sans Unicode"/>
              </a:rPr>
              <a:t> </a:t>
            </a:r>
            <a:r>
              <a:rPr sz="1600" spc="10" dirty="0">
                <a:latin typeface="Lucida Sans Unicode"/>
                <a:cs typeface="Lucida Sans Unicode"/>
              </a:rPr>
              <a:t>IdP</a:t>
            </a:r>
            <a:r>
              <a:rPr sz="1600" spc="-100" dirty="0">
                <a:latin typeface="Lucida Sans Unicode"/>
                <a:cs typeface="Lucida Sans Unicode"/>
              </a:rPr>
              <a:t> </a:t>
            </a:r>
            <a:r>
              <a:rPr sz="1600" spc="-15" dirty="0">
                <a:latin typeface="Lucida Sans Unicode"/>
                <a:cs typeface="Lucida Sans Unicode"/>
              </a:rPr>
              <a:t>hav</a:t>
            </a:r>
            <a:r>
              <a:rPr sz="1600" dirty="0">
                <a:latin typeface="Lucida Sans Unicode"/>
                <a:cs typeface="Lucida Sans Unicode"/>
              </a:rPr>
              <a:t>e  a </a:t>
            </a:r>
            <a:r>
              <a:rPr sz="1600" spc="-55" dirty="0">
                <a:latin typeface="Lucida Sans Unicode"/>
                <a:cs typeface="Lucida Sans Unicode"/>
              </a:rPr>
              <a:t>pre-established </a:t>
            </a:r>
            <a:r>
              <a:rPr sz="1600" spc="-50" dirty="0">
                <a:latin typeface="Lucida Sans Unicode"/>
                <a:cs typeface="Lucida Sans Unicode"/>
              </a:rPr>
              <a:t> </a:t>
            </a:r>
            <a:r>
              <a:rPr sz="1600" spc="-35" dirty="0">
                <a:latin typeface="Lucida Sans Unicode"/>
                <a:cs typeface="Lucida Sans Unicode"/>
              </a:rPr>
              <a:t>trus</a:t>
            </a:r>
            <a:r>
              <a:rPr sz="1600" spc="-25" dirty="0">
                <a:latin typeface="Lucida Sans Unicode"/>
                <a:cs typeface="Lucida Sans Unicode"/>
              </a:rPr>
              <a:t>t</a:t>
            </a:r>
            <a:r>
              <a:rPr sz="1600" spc="-95" dirty="0">
                <a:latin typeface="Lucida Sans Unicode"/>
                <a:cs typeface="Lucida Sans Unicode"/>
              </a:rPr>
              <a:t> </a:t>
            </a:r>
            <a:r>
              <a:rPr sz="1600" spc="-30" dirty="0">
                <a:latin typeface="Lucida Sans Unicode"/>
                <a:cs typeface="Lucida Sans Unicode"/>
              </a:rPr>
              <a:t>re</a:t>
            </a:r>
            <a:r>
              <a:rPr sz="1600" spc="-10" dirty="0">
                <a:latin typeface="Lucida Sans Unicode"/>
                <a:cs typeface="Lucida Sans Unicode"/>
              </a:rPr>
              <a:t>l</a:t>
            </a:r>
            <a:r>
              <a:rPr sz="1600" spc="-40" dirty="0">
                <a:latin typeface="Lucida Sans Unicode"/>
                <a:cs typeface="Lucida Sans Unicode"/>
              </a:rPr>
              <a:t>at</a:t>
            </a:r>
            <a:r>
              <a:rPr sz="1600" spc="-25" dirty="0">
                <a:latin typeface="Lucida Sans Unicode"/>
                <a:cs typeface="Lucida Sans Unicode"/>
              </a:rPr>
              <a:t>i</a:t>
            </a:r>
            <a:r>
              <a:rPr sz="1600" spc="-35" dirty="0">
                <a:latin typeface="Lucida Sans Unicode"/>
                <a:cs typeface="Lucida Sans Unicode"/>
              </a:rPr>
              <a:t>ons</a:t>
            </a:r>
            <a:r>
              <a:rPr sz="1600" spc="-50" dirty="0">
                <a:latin typeface="Lucida Sans Unicode"/>
                <a:cs typeface="Lucida Sans Unicode"/>
              </a:rPr>
              <a:t>h</a:t>
            </a:r>
            <a:r>
              <a:rPr sz="1600" spc="-20" dirty="0">
                <a:latin typeface="Lucida Sans Unicode"/>
                <a:cs typeface="Lucida Sans Unicode"/>
              </a:rPr>
              <a:t>i</a:t>
            </a:r>
            <a:r>
              <a:rPr sz="1600" spc="-30" dirty="0">
                <a:latin typeface="Lucida Sans Unicode"/>
                <a:cs typeface="Lucida Sans Unicode"/>
              </a:rPr>
              <a:t>p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211056" y="2656332"/>
            <a:ext cx="459105" cy="472440"/>
          </a:xfrm>
          <a:custGeom>
            <a:avLst/>
            <a:gdLst/>
            <a:ahLst/>
            <a:cxnLst/>
            <a:rect l="l" t="t" r="r" b="b"/>
            <a:pathLst>
              <a:path w="459104" h="472439">
                <a:moveTo>
                  <a:pt x="382270" y="0"/>
                </a:moveTo>
                <a:lnTo>
                  <a:pt x="76453" y="0"/>
                </a:lnTo>
                <a:lnTo>
                  <a:pt x="46720" y="6016"/>
                </a:lnTo>
                <a:lnTo>
                  <a:pt x="22415" y="22415"/>
                </a:lnTo>
                <a:lnTo>
                  <a:pt x="6016" y="46720"/>
                </a:lnTo>
                <a:lnTo>
                  <a:pt x="0" y="76453"/>
                </a:lnTo>
                <a:lnTo>
                  <a:pt x="0" y="395985"/>
                </a:lnTo>
                <a:lnTo>
                  <a:pt x="6016" y="425719"/>
                </a:lnTo>
                <a:lnTo>
                  <a:pt x="22415" y="450024"/>
                </a:lnTo>
                <a:lnTo>
                  <a:pt x="46720" y="466423"/>
                </a:lnTo>
                <a:lnTo>
                  <a:pt x="76453" y="472439"/>
                </a:lnTo>
                <a:lnTo>
                  <a:pt x="382270" y="472439"/>
                </a:lnTo>
                <a:lnTo>
                  <a:pt x="412003" y="466423"/>
                </a:lnTo>
                <a:lnTo>
                  <a:pt x="436308" y="450024"/>
                </a:lnTo>
                <a:lnTo>
                  <a:pt x="452707" y="425719"/>
                </a:lnTo>
                <a:lnTo>
                  <a:pt x="458724" y="395985"/>
                </a:lnTo>
                <a:lnTo>
                  <a:pt x="458724" y="76453"/>
                </a:lnTo>
                <a:lnTo>
                  <a:pt x="452707" y="46720"/>
                </a:lnTo>
                <a:lnTo>
                  <a:pt x="436308" y="22415"/>
                </a:lnTo>
                <a:lnTo>
                  <a:pt x="412003" y="6016"/>
                </a:lnTo>
                <a:lnTo>
                  <a:pt x="38227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370314" y="2747898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3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137659" y="2852927"/>
            <a:ext cx="8453755" cy="1108075"/>
            <a:chOff x="4137659" y="2852927"/>
            <a:chExt cx="8453755" cy="110807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73840" y="3073907"/>
              <a:ext cx="917448" cy="88696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330945" y="3446652"/>
              <a:ext cx="3252470" cy="143510"/>
            </a:xfrm>
            <a:custGeom>
              <a:avLst/>
              <a:gdLst/>
              <a:ahLst/>
              <a:cxnLst/>
              <a:rect l="l" t="t" r="r" b="b"/>
              <a:pathLst>
                <a:path w="3252470" h="143510">
                  <a:moveTo>
                    <a:pt x="3109340" y="126"/>
                  </a:moveTo>
                  <a:lnTo>
                    <a:pt x="3155101" y="57276"/>
                  </a:lnTo>
                  <a:lnTo>
                    <a:pt x="3166490" y="57276"/>
                  </a:lnTo>
                  <a:lnTo>
                    <a:pt x="3166490" y="85851"/>
                  </a:lnTo>
                  <a:lnTo>
                    <a:pt x="3155020" y="85851"/>
                  </a:lnTo>
                  <a:lnTo>
                    <a:pt x="3109340" y="143001"/>
                  </a:lnTo>
                  <a:lnTo>
                    <a:pt x="3223539" y="85851"/>
                  </a:lnTo>
                  <a:lnTo>
                    <a:pt x="3166490" y="85851"/>
                  </a:lnTo>
                  <a:lnTo>
                    <a:pt x="3223540" y="85851"/>
                  </a:lnTo>
                  <a:lnTo>
                    <a:pt x="3252215" y="71500"/>
                  </a:lnTo>
                  <a:lnTo>
                    <a:pt x="3109340" y="126"/>
                  </a:lnTo>
                  <a:close/>
                </a:path>
                <a:path w="3252470" h="143510">
                  <a:moveTo>
                    <a:pt x="142875" y="0"/>
                  </a:moveTo>
                  <a:lnTo>
                    <a:pt x="0" y="71500"/>
                  </a:lnTo>
                  <a:lnTo>
                    <a:pt x="142875" y="142875"/>
                  </a:lnTo>
                  <a:lnTo>
                    <a:pt x="97114" y="85725"/>
                  </a:lnTo>
                  <a:lnTo>
                    <a:pt x="85725" y="85725"/>
                  </a:lnTo>
                  <a:lnTo>
                    <a:pt x="85725" y="57150"/>
                  </a:lnTo>
                  <a:lnTo>
                    <a:pt x="97195" y="57150"/>
                  </a:lnTo>
                  <a:lnTo>
                    <a:pt x="142875" y="0"/>
                  </a:lnTo>
                  <a:close/>
                </a:path>
                <a:path w="3252470" h="143510">
                  <a:moveTo>
                    <a:pt x="3166490" y="71500"/>
                  </a:moveTo>
                  <a:lnTo>
                    <a:pt x="3155020" y="85851"/>
                  </a:lnTo>
                  <a:lnTo>
                    <a:pt x="3166490" y="85851"/>
                  </a:lnTo>
                  <a:lnTo>
                    <a:pt x="3166490" y="71500"/>
                  </a:lnTo>
                  <a:close/>
                </a:path>
                <a:path w="3252470" h="143510">
                  <a:moveTo>
                    <a:pt x="97195" y="57150"/>
                  </a:moveTo>
                  <a:lnTo>
                    <a:pt x="85725" y="71500"/>
                  </a:lnTo>
                  <a:lnTo>
                    <a:pt x="97114" y="85725"/>
                  </a:lnTo>
                  <a:lnTo>
                    <a:pt x="3155020" y="85851"/>
                  </a:lnTo>
                  <a:lnTo>
                    <a:pt x="3166490" y="71500"/>
                  </a:lnTo>
                  <a:lnTo>
                    <a:pt x="3155101" y="57276"/>
                  </a:lnTo>
                  <a:lnTo>
                    <a:pt x="97195" y="57150"/>
                  </a:lnTo>
                  <a:close/>
                </a:path>
                <a:path w="3252470" h="143510">
                  <a:moveTo>
                    <a:pt x="85725" y="71500"/>
                  </a:moveTo>
                  <a:lnTo>
                    <a:pt x="85725" y="85725"/>
                  </a:lnTo>
                  <a:lnTo>
                    <a:pt x="97114" y="85725"/>
                  </a:lnTo>
                  <a:lnTo>
                    <a:pt x="85725" y="71500"/>
                  </a:lnTo>
                  <a:close/>
                </a:path>
                <a:path w="3252470" h="143510">
                  <a:moveTo>
                    <a:pt x="85725" y="57150"/>
                  </a:moveTo>
                  <a:lnTo>
                    <a:pt x="85725" y="71500"/>
                  </a:lnTo>
                  <a:lnTo>
                    <a:pt x="97195" y="57150"/>
                  </a:lnTo>
                  <a:lnTo>
                    <a:pt x="85725" y="57150"/>
                  </a:lnTo>
                  <a:close/>
                </a:path>
                <a:path w="3252470" h="143510">
                  <a:moveTo>
                    <a:pt x="3155101" y="57276"/>
                  </a:moveTo>
                  <a:lnTo>
                    <a:pt x="3166490" y="71500"/>
                  </a:lnTo>
                  <a:lnTo>
                    <a:pt x="3166490" y="57276"/>
                  </a:lnTo>
                  <a:lnTo>
                    <a:pt x="3155101" y="57276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37659" y="2852927"/>
              <a:ext cx="460375" cy="472440"/>
            </a:xfrm>
            <a:custGeom>
              <a:avLst/>
              <a:gdLst/>
              <a:ahLst/>
              <a:cxnLst/>
              <a:rect l="l" t="t" r="r" b="b"/>
              <a:pathLst>
                <a:path w="460375" h="472439">
                  <a:moveTo>
                    <a:pt x="383539" y="0"/>
                  </a:moveTo>
                  <a:lnTo>
                    <a:pt x="76707" y="0"/>
                  </a:lnTo>
                  <a:lnTo>
                    <a:pt x="46827" y="6020"/>
                  </a:lnTo>
                  <a:lnTo>
                    <a:pt x="22447" y="22447"/>
                  </a:lnTo>
                  <a:lnTo>
                    <a:pt x="6020" y="46827"/>
                  </a:lnTo>
                  <a:lnTo>
                    <a:pt x="0" y="76708"/>
                  </a:lnTo>
                  <a:lnTo>
                    <a:pt x="0" y="395732"/>
                  </a:lnTo>
                  <a:lnTo>
                    <a:pt x="6020" y="425612"/>
                  </a:lnTo>
                  <a:lnTo>
                    <a:pt x="22447" y="449992"/>
                  </a:lnTo>
                  <a:lnTo>
                    <a:pt x="46827" y="466419"/>
                  </a:lnTo>
                  <a:lnTo>
                    <a:pt x="76707" y="472439"/>
                  </a:lnTo>
                  <a:lnTo>
                    <a:pt x="383539" y="472439"/>
                  </a:lnTo>
                  <a:lnTo>
                    <a:pt x="413420" y="466419"/>
                  </a:lnTo>
                  <a:lnTo>
                    <a:pt x="437800" y="449992"/>
                  </a:lnTo>
                  <a:lnTo>
                    <a:pt x="454227" y="425612"/>
                  </a:lnTo>
                  <a:lnTo>
                    <a:pt x="460248" y="395732"/>
                  </a:lnTo>
                  <a:lnTo>
                    <a:pt x="460248" y="76708"/>
                  </a:lnTo>
                  <a:lnTo>
                    <a:pt x="454227" y="46827"/>
                  </a:lnTo>
                  <a:lnTo>
                    <a:pt x="437800" y="22447"/>
                  </a:lnTo>
                  <a:lnTo>
                    <a:pt x="413420" y="6020"/>
                  </a:lnTo>
                  <a:lnTo>
                    <a:pt x="383539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736972" y="2843022"/>
            <a:ext cx="18357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30" dirty="0">
                <a:latin typeface="Lucida Sans Unicode"/>
                <a:cs typeface="Lucida Sans Unicode"/>
              </a:rPr>
              <a:t>T</a:t>
            </a:r>
            <a:r>
              <a:rPr sz="1600" spc="-5" dirty="0">
                <a:latin typeface="Lucida Sans Unicode"/>
                <a:cs typeface="Lucida Sans Unicode"/>
              </a:rPr>
              <a:t>he</a:t>
            </a:r>
            <a:r>
              <a:rPr sz="1600" spc="-85" dirty="0">
                <a:latin typeface="Lucida Sans Unicode"/>
                <a:cs typeface="Lucida Sans Unicode"/>
              </a:rPr>
              <a:t> </a:t>
            </a:r>
            <a:r>
              <a:rPr sz="1600" spc="-20" dirty="0">
                <a:latin typeface="Lucida Sans Unicode"/>
                <a:cs typeface="Lucida Sans Unicode"/>
              </a:rPr>
              <a:t>user</a:t>
            </a:r>
            <a:r>
              <a:rPr sz="1600" spc="-9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s</a:t>
            </a:r>
            <a:r>
              <a:rPr sz="1600" spc="-25" dirty="0">
                <a:latin typeface="Lucida Sans Unicode"/>
                <a:cs typeface="Lucida Sans Unicode"/>
              </a:rPr>
              <a:t>tarts</a:t>
            </a:r>
            <a:r>
              <a:rPr sz="1600" spc="-9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a  </a:t>
            </a:r>
            <a:r>
              <a:rPr sz="1600" spc="-60" dirty="0">
                <a:latin typeface="Lucida Sans Unicode"/>
                <a:cs typeface="Lucida Sans Unicode"/>
              </a:rPr>
              <a:t>s</a:t>
            </a:r>
            <a:r>
              <a:rPr sz="1600" spc="-45" dirty="0">
                <a:latin typeface="Lucida Sans Unicode"/>
                <a:cs typeface="Lucida Sans Unicode"/>
              </a:rPr>
              <a:t>ess</a:t>
            </a:r>
            <a:r>
              <a:rPr sz="1600" spc="-35" dirty="0">
                <a:latin typeface="Lucida Sans Unicode"/>
                <a:cs typeface="Lucida Sans Unicode"/>
              </a:rPr>
              <a:t>ion</a:t>
            </a:r>
            <a:r>
              <a:rPr sz="1600" spc="-75" dirty="0">
                <a:latin typeface="Lucida Sans Unicode"/>
                <a:cs typeface="Lucida Sans Unicode"/>
              </a:rPr>
              <a:t> </a:t>
            </a:r>
            <a:r>
              <a:rPr sz="1600" spc="-5" dirty="0">
                <a:latin typeface="Lucida Sans Unicode"/>
                <a:cs typeface="Lucida Sans Unicode"/>
              </a:rPr>
              <a:t>w</a:t>
            </a:r>
            <a:r>
              <a:rPr sz="1600" spc="-50" dirty="0">
                <a:latin typeface="Lucida Sans Unicode"/>
                <a:cs typeface="Lucida Sans Unicode"/>
              </a:rPr>
              <a:t>it</a:t>
            </a:r>
            <a:r>
              <a:rPr sz="1600" spc="-15" dirty="0">
                <a:latin typeface="Lucida Sans Unicode"/>
                <a:cs typeface="Lucida Sans Unicode"/>
              </a:rPr>
              <a:t>h</a:t>
            </a:r>
            <a:r>
              <a:rPr sz="1600" spc="-85" dirty="0">
                <a:latin typeface="Lucida Sans Unicode"/>
                <a:cs typeface="Lucida Sans Unicode"/>
              </a:rPr>
              <a:t> </a:t>
            </a:r>
            <a:r>
              <a:rPr sz="1600" spc="-15" dirty="0">
                <a:latin typeface="Lucida Sans Unicode"/>
                <a:cs typeface="Lucida Sans Unicode"/>
              </a:rPr>
              <a:t>the</a:t>
            </a:r>
            <a:r>
              <a:rPr sz="1600" spc="-90" dirty="0">
                <a:latin typeface="Lucida Sans Unicode"/>
                <a:cs typeface="Lucida Sans Unicode"/>
              </a:rPr>
              <a:t> </a:t>
            </a:r>
            <a:r>
              <a:rPr sz="1600" spc="45" dirty="0">
                <a:latin typeface="Lucida Sans Unicode"/>
                <a:cs typeface="Lucida Sans Unicode"/>
              </a:rPr>
              <a:t>SP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96917" y="2944494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36489" y="4697348"/>
            <a:ext cx="218884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30" dirty="0">
                <a:latin typeface="Lucida Sans Unicode"/>
                <a:cs typeface="Lucida Sans Unicode"/>
              </a:rPr>
              <a:t>T</a:t>
            </a:r>
            <a:r>
              <a:rPr sz="1600" spc="-5" dirty="0">
                <a:latin typeface="Lucida Sans Unicode"/>
                <a:cs typeface="Lucida Sans Unicode"/>
              </a:rPr>
              <a:t>he</a:t>
            </a:r>
            <a:r>
              <a:rPr sz="1600" spc="-85" dirty="0">
                <a:latin typeface="Lucida Sans Unicode"/>
                <a:cs typeface="Lucida Sans Unicode"/>
              </a:rPr>
              <a:t> </a:t>
            </a:r>
            <a:r>
              <a:rPr sz="1600" spc="-20" dirty="0">
                <a:latin typeface="Lucida Sans Unicode"/>
                <a:cs typeface="Lucida Sans Unicode"/>
              </a:rPr>
              <a:t>user</a:t>
            </a:r>
            <a:r>
              <a:rPr sz="1600" spc="-90" dirty="0">
                <a:latin typeface="Lucida Sans Unicode"/>
                <a:cs typeface="Lucida Sans Unicode"/>
              </a:rPr>
              <a:t> </a:t>
            </a:r>
            <a:r>
              <a:rPr sz="1600" spc="-25" dirty="0">
                <a:latin typeface="Lucida Sans Unicode"/>
                <a:cs typeface="Lucida Sans Unicode"/>
              </a:rPr>
              <a:t>au</a:t>
            </a:r>
            <a:r>
              <a:rPr sz="1600" spc="-15" dirty="0">
                <a:latin typeface="Lucida Sans Unicode"/>
                <a:cs typeface="Lucida Sans Unicode"/>
              </a:rPr>
              <a:t>t</a:t>
            </a:r>
            <a:r>
              <a:rPr sz="1600" spc="-5" dirty="0">
                <a:latin typeface="Lucida Sans Unicode"/>
                <a:cs typeface="Lucida Sans Unicode"/>
              </a:rPr>
              <a:t>h</a:t>
            </a:r>
            <a:r>
              <a:rPr sz="1600" dirty="0">
                <a:latin typeface="Lucida Sans Unicode"/>
                <a:cs typeface="Lucida Sans Unicode"/>
              </a:rPr>
              <a:t>e</a:t>
            </a:r>
            <a:r>
              <a:rPr sz="1600" spc="-45" dirty="0">
                <a:latin typeface="Lucida Sans Unicode"/>
                <a:cs typeface="Lucida Sans Unicode"/>
              </a:rPr>
              <a:t>nt</a:t>
            </a:r>
            <a:r>
              <a:rPr sz="1600" spc="-20" dirty="0">
                <a:latin typeface="Lucida Sans Unicode"/>
                <a:cs typeface="Lucida Sans Unicode"/>
              </a:rPr>
              <a:t>i</a:t>
            </a:r>
            <a:r>
              <a:rPr sz="1600" spc="-35" dirty="0">
                <a:latin typeface="Lucida Sans Unicode"/>
                <a:cs typeface="Lucida Sans Unicode"/>
              </a:rPr>
              <a:t>cates  </a:t>
            </a:r>
            <a:r>
              <a:rPr sz="1600" spc="-30" dirty="0">
                <a:latin typeface="Lucida Sans Unicode"/>
                <a:cs typeface="Lucida Sans Unicode"/>
              </a:rPr>
              <a:t>t</a:t>
            </a:r>
            <a:r>
              <a:rPr sz="1600" spc="-35" dirty="0">
                <a:latin typeface="Lucida Sans Unicode"/>
                <a:cs typeface="Lucida Sans Unicode"/>
              </a:rPr>
              <a:t>o</a:t>
            </a:r>
            <a:r>
              <a:rPr sz="1600" spc="-105" dirty="0">
                <a:latin typeface="Lucida Sans Unicode"/>
                <a:cs typeface="Lucida Sans Unicode"/>
              </a:rPr>
              <a:t> </a:t>
            </a:r>
            <a:r>
              <a:rPr sz="1600" spc="-15" dirty="0">
                <a:latin typeface="Lucida Sans Unicode"/>
                <a:cs typeface="Lucida Sans Unicode"/>
              </a:rPr>
              <a:t>the</a:t>
            </a:r>
            <a:r>
              <a:rPr sz="1600" spc="-85" dirty="0">
                <a:latin typeface="Lucida Sans Unicode"/>
                <a:cs typeface="Lucida Sans Unicode"/>
              </a:rPr>
              <a:t> </a:t>
            </a:r>
            <a:r>
              <a:rPr sz="1600" spc="10" dirty="0">
                <a:latin typeface="Lucida Sans Unicode"/>
                <a:cs typeface="Lucida Sans Unicode"/>
              </a:rPr>
              <a:t>IdP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893564" y="4739640"/>
            <a:ext cx="451484" cy="472440"/>
          </a:xfrm>
          <a:custGeom>
            <a:avLst/>
            <a:gdLst/>
            <a:ahLst/>
            <a:cxnLst/>
            <a:rect l="l" t="t" r="r" b="b"/>
            <a:pathLst>
              <a:path w="451485" h="472439">
                <a:moveTo>
                  <a:pt x="375920" y="0"/>
                </a:moveTo>
                <a:lnTo>
                  <a:pt x="75184" y="0"/>
                </a:lnTo>
                <a:lnTo>
                  <a:pt x="45916" y="5907"/>
                </a:lnTo>
                <a:lnTo>
                  <a:pt x="22018" y="22018"/>
                </a:lnTo>
                <a:lnTo>
                  <a:pt x="5907" y="45916"/>
                </a:lnTo>
                <a:lnTo>
                  <a:pt x="0" y="75184"/>
                </a:lnTo>
                <a:lnTo>
                  <a:pt x="0" y="397256"/>
                </a:lnTo>
                <a:lnTo>
                  <a:pt x="5907" y="426523"/>
                </a:lnTo>
                <a:lnTo>
                  <a:pt x="22018" y="450421"/>
                </a:lnTo>
                <a:lnTo>
                  <a:pt x="45916" y="466532"/>
                </a:lnTo>
                <a:lnTo>
                  <a:pt x="75184" y="472439"/>
                </a:lnTo>
                <a:lnTo>
                  <a:pt x="375920" y="472439"/>
                </a:lnTo>
                <a:lnTo>
                  <a:pt x="405187" y="466532"/>
                </a:lnTo>
                <a:lnTo>
                  <a:pt x="429085" y="450421"/>
                </a:lnTo>
                <a:lnTo>
                  <a:pt x="445196" y="426523"/>
                </a:lnTo>
                <a:lnTo>
                  <a:pt x="451103" y="397256"/>
                </a:lnTo>
                <a:lnTo>
                  <a:pt x="451103" y="75184"/>
                </a:lnTo>
                <a:lnTo>
                  <a:pt x="445196" y="45916"/>
                </a:lnTo>
                <a:lnTo>
                  <a:pt x="429085" y="22018"/>
                </a:lnTo>
                <a:lnTo>
                  <a:pt x="405187" y="5907"/>
                </a:lnTo>
                <a:lnTo>
                  <a:pt x="37592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049392" y="4831842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4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54593" y="4245991"/>
            <a:ext cx="24276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30" dirty="0">
                <a:latin typeface="Lucida Sans Unicode"/>
                <a:cs typeface="Lucida Sans Unicode"/>
              </a:rPr>
              <a:t>T</a:t>
            </a:r>
            <a:r>
              <a:rPr sz="1600" spc="-5" dirty="0">
                <a:latin typeface="Lucida Sans Unicode"/>
                <a:cs typeface="Lucida Sans Unicode"/>
              </a:rPr>
              <a:t>he</a:t>
            </a:r>
            <a:r>
              <a:rPr sz="1600" spc="-85" dirty="0">
                <a:latin typeface="Lucida Sans Unicode"/>
                <a:cs typeface="Lucida Sans Unicode"/>
              </a:rPr>
              <a:t> </a:t>
            </a:r>
            <a:r>
              <a:rPr sz="1600" spc="45" dirty="0">
                <a:latin typeface="Lucida Sans Unicode"/>
                <a:cs typeface="Lucida Sans Unicode"/>
              </a:rPr>
              <a:t>SP</a:t>
            </a:r>
            <a:r>
              <a:rPr sz="1600" spc="-100" dirty="0">
                <a:latin typeface="Lucida Sans Unicode"/>
                <a:cs typeface="Lucida Sans Unicode"/>
              </a:rPr>
              <a:t> </a:t>
            </a:r>
            <a:r>
              <a:rPr sz="1600" spc="-15" dirty="0">
                <a:latin typeface="Lucida Sans Unicode"/>
                <a:cs typeface="Lucida Sans Unicode"/>
              </a:rPr>
              <a:t>red</a:t>
            </a:r>
            <a:r>
              <a:rPr sz="1600" spc="-20" dirty="0">
                <a:latin typeface="Lucida Sans Unicode"/>
                <a:cs typeface="Lucida Sans Unicode"/>
              </a:rPr>
              <a:t>ire</a:t>
            </a:r>
            <a:r>
              <a:rPr sz="1600" spc="-55" dirty="0">
                <a:latin typeface="Lucida Sans Unicode"/>
                <a:cs typeface="Lucida Sans Unicode"/>
              </a:rPr>
              <a:t>cts</a:t>
            </a:r>
            <a:r>
              <a:rPr sz="1600" spc="-110" dirty="0">
                <a:latin typeface="Lucida Sans Unicode"/>
                <a:cs typeface="Lucida Sans Unicode"/>
              </a:rPr>
              <a:t> </a:t>
            </a:r>
            <a:r>
              <a:rPr sz="1600" spc="-15" dirty="0">
                <a:latin typeface="Lucida Sans Unicode"/>
                <a:cs typeface="Lucida Sans Unicode"/>
              </a:rPr>
              <a:t>the</a:t>
            </a:r>
            <a:r>
              <a:rPr sz="1600" spc="-85" dirty="0">
                <a:latin typeface="Lucida Sans Unicode"/>
                <a:cs typeface="Lucida Sans Unicode"/>
              </a:rPr>
              <a:t> </a:t>
            </a:r>
            <a:r>
              <a:rPr sz="1600" spc="-15" dirty="0">
                <a:latin typeface="Lucida Sans Unicode"/>
                <a:cs typeface="Lucida Sans Unicode"/>
              </a:rPr>
              <a:t>user  </a:t>
            </a:r>
            <a:r>
              <a:rPr sz="1600" spc="-30" dirty="0">
                <a:latin typeface="Lucida Sans Unicode"/>
                <a:cs typeface="Lucida Sans Unicode"/>
              </a:rPr>
              <a:t>t</a:t>
            </a:r>
            <a:r>
              <a:rPr sz="1600" spc="-35" dirty="0">
                <a:latin typeface="Lucida Sans Unicode"/>
                <a:cs typeface="Lucida Sans Unicode"/>
              </a:rPr>
              <a:t>o</a:t>
            </a:r>
            <a:r>
              <a:rPr sz="1600" spc="-105" dirty="0">
                <a:latin typeface="Lucida Sans Unicode"/>
                <a:cs typeface="Lucida Sans Unicode"/>
              </a:rPr>
              <a:t> </a:t>
            </a:r>
            <a:r>
              <a:rPr sz="1600" spc="-15" dirty="0">
                <a:latin typeface="Lucida Sans Unicode"/>
                <a:cs typeface="Lucida Sans Unicode"/>
              </a:rPr>
              <a:t>the</a:t>
            </a:r>
            <a:r>
              <a:rPr sz="1600" spc="-85" dirty="0">
                <a:latin typeface="Lucida Sans Unicode"/>
                <a:cs typeface="Lucida Sans Unicode"/>
              </a:rPr>
              <a:t> </a:t>
            </a:r>
            <a:r>
              <a:rPr sz="1600" spc="10" dirty="0">
                <a:latin typeface="Lucida Sans Unicode"/>
                <a:cs typeface="Lucida Sans Unicode"/>
              </a:rPr>
              <a:t>IdP</a:t>
            </a:r>
            <a:r>
              <a:rPr sz="1600" spc="-95" dirty="0">
                <a:latin typeface="Lucida Sans Unicode"/>
                <a:cs typeface="Lucida Sans Unicode"/>
              </a:rPr>
              <a:t> </a:t>
            </a:r>
            <a:r>
              <a:rPr sz="1600" spc="-30" dirty="0">
                <a:latin typeface="Lucida Sans Unicode"/>
                <a:cs typeface="Lucida Sans Unicode"/>
              </a:rPr>
              <a:t>to</a:t>
            </a:r>
            <a:r>
              <a:rPr sz="1600" spc="-95" dirty="0">
                <a:latin typeface="Lucida Sans Unicode"/>
                <a:cs typeface="Lucida Sans Unicode"/>
              </a:rPr>
              <a:t> </a:t>
            </a:r>
            <a:r>
              <a:rPr sz="1600" spc="-25" dirty="0">
                <a:latin typeface="Lucida Sans Unicode"/>
                <a:cs typeface="Lucida Sans Unicode"/>
              </a:rPr>
              <a:t>au</a:t>
            </a:r>
            <a:r>
              <a:rPr sz="1600" spc="-15" dirty="0">
                <a:latin typeface="Lucida Sans Unicode"/>
                <a:cs typeface="Lucida Sans Unicode"/>
              </a:rPr>
              <a:t>t</a:t>
            </a:r>
            <a:r>
              <a:rPr sz="1600" spc="-5" dirty="0">
                <a:latin typeface="Lucida Sans Unicode"/>
                <a:cs typeface="Lucida Sans Unicode"/>
              </a:rPr>
              <a:t>h</a:t>
            </a:r>
            <a:r>
              <a:rPr sz="1600" dirty="0">
                <a:latin typeface="Lucida Sans Unicode"/>
                <a:cs typeface="Lucida Sans Unicode"/>
              </a:rPr>
              <a:t>e</a:t>
            </a:r>
            <a:r>
              <a:rPr sz="1600" spc="-45" dirty="0">
                <a:latin typeface="Lucida Sans Unicode"/>
                <a:cs typeface="Lucida Sans Unicode"/>
              </a:rPr>
              <a:t>nt</a:t>
            </a:r>
            <a:r>
              <a:rPr sz="1600" spc="-20" dirty="0">
                <a:latin typeface="Lucida Sans Unicode"/>
                <a:cs typeface="Lucida Sans Unicode"/>
              </a:rPr>
              <a:t>i</a:t>
            </a:r>
            <a:r>
              <a:rPr sz="1600" spc="-30" dirty="0">
                <a:latin typeface="Lucida Sans Unicode"/>
                <a:cs typeface="Lucida Sans Unicode"/>
              </a:rPr>
              <a:t>cate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903464" y="4264152"/>
            <a:ext cx="451484" cy="472440"/>
          </a:xfrm>
          <a:custGeom>
            <a:avLst/>
            <a:gdLst/>
            <a:ahLst/>
            <a:cxnLst/>
            <a:rect l="l" t="t" r="r" b="b"/>
            <a:pathLst>
              <a:path w="451484" h="472439">
                <a:moveTo>
                  <a:pt x="375919" y="0"/>
                </a:moveTo>
                <a:lnTo>
                  <a:pt x="75183" y="0"/>
                </a:lnTo>
                <a:lnTo>
                  <a:pt x="45916" y="5907"/>
                </a:lnTo>
                <a:lnTo>
                  <a:pt x="22018" y="22018"/>
                </a:lnTo>
                <a:lnTo>
                  <a:pt x="5907" y="45916"/>
                </a:lnTo>
                <a:lnTo>
                  <a:pt x="0" y="75184"/>
                </a:lnTo>
                <a:lnTo>
                  <a:pt x="0" y="397256"/>
                </a:lnTo>
                <a:lnTo>
                  <a:pt x="5907" y="426523"/>
                </a:lnTo>
                <a:lnTo>
                  <a:pt x="22018" y="450421"/>
                </a:lnTo>
                <a:lnTo>
                  <a:pt x="45916" y="466532"/>
                </a:lnTo>
                <a:lnTo>
                  <a:pt x="75183" y="472439"/>
                </a:lnTo>
                <a:lnTo>
                  <a:pt x="375919" y="472439"/>
                </a:lnTo>
                <a:lnTo>
                  <a:pt x="405187" y="466532"/>
                </a:lnTo>
                <a:lnTo>
                  <a:pt x="429085" y="450421"/>
                </a:lnTo>
                <a:lnTo>
                  <a:pt x="445196" y="426523"/>
                </a:lnTo>
                <a:lnTo>
                  <a:pt x="451103" y="397256"/>
                </a:lnTo>
                <a:lnTo>
                  <a:pt x="451103" y="75184"/>
                </a:lnTo>
                <a:lnTo>
                  <a:pt x="445196" y="45916"/>
                </a:lnTo>
                <a:lnTo>
                  <a:pt x="429085" y="22018"/>
                </a:lnTo>
                <a:lnTo>
                  <a:pt x="405187" y="5907"/>
                </a:lnTo>
                <a:lnTo>
                  <a:pt x="375919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059293" y="4355668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45738" y="7170546"/>
            <a:ext cx="390144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30" dirty="0">
                <a:latin typeface="Lucida Sans Unicode"/>
                <a:cs typeface="Lucida Sans Unicode"/>
              </a:rPr>
              <a:t>T</a:t>
            </a:r>
            <a:r>
              <a:rPr sz="1600" spc="-5" dirty="0">
                <a:latin typeface="Lucida Sans Unicode"/>
                <a:cs typeface="Lucida Sans Unicode"/>
              </a:rPr>
              <a:t>he</a:t>
            </a:r>
            <a:r>
              <a:rPr sz="1600" spc="-85" dirty="0">
                <a:latin typeface="Lucida Sans Unicode"/>
                <a:cs typeface="Lucida Sans Unicode"/>
              </a:rPr>
              <a:t> </a:t>
            </a:r>
            <a:r>
              <a:rPr sz="1600" spc="-20" dirty="0">
                <a:latin typeface="Lucida Sans Unicode"/>
                <a:cs typeface="Lucida Sans Unicode"/>
              </a:rPr>
              <a:t>user</a:t>
            </a:r>
            <a:r>
              <a:rPr sz="1600" spc="-90" dirty="0">
                <a:latin typeface="Lucida Sans Unicode"/>
                <a:cs typeface="Lucida Sans Unicode"/>
              </a:rPr>
              <a:t> </a:t>
            </a:r>
            <a:r>
              <a:rPr sz="1600" spc="-25" dirty="0">
                <a:latin typeface="Lucida Sans Unicode"/>
                <a:cs typeface="Lucida Sans Unicode"/>
              </a:rPr>
              <a:t>p</a:t>
            </a:r>
            <a:r>
              <a:rPr sz="1600" spc="-20" dirty="0">
                <a:latin typeface="Lucida Sans Unicode"/>
                <a:cs typeface="Lucida Sans Unicode"/>
              </a:rPr>
              <a:t>rese</a:t>
            </a:r>
            <a:r>
              <a:rPr sz="1600" spc="-15" dirty="0">
                <a:latin typeface="Lucida Sans Unicode"/>
                <a:cs typeface="Lucida Sans Unicode"/>
              </a:rPr>
              <a:t>n</a:t>
            </a:r>
            <a:r>
              <a:rPr sz="1600" spc="-45" dirty="0">
                <a:latin typeface="Lucida Sans Unicode"/>
                <a:cs typeface="Lucida Sans Unicode"/>
              </a:rPr>
              <a:t>t</a:t>
            </a:r>
            <a:r>
              <a:rPr sz="1600" spc="-55" dirty="0">
                <a:latin typeface="Lucida Sans Unicode"/>
                <a:cs typeface="Lucida Sans Unicode"/>
              </a:rPr>
              <a:t>s</a:t>
            </a:r>
            <a:r>
              <a:rPr sz="1600" spc="-95" dirty="0">
                <a:latin typeface="Lucida Sans Unicode"/>
                <a:cs typeface="Lucida Sans Unicode"/>
              </a:rPr>
              <a:t> </a:t>
            </a:r>
            <a:r>
              <a:rPr sz="1600" spc="-25" dirty="0">
                <a:latin typeface="Lucida Sans Unicode"/>
                <a:cs typeface="Lucida Sans Unicode"/>
              </a:rPr>
              <a:t>th</a:t>
            </a:r>
            <a:r>
              <a:rPr sz="1600" dirty="0">
                <a:latin typeface="Lucida Sans Unicode"/>
                <a:cs typeface="Lucida Sans Unicode"/>
              </a:rPr>
              <a:t>e</a:t>
            </a:r>
            <a:r>
              <a:rPr sz="1600" spc="-85" dirty="0">
                <a:latin typeface="Lucida Sans Unicode"/>
                <a:cs typeface="Lucida Sans Unicode"/>
              </a:rPr>
              <a:t> </a:t>
            </a:r>
            <a:r>
              <a:rPr sz="1600" spc="-55" dirty="0">
                <a:latin typeface="Lucida Sans Unicode"/>
                <a:cs typeface="Lucida Sans Unicode"/>
              </a:rPr>
              <a:t>cla</a:t>
            </a:r>
            <a:r>
              <a:rPr sz="1600" spc="-35" dirty="0">
                <a:latin typeface="Lucida Sans Unicode"/>
                <a:cs typeface="Lucida Sans Unicode"/>
              </a:rPr>
              <a:t>i</a:t>
            </a:r>
            <a:r>
              <a:rPr sz="1600" spc="-50" dirty="0">
                <a:latin typeface="Lucida Sans Unicode"/>
                <a:cs typeface="Lucida Sans Unicode"/>
              </a:rPr>
              <a:t>m</a:t>
            </a:r>
            <a:r>
              <a:rPr sz="1600" spc="-25" dirty="0">
                <a:latin typeface="Lucida Sans Unicode"/>
                <a:cs typeface="Lucida Sans Unicode"/>
              </a:rPr>
              <a:t>s</a:t>
            </a:r>
            <a:r>
              <a:rPr sz="1600" spc="-100" dirty="0">
                <a:latin typeface="Lucida Sans Unicode"/>
                <a:cs typeface="Lucida Sans Unicode"/>
              </a:rPr>
              <a:t> </a:t>
            </a:r>
            <a:r>
              <a:rPr sz="1600" spc="-35" dirty="0">
                <a:latin typeface="Lucida Sans Unicode"/>
                <a:cs typeface="Lucida Sans Unicode"/>
              </a:rPr>
              <a:t>token</a:t>
            </a:r>
            <a:r>
              <a:rPr sz="1600" spc="-95" dirty="0">
                <a:latin typeface="Lucida Sans Unicode"/>
                <a:cs typeface="Lucida Sans Unicode"/>
              </a:rPr>
              <a:t> </a:t>
            </a:r>
            <a:r>
              <a:rPr sz="1600" spc="-30" dirty="0">
                <a:latin typeface="Lucida Sans Unicode"/>
                <a:cs typeface="Lucida Sans Unicode"/>
              </a:rPr>
              <a:t>to  </a:t>
            </a:r>
            <a:r>
              <a:rPr sz="1600" spc="-15" dirty="0">
                <a:latin typeface="Lucida Sans Unicode"/>
                <a:cs typeface="Lucida Sans Unicode"/>
              </a:rPr>
              <a:t>the</a:t>
            </a:r>
            <a:r>
              <a:rPr sz="1600" spc="-85" dirty="0">
                <a:latin typeface="Lucida Sans Unicode"/>
                <a:cs typeface="Lucida Sans Unicode"/>
              </a:rPr>
              <a:t> </a:t>
            </a:r>
            <a:r>
              <a:rPr sz="1600" spc="45" dirty="0">
                <a:latin typeface="Lucida Sans Unicode"/>
                <a:cs typeface="Lucida Sans Unicode"/>
              </a:rPr>
              <a:t>SP</a:t>
            </a:r>
            <a:r>
              <a:rPr sz="1600" spc="-100" dirty="0">
                <a:latin typeface="Lucida Sans Unicode"/>
                <a:cs typeface="Lucida Sans Unicode"/>
              </a:rPr>
              <a:t> </a:t>
            </a:r>
            <a:r>
              <a:rPr sz="1600" spc="-20" dirty="0">
                <a:latin typeface="Lucida Sans Unicode"/>
                <a:cs typeface="Lucida Sans Unicode"/>
              </a:rPr>
              <a:t>an</a:t>
            </a:r>
            <a:r>
              <a:rPr sz="1600" spc="-15" dirty="0">
                <a:latin typeface="Lucida Sans Unicode"/>
                <a:cs typeface="Lucida Sans Unicode"/>
              </a:rPr>
              <a:t>d</a:t>
            </a:r>
            <a:r>
              <a:rPr sz="1600" spc="-90" dirty="0">
                <a:latin typeface="Lucida Sans Unicode"/>
                <a:cs typeface="Lucida Sans Unicode"/>
              </a:rPr>
              <a:t> </a:t>
            </a:r>
            <a:r>
              <a:rPr sz="1600" spc="-60" dirty="0">
                <a:latin typeface="Lucida Sans Unicode"/>
                <a:cs typeface="Lucida Sans Unicode"/>
              </a:rPr>
              <a:t>is</a:t>
            </a:r>
            <a:r>
              <a:rPr sz="1600" spc="-100" dirty="0">
                <a:latin typeface="Lucida Sans Unicode"/>
                <a:cs typeface="Lucida Sans Unicode"/>
              </a:rPr>
              <a:t> </a:t>
            </a:r>
            <a:r>
              <a:rPr sz="1600" spc="-45" dirty="0">
                <a:latin typeface="Lucida Sans Unicode"/>
                <a:cs typeface="Lucida Sans Unicode"/>
              </a:rPr>
              <a:t>asso</a:t>
            </a:r>
            <a:r>
              <a:rPr sz="1600" spc="-50" dirty="0">
                <a:latin typeface="Lucida Sans Unicode"/>
                <a:cs typeface="Lucida Sans Unicode"/>
              </a:rPr>
              <a:t>c</a:t>
            </a:r>
            <a:r>
              <a:rPr sz="1600" spc="-30" dirty="0">
                <a:latin typeface="Lucida Sans Unicode"/>
                <a:cs typeface="Lucida Sans Unicode"/>
              </a:rPr>
              <a:t>ia</a:t>
            </a:r>
            <a:r>
              <a:rPr sz="1600" spc="-20" dirty="0">
                <a:latin typeface="Lucida Sans Unicode"/>
                <a:cs typeface="Lucida Sans Unicode"/>
              </a:rPr>
              <a:t>te</a:t>
            </a:r>
            <a:r>
              <a:rPr sz="1600" spc="-30" dirty="0">
                <a:latin typeface="Lucida Sans Unicode"/>
                <a:cs typeface="Lucida Sans Unicode"/>
              </a:rPr>
              <a:t>d</a:t>
            </a:r>
            <a:r>
              <a:rPr sz="1600" spc="-85" dirty="0">
                <a:latin typeface="Lucida Sans Unicode"/>
                <a:cs typeface="Lucida Sans Unicode"/>
              </a:rPr>
              <a:t> </a:t>
            </a:r>
            <a:r>
              <a:rPr sz="1600" spc="-5" dirty="0">
                <a:latin typeface="Lucida Sans Unicode"/>
                <a:cs typeface="Lucida Sans Unicode"/>
              </a:rPr>
              <a:t>w</a:t>
            </a:r>
            <a:r>
              <a:rPr sz="1600" spc="-50" dirty="0">
                <a:latin typeface="Lucida Sans Unicode"/>
                <a:cs typeface="Lucida Sans Unicode"/>
              </a:rPr>
              <a:t>it</a:t>
            </a:r>
            <a:r>
              <a:rPr sz="1600" spc="-15" dirty="0">
                <a:latin typeface="Lucida Sans Unicode"/>
                <a:cs typeface="Lucida Sans Unicode"/>
              </a:rPr>
              <a:t>h</a:t>
            </a:r>
            <a:r>
              <a:rPr sz="1600" spc="-8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a</a:t>
            </a:r>
            <a:r>
              <a:rPr sz="1600" spc="-100" dirty="0">
                <a:latin typeface="Lucida Sans Unicode"/>
                <a:cs typeface="Lucida Sans Unicode"/>
              </a:rPr>
              <a:t> </a:t>
            </a:r>
            <a:r>
              <a:rPr sz="1600" spc="-20" dirty="0">
                <a:latin typeface="Lucida Sans Unicode"/>
                <a:cs typeface="Lucida Sans Unicode"/>
              </a:rPr>
              <a:t>l</a:t>
            </a:r>
            <a:r>
              <a:rPr sz="1600" spc="-35" dirty="0">
                <a:latin typeface="Lucida Sans Unicode"/>
                <a:cs typeface="Lucida Sans Unicode"/>
              </a:rPr>
              <a:t>e</a:t>
            </a:r>
            <a:r>
              <a:rPr sz="1600" spc="-125" dirty="0">
                <a:latin typeface="Lucida Sans Unicode"/>
                <a:cs typeface="Lucida Sans Unicode"/>
              </a:rPr>
              <a:t>g</a:t>
            </a:r>
            <a:r>
              <a:rPr sz="1600" spc="-55" dirty="0">
                <a:latin typeface="Lucida Sans Unicode"/>
                <a:cs typeface="Lucida Sans Unicode"/>
              </a:rPr>
              <a:t>i</a:t>
            </a:r>
            <a:r>
              <a:rPr sz="1600" spc="-50" dirty="0">
                <a:latin typeface="Lucida Sans Unicode"/>
                <a:cs typeface="Lucida Sans Unicode"/>
              </a:rPr>
              <a:t>ti</a:t>
            </a:r>
            <a:r>
              <a:rPr sz="1600" spc="-25" dirty="0">
                <a:latin typeface="Lucida Sans Unicode"/>
                <a:cs typeface="Lucida Sans Unicode"/>
              </a:rPr>
              <a:t>ma</a:t>
            </a:r>
            <a:r>
              <a:rPr sz="1600" spc="-10" dirty="0">
                <a:latin typeface="Lucida Sans Unicode"/>
                <a:cs typeface="Lucida Sans Unicode"/>
              </a:rPr>
              <a:t>t</a:t>
            </a:r>
            <a:r>
              <a:rPr sz="1600" dirty="0">
                <a:latin typeface="Lucida Sans Unicode"/>
                <a:cs typeface="Lucida Sans Unicode"/>
              </a:rPr>
              <a:t>e  </a:t>
            </a:r>
            <a:r>
              <a:rPr sz="1600" spc="-35" dirty="0">
                <a:latin typeface="Lucida Sans Unicode"/>
                <a:cs typeface="Lucida Sans Unicode"/>
              </a:rPr>
              <a:t>account</a:t>
            </a:r>
            <a:r>
              <a:rPr sz="1600" spc="-75" dirty="0">
                <a:latin typeface="Lucida Sans Unicode"/>
                <a:cs typeface="Lucida Sans Unicode"/>
              </a:rPr>
              <a:t> </a:t>
            </a:r>
            <a:r>
              <a:rPr sz="1600" spc="-20" dirty="0">
                <a:latin typeface="Lucida Sans Unicode"/>
                <a:cs typeface="Lucida Sans Unicode"/>
              </a:rPr>
              <a:t>and</a:t>
            </a:r>
            <a:r>
              <a:rPr sz="1600" spc="-90" dirty="0">
                <a:latin typeface="Lucida Sans Unicode"/>
                <a:cs typeface="Lucida Sans Unicode"/>
              </a:rPr>
              <a:t> </a:t>
            </a:r>
            <a:r>
              <a:rPr sz="1600" spc="-35" dirty="0">
                <a:latin typeface="Lucida Sans Unicode"/>
                <a:cs typeface="Lucida Sans Unicode"/>
              </a:rPr>
              <a:t>set</a:t>
            </a:r>
            <a:r>
              <a:rPr sz="1600" spc="-85" dirty="0">
                <a:latin typeface="Lucida Sans Unicode"/>
                <a:cs typeface="Lucida Sans Unicode"/>
              </a:rPr>
              <a:t> </a:t>
            </a:r>
            <a:r>
              <a:rPr sz="1600" spc="-35" dirty="0">
                <a:latin typeface="Lucida Sans Unicode"/>
                <a:cs typeface="Lucida Sans Unicode"/>
              </a:rPr>
              <a:t>of</a:t>
            </a:r>
            <a:r>
              <a:rPr sz="1600" spc="-105" dirty="0">
                <a:latin typeface="Lucida Sans Unicode"/>
                <a:cs typeface="Lucida Sans Unicode"/>
              </a:rPr>
              <a:t> </a:t>
            </a:r>
            <a:r>
              <a:rPr sz="1600" spc="-40" dirty="0">
                <a:latin typeface="Lucida Sans Unicode"/>
                <a:cs typeface="Lucida Sans Unicode"/>
              </a:rPr>
              <a:t>authorizations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88841" y="4518405"/>
            <a:ext cx="8058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8270" marR="5080" indent="-116205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Lucida Sans Unicode"/>
                <a:cs typeface="Lucida Sans Unicode"/>
              </a:rPr>
              <a:t>Re</a:t>
            </a:r>
            <a:r>
              <a:rPr sz="1600" spc="-15" dirty="0">
                <a:latin typeface="Lucida Sans Unicode"/>
                <a:cs typeface="Lucida Sans Unicode"/>
              </a:rPr>
              <a:t>d</a:t>
            </a:r>
            <a:r>
              <a:rPr sz="1600" spc="-20" dirty="0">
                <a:latin typeface="Lucida Sans Unicode"/>
                <a:cs typeface="Lucida Sans Unicode"/>
              </a:rPr>
              <a:t>ire</a:t>
            </a:r>
            <a:r>
              <a:rPr sz="1600" spc="-50" dirty="0">
                <a:latin typeface="Lucida Sans Unicode"/>
                <a:cs typeface="Lucida Sans Unicode"/>
              </a:rPr>
              <a:t>ct  </a:t>
            </a:r>
            <a:r>
              <a:rPr sz="1600" spc="-30" dirty="0">
                <a:latin typeface="Lucida Sans Unicode"/>
                <a:cs typeface="Lucida Sans Unicode"/>
              </a:rPr>
              <a:t>t</a:t>
            </a:r>
            <a:r>
              <a:rPr sz="1600" spc="-35" dirty="0">
                <a:latin typeface="Lucida Sans Unicode"/>
                <a:cs typeface="Lucida Sans Unicode"/>
              </a:rPr>
              <a:t>o</a:t>
            </a:r>
            <a:r>
              <a:rPr sz="1600" spc="-105" dirty="0">
                <a:latin typeface="Lucida Sans Unicode"/>
                <a:cs typeface="Lucida Sans Unicode"/>
              </a:rPr>
              <a:t> </a:t>
            </a:r>
            <a:r>
              <a:rPr sz="1600" spc="10" dirty="0">
                <a:latin typeface="Lucida Sans Unicode"/>
                <a:cs typeface="Lucida Sans Unicode"/>
              </a:rPr>
              <a:t>IdP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855973" y="3119627"/>
            <a:ext cx="5358130" cy="3453765"/>
            <a:chOff x="3855973" y="3119627"/>
            <a:chExt cx="5358130" cy="3453765"/>
          </a:xfrm>
        </p:grpSpPr>
        <p:sp>
          <p:nvSpPr>
            <p:cNvPr id="25" name="object 25"/>
            <p:cNvSpPr/>
            <p:nvPr/>
          </p:nvSpPr>
          <p:spPr>
            <a:xfrm>
              <a:off x="3868673" y="3973830"/>
              <a:ext cx="399415" cy="525780"/>
            </a:xfrm>
            <a:custGeom>
              <a:avLst/>
              <a:gdLst/>
              <a:ahLst/>
              <a:cxnLst/>
              <a:rect l="l" t="t" r="r" b="b"/>
              <a:pathLst>
                <a:path w="399414" h="525779">
                  <a:moveTo>
                    <a:pt x="332739" y="0"/>
                  </a:moveTo>
                  <a:lnTo>
                    <a:pt x="0" y="0"/>
                  </a:lnTo>
                  <a:lnTo>
                    <a:pt x="0" y="525780"/>
                  </a:lnTo>
                  <a:lnTo>
                    <a:pt x="399288" y="525780"/>
                  </a:lnTo>
                  <a:lnTo>
                    <a:pt x="399288" y="66548"/>
                  </a:lnTo>
                  <a:lnTo>
                    <a:pt x="3327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68673" y="3973830"/>
              <a:ext cx="399415" cy="525780"/>
            </a:xfrm>
            <a:custGeom>
              <a:avLst/>
              <a:gdLst/>
              <a:ahLst/>
              <a:cxnLst/>
              <a:rect l="l" t="t" r="r" b="b"/>
              <a:pathLst>
                <a:path w="399414" h="525779">
                  <a:moveTo>
                    <a:pt x="0" y="0"/>
                  </a:moveTo>
                  <a:lnTo>
                    <a:pt x="332739" y="0"/>
                  </a:lnTo>
                  <a:lnTo>
                    <a:pt x="399288" y="66548"/>
                  </a:lnTo>
                  <a:lnTo>
                    <a:pt x="399288" y="525780"/>
                  </a:lnTo>
                  <a:lnTo>
                    <a:pt x="0" y="52578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934205" y="4089653"/>
              <a:ext cx="280670" cy="323215"/>
            </a:xfrm>
            <a:custGeom>
              <a:avLst/>
              <a:gdLst/>
              <a:ahLst/>
              <a:cxnLst/>
              <a:rect l="l" t="t" r="r" b="b"/>
              <a:pathLst>
                <a:path w="280670" h="323214">
                  <a:moveTo>
                    <a:pt x="0" y="0"/>
                  </a:moveTo>
                  <a:lnTo>
                    <a:pt x="280670" y="0"/>
                  </a:lnTo>
                </a:path>
                <a:path w="280670" h="323214">
                  <a:moveTo>
                    <a:pt x="0" y="80772"/>
                  </a:moveTo>
                  <a:lnTo>
                    <a:pt x="280670" y="80772"/>
                  </a:lnTo>
                </a:path>
                <a:path w="280670" h="323214">
                  <a:moveTo>
                    <a:pt x="0" y="242316"/>
                  </a:moveTo>
                  <a:lnTo>
                    <a:pt x="280670" y="242316"/>
                  </a:lnTo>
                </a:path>
                <a:path w="280670" h="323214">
                  <a:moveTo>
                    <a:pt x="0" y="161544"/>
                  </a:moveTo>
                  <a:lnTo>
                    <a:pt x="280670" y="161544"/>
                  </a:lnTo>
                </a:path>
                <a:path w="280670" h="323214">
                  <a:moveTo>
                    <a:pt x="0" y="323088"/>
                  </a:moveTo>
                  <a:lnTo>
                    <a:pt x="280670" y="323088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6535" y="3119627"/>
              <a:ext cx="886968" cy="88696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763000" y="6102095"/>
              <a:ext cx="451484" cy="471170"/>
            </a:xfrm>
            <a:custGeom>
              <a:avLst/>
              <a:gdLst/>
              <a:ahLst/>
              <a:cxnLst/>
              <a:rect l="l" t="t" r="r" b="b"/>
              <a:pathLst>
                <a:path w="451484" h="471170">
                  <a:moveTo>
                    <a:pt x="375920" y="0"/>
                  </a:moveTo>
                  <a:lnTo>
                    <a:pt x="75183" y="0"/>
                  </a:lnTo>
                  <a:lnTo>
                    <a:pt x="45916" y="5907"/>
                  </a:lnTo>
                  <a:lnTo>
                    <a:pt x="22018" y="22018"/>
                  </a:lnTo>
                  <a:lnTo>
                    <a:pt x="5907" y="45916"/>
                  </a:lnTo>
                  <a:lnTo>
                    <a:pt x="0" y="75183"/>
                  </a:lnTo>
                  <a:lnTo>
                    <a:pt x="0" y="395731"/>
                  </a:lnTo>
                  <a:lnTo>
                    <a:pt x="5907" y="424999"/>
                  </a:lnTo>
                  <a:lnTo>
                    <a:pt x="22018" y="448897"/>
                  </a:lnTo>
                  <a:lnTo>
                    <a:pt x="45916" y="465008"/>
                  </a:lnTo>
                  <a:lnTo>
                    <a:pt x="75183" y="470915"/>
                  </a:lnTo>
                  <a:lnTo>
                    <a:pt x="375920" y="470915"/>
                  </a:lnTo>
                  <a:lnTo>
                    <a:pt x="405187" y="465008"/>
                  </a:lnTo>
                  <a:lnTo>
                    <a:pt x="429085" y="448897"/>
                  </a:lnTo>
                  <a:lnTo>
                    <a:pt x="445196" y="424999"/>
                  </a:lnTo>
                  <a:lnTo>
                    <a:pt x="451103" y="395731"/>
                  </a:lnTo>
                  <a:lnTo>
                    <a:pt x="451103" y="75183"/>
                  </a:lnTo>
                  <a:lnTo>
                    <a:pt x="445196" y="45916"/>
                  </a:lnTo>
                  <a:lnTo>
                    <a:pt x="429085" y="22018"/>
                  </a:lnTo>
                  <a:lnTo>
                    <a:pt x="405187" y="5907"/>
                  </a:lnTo>
                  <a:lnTo>
                    <a:pt x="375920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130033" y="2410460"/>
            <a:ext cx="13176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83210">
              <a:lnSpc>
                <a:spcPct val="100000"/>
              </a:lnSpc>
              <a:spcBef>
                <a:spcPts val="95"/>
              </a:spcBef>
            </a:pPr>
            <a:r>
              <a:rPr sz="1600" b="1" spc="30" dirty="0">
                <a:latin typeface="Trebuchet MS"/>
                <a:cs typeface="Trebuchet MS"/>
              </a:rPr>
              <a:t>Service </a:t>
            </a:r>
            <a:r>
              <a:rPr sz="1600" b="1" spc="35" dirty="0">
                <a:latin typeface="Trebuchet MS"/>
                <a:cs typeface="Trebuchet MS"/>
              </a:rPr>
              <a:t> </a:t>
            </a:r>
            <a:r>
              <a:rPr sz="1600" b="1" spc="45" dirty="0">
                <a:latin typeface="Trebuchet MS"/>
                <a:cs typeface="Trebuchet MS"/>
              </a:rPr>
              <a:t>Provider</a:t>
            </a:r>
            <a:r>
              <a:rPr sz="1600" b="1" spc="-120" dirty="0">
                <a:latin typeface="Trebuchet MS"/>
                <a:cs typeface="Trebuchet MS"/>
              </a:rPr>
              <a:t> </a:t>
            </a:r>
            <a:r>
              <a:rPr sz="1600" b="1" spc="5" dirty="0">
                <a:latin typeface="Trebuchet MS"/>
                <a:cs typeface="Trebuchet MS"/>
              </a:rPr>
              <a:t>(SP)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710541" y="3141979"/>
            <a:ext cx="14020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b="1" spc="50" dirty="0">
                <a:latin typeface="Trebuchet MS"/>
                <a:cs typeface="Trebuchet MS"/>
              </a:rPr>
              <a:t>Identity</a:t>
            </a:r>
            <a:endParaRPr sz="16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600" b="1" spc="60" dirty="0">
                <a:latin typeface="Trebuchet MS"/>
                <a:cs typeface="Trebuchet MS"/>
              </a:rPr>
              <a:t>Pr</a:t>
            </a:r>
            <a:r>
              <a:rPr sz="1600" b="1" spc="55" dirty="0">
                <a:latin typeface="Trebuchet MS"/>
                <a:cs typeface="Trebuchet MS"/>
              </a:rPr>
              <a:t>o</a:t>
            </a:r>
            <a:r>
              <a:rPr sz="1600" b="1" spc="45" dirty="0">
                <a:latin typeface="Trebuchet MS"/>
                <a:cs typeface="Trebuchet MS"/>
              </a:rPr>
              <a:t>v</a:t>
            </a:r>
            <a:r>
              <a:rPr sz="1600" b="1" spc="30" dirty="0">
                <a:latin typeface="Trebuchet MS"/>
                <a:cs typeface="Trebuchet MS"/>
              </a:rPr>
              <a:t>i</a:t>
            </a:r>
            <a:r>
              <a:rPr sz="1600" b="1" spc="45" dirty="0">
                <a:latin typeface="Trebuchet MS"/>
                <a:cs typeface="Trebuchet MS"/>
              </a:rPr>
              <a:t>der</a:t>
            </a:r>
            <a:r>
              <a:rPr sz="1600" b="1" spc="-75" dirty="0">
                <a:latin typeface="Trebuchet MS"/>
                <a:cs typeface="Trebuchet MS"/>
              </a:rPr>
              <a:t> </a:t>
            </a:r>
            <a:r>
              <a:rPr sz="1600" b="1" spc="25" dirty="0">
                <a:latin typeface="Trebuchet MS"/>
                <a:cs typeface="Trebuchet MS"/>
              </a:rPr>
              <a:t>(IdP)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344659" y="6063488"/>
            <a:ext cx="19189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30" dirty="0">
                <a:latin typeface="Lucida Sans Unicode"/>
                <a:cs typeface="Lucida Sans Unicode"/>
              </a:rPr>
              <a:t>T</a:t>
            </a:r>
            <a:r>
              <a:rPr sz="1600" spc="-5" dirty="0">
                <a:latin typeface="Lucida Sans Unicode"/>
                <a:cs typeface="Lucida Sans Unicode"/>
              </a:rPr>
              <a:t>he</a:t>
            </a:r>
            <a:r>
              <a:rPr sz="1600" spc="-85" dirty="0">
                <a:latin typeface="Lucida Sans Unicode"/>
                <a:cs typeface="Lucida Sans Unicode"/>
              </a:rPr>
              <a:t> </a:t>
            </a:r>
            <a:r>
              <a:rPr sz="1600" spc="10" dirty="0">
                <a:latin typeface="Lucida Sans Unicode"/>
                <a:cs typeface="Lucida Sans Unicode"/>
              </a:rPr>
              <a:t>IdP</a:t>
            </a:r>
            <a:r>
              <a:rPr sz="1600" spc="-95" dirty="0">
                <a:latin typeface="Lucida Sans Unicode"/>
                <a:cs typeface="Lucida Sans Unicode"/>
              </a:rPr>
              <a:t> </a:t>
            </a:r>
            <a:r>
              <a:rPr sz="1600" spc="-55" dirty="0">
                <a:latin typeface="Lucida Sans Unicode"/>
                <a:cs typeface="Lucida Sans Unicode"/>
              </a:rPr>
              <a:t>is</a:t>
            </a:r>
            <a:r>
              <a:rPr sz="1600" spc="-80" dirty="0">
                <a:latin typeface="Lucida Sans Unicode"/>
                <a:cs typeface="Lucida Sans Unicode"/>
              </a:rPr>
              <a:t>s</a:t>
            </a:r>
            <a:r>
              <a:rPr sz="1600" spc="-5" dirty="0">
                <a:latin typeface="Lucida Sans Unicode"/>
                <a:cs typeface="Lucida Sans Unicode"/>
              </a:rPr>
              <a:t>ue</a:t>
            </a:r>
            <a:r>
              <a:rPr sz="1600" spc="-85" dirty="0">
                <a:latin typeface="Lucida Sans Unicode"/>
                <a:cs typeface="Lucida Sans Unicode"/>
              </a:rPr>
              <a:t> </a:t>
            </a:r>
            <a:r>
              <a:rPr sz="1600" spc="-55" dirty="0">
                <a:latin typeface="Lucida Sans Unicode"/>
                <a:cs typeface="Lucida Sans Unicode"/>
              </a:rPr>
              <a:t>cla</a:t>
            </a:r>
            <a:r>
              <a:rPr sz="1600" spc="-35" dirty="0">
                <a:latin typeface="Lucida Sans Unicode"/>
                <a:cs typeface="Lucida Sans Unicode"/>
              </a:rPr>
              <a:t>i</a:t>
            </a:r>
            <a:r>
              <a:rPr sz="1600" spc="-30" dirty="0">
                <a:latin typeface="Lucida Sans Unicode"/>
                <a:cs typeface="Lucida Sans Unicode"/>
              </a:rPr>
              <a:t>ms  </a:t>
            </a:r>
            <a:r>
              <a:rPr sz="1600" spc="-35" dirty="0">
                <a:latin typeface="Lucida Sans Unicode"/>
                <a:cs typeface="Lucida Sans Unicode"/>
              </a:rPr>
              <a:t>token</a:t>
            </a:r>
            <a:r>
              <a:rPr sz="1600" spc="-85" dirty="0">
                <a:latin typeface="Lucida Sans Unicode"/>
                <a:cs typeface="Lucida Sans Unicode"/>
              </a:rPr>
              <a:t> </a:t>
            </a:r>
            <a:r>
              <a:rPr sz="1600" spc="-30" dirty="0">
                <a:latin typeface="Lucida Sans Unicode"/>
                <a:cs typeface="Lucida Sans Unicode"/>
              </a:rPr>
              <a:t>t</a:t>
            </a:r>
            <a:r>
              <a:rPr sz="1600" spc="-35" dirty="0">
                <a:latin typeface="Lucida Sans Unicode"/>
                <a:cs typeface="Lucida Sans Unicode"/>
              </a:rPr>
              <a:t>o</a:t>
            </a:r>
            <a:r>
              <a:rPr sz="1600" spc="-105" dirty="0">
                <a:latin typeface="Lucida Sans Unicode"/>
                <a:cs typeface="Lucida Sans Unicode"/>
              </a:rPr>
              <a:t> </a:t>
            </a:r>
            <a:r>
              <a:rPr sz="1600" spc="-15" dirty="0">
                <a:latin typeface="Lucida Sans Unicode"/>
                <a:cs typeface="Lucida Sans Unicode"/>
              </a:rPr>
              <a:t>the</a:t>
            </a:r>
            <a:r>
              <a:rPr sz="1600" spc="-85" dirty="0">
                <a:latin typeface="Lucida Sans Unicode"/>
                <a:cs typeface="Lucida Sans Unicode"/>
              </a:rPr>
              <a:t> </a:t>
            </a:r>
            <a:r>
              <a:rPr sz="1600" spc="-20" dirty="0">
                <a:latin typeface="Lucida Sans Unicode"/>
                <a:cs typeface="Lucida Sans Unicode"/>
              </a:rPr>
              <a:t>user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918829" y="6193663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5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515233" y="3414140"/>
            <a:ext cx="8683625" cy="4357370"/>
            <a:chOff x="3515233" y="3414140"/>
            <a:chExt cx="8683625" cy="4357370"/>
          </a:xfrm>
        </p:grpSpPr>
        <p:sp>
          <p:nvSpPr>
            <p:cNvPr id="35" name="object 35"/>
            <p:cNvSpPr/>
            <p:nvPr/>
          </p:nvSpPr>
          <p:spPr>
            <a:xfrm>
              <a:off x="3734562" y="3414140"/>
              <a:ext cx="3494404" cy="3161030"/>
            </a:xfrm>
            <a:custGeom>
              <a:avLst/>
              <a:gdLst/>
              <a:ahLst/>
              <a:cxnLst/>
              <a:rect l="l" t="t" r="r" b="b"/>
              <a:pathLst>
                <a:path w="3494404" h="3161029">
                  <a:moveTo>
                    <a:pt x="3088640" y="3089529"/>
                  </a:moveTo>
                  <a:lnTo>
                    <a:pt x="3059963" y="3075178"/>
                  </a:lnTo>
                  <a:lnTo>
                    <a:pt x="2945765" y="3018028"/>
                  </a:lnTo>
                  <a:lnTo>
                    <a:pt x="2991434" y="3075178"/>
                  </a:lnTo>
                  <a:lnTo>
                    <a:pt x="0" y="3075178"/>
                  </a:lnTo>
                  <a:lnTo>
                    <a:pt x="0" y="3103753"/>
                  </a:lnTo>
                  <a:lnTo>
                    <a:pt x="2991523" y="3103753"/>
                  </a:lnTo>
                  <a:lnTo>
                    <a:pt x="2945765" y="3160903"/>
                  </a:lnTo>
                  <a:lnTo>
                    <a:pt x="3060166" y="3103753"/>
                  </a:lnTo>
                  <a:lnTo>
                    <a:pt x="3088640" y="3089529"/>
                  </a:lnTo>
                  <a:close/>
                </a:path>
                <a:path w="3494404" h="3161029">
                  <a:moveTo>
                    <a:pt x="3494278" y="70485"/>
                  </a:moveTo>
                  <a:lnTo>
                    <a:pt x="3466376" y="56769"/>
                  </a:lnTo>
                  <a:lnTo>
                    <a:pt x="3350895" y="0"/>
                  </a:lnTo>
                  <a:lnTo>
                    <a:pt x="3397046" y="56845"/>
                  </a:lnTo>
                  <a:lnTo>
                    <a:pt x="358013" y="75946"/>
                  </a:lnTo>
                  <a:lnTo>
                    <a:pt x="358267" y="104521"/>
                  </a:lnTo>
                  <a:lnTo>
                    <a:pt x="3397161" y="85420"/>
                  </a:lnTo>
                  <a:lnTo>
                    <a:pt x="3351784" y="142875"/>
                  </a:lnTo>
                  <a:lnTo>
                    <a:pt x="3494278" y="70485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515233" y="3800220"/>
              <a:ext cx="8683625" cy="3971290"/>
            </a:xfrm>
            <a:custGeom>
              <a:avLst/>
              <a:gdLst/>
              <a:ahLst/>
              <a:cxnLst/>
              <a:rect l="l" t="t" r="r" b="b"/>
              <a:pathLst>
                <a:path w="8683625" h="3971290">
                  <a:moveTo>
                    <a:pt x="143002" y="3899281"/>
                  </a:moveTo>
                  <a:lnTo>
                    <a:pt x="137375" y="3871468"/>
                  </a:lnTo>
                  <a:lnTo>
                    <a:pt x="122059" y="3848785"/>
                  </a:lnTo>
                  <a:lnTo>
                    <a:pt x="99326" y="3833507"/>
                  </a:lnTo>
                  <a:lnTo>
                    <a:pt x="85839" y="3830802"/>
                  </a:lnTo>
                  <a:lnTo>
                    <a:pt x="85852" y="3899281"/>
                  </a:lnTo>
                  <a:lnTo>
                    <a:pt x="85725" y="3830790"/>
                  </a:lnTo>
                  <a:lnTo>
                    <a:pt x="85839" y="3827907"/>
                  </a:lnTo>
                  <a:lnTo>
                    <a:pt x="85725" y="142875"/>
                  </a:lnTo>
                  <a:lnTo>
                    <a:pt x="85725" y="140017"/>
                  </a:lnTo>
                  <a:lnTo>
                    <a:pt x="99314" y="137287"/>
                  </a:lnTo>
                  <a:lnTo>
                    <a:pt x="121996" y="122008"/>
                  </a:lnTo>
                  <a:lnTo>
                    <a:pt x="137274" y="99326"/>
                  </a:lnTo>
                  <a:lnTo>
                    <a:pt x="142875" y="71501"/>
                  </a:lnTo>
                  <a:lnTo>
                    <a:pt x="137274" y="43675"/>
                  </a:lnTo>
                  <a:lnTo>
                    <a:pt x="121996" y="20942"/>
                  </a:lnTo>
                  <a:lnTo>
                    <a:pt x="99314" y="5626"/>
                  </a:lnTo>
                  <a:lnTo>
                    <a:pt x="71501" y="0"/>
                  </a:lnTo>
                  <a:lnTo>
                    <a:pt x="43662" y="5626"/>
                  </a:lnTo>
                  <a:lnTo>
                    <a:pt x="20929" y="20942"/>
                  </a:lnTo>
                  <a:lnTo>
                    <a:pt x="5613" y="43675"/>
                  </a:lnTo>
                  <a:lnTo>
                    <a:pt x="0" y="71501"/>
                  </a:lnTo>
                  <a:lnTo>
                    <a:pt x="5613" y="99326"/>
                  </a:lnTo>
                  <a:lnTo>
                    <a:pt x="20929" y="122008"/>
                  </a:lnTo>
                  <a:lnTo>
                    <a:pt x="43662" y="137287"/>
                  </a:lnTo>
                  <a:lnTo>
                    <a:pt x="57150" y="139992"/>
                  </a:lnTo>
                  <a:lnTo>
                    <a:pt x="57150" y="71501"/>
                  </a:lnTo>
                  <a:lnTo>
                    <a:pt x="57251" y="140017"/>
                  </a:lnTo>
                  <a:lnTo>
                    <a:pt x="57264" y="3830777"/>
                  </a:lnTo>
                  <a:lnTo>
                    <a:pt x="43675" y="3833507"/>
                  </a:lnTo>
                  <a:lnTo>
                    <a:pt x="20993" y="3848785"/>
                  </a:lnTo>
                  <a:lnTo>
                    <a:pt x="5715" y="3871468"/>
                  </a:lnTo>
                  <a:lnTo>
                    <a:pt x="127" y="3899281"/>
                  </a:lnTo>
                  <a:lnTo>
                    <a:pt x="5715" y="3927119"/>
                  </a:lnTo>
                  <a:lnTo>
                    <a:pt x="20993" y="3949852"/>
                  </a:lnTo>
                  <a:lnTo>
                    <a:pt x="43675" y="3965168"/>
                  </a:lnTo>
                  <a:lnTo>
                    <a:pt x="71501" y="3970782"/>
                  </a:lnTo>
                  <a:lnTo>
                    <a:pt x="99326" y="3965168"/>
                  </a:lnTo>
                  <a:lnTo>
                    <a:pt x="122059" y="3949852"/>
                  </a:lnTo>
                  <a:lnTo>
                    <a:pt x="137375" y="3927119"/>
                  </a:lnTo>
                  <a:lnTo>
                    <a:pt x="143002" y="3899281"/>
                  </a:lnTo>
                  <a:close/>
                </a:path>
                <a:path w="8683625" h="3971290">
                  <a:moveTo>
                    <a:pt x="4336923" y="206756"/>
                  </a:moveTo>
                  <a:lnTo>
                    <a:pt x="4331182" y="178968"/>
                  </a:lnTo>
                  <a:lnTo>
                    <a:pt x="4315752" y="156362"/>
                  </a:lnTo>
                  <a:lnTo>
                    <a:pt x="4292968" y="141198"/>
                  </a:lnTo>
                  <a:lnTo>
                    <a:pt x="4265168" y="135763"/>
                  </a:lnTo>
                  <a:lnTo>
                    <a:pt x="4237367" y="141503"/>
                  </a:lnTo>
                  <a:lnTo>
                    <a:pt x="4214761" y="156933"/>
                  </a:lnTo>
                  <a:lnTo>
                    <a:pt x="4199598" y="179717"/>
                  </a:lnTo>
                  <a:lnTo>
                    <a:pt x="4194175" y="207518"/>
                  </a:lnTo>
                  <a:lnTo>
                    <a:pt x="4199902" y="235318"/>
                  </a:lnTo>
                  <a:lnTo>
                    <a:pt x="4215333" y="257924"/>
                  </a:lnTo>
                  <a:lnTo>
                    <a:pt x="4238117" y="273088"/>
                  </a:lnTo>
                  <a:lnTo>
                    <a:pt x="4251617" y="275717"/>
                  </a:lnTo>
                  <a:lnTo>
                    <a:pt x="4279506" y="275717"/>
                  </a:lnTo>
                  <a:lnTo>
                    <a:pt x="4280192" y="275717"/>
                  </a:lnTo>
                  <a:lnTo>
                    <a:pt x="4280192" y="275577"/>
                  </a:lnTo>
                  <a:lnTo>
                    <a:pt x="4293717" y="272783"/>
                  </a:lnTo>
                  <a:lnTo>
                    <a:pt x="4316323" y="257352"/>
                  </a:lnTo>
                  <a:lnTo>
                    <a:pt x="4331487" y="234569"/>
                  </a:lnTo>
                  <a:lnTo>
                    <a:pt x="4336872" y="207010"/>
                  </a:lnTo>
                  <a:lnTo>
                    <a:pt x="4336923" y="206756"/>
                  </a:lnTo>
                  <a:close/>
                </a:path>
                <a:path w="8683625" h="3971290">
                  <a:moveTo>
                    <a:pt x="4359783" y="3898773"/>
                  </a:moveTo>
                  <a:lnTo>
                    <a:pt x="4353992" y="3871036"/>
                  </a:lnTo>
                  <a:lnTo>
                    <a:pt x="4338548" y="3848417"/>
                  </a:lnTo>
                  <a:lnTo>
                    <a:pt x="4315752" y="3833241"/>
                  </a:lnTo>
                  <a:lnTo>
                    <a:pt x="4302201" y="3830586"/>
                  </a:lnTo>
                  <a:lnTo>
                    <a:pt x="4302188" y="3827780"/>
                  </a:lnTo>
                  <a:lnTo>
                    <a:pt x="4280205" y="278511"/>
                  </a:lnTo>
                  <a:lnTo>
                    <a:pt x="4265930" y="278511"/>
                  </a:lnTo>
                  <a:lnTo>
                    <a:pt x="4251630" y="278523"/>
                  </a:lnTo>
                  <a:lnTo>
                    <a:pt x="4273626" y="3830764"/>
                  </a:lnTo>
                  <a:lnTo>
                    <a:pt x="4260100" y="3833584"/>
                  </a:lnTo>
                  <a:lnTo>
                    <a:pt x="4237494" y="3849052"/>
                  </a:lnTo>
                  <a:lnTo>
                    <a:pt x="4222331" y="3871861"/>
                  </a:lnTo>
                  <a:lnTo>
                    <a:pt x="4216908" y="3899662"/>
                  </a:lnTo>
                  <a:lnTo>
                    <a:pt x="4222686" y="3927462"/>
                  </a:lnTo>
                  <a:lnTo>
                    <a:pt x="4238129" y="3950068"/>
                  </a:lnTo>
                  <a:lnTo>
                    <a:pt x="4260926" y="3965232"/>
                  </a:lnTo>
                  <a:lnTo>
                    <a:pt x="4288790" y="3970655"/>
                  </a:lnTo>
                  <a:lnTo>
                    <a:pt x="4316577" y="3964876"/>
                  </a:lnTo>
                  <a:lnTo>
                    <a:pt x="4339183" y="3949433"/>
                  </a:lnTo>
                  <a:lnTo>
                    <a:pt x="4354347" y="3926636"/>
                  </a:lnTo>
                  <a:lnTo>
                    <a:pt x="4359656" y="3899408"/>
                  </a:lnTo>
                  <a:lnTo>
                    <a:pt x="4359783" y="3898773"/>
                  </a:lnTo>
                  <a:close/>
                </a:path>
                <a:path w="8683625" h="3971290">
                  <a:moveTo>
                    <a:pt x="8683371" y="207137"/>
                  </a:moveTo>
                  <a:lnTo>
                    <a:pt x="8677770" y="179311"/>
                  </a:lnTo>
                  <a:lnTo>
                    <a:pt x="8662492" y="156578"/>
                  </a:lnTo>
                  <a:lnTo>
                    <a:pt x="8639810" y="141262"/>
                  </a:lnTo>
                  <a:lnTo>
                    <a:pt x="8611997" y="135636"/>
                  </a:lnTo>
                  <a:lnTo>
                    <a:pt x="8584159" y="141262"/>
                  </a:lnTo>
                  <a:lnTo>
                    <a:pt x="8561426" y="156578"/>
                  </a:lnTo>
                  <a:lnTo>
                    <a:pt x="8546109" y="179311"/>
                  </a:lnTo>
                  <a:lnTo>
                    <a:pt x="8540496" y="207137"/>
                  </a:lnTo>
                  <a:lnTo>
                    <a:pt x="8546109" y="234962"/>
                  </a:lnTo>
                  <a:lnTo>
                    <a:pt x="8561426" y="257644"/>
                  </a:lnTo>
                  <a:lnTo>
                    <a:pt x="8584159" y="272923"/>
                  </a:lnTo>
                  <a:lnTo>
                    <a:pt x="8597646" y="275628"/>
                  </a:lnTo>
                  <a:lnTo>
                    <a:pt x="8597646" y="207137"/>
                  </a:lnTo>
                  <a:lnTo>
                    <a:pt x="8597748" y="275653"/>
                  </a:lnTo>
                  <a:lnTo>
                    <a:pt x="8597646" y="3830688"/>
                  </a:lnTo>
                  <a:lnTo>
                    <a:pt x="8597646" y="3899281"/>
                  </a:lnTo>
                  <a:lnTo>
                    <a:pt x="8597646" y="3830688"/>
                  </a:lnTo>
                  <a:lnTo>
                    <a:pt x="8561426" y="3848722"/>
                  </a:lnTo>
                  <a:lnTo>
                    <a:pt x="8540496" y="3899281"/>
                  </a:lnTo>
                  <a:lnTo>
                    <a:pt x="8546109" y="3927043"/>
                  </a:lnTo>
                  <a:lnTo>
                    <a:pt x="8561426" y="3949738"/>
                  </a:lnTo>
                  <a:lnTo>
                    <a:pt x="8584159" y="3965041"/>
                  </a:lnTo>
                  <a:lnTo>
                    <a:pt x="8611997" y="3970655"/>
                  </a:lnTo>
                  <a:lnTo>
                    <a:pt x="8639810" y="3965041"/>
                  </a:lnTo>
                  <a:lnTo>
                    <a:pt x="8662492" y="3949738"/>
                  </a:lnTo>
                  <a:lnTo>
                    <a:pt x="8677770" y="3927043"/>
                  </a:lnTo>
                  <a:lnTo>
                    <a:pt x="8683371" y="3899281"/>
                  </a:lnTo>
                  <a:lnTo>
                    <a:pt x="8677770" y="3871455"/>
                  </a:lnTo>
                  <a:lnTo>
                    <a:pt x="8662492" y="3848722"/>
                  </a:lnTo>
                  <a:lnTo>
                    <a:pt x="8639810" y="3833406"/>
                  </a:lnTo>
                  <a:lnTo>
                    <a:pt x="8626221" y="3830663"/>
                  </a:lnTo>
                  <a:lnTo>
                    <a:pt x="8626221" y="3827792"/>
                  </a:lnTo>
                  <a:lnTo>
                    <a:pt x="8626221" y="278511"/>
                  </a:lnTo>
                  <a:lnTo>
                    <a:pt x="8626221" y="275653"/>
                  </a:lnTo>
                  <a:lnTo>
                    <a:pt x="8639810" y="272923"/>
                  </a:lnTo>
                  <a:lnTo>
                    <a:pt x="8662492" y="257644"/>
                  </a:lnTo>
                  <a:lnTo>
                    <a:pt x="8677770" y="234962"/>
                  </a:lnTo>
                  <a:lnTo>
                    <a:pt x="8683371" y="207137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1336528" y="5437378"/>
            <a:ext cx="5200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85" dirty="0">
                <a:latin typeface="Trebuchet MS"/>
                <a:cs typeface="Trebuchet MS"/>
              </a:rPr>
              <a:t>Auth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720274" y="4823714"/>
            <a:ext cx="8237220" cy="2307590"/>
            <a:chOff x="3720274" y="4823714"/>
            <a:chExt cx="8237220" cy="2307590"/>
          </a:xfrm>
        </p:grpSpPr>
        <p:sp>
          <p:nvSpPr>
            <p:cNvPr id="39" name="object 39"/>
            <p:cNvSpPr/>
            <p:nvPr/>
          </p:nvSpPr>
          <p:spPr>
            <a:xfrm>
              <a:off x="11397233" y="4836414"/>
              <a:ext cx="399415" cy="527685"/>
            </a:xfrm>
            <a:custGeom>
              <a:avLst/>
              <a:gdLst/>
              <a:ahLst/>
              <a:cxnLst/>
              <a:rect l="l" t="t" r="r" b="b"/>
              <a:pathLst>
                <a:path w="399415" h="527685">
                  <a:moveTo>
                    <a:pt x="332740" y="0"/>
                  </a:moveTo>
                  <a:lnTo>
                    <a:pt x="0" y="0"/>
                  </a:lnTo>
                  <a:lnTo>
                    <a:pt x="0" y="527303"/>
                  </a:lnTo>
                  <a:lnTo>
                    <a:pt x="399288" y="527303"/>
                  </a:lnTo>
                  <a:lnTo>
                    <a:pt x="399288" y="66548"/>
                  </a:lnTo>
                  <a:lnTo>
                    <a:pt x="3327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397233" y="4836414"/>
              <a:ext cx="399415" cy="527685"/>
            </a:xfrm>
            <a:custGeom>
              <a:avLst/>
              <a:gdLst/>
              <a:ahLst/>
              <a:cxnLst/>
              <a:rect l="l" t="t" r="r" b="b"/>
              <a:pathLst>
                <a:path w="399415" h="527685">
                  <a:moveTo>
                    <a:pt x="0" y="0"/>
                  </a:moveTo>
                  <a:lnTo>
                    <a:pt x="332740" y="0"/>
                  </a:lnTo>
                  <a:lnTo>
                    <a:pt x="399288" y="66548"/>
                  </a:lnTo>
                  <a:lnTo>
                    <a:pt x="399288" y="527303"/>
                  </a:lnTo>
                  <a:lnTo>
                    <a:pt x="0" y="52730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461242" y="4952238"/>
              <a:ext cx="280670" cy="323215"/>
            </a:xfrm>
            <a:custGeom>
              <a:avLst/>
              <a:gdLst/>
              <a:ahLst/>
              <a:cxnLst/>
              <a:rect l="l" t="t" r="r" b="b"/>
              <a:pathLst>
                <a:path w="280670" h="323214">
                  <a:moveTo>
                    <a:pt x="0" y="0"/>
                  </a:moveTo>
                  <a:lnTo>
                    <a:pt x="280669" y="0"/>
                  </a:lnTo>
                </a:path>
                <a:path w="280670" h="323214">
                  <a:moveTo>
                    <a:pt x="0" y="80772"/>
                  </a:moveTo>
                  <a:lnTo>
                    <a:pt x="280669" y="80772"/>
                  </a:lnTo>
                </a:path>
                <a:path w="280670" h="323214">
                  <a:moveTo>
                    <a:pt x="0" y="242315"/>
                  </a:moveTo>
                  <a:lnTo>
                    <a:pt x="280669" y="242315"/>
                  </a:lnTo>
                </a:path>
                <a:path w="280670" h="323214">
                  <a:moveTo>
                    <a:pt x="0" y="161544"/>
                  </a:moveTo>
                  <a:lnTo>
                    <a:pt x="280669" y="161544"/>
                  </a:lnTo>
                </a:path>
                <a:path w="280670" h="323214">
                  <a:moveTo>
                    <a:pt x="0" y="323088"/>
                  </a:moveTo>
                  <a:lnTo>
                    <a:pt x="280669" y="323088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605259" y="5125212"/>
              <a:ext cx="338455" cy="338455"/>
            </a:xfrm>
            <a:custGeom>
              <a:avLst/>
              <a:gdLst/>
              <a:ahLst/>
              <a:cxnLst/>
              <a:rect l="l" t="t" r="r" b="b"/>
              <a:pathLst>
                <a:path w="338454" h="338454">
                  <a:moveTo>
                    <a:pt x="169164" y="0"/>
                  </a:moveTo>
                  <a:lnTo>
                    <a:pt x="124177" y="6039"/>
                  </a:lnTo>
                  <a:lnTo>
                    <a:pt x="83763" y="23085"/>
                  </a:lnTo>
                  <a:lnTo>
                    <a:pt x="49529" y="49530"/>
                  </a:lnTo>
                  <a:lnTo>
                    <a:pt x="23085" y="83763"/>
                  </a:lnTo>
                  <a:lnTo>
                    <a:pt x="6039" y="124177"/>
                  </a:lnTo>
                  <a:lnTo>
                    <a:pt x="0" y="169163"/>
                  </a:lnTo>
                  <a:lnTo>
                    <a:pt x="6039" y="214150"/>
                  </a:lnTo>
                  <a:lnTo>
                    <a:pt x="23085" y="254564"/>
                  </a:lnTo>
                  <a:lnTo>
                    <a:pt x="49530" y="288797"/>
                  </a:lnTo>
                  <a:lnTo>
                    <a:pt x="83763" y="315242"/>
                  </a:lnTo>
                  <a:lnTo>
                    <a:pt x="124177" y="332288"/>
                  </a:lnTo>
                  <a:lnTo>
                    <a:pt x="169164" y="338327"/>
                  </a:lnTo>
                  <a:lnTo>
                    <a:pt x="214150" y="332288"/>
                  </a:lnTo>
                  <a:lnTo>
                    <a:pt x="254564" y="315242"/>
                  </a:lnTo>
                  <a:lnTo>
                    <a:pt x="288798" y="288797"/>
                  </a:lnTo>
                  <a:lnTo>
                    <a:pt x="315242" y="254564"/>
                  </a:lnTo>
                  <a:lnTo>
                    <a:pt x="332288" y="214150"/>
                  </a:lnTo>
                  <a:lnTo>
                    <a:pt x="338328" y="169163"/>
                  </a:lnTo>
                  <a:lnTo>
                    <a:pt x="332288" y="124177"/>
                  </a:lnTo>
                  <a:lnTo>
                    <a:pt x="315242" y="83763"/>
                  </a:lnTo>
                  <a:lnTo>
                    <a:pt x="288798" y="49530"/>
                  </a:lnTo>
                  <a:lnTo>
                    <a:pt x="254564" y="23085"/>
                  </a:lnTo>
                  <a:lnTo>
                    <a:pt x="214150" y="6039"/>
                  </a:lnTo>
                  <a:lnTo>
                    <a:pt x="169164" y="0"/>
                  </a:lnTo>
                  <a:close/>
                </a:path>
              </a:pathLst>
            </a:custGeom>
            <a:solidFill>
              <a:srgbClr val="33A7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702033" y="5290566"/>
              <a:ext cx="36195" cy="52069"/>
            </a:xfrm>
            <a:custGeom>
              <a:avLst/>
              <a:gdLst/>
              <a:ahLst/>
              <a:cxnLst/>
              <a:rect l="l" t="t" r="r" b="b"/>
              <a:pathLst>
                <a:path w="36195" h="52070">
                  <a:moveTo>
                    <a:pt x="0" y="0"/>
                  </a:moveTo>
                  <a:lnTo>
                    <a:pt x="36068" y="51562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1721338" y="5246116"/>
              <a:ext cx="128270" cy="96520"/>
            </a:xfrm>
            <a:custGeom>
              <a:avLst/>
              <a:gdLst/>
              <a:ahLst/>
              <a:cxnLst/>
              <a:rect l="l" t="t" r="r" b="b"/>
              <a:pathLst>
                <a:path w="128270" h="96520">
                  <a:moveTo>
                    <a:pt x="0" y="96520"/>
                  </a:moveTo>
                  <a:lnTo>
                    <a:pt x="128269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082533" y="5891022"/>
              <a:ext cx="3860800" cy="15240"/>
            </a:xfrm>
            <a:custGeom>
              <a:avLst/>
              <a:gdLst/>
              <a:ahLst/>
              <a:cxnLst/>
              <a:rect l="l" t="t" r="r" b="b"/>
              <a:pathLst>
                <a:path w="3860800" h="15239">
                  <a:moveTo>
                    <a:pt x="3860673" y="0"/>
                  </a:moveTo>
                  <a:lnTo>
                    <a:pt x="0" y="14985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568189" y="5821045"/>
              <a:ext cx="2904490" cy="142875"/>
            </a:xfrm>
            <a:custGeom>
              <a:avLst/>
              <a:gdLst/>
              <a:ahLst/>
              <a:cxnLst/>
              <a:rect l="l" t="t" r="r" b="b"/>
              <a:pathLst>
                <a:path w="2904490" h="142875">
                  <a:moveTo>
                    <a:pt x="142875" y="0"/>
                  </a:moveTo>
                  <a:lnTo>
                    <a:pt x="0" y="71500"/>
                  </a:lnTo>
                  <a:lnTo>
                    <a:pt x="142875" y="142874"/>
                  </a:lnTo>
                  <a:lnTo>
                    <a:pt x="97114" y="85724"/>
                  </a:lnTo>
                  <a:lnTo>
                    <a:pt x="85725" y="85724"/>
                  </a:lnTo>
                  <a:lnTo>
                    <a:pt x="85725" y="57150"/>
                  </a:lnTo>
                  <a:lnTo>
                    <a:pt x="97195" y="57150"/>
                  </a:lnTo>
                  <a:lnTo>
                    <a:pt x="142875" y="0"/>
                  </a:lnTo>
                  <a:close/>
                </a:path>
                <a:path w="2904490" h="142875">
                  <a:moveTo>
                    <a:pt x="85725" y="71500"/>
                  </a:moveTo>
                  <a:lnTo>
                    <a:pt x="85725" y="85724"/>
                  </a:lnTo>
                  <a:lnTo>
                    <a:pt x="97114" y="85724"/>
                  </a:lnTo>
                  <a:lnTo>
                    <a:pt x="85725" y="71500"/>
                  </a:lnTo>
                  <a:close/>
                </a:path>
                <a:path w="2904490" h="142875">
                  <a:moveTo>
                    <a:pt x="2904236" y="57150"/>
                  </a:moveTo>
                  <a:lnTo>
                    <a:pt x="97195" y="57150"/>
                  </a:lnTo>
                  <a:lnTo>
                    <a:pt x="85725" y="71500"/>
                  </a:lnTo>
                  <a:lnTo>
                    <a:pt x="97114" y="85724"/>
                  </a:lnTo>
                  <a:lnTo>
                    <a:pt x="2904236" y="85724"/>
                  </a:lnTo>
                  <a:lnTo>
                    <a:pt x="2904236" y="57150"/>
                  </a:lnTo>
                  <a:close/>
                </a:path>
                <a:path w="2904490" h="142875">
                  <a:moveTo>
                    <a:pt x="97195" y="57150"/>
                  </a:moveTo>
                  <a:lnTo>
                    <a:pt x="85725" y="57150"/>
                  </a:lnTo>
                  <a:lnTo>
                    <a:pt x="85725" y="71500"/>
                  </a:lnTo>
                  <a:lnTo>
                    <a:pt x="97195" y="5715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472933" y="5599938"/>
              <a:ext cx="609600" cy="306070"/>
            </a:xfrm>
            <a:custGeom>
              <a:avLst/>
              <a:gdLst/>
              <a:ahLst/>
              <a:cxnLst/>
              <a:rect l="l" t="t" r="r" b="b"/>
              <a:pathLst>
                <a:path w="609600" h="306070">
                  <a:moveTo>
                    <a:pt x="0" y="305054"/>
                  </a:moveTo>
                  <a:lnTo>
                    <a:pt x="4063" y="255491"/>
                  </a:lnTo>
                  <a:lnTo>
                    <a:pt x="15682" y="208491"/>
                  </a:lnTo>
                  <a:lnTo>
                    <a:pt x="34230" y="164681"/>
                  </a:lnTo>
                  <a:lnTo>
                    <a:pt x="59078" y="124687"/>
                  </a:lnTo>
                  <a:lnTo>
                    <a:pt x="89598" y="89138"/>
                  </a:lnTo>
                  <a:lnTo>
                    <a:pt x="125163" y="58659"/>
                  </a:lnTo>
                  <a:lnTo>
                    <a:pt x="165144" y="33879"/>
                  </a:lnTo>
                  <a:lnTo>
                    <a:pt x="208913" y="15424"/>
                  </a:lnTo>
                  <a:lnTo>
                    <a:pt x="255844" y="3922"/>
                  </a:lnTo>
                  <a:lnTo>
                    <a:pt x="305308" y="0"/>
                  </a:lnTo>
                  <a:lnTo>
                    <a:pt x="354722" y="4070"/>
                  </a:lnTo>
                  <a:lnTo>
                    <a:pt x="401584" y="15711"/>
                  </a:lnTo>
                  <a:lnTo>
                    <a:pt x="445268" y="34292"/>
                  </a:lnTo>
                  <a:lnTo>
                    <a:pt x="485150" y="59184"/>
                  </a:lnTo>
                  <a:lnTo>
                    <a:pt x="520604" y="89757"/>
                  </a:lnTo>
                  <a:lnTo>
                    <a:pt x="551007" y="125382"/>
                  </a:lnTo>
                  <a:lnTo>
                    <a:pt x="575732" y="165430"/>
                  </a:lnTo>
                  <a:lnTo>
                    <a:pt x="594156" y="209271"/>
                  </a:lnTo>
                  <a:lnTo>
                    <a:pt x="605654" y="256276"/>
                  </a:lnTo>
                  <a:lnTo>
                    <a:pt x="609600" y="305816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06917" y="5303139"/>
              <a:ext cx="3107690" cy="142875"/>
            </a:xfrm>
            <a:custGeom>
              <a:avLst/>
              <a:gdLst/>
              <a:ahLst/>
              <a:cxnLst/>
              <a:rect l="l" t="t" r="r" b="b"/>
              <a:pathLst>
                <a:path w="3107690" h="142875">
                  <a:moveTo>
                    <a:pt x="3078886" y="57023"/>
                  </a:moveTo>
                  <a:lnTo>
                    <a:pt x="3021710" y="57023"/>
                  </a:lnTo>
                  <a:lnTo>
                    <a:pt x="3021710" y="85598"/>
                  </a:lnTo>
                  <a:lnTo>
                    <a:pt x="3010329" y="85613"/>
                  </a:lnTo>
                  <a:lnTo>
                    <a:pt x="2964560" y="142875"/>
                  </a:lnTo>
                  <a:lnTo>
                    <a:pt x="3107435" y="71247"/>
                  </a:lnTo>
                  <a:lnTo>
                    <a:pt x="3078886" y="57023"/>
                  </a:lnTo>
                  <a:close/>
                </a:path>
                <a:path w="3107690" h="142875">
                  <a:moveTo>
                    <a:pt x="3010207" y="57038"/>
                  </a:moveTo>
                  <a:lnTo>
                    <a:pt x="0" y="61213"/>
                  </a:lnTo>
                  <a:lnTo>
                    <a:pt x="0" y="89788"/>
                  </a:lnTo>
                  <a:lnTo>
                    <a:pt x="3010329" y="85613"/>
                  </a:lnTo>
                  <a:lnTo>
                    <a:pt x="3021710" y="71374"/>
                  </a:lnTo>
                  <a:lnTo>
                    <a:pt x="3010207" y="57038"/>
                  </a:lnTo>
                  <a:close/>
                </a:path>
                <a:path w="3107690" h="142875">
                  <a:moveTo>
                    <a:pt x="3021710" y="71374"/>
                  </a:moveTo>
                  <a:lnTo>
                    <a:pt x="3010329" y="85613"/>
                  </a:lnTo>
                  <a:lnTo>
                    <a:pt x="3021710" y="85598"/>
                  </a:lnTo>
                  <a:lnTo>
                    <a:pt x="3021710" y="71374"/>
                  </a:lnTo>
                  <a:close/>
                </a:path>
                <a:path w="3107690" h="142875">
                  <a:moveTo>
                    <a:pt x="3021710" y="57023"/>
                  </a:moveTo>
                  <a:lnTo>
                    <a:pt x="3010207" y="57038"/>
                  </a:lnTo>
                  <a:lnTo>
                    <a:pt x="3021710" y="71374"/>
                  </a:lnTo>
                  <a:lnTo>
                    <a:pt x="3021710" y="57023"/>
                  </a:lnTo>
                  <a:close/>
                </a:path>
                <a:path w="3107690" h="142875">
                  <a:moveTo>
                    <a:pt x="2964433" y="0"/>
                  </a:moveTo>
                  <a:lnTo>
                    <a:pt x="3010207" y="57038"/>
                  </a:lnTo>
                  <a:lnTo>
                    <a:pt x="3078886" y="57023"/>
                  </a:lnTo>
                  <a:lnTo>
                    <a:pt x="2964433" y="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734561" y="5072634"/>
              <a:ext cx="4372610" cy="306070"/>
            </a:xfrm>
            <a:custGeom>
              <a:avLst/>
              <a:gdLst/>
              <a:ahLst/>
              <a:cxnLst/>
              <a:rect l="l" t="t" r="r" b="b"/>
              <a:pathLst>
                <a:path w="4372609" h="306070">
                  <a:moveTo>
                    <a:pt x="3761359" y="292607"/>
                  </a:moveTo>
                  <a:lnTo>
                    <a:pt x="0" y="292607"/>
                  </a:lnTo>
                </a:path>
                <a:path w="4372609" h="306070">
                  <a:moveTo>
                    <a:pt x="3761232" y="305053"/>
                  </a:moveTo>
                  <a:lnTo>
                    <a:pt x="3765306" y="255491"/>
                  </a:lnTo>
                  <a:lnTo>
                    <a:pt x="3776957" y="208491"/>
                  </a:lnTo>
                  <a:lnTo>
                    <a:pt x="3795555" y="164681"/>
                  </a:lnTo>
                  <a:lnTo>
                    <a:pt x="3820468" y="124687"/>
                  </a:lnTo>
                  <a:lnTo>
                    <a:pt x="3851068" y="89138"/>
                  </a:lnTo>
                  <a:lnTo>
                    <a:pt x="3886724" y="58659"/>
                  </a:lnTo>
                  <a:lnTo>
                    <a:pt x="3926805" y="33879"/>
                  </a:lnTo>
                  <a:lnTo>
                    <a:pt x="3970682" y="15424"/>
                  </a:lnTo>
                  <a:lnTo>
                    <a:pt x="4017724" y="3922"/>
                  </a:lnTo>
                  <a:lnTo>
                    <a:pt x="4067302" y="0"/>
                  </a:lnTo>
                  <a:lnTo>
                    <a:pt x="4116830" y="4070"/>
                  </a:lnTo>
                  <a:lnTo>
                    <a:pt x="4163803" y="15711"/>
                  </a:lnTo>
                  <a:lnTo>
                    <a:pt x="4207594" y="34292"/>
                  </a:lnTo>
                  <a:lnTo>
                    <a:pt x="4247576" y="59184"/>
                  </a:lnTo>
                  <a:lnTo>
                    <a:pt x="4283122" y="89757"/>
                  </a:lnTo>
                  <a:lnTo>
                    <a:pt x="4313604" y="125382"/>
                  </a:lnTo>
                  <a:lnTo>
                    <a:pt x="4338396" y="165430"/>
                  </a:lnTo>
                  <a:lnTo>
                    <a:pt x="4356870" y="209271"/>
                  </a:lnTo>
                  <a:lnTo>
                    <a:pt x="4368399" y="256276"/>
                  </a:lnTo>
                  <a:lnTo>
                    <a:pt x="4372356" y="305815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034021" y="6229350"/>
              <a:ext cx="399415" cy="525780"/>
            </a:xfrm>
            <a:custGeom>
              <a:avLst/>
              <a:gdLst/>
              <a:ahLst/>
              <a:cxnLst/>
              <a:rect l="l" t="t" r="r" b="b"/>
              <a:pathLst>
                <a:path w="399415" h="525779">
                  <a:moveTo>
                    <a:pt x="332739" y="0"/>
                  </a:moveTo>
                  <a:lnTo>
                    <a:pt x="0" y="0"/>
                  </a:lnTo>
                  <a:lnTo>
                    <a:pt x="0" y="525780"/>
                  </a:lnTo>
                  <a:lnTo>
                    <a:pt x="399287" y="525780"/>
                  </a:lnTo>
                  <a:lnTo>
                    <a:pt x="399287" y="66548"/>
                  </a:lnTo>
                  <a:lnTo>
                    <a:pt x="3327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034021" y="6229350"/>
              <a:ext cx="399415" cy="525780"/>
            </a:xfrm>
            <a:custGeom>
              <a:avLst/>
              <a:gdLst/>
              <a:ahLst/>
              <a:cxnLst/>
              <a:rect l="l" t="t" r="r" b="b"/>
              <a:pathLst>
                <a:path w="399415" h="525779">
                  <a:moveTo>
                    <a:pt x="0" y="0"/>
                  </a:moveTo>
                  <a:lnTo>
                    <a:pt x="332739" y="0"/>
                  </a:lnTo>
                  <a:lnTo>
                    <a:pt x="399287" y="66548"/>
                  </a:lnTo>
                  <a:lnTo>
                    <a:pt x="399287" y="525780"/>
                  </a:lnTo>
                  <a:lnTo>
                    <a:pt x="0" y="52578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098029" y="6345174"/>
              <a:ext cx="280670" cy="323215"/>
            </a:xfrm>
            <a:custGeom>
              <a:avLst/>
              <a:gdLst/>
              <a:ahLst/>
              <a:cxnLst/>
              <a:rect l="l" t="t" r="r" b="b"/>
              <a:pathLst>
                <a:path w="280670" h="323215">
                  <a:moveTo>
                    <a:pt x="0" y="0"/>
                  </a:moveTo>
                  <a:lnTo>
                    <a:pt x="280670" y="0"/>
                  </a:lnTo>
                </a:path>
                <a:path w="280670" h="323215">
                  <a:moveTo>
                    <a:pt x="0" y="80771"/>
                  </a:moveTo>
                  <a:lnTo>
                    <a:pt x="280670" y="80771"/>
                  </a:lnTo>
                </a:path>
                <a:path w="280670" h="323215">
                  <a:moveTo>
                    <a:pt x="0" y="242315"/>
                  </a:moveTo>
                  <a:lnTo>
                    <a:pt x="280670" y="242315"/>
                  </a:lnTo>
                </a:path>
                <a:path w="280670" h="323215">
                  <a:moveTo>
                    <a:pt x="0" y="161544"/>
                  </a:moveTo>
                  <a:lnTo>
                    <a:pt x="280670" y="161544"/>
                  </a:lnTo>
                </a:path>
                <a:path w="280670" h="323215">
                  <a:moveTo>
                    <a:pt x="0" y="323088"/>
                  </a:moveTo>
                  <a:lnTo>
                    <a:pt x="280670" y="323088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346447" y="6658356"/>
              <a:ext cx="451484" cy="472440"/>
            </a:xfrm>
            <a:custGeom>
              <a:avLst/>
              <a:gdLst/>
              <a:ahLst/>
              <a:cxnLst/>
              <a:rect l="l" t="t" r="r" b="b"/>
              <a:pathLst>
                <a:path w="451485" h="472440">
                  <a:moveTo>
                    <a:pt x="375919" y="0"/>
                  </a:moveTo>
                  <a:lnTo>
                    <a:pt x="75184" y="0"/>
                  </a:lnTo>
                  <a:lnTo>
                    <a:pt x="45916" y="5907"/>
                  </a:lnTo>
                  <a:lnTo>
                    <a:pt x="22018" y="22018"/>
                  </a:lnTo>
                  <a:lnTo>
                    <a:pt x="5907" y="45916"/>
                  </a:lnTo>
                  <a:lnTo>
                    <a:pt x="0" y="75184"/>
                  </a:lnTo>
                  <a:lnTo>
                    <a:pt x="0" y="397256"/>
                  </a:lnTo>
                  <a:lnTo>
                    <a:pt x="5907" y="426523"/>
                  </a:lnTo>
                  <a:lnTo>
                    <a:pt x="22018" y="450421"/>
                  </a:lnTo>
                  <a:lnTo>
                    <a:pt x="45916" y="466532"/>
                  </a:lnTo>
                  <a:lnTo>
                    <a:pt x="75184" y="472440"/>
                  </a:lnTo>
                  <a:lnTo>
                    <a:pt x="375919" y="472440"/>
                  </a:lnTo>
                  <a:lnTo>
                    <a:pt x="405187" y="466532"/>
                  </a:lnTo>
                  <a:lnTo>
                    <a:pt x="429085" y="450421"/>
                  </a:lnTo>
                  <a:lnTo>
                    <a:pt x="445196" y="426523"/>
                  </a:lnTo>
                  <a:lnTo>
                    <a:pt x="451103" y="397256"/>
                  </a:lnTo>
                  <a:lnTo>
                    <a:pt x="451103" y="75184"/>
                  </a:lnTo>
                  <a:lnTo>
                    <a:pt x="445196" y="45916"/>
                  </a:lnTo>
                  <a:lnTo>
                    <a:pt x="429085" y="22018"/>
                  </a:lnTo>
                  <a:lnTo>
                    <a:pt x="405187" y="5907"/>
                  </a:lnTo>
                  <a:lnTo>
                    <a:pt x="375919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8017002" y="7373239"/>
            <a:ext cx="13176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30" dirty="0">
                <a:latin typeface="Trebuchet MS"/>
                <a:cs typeface="Trebuchet MS"/>
              </a:rPr>
              <a:t>Service </a:t>
            </a:r>
            <a:r>
              <a:rPr sz="1600" b="1" spc="35" dirty="0">
                <a:latin typeface="Trebuchet MS"/>
                <a:cs typeface="Trebuchet MS"/>
              </a:rPr>
              <a:t> </a:t>
            </a:r>
            <a:r>
              <a:rPr sz="1600" b="1" spc="45" dirty="0">
                <a:latin typeface="Trebuchet MS"/>
                <a:cs typeface="Trebuchet MS"/>
              </a:rPr>
              <a:t>Provider</a:t>
            </a:r>
            <a:r>
              <a:rPr sz="1600" b="1" spc="-120" dirty="0">
                <a:latin typeface="Trebuchet MS"/>
                <a:cs typeface="Trebuchet MS"/>
              </a:rPr>
              <a:t> </a:t>
            </a:r>
            <a:r>
              <a:rPr sz="1600" b="1" spc="5" dirty="0">
                <a:latin typeface="Trebuchet MS"/>
                <a:cs typeface="Trebuchet MS"/>
              </a:rPr>
              <a:t>(SP)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2316459" y="7373239"/>
            <a:ext cx="14020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50" dirty="0">
                <a:latin typeface="Trebuchet MS"/>
                <a:cs typeface="Trebuchet MS"/>
              </a:rPr>
              <a:t>Identity </a:t>
            </a:r>
            <a:r>
              <a:rPr sz="1600" b="1" spc="55" dirty="0">
                <a:latin typeface="Trebuchet MS"/>
                <a:cs typeface="Trebuchet MS"/>
              </a:rPr>
              <a:t> </a:t>
            </a:r>
            <a:r>
              <a:rPr sz="1600" b="1" spc="45" dirty="0">
                <a:latin typeface="Trebuchet MS"/>
                <a:cs typeface="Trebuchet MS"/>
              </a:rPr>
              <a:t>Provider</a:t>
            </a:r>
            <a:r>
              <a:rPr sz="1600" b="1" spc="-120" dirty="0">
                <a:latin typeface="Trebuchet MS"/>
                <a:cs typeface="Trebuchet MS"/>
              </a:rPr>
              <a:t> </a:t>
            </a:r>
            <a:r>
              <a:rPr sz="1600" b="1" spc="25" dirty="0">
                <a:latin typeface="Trebuchet MS"/>
                <a:cs typeface="Trebuchet MS"/>
              </a:rPr>
              <a:t>(IdP)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905505" y="3681476"/>
            <a:ext cx="4921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20" dirty="0">
                <a:latin typeface="Trebuchet MS"/>
                <a:cs typeface="Trebuchet MS"/>
              </a:rPr>
              <a:t>U</a:t>
            </a:r>
            <a:r>
              <a:rPr sz="1600" b="1" spc="50" dirty="0">
                <a:latin typeface="Trebuchet MS"/>
                <a:cs typeface="Trebuchet MS"/>
              </a:rPr>
              <a:t>ser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502277" y="6750811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6</a:t>
            </a:r>
            <a:endParaRPr sz="1600">
              <a:latin typeface="Lucida Sans Unicode"/>
              <a:cs typeface="Lucida Sans Unicode"/>
            </a:endParaRPr>
          </a:p>
        </p:txBody>
      </p:sp>
      <p:pic>
        <p:nvPicPr>
          <p:cNvPr id="58" name="object 5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11067" y="2979420"/>
            <a:ext cx="781811" cy="780288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3855973" y="3264408"/>
            <a:ext cx="5507990" cy="3689985"/>
            <a:chOff x="3855973" y="3264408"/>
            <a:chExt cx="5507990" cy="3689985"/>
          </a:xfrm>
        </p:grpSpPr>
        <p:sp>
          <p:nvSpPr>
            <p:cNvPr id="60" name="object 60"/>
            <p:cNvSpPr/>
            <p:nvPr/>
          </p:nvSpPr>
          <p:spPr>
            <a:xfrm>
              <a:off x="4368545" y="4341241"/>
              <a:ext cx="3148330" cy="142875"/>
            </a:xfrm>
            <a:custGeom>
              <a:avLst/>
              <a:gdLst/>
              <a:ahLst/>
              <a:cxnLst/>
              <a:rect l="l" t="t" r="r" b="b"/>
              <a:pathLst>
                <a:path w="3148329" h="142875">
                  <a:moveTo>
                    <a:pt x="142875" y="0"/>
                  </a:moveTo>
                  <a:lnTo>
                    <a:pt x="0" y="71500"/>
                  </a:lnTo>
                  <a:lnTo>
                    <a:pt x="142875" y="142875"/>
                  </a:lnTo>
                  <a:lnTo>
                    <a:pt x="97114" y="85725"/>
                  </a:lnTo>
                  <a:lnTo>
                    <a:pt x="85725" y="85725"/>
                  </a:lnTo>
                  <a:lnTo>
                    <a:pt x="85725" y="57150"/>
                  </a:lnTo>
                  <a:lnTo>
                    <a:pt x="97195" y="57150"/>
                  </a:lnTo>
                  <a:lnTo>
                    <a:pt x="142875" y="0"/>
                  </a:lnTo>
                  <a:close/>
                </a:path>
                <a:path w="3148329" h="142875">
                  <a:moveTo>
                    <a:pt x="85725" y="71500"/>
                  </a:moveTo>
                  <a:lnTo>
                    <a:pt x="85725" y="85725"/>
                  </a:lnTo>
                  <a:lnTo>
                    <a:pt x="97114" y="85725"/>
                  </a:lnTo>
                  <a:lnTo>
                    <a:pt x="85725" y="71500"/>
                  </a:lnTo>
                  <a:close/>
                </a:path>
                <a:path w="3148329" h="142875">
                  <a:moveTo>
                    <a:pt x="3147822" y="57150"/>
                  </a:moveTo>
                  <a:lnTo>
                    <a:pt x="97195" y="57150"/>
                  </a:lnTo>
                  <a:lnTo>
                    <a:pt x="85725" y="71500"/>
                  </a:lnTo>
                  <a:lnTo>
                    <a:pt x="97114" y="85725"/>
                  </a:lnTo>
                  <a:lnTo>
                    <a:pt x="3147822" y="85725"/>
                  </a:lnTo>
                  <a:lnTo>
                    <a:pt x="3147822" y="57150"/>
                  </a:lnTo>
                  <a:close/>
                </a:path>
                <a:path w="3148329" h="142875">
                  <a:moveTo>
                    <a:pt x="97195" y="57150"/>
                  </a:moveTo>
                  <a:lnTo>
                    <a:pt x="85725" y="57150"/>
                  </a:lnTo>
                  <a:lnTo>
                    <a:pt x="85725" y="71500"/>
                  </a:lnTo>
                  <a:lnTo>
                    <a:pt x="97195" y="5715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880347" y="3304032"/>
              <a:ext cx="353695" cy="353695"/>
            </a:xfrm>
            <a:custGeom>
              <a:avLst/>
              <a:gdLst/>
              <a:ahLst/>
              <a:cxnLst/>
              <a:rect l="l" t="t" r="r" b="b"/>
              <a:pathLst>
                <a:path w="353695" h="353695">
                  <a:moveTo>
                    <a:pt x="176783" y="0"/>
                  </a:moveTo>
                  <a:lnTo>
                    <a:pt x="129778" y="6312"/>
                  </a:lnTo>
                  <a:lnTo>
                    <a:pt x="87545" y="24129"/>
                  </a:lnTo>
                  <a:lnTo>
                    <a:pt x="51768" y="51768"/>
                  </a:lnTo>
                  <a:lnTo>
                    <a:pt x="24129" y="87545"/>
                  </a:lnTo>
                  <a:lnTo>
                    <a:pt x="6312" y="129778"/>
                  </a:lnTo>
                  <a:lnTo>
                    <a:pt x="0" y="176783"/>
                  </a:lnTo>
                  <a:lnTo>
                    <a:pt x="6312" y="223789"/>
                  </a:lnTo>
                  <a:lnTo>
                    <a:pt x="24129" y="266022"/>
                  </a:lnTo>
                  <a:lnTo>
                    <a:pt x="51768" y="301799"/>
                  </a:lnTo>
                  <a:lnTo>
                    <a:pt x="87545" y="329438"/>
                  </a:lnTo>
                  <a:lnTo>
                    <a:pt x="129778" y="347255"/>
                  </a:lnTo>
                  <a:lnTo>
                    <a:pt x="176783" y="353567"/>
                  </a:lnTo>
                  <a:lnTo>
                    <a:pt x="223789" y="347255"/>
                  </a:lnTo>
                  <a:lnTo>
                    <a:pt x="266022" y="329438"/>
                  </a:lnTo>
                  <a:lnTo>
                    <a:pt x="301799" y="301799"/>
                  </a:lnTo>
                  <a:lnTo>
                    <a:pt x="329438" y="266022"/>
                  </a:lnTo>
                  <a:lnTo>
                    <a:pt x="347255" y="223789"/>
                  </a:lnTo>
                  <a:lnTo>
                    <a:pt x="353568" y="176783"/>
                  </a:lnTo>
                  <a:lnTo>
                    <a:pt x="347255" y="129778"/>
                  </a:lnTo>
                  <a:lnTo>
                    <a:pt x="329438" y="87545"/>
                  </a:lnTo>
                  <a:lnTo>
                    <a:pt x="301799" y="51768"/>
                  </a:lnTo>
                  <a:lnTo>
                    <a:pt x="266022" y="24129"/>
                  </a:lnTo>
                  <a:lnTo>
                    <a:pt x="223789" y="6312"/>
                  </a:lnTo>
                  <a:lnTo>
                    <a:pt x="176783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58427" y="3264408"/>
              <a:ext cx="605027" cy="60655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3868673" y="5625846"/>
              <a:ext cx="399415" cy="525780"/>
            </a:xfrm>
            <a:custGeom>
              <a:avLst/>
              <a:gdLst/>
              <a:ahLst/>
              <a:cxnLst/>
              <a:rect l="l" t="t" r="r" b="b"/>
              <a:pathLst>
                <a:path w="399414" h="525779">
                  <a:moveTo>
                    <a:pt x="332739" y="0"/>
                  </a:moveTo>
                  <a:lnTo>
                    <a:pt x="0" y="0"/>
                  </a:lnTo>
                  <a:lnTo>
                    <a:pt x="0" y="525779"/>
                  </a:lnTo>
                  <a:lnTo>
                    <a:pt x="399288" y="525779"/>
                  </a:lnTo>
                  <a:lnTo>
                    <a:pt x="399288" y="66548"/>
                  </a:lnTo>
                  <a:lnTo>
                    <a:pt x="3327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868673" y="5625846"/>
              <a:ext cx="399415" cy="525780"/>
            </a:xfrm>
            <a:custGeom>
              <a:avLst/>
              <a:gdLst/>
              <a:ahLst/>
              <a:cxnLst/>
              <a:rect l="l" t="t" r="r" b="b"/>
              <a:pathLst>
                <a:path w="399414" h="525779">
                  <a:moveTo>
                    <a:pt x="0" y="0"/>
                  </a:moveTo>
                  <a:lnTo>
                    <a:pt x="332739" y="0"/>
                  </a:lnTo>
                  <a:lnTo>
                    <a:pt x="399288" y="66548"/>
                  </a:lnTo>
                  <a:lnTo>
                    <a:pt x="399288" y="525779"/>
                  </a:lnTo>
                  <a:lnTo>
                    <a:pt x="0" y="52577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934205" y="5741670"/>
              <a:ext cx="280670" cy="323215"/>
            </a:xfrm>
            <a:custGeom>
              <a:avLst/>
              <a:gdLst/>
              <a:ahLst/>
              <a:cxnLst/>
              <a:rect l="l" t="t" r="r" b="b"/>
              <a:pathLst>
                <a:path w="280670" h="323214">
                  <a:moveTo>
                    <a:pt x="0" y="0"/>
                  </a:moveTo>
                  <a:lnTo>
                    <a:pt x="280670" y="0"/>
                  </a:lnTo>
                </a:path>
                <a:path w="280670" h="323214">
                  <a:moveTo>
                    <a:pt x="0" y="80771"/>
                  </a:moveTo>
                  <a:lnTo>
                    <a:pt x="280670" y="80771"/>
                  </a:lnTo>
                </a:path>
                <a:path w="280670" h="323214">
                  <a:moveTo>
                    <a:pt x="0" y="242315"/>
                  </a:moveTo>
                  <a:lnTo>
                    <a:pt x="280670" y="242315"/>
                  </a:lnTo>
                </a:path>
                <a:path w="280670" h="323214">
                  <a:moveTo>
                    <a:pt x="0" y="161543"/>
                  </a:moveTo>
                  <a:lnTo>
                    <a:pt x="280670" y="161543"/>
                  </a:lnTo>
                </a:path>
                <a:path w="280670" h="323214">
                  <a:moveTo>
                    <a:pt x="0" y="323087"/>
                  </a:moveTo>
                  <a:lnTo>
                    <a:pt x="280670" y="323087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104131" y="5955792"/>
              <a:ext cx="260985" cy="262255"/>
            </a:xfrm>
            <a:custGeom>
              <a:avLst/>
              <a:gdLst/>
              <a:ahLst/>
              <a:cxnLst/>
              <a:rect l="l" t="t" r="r" b="b"/>
              <a:pathLst>
                <a:path w="260985" h="262254">
                  <a:moveTo>
                    <a:pt x="130301" y="0"/>
                  </a:moveTo>
                  <a:lnTo>
                    <a:pt x="79563" y="10298"/>
                  </a:lnTo>
                  <a:lnTo>
                    <a:pt x="38147" y="38385"/>
                  </a:lnTo>
                  <a:lnTo>
                    <a:pt x="10233" y="80045"/>
                  </a:lnTo>
                  <a:lnTo>
                    <a:pt x="0" y="131063"/>
                  </a:lnTo>
                  <a:lnTo>
                    <a:pt x="10233" y="182082"/>
                  </a:lnTo>
                  <a:lnTo>
                    <a:pt x="38147" y="223742"/>
                  </a:lnTo>
                  <a:lnTo>
                    <a:pt x="79563" y="251829"/>
                  </a:lnTo>
                  <a:lnTo>
                    <a:pt x="130301" y="262127"/>
                  </a:lnTo>
                  <a:lnTo>
                    <a:pt x="181040" y="251829"/>
                  </a:lnTo>
                  <a:lnTo>
                    <a:pt x="222456" y="223742"/>
                  </a:lnTo>
                  <a:lnTo>
                    <a:pt x="250370" y="182082"/>
                  </a:lnTo>
                  <a:lnTo>
                    <a:pt x="260603" y="131063"/>
                  </a:lnTo>
                  <a:lnTo>
                    <a:pt x="250370" y="80045"/>
                  </a:lnTo>
                  <a:lnTo>
                    <a:pt x="222456" y="38385"/>
                  </a:lnTo>
                  <a:lnTo>
                    <a:pt x="181040" y="10298"/>
                  </a:lnTo>
                  <a:lnTo>
                    <a:pt x="130301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18787" y="5923788"/>
              <a:ext cx="426720" cy="428244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7254239" y="6557772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4" h="262254">
                  <a:moveTo>
                    <a:pt x="131063" y="0"/>
                  </a:move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3"/>
                  </a:lnTo>
                  <a:lnTo>
                    <a:pt x="10298" y="182082"/>
                  </a:lnTo>
                  <a:lnTo>
                    <a:pt x="38385" y="223742"/>
                  </a:lnTo>
                  <a:lnTo>
                    <a:pt x="80045" y="251829"/>
                  </a:lnTo>
                  <a:lnTo>
                    <a:pt x="131063" y="262127"/>
                  </a:lnTo>
                  <a:lnTo>
                    <a:pt x="182082" y="251829"/>
                  </a:lnTo>
                  <a:lnTo>
                    <a:pt x="223742" y="223742"/>
                  </a:lnTo>
                  <a:lnTo>
                    <a:pt x="251829" y="182082"/>
                  </a:lnTo>
                  <a:lnTo>
                    <a:pt x="262127" y="131063"/>
                  </a:lnTo>
                  <a:lnTo>
                    <a:pt x="251829" y="80045"/>
                  </a:lnTo>
                  <a:lnTo>
                    <a:pt x="223742" y="38385"/>
                  </a:lnTo>
                  <a:lnTo>
                    <a:pt x="182082" y="10298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68895" y="6525767"/>
              <a:ext cx="428244" cy="42824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95388" y="6592823"/>
              <a:ext cx="179831" cy="1798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08396" y="306451"/>
            <a:ext cx="4839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solidFill>
                  <a:srgbClr val="3E3E3E"/>
                </a:solidFill>
              </a:rPr>
              <a:t>Federation</a:t>
            </a:r>
            <a:r>
              <a:rPr spc="-155" dirty="0">
                <a:solidFill>
                  <a:srgbClr val="3E3E3E"/>
                </a:solidFill>
              </a:rPr>
              <a:t> </a:t>
            </a:r>
            <a:r>
              <a:rPr spc="175" dirty="0">
                <a:solidFill>
                  <a:srgbClr val="3E3E3E"/>
                </a:solidFill>
              </a:rPr>
              <a:t>and</a:t>
            </a:r>
            <a:r>
              <a:rPr spc="-155" dirty="0">
                <a:solidFill>
                  <a:srgbClr val="3E3E3E"/>
                </a:solidFill>
              </a:rPr>
              <a:t> </a:t>
            </a:r>
            <a:r>
              <a:rPr spc="120" dirty="0">
                <a:solidFill>
                  <a:srgbClr val="3E3E3E"/>
                </a:solidFill>
              </a:rPr>
              <a:t>Attestation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4315" y="760476"/>
            <a:ext cx="6696456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919729" y="3343402"/>
            <a:ext cx="10417175" cy="4660900"/>
            <a:chOff x="2919729" y="3343402"/>
            <a:chExt cx="10417175" cy="4660900"/>
          </a:xfrm>
        </p:grpSpPr>
        <p:sp>
          <p:nvSpPr>
            <p:cNvPr id="5" name="object 5"/>
            <p:cNvSpPr/>
            <p:nvPr/>
          </p:nvSpPr>
          <p:spPr>
            <a:xfrm>
              <a:off x="2926079" y="3349752"/>
              <a:ext cx="10404475" cy="4648200"/>
            </a:xfrm>
            <a:custGeom>
              <a:avLst/>
              <a:gdLst/>
              <a:ahLst/>
              <a:cxnLst/>
              <a:rect l="l" t="t" r="r" b="b"/>
              <a:pathLst>
                <a:path w="10404475" h="4648200">
                  <a:moveTo>
                    <a:pt x="0" y="774700"/>
                  </a:moveTo>
                  <a:lnTo>
                    <a:pt x="1413" y="727506"/>
                  </a:lnTo>
                  <a:lnTo>
                    <a:pt x="5601" y="681061"/>
                  </a:lnTo>
                  <a:lnTo>
                    <a:pt x="12481" y="635444"/>
                  </a:lnTo>
                  <a:lnTo>
                    <a:pt x="21972" y="590738"/>
                  </a:lnTo>
                  <a:lnTo>
                    <a:pt x="33994" y="547022"/>
                  </a:lnTo>
                  <a:lnTo>
                    <a:pt x="48466" y="504378"/>
                  </a:lnTo>
                  <a:lnTo>
                    <a:pt x="65306" y="462888"/>
                  </a:lnTo>
                  <a:lnTo>
                    <a:pt x="84433" y="422631"/>
                  </a:lnTo>
                  <a:lnTo>
                    <a:pt x="105767" y="383690"/>
                  </a:lnTo>
                  <a:lnTo>
                    <a:pt x="129226" y="346145"/>
                  </a:lnTo>
                  <a:lnTo>
                    <a:pt x="154730" y="310077"/>
                  </a:lnTo>
                  <a:lnTo>
                    <a:pt x="182197" y="275567"/>
                  </a:lnTo>
                  <a:lnTo>
                    <a:pt x="211546" y="242696"/>
                  </a:lnTo>
                  <a:lnTo>
                    <a:pt x="242696" y="211546"/>
                  </a:lnTo>
                  <a:lnTo>
                    <a:pt x="275567" y="182197"/>
                  </a:lnTo>
                  <a:lnTo>
                    <a:pt x="310077" y="154730"/>
                  </a:lnTo>
                  <a:lnTo>
                    <a:pt x="346145" y="129226"/>
                  </a:lnTo>
                  <a:lnTo>
                    <a:pt x="383690" y="105767"/>
                  </a:lnTo>
                  <a:lnTo>
                    <a:pt x="422631" y="84433"/>
                  </a:lnTo>
                  <a:lnTo>
                    <a:pt x="462888" y="65306"/>
                  </a:lnTo>
                  <a:lnTo>
                    <a:pt x="504378" y="48466"/>
                  </a:lnTo>
                  <a:lnTo>
                    <a:pt x="547022" y="33994"/>
                  </a:lnTo>
                  <a:lnTo>
                    <a:pt x="590738" y="21972"/>
                  </a:lnTo>
                  <a:lnTo>
                    <a:pt x="635444" y="12481"/>
                  </a:lnTo>
                  <a:lnTo>
                    <a:pt x="681061" y="5601"/>
                  </a:lnTo>
                  <a:lnTo>
                    <a:pt x="727506" y="1413"/>
                  </a:lnTo>
                  <a:lnTo>
                    <a:pt x="774699" y="0"/>
                  </a:lnTo>
                  <a:lnTo>
                    <a:pt x="9629648" y="0"/>
                  </a:lnTo>
                  <a:lnTo>
                    <a:pt x="9676841" y="1413"/>
                  </a:lnTo>
                  <a:lnTo>
                    <a:pt x="9723286" y="5601"/>
                  </a:lnTo>
                  <a:lnTo>
                    <a:pt x="9768903" y="12481"/>
                  </a:lnTo>
                  <a:lnTo>
                    <a:pt x="9813609" y="21972"/>
                  </a:lnTo>
                  <a:lnTo>
                    <a:pt x="9857325" y="33994"/>
                  </a:lnTo>
                  <a:lnTo>
                    <a:pt x="9899969" y="48466"/>
                  </a:lnTo>
                  <a:lnTo>
                    <a:pt x="9941459" y="65306"/>
                  </a:lnTo>
                  <a:lnTo>
                    <a:pt x="9981716" y="84433"/>
                  </a:lnTo>
                  <a:lnTo>
                    <a:pt x="10020657" y="105767"/>
                  </a:lnTo>
                  <a:lnTo>
                    <a:pt x="10058202" y="129226"/>
                  </a:lnTo>
                  <a:lnTo>
                    <a:pt x="10094270" y="154730"/>
                  </a:lnTo>
                  <a:lnTo>
                    <a:pt x="10128780" y="182197"/>
                  </a:lnTo>
                  <a:lnTo>
                    <a:pt x="10161651" y="211546"/>
                  </a:lnTo>
                  <a:lnTo>
                    <a:pt x="10192801" y="242696"/>
                  </a:lnTo>
                  <a:lnTo>
                    <a:pt x="10222150" y="275567"/>
                  </a:lnTo>
                  <a:lnTo>
                    <a:pt x="10249617" y="310077"/>
                  </a:lnTo>
                  <a:lnTo>
                    <a:pt x="10275121" y="346145"/>
                  </a:lnTo>
                  <a:lnTo>
                    <a:pt x="10298580" y="383690"/>
                  </a:lnTo>
                  <a:lnTo>
                    <a:pt x="10319914" y="422631"/>
                  </a:lnTo>
                  <a:lnTo>
                    <a:pt x="10339041" y="462888"/>
                  </a:lnTo>
                  <a:lnTo>
                    <a:pt x="10355881" y="504378"/>
                  </a:lnTo>
                  <a:lnTo>
                    <a:pt x="10370353" y="547022"/>
                  </a:lnTo>
                  <a:lnTo>
                    <a:pt x="10382375" y="590738"/>
                  </a:lnTo>
                  <a:lnTo>
                    <a:pt x="10391866" y="635444"/>
                  </a:lnTo>
                  <a:lnTo>
                    <a:pt x="10398746" y="681061"/>
                  </a:lnTo>
                  <a:lnTo>
                    <a:pt x="10402934" y="727506"/>
                  </a:lnTo>
                  <a:lnTo>
                    <a:pt x="10404348" y="774700"/>
                  </a:lnTo>
                  <a:lnTo>
                    <a:pt x="10404348" y="3873500"/>
                  </a:lnTo>
                  <a:lnTo>
                    <a:pt x="10402934" y="3920693"/>
                  </a:lnTo>
                  <a:lnTo>
                    <a:pt x="10398746" y="3967138"/>
                  </a:lnTo>
                  <a:lnTo>
                    <a:pt x="10391866" y="4012755"/>
                  </a:lnTo>
                  <a:lnTo>
                    <a:pt x="10382375" y="4057461"/>
                  </a:lnTo>
                  <a:lnTo>
                    <a:pt x="10370353" y="4101177"/>
                  </a:lnTo>
                  <a:lnTo>
                    <a:pt x="10355881" y="4143821"/>
                  </a:lnTo>
                  <a:lnTo>
                    <a:pt x="10339041" y="4185311"/>
                  </a:lnTo>
                  <a:lnTo>
                    <a:pt x="10319914" y="4225568"/>
                  </a:lnTo>
                  <a:lnTo>
                    <a:pt x="10298580" y="4264509"/>
                  </a:lnTo>
                  <a:lnTo>
                    <a:pt x="10275121" y="4302054"/>
                  </a:lnTo>
                  <a:lnTo>
                    <a:pt x="10249617" y="4338122"/>
                  </a:lnTo>
                  <a:lnTo>
                    <a:pt x="10222150" y="4372632"/>
                  </a:lnTo>
                  <a:lnTo>
                    <a:pt x="10192801" y="4405503"/>
                  </a:lnTo>
                  <a:lnTo>
                    <a:pt x="10161651" y="4436653"/>
                  </a:lnTo>
                  <a:lnTo>
                    <a:pt x="10128780" y="4466002"/>
                  </a:lnTo>
                  <a:lnTo>
                    <a:pt x="10094270" y="4493469"/>
                  </a:lnTo>
                  <a:lnTo>
                    <a:pt x="10058202" y="4518973"/>
                  </a:lnTo>
                  <a:lnTo>
                    <a:pt x="10020657" y="4542432"/>
                  </a:lnTo>
                  <a:lnTo>
                    <a:pt x="9981716" y="4563766"/>
                  </a:lnTo>
                  <a:lnTo>
                    <a:pt x="9941459" y="4582893"/>
                  </a:lnTo>
                  <a:lnTo>
                    <a:pt x="9899969" y="4599733"/>
                  </a:lnTo>
                  <a:lnTo>
                    <a:pt x="9857325" y="4614205"/>
                  </a:lnTo>
                  <a:lnTo>
                    <a:pt x="9813609" y="4626227"/>
                  </a:lnTo>
                  <a:lnTo>
                    <a:pt x="9768903" y="4635718"/>
                  </a:lnTo>
                  <a:lnTo>
                    <a:pt x="9723286" y="4642598"/>
                  </a:lnTo>
                  <a:lnTo>
                    <a:pt x="9676841" y="4646786"/>
                  </a:lnTo>
                  <a:lnTo>
                    <a:pt x="9629648" y="4648200"/>
                  </a:lnTo>
                  <a:lnTo>
                    <a:pt x="774699" y="4648200"/>
                  </a:lnTo>
                  <a:lnTo>
                    <a:pt x="727506" y="4646786"/>
                  </a:lnTo>
                  <a:lnTo>
                    <a:pt x="681061" y="4642598"/>
                  </a:lnTo>
                  <a:lnTo>
                    <a:pt x="635444" y="4635718"/>
                  </a:lnTo>
                  <a:lnTo>
                    <a:pt x="590738" y="4626227"/>
                  </a:lnTo>
                  <a:lnTo>
                    <a:pt x="547022" y="4614205"/>
                  </a:lnTo>
                  <a:lnTo>
                    <a:pt x="504378" y="4599733"/>
                  </a:lnTo>
                  <a:lnTo>
                    <a:pt x="462888" y="4582893"/>
                  </a:lnTo>
                  <a:lnTo>
                    <a:pt x="422631" y="4563766"/>
                  </a:lnTo>
                  <a:lnTo>
                    <a:pt x="383690" y="4542432"/>
                  </a:lnTo>
                  <a:lnTo>
                    <a:pt x="346145" y="4518973"/>
                  </a:lnTo>
                  <a:lnTo>
                    <a:pt x="310077" y="4493469"/>
                  </a:lnTo>
                  <a:lnTo>
                    <a:pt x="275567" y="4466002"/>
                  </a:lnTo>
                  <a:lnTo>
                    <a:pt x="242696" y="4436653"/>
                  </a:lnTo>
                  <a:lnTo>
                    <a:pt x="211546" y="4405503"/>
                  </a:lnTo>
                  <a:lnTo>
                    <a:pt x="182197" y="4372632"/>
                  </a:lnTo>
                  <a:lnTo>
                    <a:pt x="154730" y="4338122"/>
                  </a:lnTo>
                  <a:lnTo>
                    <a:pt x="129226" y="4302054"/>
                  </a:lnTo>
                  <a:lnTo>
                    <a:pt x="105767" y="4264509"/>
                  </a:lnTo>
                  <a:lnTo>
                    <a:pt x="84433" y="4225568"/>
                  </a:lnTo>
                  <a:lnTo>
                    <a:pt x="65306" y="4185311"/>
                  </a:lnTo>
                  <a:lnTo>
                    <a:pt x="48466" y="4143821"/>
                  </a:lnTo>
                  <a:lnTo>
                    <a:pt x="33994" y="4101177"/>
                  </a:lnTo>
                  <a:lnTo>
                    <a:pt x="21972" y="4057461"/>
                  </a:lnTo>
                  <a:lnTo>
                    <a:pt x="12481" y="4012755"/>
                  </a:lnTo>
                  <a:lnTo>
                    <a:pt x="5601" y="3967138"/>
                  </a:lnTo>
                  <a:lnTo>
                    <a:pt x="1413" y="3920693"/>
                  </a:lnTo>
                  <a:lnTo>
                    <a:pt x="0" y="3873500"/>
                  </a:lnTo>
                  <a:lnTo>
                    <a:pt x="0" y="774700"/>
                  </a:lnTo>
                  <a:close/>
                </a:path>
              </a:pathLst>
            </a:custGeom>
            <a:ln w="12700">
              <a:solidFill>
                <a:srgbClr val="136A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16223" y="3828288"/>
              <a:ext cx="789940" cy="833755"/>
            </a:xfrm>
            <a:custGeom>
              <a:avLst/>
              <a:gdLst/>
              <a:ahLst/>
              <a:cxnLst/>
              <a:rect l="l" t="t" r="r" b="b"/>
              <a:pathLst>
                <a:path w="789939" h="833754">
                  <a:moveTo>
                    <a:pt x="789431" y="0"/>
                  </a:moveTo>
                  <a:lnTo>
                    <a:pt x="394715" y="0"/>
                  </a:lnTo>
                  <a:lnTo>
                    <a:pt x="348672" y="2803"/>
                  </a:lnTo>
                  <a:lnTo>
                    <a:pt x="304191" y="11005"/>
                  </a:lnTo>
                  <a:lnTo>
                    <a:pt x="261569" y="24294"/>
                  </a:lnTo>
                  <a:lnTo>
                    <a:pt x="221102" y="42356"/>
                  </a:lnTo>
                  <a:lnTo>
                    <a:pt x="183085" y="64880"/>
                  </a:lnTo>
                  <a:lnTo>
                    <a:pt x="147814" y="91553"/>
                  </a:lnTo>
                  <a:lnTo>
                    <a:pt x="115585" y="122062"/>
                  </a:lnTo>
                  <a:lnTo>
                    <a:pt x="86694" y="156096"/>
                  </a:lnTo>
                  <a:lnTo>
                    <a:pt x="61436" y="193342"/>
                  </a:lnTo>
                  <a:lnTo>
                    <a:pt x="40108" y="233487"/>
                  </a:lnTo>
                  <a:lnTo>
                    <a:pt x="23004" y="276219"/>
                  </a:lnTo>
                  <a:lnTo>
                    <a:pt x="10421" y="321226"/>
                  </a:lnTo>
                  <a:lnTo>
                    <a:pt x="2654" y="368195"/>
                  </a:lnTo>
                  <a:lnTo>
                    <a:pt x="0" y="416813"/>
                  </a:lnTo>
                  <a:lnTo>
                    <a:pt x="2654" y="465432"/>
                  </a:lnTo>
                  <a:lnTo>
                    <a:pt x="10421" y="512401"/>
                  </a:lnTo>
                  <a:lnTo>
                    <a:pt x="23004" y="557408"/>
                  </a:lnTo>
                  <a:lnTo>
                    <a:pt x="40108" y="600140"/>
                  </a:lnTo>
                  <a:lnTo>
                    <a:pt x="61436" y="640285"/>
                  </a:lnTo>
                  <a:lnTo>
                    <a:pt x="86694" y="677531"/>
                  </a:lnTo>
                  <a:lnTo>
                    <a:pt x="115585" y="711565"/>
                  </a:lnTo>
                  <a:lnTo>
                    <a:pt x="147814" y="742074"/>
                  </a:lnTo>
                  <a:lnTo>
                    <a:pt x="183085" y="768747"/>
                  </a:lnTo>
                  <a:lnTo>
                    <a:pt x="221102" y="791271"/>
                  </a:lnTo>
                  <a:lnTo>
                    <a:pt x="261569" y="809333"/>
                  </a:lnTo>
                  <a:lnTo>
                    <a:pt x="304191" y="822622"/>
                  </a:lnTo>
                  <a:lnTo>
                    <a:pt x="348672" y="830824"/>
                  </a:lnTo>
                  <a:lnTo>
                    <a:pt x="394715" y="833627"/>
                  </a:lnTo>
                  <a:lnTo>
                    <a:pt x="440736" y="830824"/>
                  </a:lnTo>
                  <a:lnTo>
                    <a:pt x="485200" y="822622"/>
                  </a:lnTo>
                  <a:lnTo>
                    <a:pt x="527812" y="809333"/>
                  </a:lnTo>
                  <a:lnTo>
                    <a:pt x="568274" y="791271"/>
                  </a:lnTo>
                  <a:lnTo>
                    <a:pt x="606290" y="768747"/>
                  </a:lnTo>
                  <a:lnTo>
                    <a:pt x="641564" y="742074"/>
                  </a:lnTo>
                  <a:lnTo>
                    <a:pt x="673798" y="711565"/>
                  </a:lnTo>
                  <a:lnTo>
                    <a:pt x="702697" y="677531"/>
                  </a:lnTo>
                  <a:lnTo>
                    <a:pt x="727963" y="640285"/>
                  </a:lnTo>
                  <a:lnTo>
                    <a:pt x="749301" y="600140"/>
                  </a:lnTo>
                  <a:lnTo>
                    <a:pt x="766413" y="557408"/>
                  </a:lnTo>
                  <a:lnTo>
                    <a:pt x="779003" y="512401"/>
                  </a:lnTo>
                  <a:lnTo>
                    <a:pt x="786775" y="465432"/>
                  </a:lnTo>
                  <a:lnTo>
                    <a:pt x="789431" y="416813"/>
                  </a:lnTo>
                  <a:lnTo>
                    <a:pt x="789431" y="0"/>
                  </a:lnTo>
                  <a:close/>
                </a:path>
              </a:pathLst>
            </a:custGeom>
            <a:solidFill>
              <a:srgbClr val="3DC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95976" y="3967089"/>
              <a:ext cx="439420" cy="490855"/>
            </a:xfrm>
            <a:custGeom>
              <a:avLst/>
              <a:gdLst/>
              <a:ahLst/>
              <a:cxnLst/>
              <a:rect l="l" t="t" r="r" b="b"/>
              <a:pathLst>
                <a:path w="439420" h="490854">
                  <a:moveTo>
                    <a:pt x="402032" y="0"/>
                  </a:moveTo>
                  <a:lnTo>
                    <a:pt x="384524" y="3359"/>
                  </a:lnTo>
                  <a:lnTo>
                    <a:pt x="367039" y="13839"/>
                  </a:lnTo>
                  <a:lnTo>
                    <a:pt x="349329" y="30235"/>
                  </a:lnTo>
                  <a:lnTo>
                    <a:pt x="160480" y="354466"/>
                  </a:lnTo>
                  <a:lnTo>
                    <a:pt x="77930" y="242198"/>
                  </a:lnTo>
                  <a:lnTo>
                    <a:pt x="37032" y="229554"/>
                  </a:lnTo>
                  <a:lnTo>
                    <a:pt x="5820" y="253646"/>
                  </a:lnTo>
                  <a:lnTo>
                    <a:pt x="0" y="268345"/>
                  </a:lnTo>
                  <a:lnTo>
                    <a:pt x="918" y="285400"/>
                  </a:lnTo>
                  <a:lnTo>
                    <a:pt x="125809" y="465464"/>
                  </a:lnTo>
                  <a:lnTo>
                    <a:pt x="160480" y="490737"/>
                  </a:lnTo>
                  <a:lnTo>
                    <a:pt x="176337" y="488557"/>
                  </a:lnTo>
                  <a:lnTo>
                    <a:pt x="208359" y="465464"/>
                  </a:lnTo>
                  <a:lnTo>
                    <a:pt x="431752" y="79257"/>
                  </a:lnTo>
                  <a:lnTo>
                    <a:pt x="439308" y="37919"/>
                  </a:lnTo>
                  <a:lnTo>
                    <a:pt x="433502" y="18536"/>
                  </a:lnTo>
                  <a:lnTo>
                    <a:pt x="419814" y="4962"/>
                  </a:lnTo>
                  <a:lnTo>
                    <a:pt x="4020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16223" y="5231892"/>
              <a:ext cx="833755" cy="833755"/>
            </a:xfrm>
            <a:custGeom>
              <a:avLst/>
              <a:gdLst/>
              <a:ahLst/>
              <a:cxnLst/>
              <a:rect l="l" t="t" r="r" b="b"/>
              <a:pathLst>
                <a:path w="833754" h="833754">
                  <a:moveTo>
                    <a:pt x="833627" y="0"/>
                  </a:moveTo>
                  <a:lnTo>
                    <a:pt x="416813" y="0"/>
                  </a:lnTo>
                  <a:lnTo>
                    <a:pt x="368195" y="2803"/>
                  </a:lnTo>
                  <a:lnTo>
                    <a:pt x="321226" y="11005"/>
                  </a:lnTo>
                  <a:lnTo>
                    <a:pt x="276219" y="24294"/>
                  </a:lnTo>
                  <a:lnTo>
                    <a:pt x="233487" y="42356"/>
                  </a:lnTo>
                  <a:lnTo>
                    <a:pt x="193342" y="64880"/>
                  </a:lnTo>
                  <a:lnTo>
                    <a:pt x="156096" y="91553"/>
                  </a:lnTo>
                  <a:lnTo>
                    <a:pt x="122062" y="122062"/>
                  </a:lnTo>
                  <a:lnTo>
                    <a:pt x="91553" y="156096"/>
                  </a:lnTo>
                  <a:lnTo>
                    <a:pt x="64880" y="193342"/>
                  </a:lnTo>
                  <a:lnTo>
                    <a:pt x="42356" y="233487"/>
                  </a:lnTo>
                  <a:lnTo>
                    <a:pt x="24294" y="276219"/>
                  </a:lnTo>
                  <a:lnTo>
                    <a:pt x="11005" y="321226"/>
                  </a:lnTo>
                  <a:lnTo>
                    <a:pt x="2803" y="368195"/>
                  </a:lnTo>
                  <a:lnTo>
                    <a:pt x="0" y="416813"/>
                  </a:lnTo>
                  <a:lnTo>
                    <a:pt x="2803" y="465432"/>
                  </a:lnTo>
                  <a:lnTo>
                    <a:pt x="11005" y="512401"/>
                  </a:lnTo>
                  <a:lnTo>
                    <a:pt x="24294" y="557408"/>
                  </a:lnTo>
                  <a:lnTo>
                    <a:pt x="42356" y="600140"/>
                  </a:lnTo>
                  <a:lnTo>
                    <a:pt x="64880" y="640285"/>
                  </a:lnTo>
                  <a:lnTo>
                    <a:pt x="91553" y="677531"/>
                  </a:lnTo>
                  <a:lnTo>
                    <a:pt x="122062" y="711565"/>
                  </a:lnTo>
                  <a:lnTo>
                    <a:pt x="156096" y="742074"/>
                  </a:lnTo>
                  <a:lnTo>
                    <a:pt x="193342" y="768747"/>
                  </a:lnTo>
                  <a:lnTo>
                    <a:pt x="233487" y="791271"/>
                  </a:lnTo>
                  <a:lnTo>
                    <a:pt x="276219" y="809333"/>
                  </a:lnTo>
                  <a:lnTo>
                    <a:pt x="321226" y="822622"/>
                  </a:lnTo>
                  <a:lnTo>
                    <a:pt x="368195" y="830824"/>
                  </a:lnTo>
                  <a:lnTo>
                    <a:pt x="416813" y="833628"/>
                  </a:lnTo>
                  <a:lnTo>
                    <a:pt x="465432" y="830824"/>
                  </a:lnTo>
                  <a:lnTo>
                    <a:pt x="512401" y="822622"/>
                  </a:lnTo>
                  <a:lnTo>
                    <a:pt x="557408" y="809333"/>
                  </a:lnTo>
                  <a:lnTo>
                    <a:pt x="600140" y="791271"/>
                  </a:lnTo>
                  <a:lnTo>
                    <a:pt x="640285" y="768747"/>
                  </a:lnTo>
                  <a:lnTo>
                    <a:pt x="677531" y="742074"/>
                  </a:lnTo>
                  <a:lnTo>
                    <a:pt x="711565" y="711565"/>
                  </a:lnTo>
                  <a:lnTo>
                    <a:pt x="742074" y="677531"/>
                  </a:lnTo>
                  <a:lnTo>
                    <a:pt x="768747" y="640285"/>
                  </a:lnTo>
                  <a:lnTo>
                    <a:pt x="791271" y="600140"/>
                  </a:lnTo>
                  <a:lnTo>
                    <a:pt x="809333" y="557408"/>
                  </a:lnTo>
                  <a:lnTo>
                    <a:pt x="822622" y="512401"/>
                  </a:lnTo>
                  <a:lnTo>
                    <a:pt x="830824" y="465432"/>
                  </a:lnTo>
                  <a:lnTo>
                    <a:pt x="833627" y="416813"/>
                  </a:lnTo>
                  <a:lnTo>
                    <a:pt x="833627" y="0"/>
                  </a:lnTo>
                  <a:close/>
                </a:path>
              </a:pathLst>
            </a:custGeom>
            <a:solidFill>
              <a:srgbClr val="0586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06882" y="5370693"/>
              <a:ext cx="463550" cy="490855"/>
            </a:xfrm>
            <a:custGeom>
              <a:avLst/>
              <a:gdLst/>
              <a:ahLst/>
              <a:cxnLst/>
              <a:rect l="l" t="t" r="r" b="b"/>
              <a:pathLst>
                <a:path w="463550" h="490854">
                  <a:moveTo>
                    <a:pt x="423846" y="0"/>
                  </a:moveTo>
                  <a:lnTo>
                    <a:pt x="405415" y="3359"/>
                  </a:lnTo>
                  <a:lnTo>
                    <a:pt x="386984" y="13839"/>
                  </a:lnTo>
                  <a:lnTo>
                    <a:pt x="368268" y="30235"/>
                  </a:lnTo>
                  <a:lnTo>
                    <a:pt x="169132" y="354466"/>
                  </a:lnTo>
                  <a:lnTo>
                    <a:pt x="82264" y="242198"/>
                  </a:lnTo>
                  <a:lnTo>
                    <a:pt x="39008" y="229554"/>
                  </a:lnTo>
                  <a:lnTo>
                    <a:pt x="6127" y="253646"/>
                  </a:lnTo>
                  <a:lnTo>
                    <a:pt x="0" y="268345"/>
                  </a:lnTo>
                  <a:lnTo>
                    <a:pt x="968" y="285400"/>
                  </a:lnTo>
                  <a:lnTo>
                    <a:pt x="132683" y="465464"/>
                  </a:lnTo>
                  <a:lnTo>
                    <a:pt x="169132" y="490737"/>
                  </a:lnTo>
                  <a:lnTo>
                    <a:pt x="185906" y="488557"/>
                  </a:lnTo>
                  <a:lnTo>
                    <a:pt x="219678" y="465464"/>
                  </a:lnTo>
                  <a:lnTo>
                    <a:pt x="455263" y="79257"/>
                  </a:lnTo>
                  <a:lnTo>
                    <a:pt x="463105" y="37919"/>
                  </a:lnTo>
                  <a:lnTo>
                    <a:pt x="456977" y="18536"/>
                  </a:lnTo>
                  <a:lnTo>
                    <a:pt x="442563" y="4962"/>
                  </a:lnTo>
                  <a:lnTo>
                    <a:pt x="4238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702179" y="1756298"/>
            <a:ext cx="11685905" cy="5645150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concept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federation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defines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network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accessibility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should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not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limited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endParaRPr sz="2200">
              <a:latin typeface="Lucida Sans Unicode"/>
              <a:cs typeface="Lucida Sans Unicode"/>
            </a:endParaRPr>
          </a:p>
          <a:p>
            <a:pPr marL="1270" algn="ctr">
              <a:lnSpc>
                <a:spcPct val="100000"/>
              </a:lnSpc>
              <a:spcBef>
                <a:spcPts val="1395"/>
              </a:spcBef>
            </a:pP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well-defined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group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employees,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instead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should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extended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others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well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due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endParaRPr sz="2200">
              <a:latin typeface="Lucida Sans Unicode"/>
              <a:cs typeface="Lucida Sans Unicode"/>
            </a:endParaRPr>
          </a:p>
          <a:p>
            <a:pPr marL="4445" algn="ctr">
              <a:lnSpc>
                <a:spcPct val="100000"/>
              </a:lnSpc>
              <a:spcBef>
                <a:spcPts val="395"/>
              </a:spcBef>
            </a:pP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following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reasons: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850">
              <a:latin typeface="Lucida Sans Unicode"/>
              <a:cs typeface="Lucida Sans Unicode"/>
            </a:endParaRPr>
          </a:p>
          <a:p>
            <a:pPr marL="1705610">
              <a:lnSpc>
                <a:spcPct val="100000"/>
              </a:lnSpc>
              <a:spcBef>
                <a:spcPts val="5"/>
              </a:spcBef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bu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ess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compan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ma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need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part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endParaRPr sz="2200">
              <a:latin typeface="Lucida Sans Unicode"/>
              <a:cs typeface="Lucida Sans Unicode"/>
            </a:endParaRPr>
          </a:p>
          <a:p>
            <a:pPr marL="1705610">
              <a:lnSpc>
                <a:spcPct val="100000"/>
              </a:lnSpc>
              <a:spcBef>
                <a:spcPts val="370"/>
              </a:spcBef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network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its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partners,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suppliers,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customers.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Lucida Sans Unicode"/>
              <a:cs typeface="Lucida Sans Unicode"/>
            </a:endParaRPr>
          </a:p>
          <a:p>
            <a:pPr marL="1705610" marR="3014980" algn="just">
              <a:lnSpc>
                <a:spcPct val="114100"/>
              </a:lnSpc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mpan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manag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thei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employe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s'  accounts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internally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compared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accounts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created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by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suppliers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customers.</a:t>
            </a:r>
            <a:endParaRPr sz="2200">
              <a:latin typeface="Lucida Sans Unicode"/>
              <a:cs typeface="Lucida Sans Unicode"/>
            </a:endParaRPr>
          </a:p>
          <a:p>
            <a:pPr marL="1724025">
              <a:lnSpc>
                <a:spcPct val="100000"/>
              </a:lnSpc>
              <a:spcBef>
                <a:spcPts val="2395"/>
              </a:spcBef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Federation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means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company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trusts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created</a:t>
            </a:r>
            <a:endParaRPr sz="2200">
              <a:latin typeface="Lucida Sans Unicode"/>
              <a:cs typeface="Lucida Sans Unicode"/>
            </a:endParaRPr>
          </a:p>
          <a:p>
            <a:pPr marL="1724025">
              <a:lnSpc>
                <a:spcPct val="100000"/>
              </a:lnSpc>
              <a:spcBef>
                <a:spcPts val="370"/>
              </a:spcBef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managed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different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networks.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316223" y="6641592"/>
            <a:ext cx="833755" cy="833755"/>
            <a:chOff x="3316223" y="6641592"/>
            <a:chExt cx="833755" cy="833755"/>
          </a:xfrm>
        </p:grpSpPr>
        <p:sp>
          <p:nvSpPr>
            <p:cNvPr id="12" name="object 12"/>
            <p:cNvSpPr/>
            <p:nvPr/>
          </p:nvSpPr>
          <p:spPr>
            <a:xfrm>
              <a:off x="3316223" y="6641592"/>
              <a:ext cx="833755" cy="833755"/>
            </a:xfrm>
            <a:custGeom>
              <a:avLst/>
              <a:gdLst/>
              <a:ahLst/>
              <a:cxnLst/>
              <a:rect l="l" t="t" r="r" b="b"/>
              <a:pathLst>
                <a:path w="833754" h="833754">
                  <a:moveTo>
                    <a:pt x="833627" y="0"/>
                  </a:moveTo>
                  <a:lnTo>
                    <a:pt x="416813" y="0"/>
                  </a:lnTo>
                  <a:lnTo>
                    <a:pt x="368195" y="2803"/>
                  </a:lnTo>
                  <a:lnTo>
                    <a:pt x="321226" y="11005"/>
                  </a:lnTo>
                  <a:lnTo>
                    <a:pt x="276219" y="24294"/>
                  </a:lnTo>
                  <a:lnTo>
                    <a:pt x="233487" y="42356"/>
                  </a:lnTo>
                  <a:lnTo>
                    <a:pt x="193342" y="64880"/>
                  </a:lnTo>
                  <a:lnTo>
                    <a:pt x="156096" y="91553"/>
                  </a:lnTo>
                  <a:lnTo>
                    <a:pt x="122062" y="122062"/>
                  </a:lnTo>
                  <a:lnTo>
                    <a:pt x="91553" y="156096"/>
                  </a:lnTo>
                  <a:lnTo>
                    <a:pt x="64880" y="193342"/>
                  </a:lnTo>
                  <a:lnTo>
                    <a:pt x="42356" y="233487"/>
                  </a:lnTo>
                  <a:lnTo>
                    <a:pt x="24294" y="276219"/>
                  </a:lnTo>
                  <a:lnTo>
                    <a:pt x="11005" y="321226"/>
                  </a:lnTo>
                  <a:lnTo>
                    <a:pt x="2803" y="368195"/>
                  </a:lnTo>
                  <a:lnTo>
                    <a:pt x="0" y="416813"/>
                  </a:lnTo>
                  <a:lnTo>
                    <a:pt x="2803" y="465432"/>
                  </a:lnTo>
                  <a:lnTo>
                    <a:pt x="11005" y="512401"/>
                  </a:lnTo>
                  <a:lnTo>
                    <a:pt x="24294" y="557408"/>
                  </a:lnTo>
                  <a:lnTo>
                    <a:pt x="42356" y="600140"/>
                  </a:lnTo>
                  <a:lnTo>
                    <a:pt x="64880" y="640285"/>
                  </a:lnTo>
                  <a:lnTo>
                    <a:pt x="91553" y="677531"/>
                  </a:lnTo>
                  <a:lnTo>
                    <a:pt x="122062" y="711565"/>
                  </a:lnTo>
                  <a:lnTo>
                    <a:pt x="156096" y="742074"/>
                  </a:lnTo>
                  <a:lnTo>
                    <a:pt x="193342" y="768747"/>
                  </a:lnTo>
                  <a:lnTo>
                    <a:pt x="233487" y="791271"/>
                  </a:lnTo>
                  <a:lnTo>
                    <a:pt x="276219" y="809333"/>
                  </a:lnTo>
                  <a:lnTo>
                    <a:pt x="321226" y="822622"/>
                  </a:lnTo>
                  <a:lnTo>
                    <a:pt x="368195" y="830824"/>
                  </a:lnTo>
                  <a:lnTo>
                    <a:pt x="416813" y="833627"/>
                  </a:lnTo>
                  <a:lnTo>
                    <a:pt x="465432" y="830824"/>
                  </a:lnTo>
                  <a:lnTo>
                    <a:pt x="512401" y="822622"/>
                  </a:lnTo>
                  <a:lnTo>
                    <a:pt x="557408" y="809333"/>
                  </a:lnTo>
                  <a:lnTo>
                    <a:pt x="600140" y="791271"/>
                  </a:lnTo>
                  <a:lnTo>
                    <a:pt x="640285" y="768747"/>
                  </a:lnTo>
                  <a:lnTo>
                    <a:pt x="677531" y="742074"/>
                  </a:lnTo>
                  <a:lnTo>
                    <a:pt x="711565" y="711565"/>
                  </a:lnTo>
                  <a:lnTo>
                    <a:pt x="742074" y="677531"/>
                  </a:lnTo>
                  <a:lnTo>
                    <a:pt x="768747" y="640285"/>
                  </a:lnTo>
                  <a:lnTo>
                    <a:pt x="791271" y="600140"/>
                  </a:lnTo>
                  <a:lnTo>
                    <a:pt x="809333" y="557408"/>
                  </a:lnTo>
                  <a:lnTo>
                    <a:pt x="822622" y="512401"/>
                  </a:lnTo>
                  <a:lnTo>
                    <a:pt x="830824" y="465432"/>
                  </a:lnTo>
                  <a:lnTo>
                    <a:pt x="833627" y="416813"/>
                  </a:lnTo>
                  <a:lnTo>
                    <a:pt x="833627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06882" y="6780393"/>
              <a:ext cx="463550" cy="490855"/>
            </a:xfrm>
            <a:custGeom>
              <a:avLst/>
              <a:gdLst/>
              <a:ahLst/>
              <a:cxnLst/>
              <a:rect l="l" t="t" r="r" b="b"/>
              <a:pathLst>
                <a:path w="463550" h="490854">
                  <a:moveTo>
                    <a:pt x="423846" y="0"/>
                  </a:moveTo>
                  <a:lnTo>
                    <a:pt x="405415" y="3359"/>
                  </a:lnTo>
                  <a:lnTo>
                    <a:pt x="386984" y="13839"/>
                  </a:lnTo>
                  <a:lnTo>
                    <a:pt x="368268" y="30235"/>
                  </a:lnTo>
                  <a:lnTo>
                    <a:pt x="169132" y="354466"/>
                  </a:lnTo>
                  <a:lnTo>
                    <a:pt x="82264" y="242198"/>
                  </a:lnTo>
                  <a:lnTo>
                    <a:pt x="39008" y="229554"/>
                  </a:lnTo>
                  <a:lnTo>
                    <a:pt x="6127" y="253646"/>
                  </a:lnTo>
                  <a:lnTo>
                    <a:pt x="0" y="268345"/>
                  </a:lnTo>
                  <a:lnTo>
                    <a:pt x="968" y="285400"/>
                  </a:lnTo>
                  <a:lnTo>
                    <a:pt x="132683" y="465464"/>
                  </a:lnTo>
                  <a:lnTo>
                    <a:pt x="169132" y="490737"/>
                  </a:lnTo>
                  <a:lnTo>
                    <a:pt x="185906" y="488557"/>
                  </a:lnTo>
                  <a:lnTo>
                    <a:pt x="219678" y="465464"/>
                  </a:lnTo>
                  <a:lnTo>
                    <a:pt x="455263" y="79257"/>
                  </a:lnTo>
                  <a:lnTo>
                    <a:pt x="463105" y="37919"/>
                  </a:lnTo>
                  <a:lnTo>
                    <a:pt x="456977" y="18536"/>
                  </a:lnTo>
                  <a:lnTo>
                    <a:pt x="442563" y="4962"/>
                  </a:lnTo>
                  <a:lnTo>
                    <a:pt x="4238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2032" y="306451"/>
            <a:ext cx="6091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solidFill>
                  <a:srgbClr val="3E3E3E"/>
                </a:solidFill>
              </a:rPr>
              <a:t>Identity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100" dirty="0">
                <a:solidFill>
                  <a:srgbClr val="3E3E3E"/>
                </a:solidFill>
              </a:rPr>
              <a:t>Providers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175" dirty="0">
                <a:solidFill>
                  <a:srgbClr val="3E3E3E"/>
                </a:solidFill>
              </a:rPr>
              <a:t>and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120" dirty="0">
                <a:solidFill>
                  <a:srgbClr val="3E3E3E"/>
                </a:solidFill>
              </a:rPr>
              <a:t>Attestation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4315" y="760476"/>
            <a:ext cx="669645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35755" y="1756298"/>
            <a:ext cx="9385935" cy="1049655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these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models,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networks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perform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federated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identity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management.</a:t>
            </a:r>
            <a:endParaRPr sz="2200">
              <a:latin typeface="Lucida Sans Unicode"/>
              <a:cs typeface="Lucida Sans Unicode"/>
            </a:endParaRPr>
          </a:p>
          <a:p>
            <a:pPr marL="160020">
              <a:lnSpc>
                <a:spcPct val="100000"/>
              </a:lnSpc>
              <a:spcBef>
                <a:spcPts val="1395"/>
              </a:spcBef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process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similar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Kerberos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authorization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works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follows: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80259" y="3896201"/>
            <a:ext cx="1704339" cy="1721485"/>
            <a:chOff x="2180259" y="3896201"/>
            <a:chExt cx="1704339" cy="1721485"/>
          </a:xfrm>
        </p:grpSpPr>
        <p:sp>
          <p:nvSpPr>
            <p:cNvPr id="6" name="object 6"/>
            <p:cNvSpPr/>
            <p:nvPr/>
          </p:nvSpPr>
          <p:spPr>
            <a:xfrm>
              <a:off x="2180259" y="3896201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39" h="1721485">
                  <a:moveTo>
                    <a:pt x="838436" y="0"/>
                  </a:moveTo>
                  <a:lnTo>
                    <a:pt x="791496" y="2457"/>
                  </a:lnTo>
                  <a:lnTo>
                    <a:pt x="745074" y="7450"/>
                  </a:lnTo>
                  <a:lnTo>
                    <a:pt x="699255" y="14923"/>
                  </a:lnTo>
                  <a:lnTo>
                    <a:pt x="654124" y="24817"/>
                  </a:lnTo>
                  <a:lnTo>
                    <a:pt x="609767" y="37077"/>
                  </a:lnTo>
                  <a:lnTo>
                    <a:pt x="566270" y="51645"/>
                  </a:lnTo>
                  <a:lnTo>
                    <a:pt x="523718" y="68464"/>
                  </a:lnTo>
                  <a:lnTo>
                    <a:pt x="482195" y="87478"/>
                  </a:lnTo>
                  <a:lnTo>
                    <a:pt x="441789" y="108629"/>
                  </a:lnTo>
                  <a:lnTo>
                    <a:pt x="402583" y="131861"/>
                  </a:lnTo>
                  <a:lnTo>
                    <a:pt x="364664" y="157116"/>
                  </a:lnTo>
                  <a:lnTo>
                    <a:pt x="328117" y="184338"/>
                  </a:lnTo>
                  <a:lnTo>
                    <a:pt x="293027" y="213470"/>
                  </a:lnTo>
                  <a:lnTo>
                    <a:pt x="259480" y="244454"/>
                  </a:lnTo>
                  <a:lnTo>
                    <a:pt x="227561" y="277235"/>
                  </a:lnTo>
                  <a:lnTo>
                    <a:pt x="197356" y="311754"/>
                  </a:lnTo>
                  <a:lnTo>
                    <a:pt x="168949" y="347956"/>
                  </a:lnTo>
                  <a:lnTo>
                    <a:pt x="142427" y="385783"/>
                  </a:lnTo>
                  <a:lnTo>
                    <a:pt x="117875" y="425178"/>
                  </a:lnTo>
                  <a:lnTo>
                    <a:pt x="95379" y="466084"/>
                  </a:lnTo>
                  <a:lnTo>
                    <a:pt x="75022" y="508444"/>
                  </a:lnTo>
                  <a:lnTo>
                    <a:pt x="56892" y="552202"/>
                  </a:lnTo>
                  <a:lnTo>
                    <a:pt x="41074" y="597301"/>
                  </a:lnTo>
                  <a:lnTo>
                    <a:pt x="27652" y="643683"/>
                  </a:lnTo>
                  <a:lnTo>
                    <a:pt x="16713" y="691292"/>
                  </a:lnTo>
                  <a:lnTo>
                    <a:pt x="8445" y="739436"/>
                  </a:lnTo>
                  <a:lnTo>
                    <a:pt x="2941" y="787406"/>
                  </a:lnTo>
                  <a:lnTo>
                    <a:pt x="145" y="835116"/>
                  </a:lnTo>
                  <a:lnTo>
                    <a:pt x="0" y="882481"/>
                  </a:lnTo>
                  <a:lnTo>
                    <a:pt x="2448" y="929415"/>
                  </a:lnTo>
                  <a:lnTo>
                    <a:pt x="7432" y="975833"/>
                  </a:lnTo>
                  <a:lnTo>
                    <a:pt x="14897" y="1021649"/>
                  </a:lnTo>
                  <a:lnTo>
                    <a:pt x="24784" y="1066778"/>
                  </a:lnTo>
                  <a:lnTo>
                    <a:pt x="37037" y="1111133"/>
                  </a:lnTo>
                  <a:lnTo>
                    <a:pt x="51599" y="1154630"/>
                  </a:lnTo>
                  <a:lnTo>
                    <a:pt x="68413" y="1197184"/>
                  </a:lnTo>
                  <a:lnTo>
                    <a:pt x="87422" y="1238707"/>
                  </a:lnTo>
                  <a:lnTo>
                    <a:pt x="108569" y="1279116"/>
                  </a:lnTo>
                  <a:lnTo>
                    <a:pt x="131797" y="1318324"/>
                  </a:lnTo>
                  <a:lnTo>
                    <a:pt x="157049" y="1356247"/>
                  </a:lnTo>
                  <a:lnTo>
                    <a:pt x="184268" y="1392798"/>
                  </a:lnTo>
                  <a:lnTo>
                    <a:pt x="213398" y="1427892"/>
                  </a:lnTo>
                  <a:lnTo>
                    <a:pt x="244380" y="1461443"/>
                  </a:lnTo>
                  <a:lnTo>
                    <a:pt x="277159" y="1493366"/>
                  </a:lnTo>
                  <a:lnTo>
                    <a:pt x="311677" y="1523576"/>
                  </a:lnTo>
                  <a:lnTo>
                    <a:pt x="347877" y="1551986"/>
                  </a:lnTo>
                  <a:lnTo>
                    <a:pt x="385703" y="1578513"/>
                  </a:lnTo>
                  <a:lnTo>
                    <a:pt x="425097" y="1603069"/>
                  </a:lnTo>
                  <a:lnTo>
                    <a:pt x="466003" y="1625569"/>
                  </a:lnTo>
                  <a:lnTo>
                    <a:pt x="508363" y="1645928"/>
                  </a:lnTo>
                  <a:lnTo>
                    <a:pt x="552121" y="1664061"/>
                  </a:lnTo>
                  <a:lnTo>
                    <a:pt x="597220" y="1679881"/>
                  </a:lnTo>
                  <a:lnTo>
                    <a:pt x="643602" y="1693304"/>
                  </a:lnTo>
                  <a:lnTo>
                    <a:pt x="691210" y="1704244"/>
                  </a:lnTo>
                  <a:lnTo>
                    <a:pt x="739355" y="1712512"/>
                  </a:lnTo>
                  <a:lnTo>
                    <a:pt x="787325" y="1718016"/>
                  </a:lnTo>
                  <a:lnTo>
                    <a:pt x="835035" y="1720812"/>
                  </a:lnTo>
                  <a:lnTo>
                    <a:pt x="882400" y="1720957"/>
                  </a:lnTo>
                  <a:lnTo>
                    <a:pt x="929334" y="1718509"/>
                  </a:lnTo>
                  <a:lnTo>
                    <a:pt x="975752" y="1713523"/>
                  </a:lnTo>
                  <a:lnTo>
                    <a:pt x="1021568" y="1706058"/>
                  </a:lnTo>
                  <a:lnTo>
                    <a:pt x="1066696" y="1696170"/>
                  </a:lnTo>
                  <a:lnTo>
                    <a:pt x="1111052" y="1683916"/>
                  </a:lnTo>
                  <a:lnTo>
                    <a:pt x="1154549" y="1669352"/>
                  </a:lnTo>
                  <a:lnTo>
                    <a:pt x="1197102" y="1652537"/>
                  </a:lnTo>
                  <a:lnTo>
                    <a:pt x="1238626" y="1633526"/>
                  </a:lnTo>
                  <a:lnTo>
                    <a:pt x="1279035" y="1612376"/>
                  </a:lnTo>
                  <a:lnTo>
                    <a:pt x="1318243" y="1589145"/>
                  </a:lnTo>
                  <a:lnTo>
                    <a:pt x="1356165" y="1563890"/>
                  </a:lnTo>
                  <a:lnTo>
                    <a:pt x="1392716" y="1536667"/>
                  </a:lnTo>
                  <a:lnTo>
                    <a:pt x="1427810" y="1507534"/>
                  </a:lnTo>
                  <a:lnTo>
                    <a:pt x="1461361" y="1476546"/>
                  </a:lnTo>
                  <a:lnTo>
                    <a:pt x="1493285" y="1443762"/>
                  </a:lnTo>
                  <a:lnTo>
                    <a:pt x="1523494" y="1409238"/>
                  </a:lnTo>
                  <a:lnTo>
                    <a:pt x="1551905" y="1373031"/>
                  </a:lnTo>
                  <a:lnTo>
                    <a:pt x="1578431" y="1335198"/>
                  </a:lnTo>
                  <a:lnTo>
                    <a:pt x="1602987" y="1295796"/>
                  </a:lnTo>
                  <a:lnTo>
                    <a:pt x="1625488" y="1254882"/>
                  </a:lnTo>
                  <a:lnTo>
                    <a:pt x="1645847" y="1212512"/>
                  </a:lnTo>
                  <a:lnTo>
                    <a:pt x="1663979" y="1168744"/>
                  </a:lnTo>
                  <a:lnTo>
                    <a:pt x="1679800" y="1123635"/>
                  </a:lnTo>
                  <a:lnTo>
                    <a:pt x="1693223" y="1077241"/>
                  </a:lnTo>
                  <a:lnTo>
                    <a:pt x="1704162" y="1029620"/>
                  </a:lnTo>
                  <a:lnTo>
                    <a:pt x="860374" y="860456"/>
                  </a:lnTo>
                  <a:lnTo>
                    <a:pt x="1029665" y="16668"/>
                  </a:lnTo>
                  <a:lnTo>
                    <a:pt x="981509" y="8412"/>
                  </a:lnTo>
                  <a:lnTo>
                    <a:pt x="933528" y="2920"/>
                  </a:lnTo>
                  <a:lnTo>
                    <a:pt x="885809" y="135"/>
                  </a:lnTo>
                  <a:lnTo>
                    <a:pt x="838436" y="0"/>
                  </a:lnTo>
                  <a:close/>
                </a:path>
              </a:pathLst>
            </a:custGeom>
            <a:solidFill>
              <a:srgbClr val="70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40510" y="4056661"/>
              <a:ext cx="1400175" cy="1400175"/>
            </a:xfrm>
            <a:custGeom>
              <a:avLst/>
              <a:gdLst/>
              <a:ahLst/>
              <a:cxnLst/>
              <a:rect l="l" t="t" r="r" b="b"/>
              <a:pathLst>
                <a:path w="1400175" h="1400175">
                  <a:moveTo>
                    <a:pt x="696701" y="0"/>
                  </a:moveTo>
                  <a:lnTo>
                    <a:pt x="650453" y="1715"/>
                  </a:lnTo>
                  <a:lnTo>
                    <a:pt x="604800" y="6455"/>
                  </a:lnTo>
                  <a:lnTo>
                    <a:pt x="559866" y="14137"/>
                  </a:lnTo>
                  <a:lnTo>
                    <a:pt x="515772" y="24680"/>
                  </a:lnTo>
                  <a:lnTo>
                    <a:pt x="472643" y="38002"/>
                  </a:lnTo>
                  <a:lnTo>
                    <a:pt x="430600" y="54021"/>
                  </a:lnTo>
                  <a:lnTo>
                    <a:pt x="389766" y="72656"/>
                  </a:lnTo>
                  <a:lnTo>
                    <a:pt x="350264" y="93826"/>
                  </a:lnTo>
                  <a:lnTo>
                    <a:pt x="312218" y="117447"/>
                  </a:lnTo>
                  <a:lnTo>
                    <a:pt x="275748" y="143439"/>
                  </a:lnTo>
                  <a:lnTo>
                    <a:pt x="240979" y="171721"/>
                  </a:lnTo>
                  <a:lnTo>
                    <a:pt x="208034" y="202209"/>
                  </a:lnTo>
                  <a:lnTo>
                    <a:pt x="177034" y="234823"/>
                  </a:lnTo>
                  <a:lnTo>
                    <a:pt x="148102" y="269481"/>
                  </a:lnTo>
                  <a:lnTo>
                    <a:pt x="121362" y="306102"/>
                  </a:lnTo>
                  <a:lnTo>
                    <a:pt x="96937" y="344603"/>
                  </a:lnTo>
                  <a:lnTo>
                    <a:pt x="74947" y="384902"/>
                  </a:lnTo>
                  <a:lnTo>
                    <a:pt x="55518" y="426919"/>
                  </a:lnTo>
                  <a:lnTo>
                    <a:pt x="38771" y="470571"/>
                  </a:lnTo>
                  <a:lnTo>
                    <a:pt x="24829" y="515777"/>
                  </a:lnTo>
                  <a:lnTo>
                    <a:pt x="13815" y="562455"/>
                  </a:lnTo>
                  <a:lnTo>
                    <a:pt x="5968" y="609753"/>
                  </a:lnTo>
                  <a:lnTo>
                    <a:pt x="1390" y="656824"/>
                  </a:lnTo>
                  <a:lnTo>
                    <a:pt x="0" y="703545"/>
                  </a:lnTo>
                  <a:lnTo>
                    <a:pt x="1715" y="749793"/>
                  </a:lnTo>
                  <a:lnTo>
                    <a:pt x="6455" y="795445"/>
                  </a:lnTo>
                  <a:lnTo>
                    <a:pt x="14137" y="840379"/>
                  </a:lnTo>
                  <a:lnTo>
                    <a:pt x="24680" y="884471"/>
                  </a:lnTo>
                  <a:lnTo>
                    <a:pt x="38002" y="927599"/>
                  </a:lnTo>
                  <a:lnTo>
                    <a:pt x="54021" y="969640"/>
                  </a:lnTo>
                  <a:lnTo>
                    <a:pt x="72656" y="1010471"/>
                  </a:lnTo>
                  <a:lnTo>
                    <a:pt x="93826" y="1049970"/>
                  </a:lnTo>
                  <a:lnTo>
                    <a:pt x="117447" y="1088013"/>
                  </a:lnTo>
                  <a:lnTo>
                    <a:pt x="143439" y="1124478"/>
                  </a:lnTo>
                  <a:lnTo>
                    <a:pt x="171721" y="1159242"/>
                  </a:lnTo>
                  <a:lnTo>
                    <a:pt x="202209" y="1192182"/>
                  </a:lnTo>
                  <a:lnTo>
                    <a:pt x="234823" y="1223175"/>
                  </a:lnTo>
                  <a:lnTo>
                    <a:pt x="269481" y="1252099"/>
                  </a:lnTo>
                  <a:lnTo>
                    <a:pt x="306102" y="1278830"/>
                  </a:lnTo>
                  <a:lnTo>
                    <a:pt x="344603" y="1303247"/>
                  </a:lnTo>
                  <a:lnTo>
                    <a:pt x="384902" y="1325225"/>
                  </a:lnTo>
                  <a:lnTo>
                    <a:pt x="426919" y="1344643"/>
                  </a:lnTo>
                  <a:lnTo>
                    <a:pt x="470571" y="1361378"/>
                  </a:lnTo>
                  <a:lnTo>
                    <a:pt x="515777" y="1375305"/>
                  </a:lnTo>
                  <a:lnTo>
                    <a:pt x="562455" y="1386304"/>
                  </a:lnTo>
                  <a:lnTo>
                    <a:pt x="609753" y="1394151"/>
                  </a:lnTo>
                  <a:lnTo>
                    <a:pt x="656824" y="1398730"/>
                  </a:lnTo>
                  <a:lnTo>
                    <a:pt x="703545" y="1400120"/>
                  </a:lnTo>
                  <a:lnTo>
                    <a:pt x="749793" y="1398405"/>
                  </a:lnTo>
                  <a:lnTo>
                    <a:pt x="795445" y="1393666"/>
                  </a:lnTo>
                  <a:lnTo>
                    <a:pt x="840379" y="1385985"/>
                  </a:lnTo>
                  <a:lnTo>
                    <a:pt x="884471" y="1375443"/>
                  </a:lnTo>
                  <a:lnTo>
                    <a:pt x="927599" y="1362122"/>
                  </a:lnTo>
                  <a:lnTo>
                    <a:pt x="969640" y="1346105"/>
                  </a:lnTo>
                  <a:lnTo>
                    <a:pt x="1010471" y="1327472"/>
                  </a:lnTo>
                  <a:lnTo>
                    <a:pt x="1049970" y="1306306"/>
                  </a:lnTo>
                  <a:lnTo>
                    <a:pt x="1088013" y="1282688"/>
                  </a:lnTo>
                  <a:lnTo>
                    <a:pt x="1124478" y="1256700"/>
                  </a:lnTo>
                  <a:lnTo>
                    <a:pt x="1159242" y="1228424"/>
                  </a:lnTo>
                  <a:lnTo>
                    <a:pt x="1192182" y="1197941"/>
                  </a:lnTo>
                  <a:lnTo>
                    <a:pt x="1223175" y="1165334"/>
                  </a:lnTo>
                  <a:lnTo>
                    <a:pt x="1252099" y="1130683"/>
                  </a:lnTo>
                  <a:lnTo>
                    <a:pt x="1278830" y="1094071"/>
                  </a:lnTo>
                  <a:lnTo>
                    <a:pt x="1303247" y="1055580"/>
                  </a:lnTo>
                  <a:lnTo>
                    <a:pt x="1325225" y="1015291"/>
                  </a:lnTo>
                  <a:lnTo>
                    <a:pt x="1344643" y="973286"/>
                  </a:lnTo>
                  <a:lnTo>
                    <a:pt x="1361378" y="929646"/>
                  </a:lnTo>
                  <a:lnTo>
                    <a:pt x="1375305" y="884454"/>
                  </a:lnTo>
                  <a:lnTo>
                    <a:pt x="1386304" y="837791"/>
                  </a:lnTo>
                  <a:lnTo>
                    <a:pt x="1394151" y="790493"/>
                  </a:lnTo>
                  <a:lnTo>
                    <a:pt x="1398730" y="743422"/>
                  </a:lnTo>
                  <a:lnTo>
                    <a:pt x="1400120" y="696701"/>
                  </a:lnTo>
                  <a:lnTo>
                    <a:pt x="1398405" y="650453"/>
                  </a:lnTo>
                  <a:lnTo>
                    <a:pt x="1393666" y="604800"/>
                  </a:lnTo>
                  <a:lnTo>
                    <a:pt x="1385985" y="559866"/>
                  </a:lnTo>
                  <a:lnTo>
                    <a:pt x="1375443" y="515772"/>
                  </a:lnTo>
                  <a:lnTo>
                    <a:pt x="1362122" y="472643"/>
                  </a:lnTo>
                  <a:lnTo>
                    <a:pt x="1346105" y="430600"/>
                  </a:lnTo>
                  <a:lnTo>
                    <a:pt x="1327472" y="389766"/>
                  </a:lnTo>
                  <a:lnTo>
                    <a:pt x="1306306" y="350264"/>
                  </a:lnTo>
                  <a:lnTo>
                    <a:pt x="1282688" y="312218"/>
                  </a:lnTo>
                  <a:lnTo>
                    <a:pt x="1256700" y="275748"/>
                  </a:lnTo>
                  <a:lnTo>
                    <a:pt x="1228424" y="240979"/>
                  </a:lnTo>
                  <a:lnTo>
                    <a:pt x="1197941" y="208034"/>
                  </a:lnTo>
                  <a:lnTo>
                    <a:pt x="1165334" y="177034"/>
                  </a:lnTo>
                  <a:lnTo>
                    <a:pt x="1130683" y="148102"/>
                  </a:lnTo>
                  <a:lnTo>
                    <a:pt x="1094071" y="121362"/>
                  </a:lnTo>
                  <a:lnTo>
                    <a:pt x="1055580" y="96937"/>
                  </a:lnTo>
                  <a:lnTo>
                    <a:pt x="1015291" y="74947"/>
                  </a:lnTo>
                  <a:lnTo>
                    <a:pt x="973286" y="55518"/>
                  </a:lnTo>
                  <a:lnTo>
                    <a:pt x="929646" y="38771"/>
                  </a:lnTo>
                  <a:lnTo>
                    <a:pt x="884454" y="24829"/>
                  </a:lnTo>
                  <a:lnTo>
                    <a:pt x="837791" y="13815"/>
                  </a:lnTo>
                  <a:lnTo>
                    <a:pt x="790493" y="5968"/>
                  </a:lnTo>
                  <a:lnTo>
                    <a:pt x="743422" y="1390"/>
                  </a:lnTo>
                  <a:lnTo>
                    <a:pt x="696701" y="0"/>
                  </a:lnTo>
                  <a:close/>
                </a:path>
              </a:pathLst>
            </a:custGeom>
            <a:solidFill>
              <a:srgbClr val="317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49069" y="5969000"/>
            <a:ext cx="311404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2540" algn="ctr">
              <a:lnSpc>
                <a:spcPct val="100000"/>
              </a:lnSpc>
              <a:spcBef>
                <a:spcPts val="95"/>
              </a:spcBef>
            </a:pP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us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(pri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ci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al) 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attempts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access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 </a:t>
            </a:r>
            <a:r>
              <a:rPr sz="22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Service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Provider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(SP),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Relying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Party</a:t>
            </a:r>
            <a:endParaRPr sz="2200">
              <a:latin typeface="Lucida Sans Unicode"/>
              <a:cs typeface="Lucida Sans Unicode"/>
            </a:endParaRPr>
          </a:p>
          <a:p>
            <a:pPr marL="1270" algn="ctr">
              <a:lnSpc>
                <a:spcPct val="100000"/>
              </a:lnSpc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(RP).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833160" y="3896201"/>
            <a:ext cx="1704339" cy="1721485"/>
            <a:chOff x="5833160" y="3896201"/>
            <a:chExt cx="1704339" cy="1721485"/>
          </a:xfrm>
        </p:grpSpPr>
        <p:sp>
          <p:nvSpPr>
            <p:cNvPr id="10" name="object 10"/>
            <p:cNvSpPr/>
            <p:nvPr/>
          </p:nvSpPr>
          <p:spPr>
            <a:xfrm>
              <a:off x="5833160" y="3896201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40" h="1721485">
                  <a:moveTo>
                    <a:pt x="838475" y="0"/>
                  </a:moveTo>
                  <a:lnTo>
                    <a:pt x="791541" y="2457"/>
                  </a:lnTo>
                  <a:lnTo>
                    <a:pt x="745124" y="7450"/>
                  </a:lnTo>
                  <a:lnTo>
                    <a:pt x="699308" y="14923"/>
                  </a:lnTo>
                  <a:lnTo>
                    <a:pt x="654179" y="24817"/>
                  </a:lnTo>
                  <a:lnTo>
                    <a:pt x="609824" y="37077"/>
                  </a:lnTo>
                  <a:lnTo>
                    <a:pt x="566327" y="51645"/>
                  </a:lnTo>
                  <a:lnTo>
                    <a:pt x="523773" y="68464"/>
                  </a:lnTo>
                  <a:lnTo>
                    <a:pt x="482250" y="87478"/>
                  </a:lnTo>
                  <a:lnTo>
                    <a:pt x="441841" y="108629"/>
                  </a:lnTo>
                  <a:lnTo>
                    <a:pt x="402632" y="131861"/>
                  </a:lnTo>
                  <a:lnTo>
                    <a:pt x="364710" y="157116"/>
                  </a:lnTo>
                  <a:lnTo>
                    <a:pt x="328159" y="184338"/>
                  </a:lnTo>
                  <a:lnTo>
                    <a:pt x="293065" y="213470"/>
                  </a:lnTo>
                  <a:lnTo>
                    <a:pt x="259514" y="244454"/>
                  </a:lnTo>
                  <a:lnTo>
                    <a:pt x="227591" y="277235"/>
                  </a:lnTo>
                  <a:lnTo>
                    <a:pt x="197381" y="311754"/>
                  </a:lnTo>
                  <a:lnTo>
                    <a:pt x="168970" y="347956"/>
                  </a:lnTo>
                  <a:lnTo>
                    <a:pt x="142444" y="385783"/>
                  </a:lnTo>
                  <a:lnTo>
                    <a:pt x="117888" y="425178"/>
                  </a:lnTo>
                  <a:lnTo>
                    <a:pt x="95388" y="466084"/>
                  </a:lnTo>
                  <a:lnTo>
                    <a:pt x="75029" y="508444"/>
                  </a:lnTo>
                  <a:lnTo>
                    <a:pt x="56896" y="552202"/>
                  </a:lnTo>
                  <a:lnTo>
                    <a:pt x="41076" y="597301"/>
                  </a:lnTo>
                  <a:lnTo>
                    <a:pt x="27653" y="643683"/>
                  </a:lnTo>
                  <a:lnTo>
                    <a:pt x="16713" y="691292"/>
                  </a:lnTo>
                  <a:lnTo>
                    <a:pt x="8445" y="739436"/>
                  </a:lnTo>
                  <a:lnTo>
                    <a:pt x="2941" y="787406"/>
                  </a:lnTo>
                  <a:lnTo>
                    <a:pt x="145" y="835116"/>
                  </a:lnTo>
                  <a:lnTo>
                    <a:pt x="0" y="882481"/>
                  </a:lnTo>
                  <a:lnTo>
                    <a:pt x="2448" y="929415"/>
                  </a:lnTo>
                  <a:lnTo>
                    <a:pt x="7432" y="975833"/>
                  </a:lnTo>
                  <a:lnTo>
                    <a:pt x="14897" y="1021649"/>
                  </a:lnTo>
                  <a:lnTo>
                    <a:pt x="24784" y="1066778"/>
                  </a:lnTo>
                  <a:lnTo>
                    <a:pt x="37037" y="1111133"/>
                  </a:lnTo>
                  <a:lnTo>
                    <a:pt x="51599" y="1154630"/>
                  </a:lnTo>
                  <a:lnTo>
                    <a:pt x="68413" y="1197184"/>
                  </a:lnTo>
                  <a:lnTo>
                    <a:pt x="87422" y="1238707"/>
                  </a:lnTo>
                  <a:lnTo>
                    <a:pt x="108569" y="1279116"/>
                  </a:lnTo>
                  <a:lnTo>
                    <a:pt x="131797" y="1318324"/>
                  </a:lnTo>
                  <a:lnTo>
                    <a:pt x="157049" y="1356247"/>
                  </a:lnTo>
                  <a:lnTo>
                    <a:pt x="184268" y="1392798"/>
                  </a:lnTo>
                  <a:lnTo>
                    <a:pt x="213398" y="1427892"/>
                  </a:lnTo>
                  <a:lnTo>
                    <a:pt x="244380" y="1461443"/>
                  </a:lnTo>
                  <a:lnTo>
                    <a:pt x="277159" y="1493366"/>
                  </a:lnTo>
                  <a:lnTo>
                    <a:pt x="311677" y="1523576"/>
                  </a:lnTo>
                  <a:lnTo>
                    <a:pt x="347877" y="1551986"/>
                  </a:lnTo>
                  <a:lnTo>
                    <a:pt x="385703" y="1578513"/>
                  </a:lnTo>
                  <a:lnTo>
                    <a:pt x="425097" y="1603069"/>
                  </a:lnTo>
                  <a:lnTo>
                    <a:pt x="466003" y="1625569"/>
                  </a:lnTo>
                  <a:lnTo>
                    <a:pt x="508363" y="1645928"/>
                  </a:lnTo>
                  <a:lnTo>
                    <a:pt x="552121" y="1664061"/>
                  </a:lnTo>
                  <a:lnTo>
                    <a:pt x="597220" y="1679881"/>
                  </a:lnTo>
                  <a:lnTo>
                    <a:pt x="643602" y="1693304"/>
                  </a:lnTo>
                  <a:lnTo>
                    <a:pt x="691210" y="1704244"/>
                  </a:lnTo>
                  <a:lnTo>
                    <a:pt x="739367" y="1712512"/>
                  </a:lnTo>
                  <a:lnTo>
                    <a:pt x="787349" y="1718016"/>
                  </a:lnTo>
                  <a:lnTo>
                    <a:pt x="835070" y="1720812"/>
                  </a:lnTo>
                  <a:lnTo>
                    <a:pt x="882445" y="1720957"/>
                  </a:lnTo>
                  <a:lnTo>
                    <a:pt x="929388" y="1718509"/>
                  </a:lnTo>
                  <a:lnTo>
                    <a:pt x="975814" y="1713523"/>
                  </a:lnTo>
                  <a:lnTo>
                    <a:pt x="1021637" y="1706058"/>
                  </a:lnTo>
                  <a:lnTo>
                    <a:pt x="1066772" y="1696170"/>
                  </a:lnTo>
                  <a:lnTo>
                    <a:pt x="1111133" y="1683916"/>
                  </a:lnTo>
                  <a:lnTo>
                    <a:pt x="1154635" y="1669352"/>
                  </a:lnTo>
                  <a:lnTo>
                    <a:pt x="1197192" y="1652537"/>
                  </a:lnTo>
                  <a:lnTo>
                    <a:pt x="1238718" y="1633526"/>
                  </a:lnTo>
                  <a:lnTo>
                    <a:pt x="1279129" y="1612376"/>
                  </a:lnTo>
                  <a:lnTo>
                    <a:pt x="1318338" y="1589145"/>
                  </a:lnTo>
                  <a:lnTo>
                    <a:pt x="1356261" y="1563890"/>
                  </a:lnTo>
                  <a:lnTo>
                    <a:pt x="1392811" y="1536667"/>
                  </a:lnTo>
                  <a:lnTo>
                    <a:pt x="1427903" y="1507534"/>
                  </a:lnTo>
                  <a:lnTo>
                    <a:pt x="1461451" y="1476546"/>
                  </a:lnTo>
                  <a:lnTo>
                    <a:pt x="1493371" y="1443762"/>
                  </a:lnTo>
                  <a:lnTo>
                    <a:pt x="1523576" y="1409238"/>
                  </a:lnTo>
                  <a:lnTo>
                    <a:pt x="1551981" y="1373031"/>
                  </a:lnTo>
                  <a:lnTo>
                    <a:pt x="1578501" y="1335198"/>
                  </a:lnTo>
                  <a:lnTo>
                    <a:pt x="1603050" y="1295796"/>
                  </a:lnTo>
                  <a:lnTo>
                    <a:pt x="1625542" y="1254882"/>
                  </a:lnTo>
                  <a:lnTo>
                    <a:pt x="1645892" y="1212512"/>
                  </a:lnTo>
                  <a:lnTo>
                    <a:pt x="1664015" y="1168744"/>
                  </a:lnTo>
                  <a:lnTo>
                    <a:pt x="1679824" y="1123635"/>
                  </a:lnTo>
                  <a:lnTo>
                    <a:pt x="1693235" y="1077241"/>
                  </a:lnTo>
                  <a:lnTo>
                    <a:pt x="1704162" y="1029620"/>
                  </a:lnTo>
                  <a:lnTo>
                    <a:pt x="860501" y="860456"/>
                  </a:lnTo>
                  <a:lnTo>
                    <a:pt x="1029665" y="16668"/>
                  </a:lnTo>
                  <a:lnTo>
                    <a:pt x="981521" y="8412"/>
                  </a:lnTo>
                  <a:lnTo>
                    <a:pt x="933551" y="2920"/>
                  </a:lnTo>
                  <a:lnTo>
                    <a:pt x="885840" y="135"/>
                  </a:lnTo>
                  <a:lnTo>
                    <a:pt x="838475" y="0"/>
                  </a:lnTo>
                  <a:close/>
                </a:path>
              </a:pathLst>
            </a:custGeom>
            <a:solidFill>
              <a:srgbClr val="CF5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93538" y="4056661"/>
              <a:ext cx="1400175" cy="1400175"/>
            </a:xfrm>
            <a:custGeom>
              <a:avLst/>
              <a:gdLst/>
              <a:ahLst/>
              <a:cxnLst/>
              <a:rect l="l" t="t" r="r" b="b"/>
              <a:pathLst>
                <a:path w="1400175" h="1400175">
                  <a:moveTo>
                    <a:pt x="696574" y="0"/>
                  </a:moveTo>
                  <a:lnTo>
                    <a:pt x="650327" y="1715"/>
                  </a:lnTo>
                  <a:lnTo>
                    <a:pt x="604674" y="6455"/>
                  </a:lnTo>
                  <a:lnTo>
                    <a:pt x="559741" y="14137"/>
                  </a:lnTo>
                  <a:lnTo>
                    <a:pt x="515649" y="24680"/>
                  </a:lnTo>
                  <a:lnTo>
                    <a:pt x="472521" y="38002"/>
                  </a:lnTo>
                  <a:lnTo>
                    <a:pt x="430480" y="54021"/>
                  </a:lnTo>
                  <a:lnTo>
                    <a:pt x="389648" y="72656"/>
                  </a:lnTo>
                  <a:lnTo>
                    <a:pt x="350150" y="93826"/>
                  </a:lnTo>
                  <a:lnTo>
                    <a:pt x="312107" y="117447"/>
                  </a:lnTo>
                  <a:lnTo>
                    <a:pt x="275642" y="143439"/>
                  </a:lnTo>
                  <a:lnTo>
                    <a:pt x="240878" y="171721"/>
                  </a:lnTo>
                  <a:lnTo>
                    <a:pt x="207938" y="202209"/>
                  </a:lnTo>
                  <a:lnTo>
                    <a:pt x="176945" y="234823"/>
                  </a:lnTo>
                  <a:lnTo>
                    <a:pt x="148021" y="269481"/>
                  </a:lnTo>
                  <a:lnTo>
                    <a:pt x="121289" y="306102"/>
                  </a:lnTo>
                  <a:lnTo>
                    <a:pt x="96873" y="344603"/>
                  </a:lnTo>
                  <a:lnTo>
                    <a:pt x="74894" y="384902"/>
                  </a:lnTo>
                  <a:lnTo>
                    <a:pt x="55476" y="426919"/>
                  </a:lnTo>
                  <a:lnTo>
                    <a:pt x="38742" y="470571"/>
                  </a:lnTo>
                  <a:lnTo>
                    <a:pt x="24814" y="515777"/>
                  </a:lnTo>
                  <a:lnTo>
                    <a:pt x="13815" y="562455"/>
                  </a:lnTo>
                  <a:lnTo>
                    <a:pt x="5968" y="609753"/>
                  </a:lnTo>
                  <a:lnTo>
                    <a:pt x="1390" y="656824"/>
                  </a:lnTo>
                  <a:lnTo>
                    <a:pt x="0" y="703545"/>
                  </a:lnTo>
                  <a:lnTo>
                    <a:pt x="1715" y="749793"/>
                  </a:lnTo>
                  <a:lnTo>
                    <a:pt x="6454" y="795445"/>
                  </a:lnTo>
                  <a:lnTo>
                    <a:pt x="14135" y="840379"/>
                  </a:lnTo>
                  <a:lnTo>
                    <a:pt x="24677" y="884471"/>
                  </a:lnTo>
                  <a:lnTo>
                    <a:pt x="37997" y="927599"/>
                  </a:lnTo>
                  <a:lnTo>
                    <a:pt x="54015" y="969640"/>
                  </a:lnTo>
                  <a:lnTo>
                    <a:pt x="72647" y="1010471"/>
                  </a:lnTo>
                  <a:lnTo>
                    <a:pt x="93814" y="1049970"/>
                  </a:lnTo>
                  <a:lnTo>
                    <a:pt x="117432" y="1088013"/>
                  </a:lnTo>
                  <a:lnTo>
                    <a:pt x="143420" y="1124478"/>
                  </a:lnTo>
                  <a:lnTo>
                    <a:pt x="171696" y="1159242"/>
                  </a:lnTo>
                  <a:lnTo>
                    <a:pt x="202179" y="1192182"/>
                  </a:lnTo>
                  <a:lnTo>
                    <a:pt x="234786" y="1223175"/>
                  </a:lnTo>
                  <a:lnTo>
                    <a:pt x="269437" y="1252099"/>
                  </a:lnTo>
                  <a:lnTo>
                    <a:pt x="306048" y="1278830"/>
                  </a:lnTo>
                  <a:lnTo>
                    <a:pt x="344540" y="1303247"/>
                  </a:lnTo>
                  <a:lnTo>
                    <a:pt x="384829" y="1325225"/>
                  </a:lnTo>
                  <a:lnTo>
                    <a:pt x="426834" y="1344643"/>
                  </a:lnTo>
                  <a:lnTo>
                    <a:pt x="470474" y="1361378"/>
                  </a:lnTo>
                  <a:lnTo>
                    <a:pt x="515666" y="1375305"/>
                  </a:lnTo>
                  <a:lnTo>
                    <a:pt x="562328" y="1386304"/>
                  </a:lnTo>
                  <a:lnTo>
                    <a:pt x="609627" y="1394151"/>
                  </a:lnTo>
                  <a:lnTo>
                    <a:pt x="656698" y="1398730"/>
                  </a:lnTo>
                  <a:lnTo>
                    <a:pt x="703419" y="1400120"/>
                  </a:lnTo>
                  <a:lnTo>
                    <a:pt x="749667" y="1398405"/>
                  </a:lnTo>
                  <a:lnTo>
                    <a:pt x="795320" y="1393666"/>
                  </a:lnTo>
                  <a:lnTo>
                    <a:pt x="840254" y="1385985"/>
                  </a:lnTo>
                  <a:lnTo>
                    <a:pt x="884347" y="1375443"/>
                  </a:lnTo>
                  <a:lnTo>
                    <a:pt x="927477" y="1362122"/>
                  </a:lnTo>
                  <a:lnTo>
                    <a:pt x="969520" y="1346105"/>
                  </a:lnTo>
                  <a:lnTo>
                    <a:pt x="1010354" y="1327472"/>
                  </a:lnTo>
                  <a:lnTo>
                    <a:pt x="1049855" y="1306306"/>
                  </a:lnTo>
                  <a:lnTo>
                    <a:pt x="1087902" y="1282688"/>
                  </a:lnTo>
                  <a:lnTo>
                    <a:pt x="1124371" y="1256700"/>
                  </a:lnTo>
                  <a:lnTo>
                    <a:pt x="1159140" y="1228424"/>
                  </a:lnTo>
                  <a:lnTo>
                    <a:pt x="1192086" y="1197941"/>
                  </a:lnTo>
                  <a:lnTo>
                    <a:pt x="1223086" y="1165334"/>
                  </a:lnTo>
                  <a:lnTo>
                    <a:pt x="1252017" y="1130683"/>
                  </a:lnTo>
                  <a:lnTo>
                    <a:pt x="1278757" y="1094071"/>
                  </a:lnTo>
                  <a:lnTo>
                    <a:pt x="1303183" y="1055580"/>
                  </a:lnTo>
                  <a:lnTo>
                    <a:pt x="1325172" y="1015291"/>
                  </a:lnTo>
                  <a:lnTo>
                    <a:pt x="1344602" y="973286"/>
                  </a:lnTo>
                  <a:lnTo>
                    <a:pt x="1361349" y="929646"/>
                  </a:lnTo>
                  <a:lnTo>
                    <a:pt x="1375290" y="884454"/>
                  </a:lnTo>
                  <a:lnTo>
                    <a:pt x="1386304" y="837791"/>
                  </a:lnTo>
                  <a:lnTo>
                    <a:pt x="1394137" y="790493"/>
                  </a:lnTo>
                  <a:lnTo>
                    <a:pt x="1398703" y="743422"/>
                  </a:lnTo>
                  <a:lnTo>
                    <a:pt x="1400084" y="696701"/>
                  </a:lnTo>
                  <a:lnTo>
                    <a:pt x="1398361" y="650453"/>
                  </a:lnTo>
                  <a:lnTo>
                    <a:pt x="1393615" y="604800"/>
                  </a:lnTo>
                  <a:lnTo>
                    <a:pt x="1385929" y="559866"/>
                  </a:lnTo>
                  <a:lnTo>
                    <a:pt x="1375384" y="515772"/>
                  </a:lnTo>
                  <a:lnTo>
                    <a:pt x="1362062" y="472643"/>
                  </a:lnTo>
                  <a:lnTo>
                    <a:pt x="1346043" y="430600"/>
                  </a:lnTo>
                  <a:lnTo>
                    <a:pt x="1327409" y="389766"/>
                  </a:lnTo>
                  <a:lnTo>
                    <a:pt x="1306243" y="350264"/>
                  </a:lnTo>
                  <a:lnTo>
                    <a:pt x="1282625" y="312218"/>
                  </a:lnTo>
                  <a:lnTo>
                    <a:pt x="1256637" y="275748"/>
                  </a:lnTo>
                  <a:lnTo>
                    <a:pt x="1228360" y="240979"/>
                  </a:lnTo>
                  <a:lnTo>
                    <a:pt x="1197877" y="208034"/>
                  </a:lnTo>
                  <a:lnTo>
                    <a:pt x="1165268" y="177034"/>
                  </a:lnTo>
                  <a:lnTo>
                    <a:pt x="1130615" y="148102"/>
                  </a:lnTo>
                  <a:lnTo>
                    <a:pt x="1094000" y="121362"/>
                  </a:lnTo>
                  <a:lnTo>
                    <a:pt x="1055504" y="96937"/>
                  </a:lnTo>
                  <a:lnTo>
                    <a:pt x="1015209" y="74947"/>
                  </a:lnTo>
                  <a:lnTo>
                    <a:pt x="973196" y="55518"/>
                  </a:lnTo>
                  <a:lnTo>
                    <a:pt x="929546" y="38771"/>
                  </a:lnTo>
                  <a:lnTo>
                    <a:pt x="884342" y="24829"/>
                  </a:lnTo>
                  <a:lnTo>
                    <a:pt x="837664" y="13815"/>
                  </a:lnTo>
                  <a:lnTo>
                    <a:pt x="790366" y="5968"/>
                  </a:lnTo>
                  <a:lnTo>
                    <a:pt x="743295" y="1390"/>
                  </a:lnTo>
                  <a:lnTo>
                    <a:pt x="696574" y="0"/>
                  </a:lnTo>
                  <a:close/>
                </a:path>
              </a:pathLst>
            </a:custGeom>
            <a:solidFill>
              <a:srgbClr val="FF8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311902" y="5909513"/>
            <a:ext cx="2927985" cy="1702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445" algn="ctr">
              <a:lnSpc>
                <a:spcPct val="100000"/>
              </a:lnSpc>
              <a:spcBef>
                <a:spcPts val="95"/>
              </a:spcBef>
            </a:pP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pri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pal 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authenticates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identity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provider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ob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ain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sta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ion 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identity.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267921" y="3896201"/>
            <a:ext cx="1704339" cy="1721485"/>
            <a:chOff x="9267921" y="3896201"/>
            <a:chExt cx="1704339" cy="1721485"/>
          </a:xfrm>
        </p:grpSpPr>
        <p:sp>
          <p:nvSpPr>
            <p:cNvPr id="14" name="object 14"/>
            <p:cNvSpPr/>
            <p:nvPr/>
          </p:nvSpPr>
          <p:spPr>
            <a:xfrm>
              <a:off x="9267921" y="3896201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40" h="1721485">
                  <a:moveTo>
                    <a:pt x="838430" y="0"/>
                  </a:moveTo>
                  <a:lnTo>
                    <a:pt x="791496" y="2457"/>
                  </a:lnTo>
                  <a:lnTo>
                    <a:pt x="745078" y="7450"/>
                  </a:lnTo>
                  <a:lnTo>
                    <a:pt x="699262" y="14923"/>
                  </a:lnTo>
                  <a:lnTo>
                    <a:pt x="654134" y="24817"/>
                  </a:lnTo>
                  <a:lnTo>
                    <a:pt x="609778" y="37077"/>
                  </a:lnTo>
                  <a:lnTo>
                    <a:pt x="566281" y="51645"/>
                  </a:lnTo>
                  <a:lnTo>
                    <a:pt x="523728" y="68464"/>
                  </a:lnTo>
                  <a:lnTo>
                    <a:pt x="482204" y="87478"/>
                  </a:lnTo>
                  <a:lnTo>
                    <a:pt x="441795" y="108629"/>
                  </a:lnTo>
                  <a:lnTo>
                    <a:pt x="402587" y="131861"/>
                  </a:lnTo>
                  <a:lnTo>
                    <a:pt x="364664" y="157116"/>
                  </a:lnTo>
                  <a:lnTo>
                    <a:pt x="328114" y="184338"/>
                  </a:lnTo>
                  <a:lnTo>
                    <a:pt x="293020" y="213470"/>
                  </a:lnTo>
                  <a:lnTo>
                    <a:pt x="259468" y="244454"/>
                  </a:lnTo>
                  <a:lnTo>
                    <a:pt x="227545" y="277235"/>
                  </a:lnTo>
                  <a:lnTo>
                    <a:pt x="197335" y="311754"/>
                  </a:lnTo>
                  <a:lnTo>
                    <a:pt x="168925" y="347956"/>
                  </a:lnTo>
                  <a:lnTo>
                    <a:pt x="142399" y="385783"/>
                  </a:lnTo>
                  <a:lnTo>
                    <a:pt x="117843" y="425178"/>
                  </a:lnTo>
                  <a:lnTo>
                    <a:pt x="95342" y="466084"/>
                  </a:lnTo>
                  <a:lnTo>
                    <a:pt x="74983" y="508444"/>
                  </a:lnTo>
                  <a:lnTo>
                    <a:pt x="56850" y="552202"/>
                  </a:lnTo>
                  <a:lnTo>
                    <a:pt x="41030" y="597301"/>
                  </a:lnTo>
                  <a:lnTo>
                    <a:pt x="27607" y="643683"/>
                  </a:lnTo>
                  <a:lnTo>
                    <a:pt x="16668" y="691292"/>
                  </a:lnTo>
                  <a:lnTo>
                    <a:pt x="8412" y="739436"/>
                  </a:lnTo>
                  <a:lnTo>
                    <a:pt x="2920" y="787406"/>
                  </a:lnTo>
                  <a:lnTo>
                    <a:pt x="135" y="835116"/>
                  </a:lnTo>
                  <a:lnTo>
                    <a:pt x="0" y="882481"/>
                  </a:lnTo>
                  <a:lnTo>
                    <a:pt x="2457" y="929415"/>
                  </a:lnTo>
                  <a:lnTo>
                    <a:pt x="7450" y="975833"/>
                  </a:lnTo>
                  <a:lnTo>
                    <a:pt x="14923" y="1021649"/>
                  </a:lnTo>
                  <a:lnTo>
                    <a:pt x="24817" y="1066778"/>
                  </a:lnTo>
                  <a:lnTo>
                    <a:pt x="37077" y="1111133"/>
                  </a:lnTo>
                  <a:lnTo>
                    <a:pt x="51645" y="1154630"/>
                  </a:lnTo>
                  <a:lnTo>
                    <a:pt x="68464" y="1197184"/>
                  </a:lnTo>
                  <a:lnTo>
                    <a:pt x="87478" y="1238707"/>
                  </a:lnTo>
                  <a:lnTo>
                    <a:pt x="108629" y="1279116"/>
                  </a:lnTo>
                  <a:lnTo>
                    <a:pt x="131861" y="1318324"/>
                  </a:lnTo>
                  <a:lnTo>
                    <a:pt x="157116" y="1356247"/>
                  </a:lnTo>
                  <a:lnTo>
                    <a:pt x="184338" y="1392798"/>
                  </a:lnTo>
                  <a:lnTo>
                    <a:pt x="213470" y="1427892"/>
                  </a:lnTo>
                  <a:lnTo>
                    <a:pt x="244454" y="1461443"/>
                  </a:lnTo>
                  <a:lnTo>
                    <a:pt x="277235" y="1493366"/>
                  </a:lnTo>
                  <a:lnTo>
                    <a:pt x="311754" y="1523576"/>
                  </a:lnTo>
                  <a:lnTo>
                    <a:pt x="347956" y="1551986"/>
                  </a:lnTo>
                  <a:lnTo>
                    <a:pt x="385783" y="1578513"/>
                  </a:lnTo>
                  <a:lnTo>
                    <a:pt x="425178" y="1603069"/>
                  </a:lnTo>
                  <a:lnTo>
                    <a:pt x="466084" y="1625569"/>
                  </a:lnTo>
                  <a:lnTo>
                    <a:pt x="508444" y="1645928"/>
                  </a:lnTo>
                  <a:lnTo>
                    <a:pt x="552202" y="1664061"/>
                  </a:lnTo>
                  <a:lnTo>
                    <a:pt x="597301" y="1679881"/>
                  </a:lnTo>
                  <a:lnTo>
                    <a:pt x="643683" y="1693304"/>
                  </a:lnTo>
                  <a:lnTo>
                    <a:pt x="691292" y="1704244"/>
                  </a:lnTo>
                  <a:lnTo>
                    <a:pt x="739436" y="1712512"/>
                  </a:lnTo>
                  <a:lnTo>
                    <a:pt x="787406" y="1718016"/>
                  </a:lnTo>
                  <a:lnTo>
                    <a:pt x="835116" y="1720812"/>
                  </a:lnTo>
                  <a:lnTo>
                    <a:pt x="882481" y="1720957"/>
                  </a:lnTo>
                  <a:lnTo>
                    <a:pt x="929415" y="1718509"/>
                  </a:lnTo>
                  <a:lnTo>
                    <a:pt x="975833" y="1713523"/>
                  </a:lnTo>
                  <a:lnTo>
                    <a:pt x="1021649" y="1706058"/>
                  </a:lnTo>
                  <a:lnTo>
                    <a:pt x="1066778" y="1696170"/>
                  </a:lnTo>
                  <a:lnTo>
                    <a:pt x="1111133" y="1683916"/>
                  </a:lnTo>
                  <a:lnTo>
                    <a:pt x="1154630" y="1669352"/>
                  </a:lnTo>
                  <a:lnTo>
                    <a:pt x="1197184" y="1652537"/>
                  </a:lnTo>
                  <a:lnTo>
                    <a:pt x="1238707" y="1633526"/>
                  </a:lnTo>
                  <a:lnTo>
                    <a:pt x="1279116" y="1612376"/>
                  </a:lnTo>
                  <a:lnTo>
                    <a:pt x="1318324" y="1589145"/>
                  </a:lnTo>
                  <a:lnTo>
                    <a:pt x="1356247" y="1563890"/>
                  </a:lnTo>
                  <a:lnTo>
                    <a:pt x="1392798" y="1536667"/>
                  </a:lnTo>
                  <a:lnTo>
                    <a:pt x="1427892" y="1507534"/>
                  </a:lnTo>
                  <a:lnTo>
                    <a:pt x="1461443" y="1476546"/>
                  </a:lnTo>
                  <a:lnTo>
                    <a:pt x="1493366" y="1443762"/>
                  </a:lnTo>
                  <a:lnTo>
                    <a:pt x="1523576" y="1409238"/>
                  </a:lnTo>
                  <a:lnTo>
                    <a:pt x="1551986" y="1373031"/>
                  </a:lnTo>
                  <a:lnTo>
                    <a:pt x="1578513" y="1335198"/>
                  </a:lnTo>
                  <a:lnTo>
                    <a:pt x="1603069" y="1295796"/>
                  </a:lnTo>
                  <a:lnTo>
                    <a:pt x="1625569" y="1254882"/>
                  </a:lnTo>
                  <a:lnTo>
                    <a:pt x="1645928" y="1212512"/>
                  </a:lnTo>
                  <a:lnTo>
                    <a:pt x="1664061" y="1168744"/>
                  </a:lnTo>
                  <a:lnTo>
                    <a:pt x="1679881" y="1123635"/>
                  </a:lnTo>
                  <a:lnTo>
                    <a:pt x="1693304" y="1077241"/>
                  </a:lnTo>
                  <a:lnTo>
                    <a:pt x="1704244" y="1029620"/>
                  </a:lnTo>
                  <a:lnTo>
                    <a:pt x="860456" y="860456"/>
                  </a:lnTo>
                  <a:lnTo>
                    <a:pt x="1029620" y="16668"/>
                  </a:lnTo>
                  <a:lnTo>
                    <a:pt x="981475" y="8412"/>
                  </a:lnTo>
                  <a:lnTo>
                    <a:pt x="933505" y="2920"/>
                  </a:lnTo>
                  <a:lnTo>
                    <a:pt x="885795" y="135"/>
                  </a:lnTo>
                  <a:lnTo>
                    <a:pt x="838430" y="0"/>
                  </a:lnTo>
                  <a:close/>
                </a:path>
              </a:pathLst>
            </a:custGeom>
            <a:solidFill>
              <a:srgbClr val="57AE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428253" y="4056661"/>
              <a:ext cx="1400175" cy="1400175"/>
            </a:xfrm>
            <a:custGeom>
              <a:avLst/>
              <a:gdLst/>
              <a:ahLst/>
              <a:cxnLst/>
              <a:rect l="l" t="t" r="r" b="b"/>
              <a:pathLst>
                <a:path w="1400175" h="1400175">
                  <a:moveTo>
                    <a:pt x="696665" y="0"/>
                  </a:moveTo>
                  <a:lnTo>
                    <a:pt x="650409" y="1715"/>
                  </a:lnTo>
                  <a:lnTo>
                    <a:pt x="604751" y="6455"/>
                  </a:lnTo>
                  <a:lnTo>
                    <a:pt x="559812" y="14137"/>
                  </a:lnTo>
                  <a:lnTo>
                    <a:pt x="515717" y="24680"/>
                  </a:lnTo>
                  <a:lnTo>
                    <a:pt x="472586" y="38002"/>
                  </a:lnTo>
                  <a:lnTo>
                    <a:pt x="430544" y="54021"/>
                  </a:lnTo>
                  <a:lnTo>
                    <a:pt x="389712" y="72656"/>
                  </a:lnTo>
                  <a:lnTo>
                    <a:pt x="350213" y="93826"/>
                  </a:lnTo>
                  <a:lnTo>
                    <a:pt x="312170" y="117447"/>
                  </a:lnTo>
                  <a:lnTo>
                    <a:pt x="275705" y="143439"/>
                  </a:lnTo>
                  <a:lnTo>
                    <a:pt x="240941" y="171721"/>
                  </a:lnTo>
                  <a:lnTo>
                    <a:pt x="208000" y="202209"/>
                  </a:lnTo>
                  <a:lnTo>
                    <a:pt x="177006" y="234823"/>
                  </a:lnTo>
                  <a:lnTo>
                    <a:pt x="148080" y="269481"/>
                  </a:lnTo>
                  <a:lnTo>
                    <a:pt x="121345" y="306102"/>
                  </a:lnTo>
                  <a:lnTo>
                    <a:pt x="96924" y="344603"/>
                  </a:lnTo>
                  <a:lnTo>
                    <a:pt x="74939" y="384902"/>
                  </a:lnTo>
                  <a:lnTo>
                    <a:pt x="55513" y="426919"/>
                  </a:lnTo>
                  <a:lnTo>
                    <a:pt x="38769" y="470571"/>
                  </a:lnTo>
                  <a:lnTo>
                    <a:pt x="24829" y="515777"/>
                  </a:lnTo>
                  <a:lnTo>
                    <a:pt x="13815" y="562455"/>
                  </a:lnTo>
                  <a:lnTo>
                    <a:pt x="5968" y="609753"/>
                  </a:lnTo>
                  <a:lnTo>
                    <a:pt x="1390" y="656824"/>
                  </a:lnTo>
                  <a:lnTo>
                    <a:pt x="0" y="703545"/>
                  </a:lnTo>
                  <a:lnTo>
                    <a:pt x="1715" y="749793"/>
                  </a:lnTo>
                  <a:lnTo>
                    <a:pt x="6454" y="795445"/>
                  </a:lnTo>
                  <a:lnTo>
                    <a:pt x="14135" y="840379"/>
                  </a:lnTo>
                  <a:lnTo>
                    <a:pt x="24677" y="884471"/>
                  </a:lnTo>
                  <a:lnTo>
                    <a:pt x="37997" y="927599"/>
                  </a:lnTo>
                  <a:lnTo>
                    <a:pt x="54015" y="969640"/>
                  </a:lnTo>
                  <a:lnTo>
                    <a:pt x="72647" y="1010471"/>
                  </a:lnTo>
                  <a:lnTo>
                    <a:pt x="93814" y="1049970"/>
                  </a:lnTo>
                  <a:lnTo>
                    <a:pt x="117432" y="1088013"/>
                  </a:lnTo>
                  <a:lnTo>
                    <a:pt x="143420" y="1124478"/>
                  </a:lnTo>
                  <a:lnTo>
                    <a:pt x="171696" y="1159242"/>
                  </a:lnTo>
                  <a:lnTo>
                    <a:pt x="202179" y="1192182"/>
                  </a:lnTo>
                  <a:lnTo>
                    <a:pt x="234786" y="1223175"/>
                  </a:lnTo>
                  <a:lnTo>
                    <a:pt x="269437" y="1252099"/>
                  </a:lnTo>
                  <a:lnTo>
                    <a:pt x="306048" y="1278830"/>
                  </a:lnTo>
                  <a:lnTo>
                    <a:pt x="344540" y="1303247"/>
                  </a:lnTo>
                  <a:lnTo>
                    <a:pt x="384829" y="1325225"/>
                  </a:lnTo>
                  <a:lnTo>
                    <a:pt x="426834" y="1344643"/>
                  </a:lnTo>
                  <a:lnTo>
                    <a:pt x="470474" y="1361378"/>
                  </a:lnTo>
                  <a:lnTo>
                    <a:pt x="515666" y="1375305"/>
                  </a:lnTo>
                  <a:lnTo>
                    <a:pt x="562328" y="1386304"/>
                  </a:lnTo>
                  <a:lnTo>
                    <a:pt x="609627" y="1394151"/>
                  </a:lnTo>
                  <a:lnTo>
                    <a:pt x="656698" y="1398730"/>
                  </a:lnTo>
                  <a:lnTo>
                    <a:pt x="703419" y="1400120"/>
                  </a:lnTo>
                  <a:lnTo>
                    <a:pt x="749667" y="1398405"/>
                  </a:lnTo>
                  <a:lnTo>
                    <a:pt x="795320" y="1393666"/>
                  </a:lnTo>
                  <a:lnTo>
                    <a:pt x="840254" y="1385985"/>
                  </a:lnTo>
                  <a:lnTo>
                    <a:pt x="884347" y="1375443"/>
                  </a:lnTo>
                  <a:lnTo>
                    <a:pt x="927477" y="1362122"/>
                  </a:lnTo>
                  <a:lnTo>
                    <a:pt x="969520" y="1346105"/>
                  </a:lnTo>
                  <a:lnTo>
                    <a:pt x="1010354" y="1327472"/>
                  </a:lnTo>
                  <a:lnTo>
                    <a:pt x="1049855" y="1306306"/>
                  </a:lnTo>
                  <a:lnTo>
                    <a:pt x="1087902" y="1282688"/>
                  </a:lnTo>
                  <a:lnTo>
                    <a:pt x="1124371" y="1256700"/>
                  </a:lnTo>
                  <a:lnTo>
                    <a:pt x="1159140" y="1228424"/>
                  </a:lnTo>
                  <a:lnTo>
                    <a:pt x="1192086" y="1197941"/>
                  </a:lnTo>
                  <a:lnTo>
                    <a:pt x="1223086" y="1165334"/>
                  </a:lnTo>
                  <a:lnTo>
                    <a:pt x="1252017" y="1130683"/>
                  </a:lnTo>
                  <a:lnTo>
                    <a:pt x="1278757" y="1094071"/>
                  </a:lnTo>
                  <a:lnTo>
                    <a:pt x="1303183" y="1055580"/>
                  </a:lnTo>
                  <a:lnTo>
                    <a:pt x="1325172" y="1015291"/>
                  </a:lnTo>
                  <a:lnTo>
                    <a:pt x="1344602" y="973286"/>
                  </a:lnTo>
                  <a:lnTo>
                    <a:pt x="1361349" y="929646"/>
                  </a:lnTo>
                  <a:lnTo>
                    <a:pt x="1375290" y="884454"/>
                  </a:lnTo>
                  <a:lnTo>
                    <a:pt x="1386304" y="837791"/>
                  </a:lnTo>
                  <a:lnTo>
                    <a:pt x="1394152" y="790493"/>
                  </a:lnTo>
                  <a:lnTo>
                    <a:pt x="1398730" y="743422"/>
                  </a:lnTo>
                  <a:lnTo>
                    <a:pt x="1400120" y="696701"/>
                  </a:lnTo>
                  <a:lnTo>
                    <a:pt x="1398405" y="650453"/>
                  </a:lnTo>
                  <a:lnTo>
                    <a:pt x="1393666" y="604800"/>
                  </a:lnTo>
                  <a:lnTo>
                    <a:pt x="1385985" y="559866"/>
                  </a:lnTo>
                  <a:lnTo>
                    <a:pt x="1375443" y="515772"/>
                  </a:lnTo>
                  <a:lnTo>
                    <a:pt x="1362123" y="472643"/>
                  </a:lnTo>
                  <a:lnTo>
                    <a:pt x="1346105" y="430600"/>
                  </a:lnTo>
                  <a:lnTo>
                    <a:pt x="1327473" y="389766"/>
                  </a:lnTo>
                  <a:lnTo>
                    <a:pt x="1306306" y="350264"/>
                  </a:lnTo>
                  <a:lnTo>
                    <a:pt x="1282688" y="312218"/>
                  </a:lnTo>
                  <a:lnTo>
                    <a:pt x="1256700" y="275748"/>
                  </a:lnTo>
                  <a:lnTo>
                    <a:pt x="1228424" y="240979"/>
                  </a:lnTo>
                  <a:lnTo>
                    <a:pt x="1197941" y="208034"/>
                  </a:lnTo>
                  <a:lnTo>
                    <a:pt x="1165334" y="177034"/>
                  </a:lnTo>
                  <a:lnTo>
                    <a:pt x="1130683" y="148102"/>
                  </a:lnTo>
                  <a:lnTo>
                    <a:pt x="1094072" y="121362"/>
                  </a:lnTo>
                  <a:lnTo>
                    <a:pt x="1055580" y="96937"/>
                  </a:lnTo>
                  <a:lnTo>
                    <a:pt x="1015291" y="74947"/>
                  </a:lnTo>
                  <a:lnTo>
                    <a:pt x="973286" y="55518"/>
                  </a:lnTo>
                  <a:lnTo>
                    <a:pt x="929646" y="38771"/>
                  </a:lnTo>
                  <a:lnTo>
                    <a:pt x="884454" y="24829"/>
                  </a:lnTo>
                  <a:lnTo>
                    <a:pt x="837791" y="13815"/>
                  </a:lnTo>
                  <a:lnTo>
                    <a:pt x="790479" y="5968"/>
                  </a:lnTo>
                  <a:lnTo>
                    <a:pt x="743395" y="1390"/>
                  </a:lnTo>
                  <a:lnTo>
                    <a:pt x="696665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998966" y="5909513"/>
            <a:ext cx="2270125" cy="1367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95"/>
              </a:spcBef>
            </a:pP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pri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pal  presents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sta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ion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service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provider.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407234" y="3896201"/>
            <a:ext cx="1704339" cy="1721485"/>
            <a:chOff x="12407234" y="3896201"/>
            <a:chExt cx="1704339" cy="1721485"/>
          </a:xfrm>
        </p:grpSpPr>
        <p:sp>
          <p:nvSpPr>
            <p:cNvPr id="18" name="object 18"/>
            <p:cNvSpPr/>
            <p:nvPr/>
          </p:nvSpPr>
          <p:spPr>
            <a:xfrm>
              <a:off x="12407234" y="3896201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40" h="1721485">
                  <a:moveTo>
                    <a:pt x="838430" y="0"/>
                  </a:moveTo>
                  <a:lnTo>
                    <a:pt x="791496" y="2457"/>
                  </a:lnTo>
                  <a:lnTo>
                    <a:pt x="745078" y="7450"/>
                  </a:lnTo>
                  <a:lnTo>
                    <a:pt x="699262" y="14923"/>
                  </a:lnTo>
                  <a:lnTo>
                    <a:pt x="654134" y="24817"/>
                  </a:lnTo>
                  <a:lnTo>
                    <a:pt x="609778" y="37077"/>
                  </a:lnTo>
                  <a:lnTo>
                    <a:pt x="566281" y="51645"/>
                  </a:lnTo>
                  <a:lnTo>
                    <a:pt x="523728" y="68464"/>
                  </a:lnTo>
                  <a:lnTo>
                    <a:pt x="482204" y="87478"/>
                  </a:lnTo>
                  <a:lnTo>
                    <a:pt x="441795" y="108629"/>
                  </a:lnTo>
                  <a:lnTo>
                    <a:pt x="402587" y="131861"/>
                  </a:lnTo>
                  <a:lnTo>
                    <a:pt x="364664" y="157116"/>
                  </a:lnTo>
                  <a:lnTo>
                    <a:pt x="328114" y="184338"/>
                  </a:lnTo>
                  <a:lnTo>
                    <a:pt x="293020" y="213470"/>
                  </a:lnTo>
                  <a:lnTo>
                    <a:pt x="259468" y="244454"/>
                  </a:lnTo>
                  <a:lnTo>
                    <a:pt x="227545" y="277235"/>
                  </a:lnTo>
                  <a:lnTo>
                    <a:pt x="197335" y="311754"/>
                  </a:lnTo>
                  <a:lnTo>
                    <a:pt x="168925" y="347956"/>
                  </a:lnTo>
                  <a:lnTo>
                    <a:pt x="142399" y="385783"/>
                  </a:lnTo>
                  <a:lnTo>
                    <a:pt x="117843" y="425178"/>
                  </a:lnTo>
                  <a:lnTo>
                    <a:pt x="95342" y="466084"/>
                  </a:lnTo>
                  <a:lnTo>
                    <a:pt x="74983" y="508444"/>
                  </a:lnTo>
                  <a:lnTo>
                    <a:pt x="56850" y="552202"/>
                  </a:lnTo>
                  <a:lnTo>
                    <a:pt x="41030" y="597301"/>
                  </a:lnTo>
                  <a:lnTo>
                    <a:pt x="27607" y="643683"/>
                  </a:lnTo>
                  <a:lnTo>
                    <a:pt x="16668" y="691292"/>
                  </a:lnTo>
                  <a:lnTo>
                    <a:pt x="8412" y="739436"/>
                  </a:lnTo>
                  <a:lnTo>
                    <a:pt x="2920" y="787406"/>
                  </a:lnTo>
                  <a:lnTo>
                    <a:pt x="135" y="835116"/>
                  </a:lnTo>
                  <a:lnTo>
                    <a:pt x="0" y="882481"/>
                  </a:lnTo>
                  <a:lnTo>
                    <a:pt x="2457" y="929415"/>
                  </a:lnTo>
                  <a:lnTo>
                    <a:pt x="7450" y="975833"/>
                  </a:lnTo>
                  <a:lnTo>
                    <a:pt x="14923" y="1021649"/>
                  </a:lnTo>
                  <a:lnTo>
                    <a:pt x="24817" y="1066778"/>
                  </a:lnTo>
                  <a:lnTo>
                    <a:pt x="37077" y="1111133"/>
                  </a:lnTo>
                  <a:lnTo>
                    <a:pt x="51645" y="1154630"/>
                  </a:lnTo>
                  <a:lnTo>
                    <a:pt x="68464" y="1197184"/>
                  </a:lnTo>
                  <a:lnTo>
                    <a:pt x="87478" y="1238707"/>
                  </a:lnTo>
                  <a:lnTo>
                    <a:pt x="108629" y="1279116"/>
                  </a:lnTo>
                  <a:lnTo>
                    <a:pt x="131861" y="1318324"/>
                  </a:lnTo>
                  <a:lnTo>
                    <a:pt x="157116" y="1356247"/>
                  </a:lnTo>
                  <a:lnTo>
                    <a:pt x="184338" y="1392798"/>
                  </a:lnTo>
                  <a:lnTo>
                    <a:pt x="213470" y="1427892"/>
                  </a:lnTo>
                  <a:lnTo>
                    <a:pt x="244454" y="1461443"/>
                  </a:lnTo>
                  <a:lnTo>
                    <a:pt x="277235" y="1493366"/>
                  </a:lnTo>
                  <a:lnTo>
                    <a:pt x="311754" y="1523576"/>
                  </a:lnTo>
                  <a:lnTo>
                    <a:pt x="347956" y="1551986"/>
                  </a:lnTo>
                  <a:lnTo>
                    <a:pt x="385783" y="1578513"/>
                  </a:lnTo>
                  <a:lnTo>
                    <a:pt x="425178" y="1603069"/>
                  </a:lnTo>
                  <a:lnTo>
                    <a:pt x="466084" y="1625569"/>
                  </a:lnTo>
                  <a:lnTo>
                    <a:pt x="508444" y="1645928"/>
                  </a:lnTo>
                  <a:lnTo>
                    <a:pt x="552202" y="1664061"/>
                  </a:lnTo>
                  <a:lnTo>
                    <a:pt x="597301" y="1679881"/>
                  </a:lnTo>
                  <a:lnTo>
                    <a:pt x="643683" y="1693304"/>
                  </a:lnTo>
                  <a:lnTo>
                    <a:pt x="691292" y="1704244"/>
                  </a:lnTo>
                  <a:lnTo>
                    <a:pt x="739436" y="1712512"/>
                  </a:lnTo>
                  <a:lnTo>
                    <a:pt x="787406" y="1718016"/>
                  </a:lnTo>
                  <a:lnTo>
                    <a:pt x="835116" y="1720812"/>
                  </a:lnTo>
                  <a:lnTo>
                    <a:pt x="882481" y="1720957"/>
                  </a:lnTo>
                  <a:lnTo>
                    <a:pt x="929415" y="1718509"/>
                  </a:lnTo>
                  <a:lnTo>
                    <a:pt x="975833" y="1713523"/>
                  </a:lnTo>
                  <a:lnTo>
                    <a:pt x="1021649" y="1706058"/>
                  </a:lnTo>
                  <a:lnTo>
                    <a:pt x="1066778" y="1696170"/>
                  </a:lnTo>
                  <a:lnTo>
                    <a:pt x="1111133" y="1683916"/>
                  </a:lnTo>
                  <a:lnTo>
                    <a:pt x="1154630" y="1669352"/>
                  </a:lnTo>
                  <a:lnTo>
                    <a:pt x="1197184" y="1652537"/>
                  </a:lnTo>
                  <a:lnTo>
                    <a:pt x="1238707" y="1633526"/>
                  </a:lnTo>
                  <a:lnTo>
                    <a:pt x="1279116" y="1612376"/>
                  </a:lnTo>
                  <a:lnTo>
                    <a:pt x="1318324" y="1589145"/>
                  </a:lnTo>
                  <a:lnTo>
                    <a:pt x="1356247" y="1563890"/>
                  </a:lnTo>
                  <a:lnTo>
                    <a:pt x="1392798" y="1536667"/>
                  </a:lnTo>
                  <a:lnTo>
                    <a:pt x="1427892" y="1507534"/>
                  </a:lnTo>
                  <a:lnTo>
                    <a:pt x="1461443" y="1476546"/>
                  </a:lnTo>
                  <a:lnTo>
                    <a:pt x="1493366" y="1443762"/>
                  </a:lnTo>
                  <a:lnTo>
                    <a:pt x="1523576" y="1409238"/>
                  </a:lnTo>
                  <a:lnTo>
                    <a:pt x="1551986" y="1373031"/>
                  </a:lnTo>
                  <a:lnTo>
                    <a:pt x="1578513" y="1335198"/>
                  </a:lnTo>
                  <a:lnTo>
                    <a:pt x="1603069" y="1295796"/>
                  </a:lnTo>
                  <a:lnTo>
                    <a:pt x="1625569" y="1254882"/>
                  </a:lnTo>
                  <a:lnTo>
                    <a:pt x="1645928" y="1212512"/>
                  </a:lnTo>
                  <a:lnTo>
                    <a:pt x="1664061" y="1168744"/>
                  </a:lnTo>
                  <a:lnTo>
                    <a:pt x="1679881" y="1123635"/>
                  </a:lnTo>
                  <a:lnTo>
                    <a:pt x="1693304" y="1077241"/>
                  </a:lnTo>
                  <a:lnTo>
                    <a:pt x="1704244" y="1029620"/>
                  </a:lnTo>
                  <a:lnTo>
                    <a:pt x="860456" y="860456"/>
                  </a:lnTo>
                  <a:lnTo>
                    <a:pt x="1029620" y="16668"/>
                  </a:lnTo>
                  <a:lnTo>
                    <a:pt x="981475" y="8412"/>
                  </a:lnTo>
                  <a:lnTo>
                    <a:pt x="933505" y="2920"/>
                  </a:lnTo>
                  <a:lnTo>
                    <a:pt x="885795" y="135"/>
                  </a:lnTo>
                  <a:lnTo>
                    <a:pt x="838430" y="0"/>
                  </a:lnTo>
                  <a:close/>
                </a:path>
              </a:pathLst>
            </a:custGeom>
            <a:solidFill>
              <a:srgbClr val="E691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567566" y="4056661"/>
              <a:ext cx="1400175" cy="1400175"/>
            </a:xfrm>
            <a:custGeom>
              <a:avLst/>
              <a:gdLst/>
              <a:ahLst/>
              <a:cxnLst/>
              <a:rect l="l" t="t" r="r" b="b"/>
              <a:pathLst>
                <a:path w="1400175" h="1400175">
                  <a:moveTo>
                    <a:pt x="696665" y="0"/>
                  </a:moveTo>
                  <a:lnTo>
                    <a:pt x="650409" y="1715"/>
                  </a:lnTo>
                  <a:lnTo>
                    <a:pt x="604751" y="6455"/>
                  </a:lnTo>
                  <a:lnTo>
                    <a:pt x="559812" y="14137"/>
                  </a:lnTo>
                  <a:lnTo>
                    <a:pt x="515717" y="24680"/>
                  </a:lnTo>
                  <a:lnTo>
                    <a:pt x="472586" y="38002"/>
                  </a:lnTo>
                  <a:lnTo>
                    <a:pt x="430544" y="54021"/>
                  </a:lnTo>
                  <a:lnTo>
                    <a:pt x="389712" y="72656"/>
                  </a:lnTo>
                  <a:lnTo>
                    <a:pt x="350213" y="93826"/>
                  </a:lnTo>
                  <a:lnTo>
                    <a:pt x="312170" y="117447"/>
                  </a:lnTo>
                  <a:lnTo>
                    <a:pt x="275705" y="143439"/>
                  </a:lnTo>
                  <a:lnTo>
                    <a:pt x="240941" y="171721"/>
                  </a:lnTo>
                  <a:lnTo>
                    <a:pt x="208000" y="202209"/>
                  </a:lnTo>
                  <a:lnTo>
                    <a:pt x="177006" y="234823"/>
                  </a:lnTo>
                  <a:lnTo>
                    <a:pt x="148080" y="269481"/>
                  </a:lnTo>
                  <a:lnTo>
                    <a:pt x="121345" y="306102"/>
                  </a:lnTo>
                  <a:lnTo>
                    <a:pt x="96924" y="344603"/>
                  </a:lnTo>
                  <a:lnTo>
                    <a:pt x="74939" y="384902"/>
                  </a:lnTo>
                  <a:lnTo>
                    <a:pt x="55513" y="426919"/>
                  </a:lnTo>
                  <a:lnTo>
                    <a:pt x="38769" y="470571"/>
                  </a:lnTo>
                  <a:lnTo>
                    <a:pt x="24829" y="515777"/>
                  </a:lnTo>
                  <a:lnTo>
                    <a:pt x="13815" y="562455"/>
                  </a:lnTo>
                  <a:lnTo>
                    <a:pt x="5968" y="609753"/>
                  </a:lnTo>
                  <a:lnTo>
                    <a:pt x="1390" y="656824"/>
                  </a:lnTo>
                  <a:lnTo>
                    <a:pt x="0" y="703545"/>
                  </a:lnTo>
                  <a:lnTo>
                    <a:pt x="1715" y="749793"/>
                  </a:lnTo>
                  <a:lnTo>
                    <a:pt x="6454" y="795445"/>
                  </a:lnTo>
                  <a:lnTo>
                    <a:pt x="14135" y="840379"/>
                  </a:lnTo>
                  <a:lnTo>
                    <a:pt x="24677" y="884471"/>
                  </a:lnTo>
                  <a:lnTo>
                    <a:pt x="37997" y="927599"/>
                  </a:lnTo>
                  <a:lnTo>
                    <a:pt x="54015" y="969640"/>
                  </a:lnTo>
                  <a:lnTo>
                    <a:pt x="72647" y="1010471"/>
                  </a:lnTo>
                  <a:lnTo>
                    <a:pt x="93814" y="1049970"/>
                  </a:lnTo>
                  <a:lnTo>
                    <a:pt x="117432" y="1088013"/>
                  </a:lnTo>
                  <a:lnTo>
                    <a:pt x="143420" y="1124478"/>
                  </a:lnTo>
                  <a:lnTo>
                    <a:pt x="171696" y="1159242"/>
                  </a:lnTo>
                  <a:lnTo>
                    <a:pt x="202179" y="1192182"/>
                  </a:lnTo>
                  <a:lnTo>
                    <a:pt x="234786" y="1223175"/>
                  </a:lnTo>
                  <a:lnTo>
                    <a:pt x="269437" y="1252099"/>
                  </a:lnTo>
                  <a:lnTo>
                    <a:pt x="306048" y="1278830"/>
                  </a:lnTo>
                  <a:lnTo>
                    <a:pt x="344540" y="1303247"/>
                  </a:lnTo>
                  <a:lnTo>
                    <a:pt x="384829" y="1325225"/>
                  </a:lnTo>
                  <a:lnTo>
                    <a:pt x="426834" y="1344643"/>
                  </a:lnTo>
                  <a:lnTo>
                    <a:pt x="470474" y="1361378"/>
                  </a:lnTo>
                  <a:lnTo>
                    <a:pt x="515666" y="1375305"/>
                  </a:lnTo>
                  <a:lnTo>
                    <a:pt x="562328" y="1386304"/>
                  </a:lnTo>
                  <a:lnTo>
                    <a:pt x="609641" y="1394151"/>
                  </a:lnTo>
                  <a:lnTo>
                    <a:pt x="656724" y="1398730"/>
                  </a:lnTo>
                  <a:lnTo>
                    <a:pt x="703455" y="1400120"/>
                  </a:lnTo>
                  <a:lnTo>
                    <a:pt x="749711" y="1398405"/>
                  </a:lnTo>
                  <a:lnTo>
                    <a:pt x="795369" y="1393666"/>
                  </a:lnTo>
                  <a:lnTo>
                    <a:pt x="840308" y="1385985"/>
                  </a:lnTo>
                  <a:lnTo>
                    <a:pt x="884403" y="1375443"/>
                  </a:lnTo>
                  <a:lnTo>
                    <a:pt x="927533" y="1362122"/>
                  </a:lnTo>
                  <a:lnTo>
                    <a:pt x="969576" y="1346105"/>
                  </a:lnTo>
                  <a:lnTo>
                    <a:pt x="1010408" y="1327472"/>
                  </a:lnTo>
                  <a:lnTo>
                    <a:pt x="1049907" y="1306306"/>
                  </a:lnTo>
                  <a:lnTo>
                    <a:pt x="1087950" y="1282688"/>
                  </a:lnTo>
                  <a:lnTo>
                    <a:pt x="1124415" y="1256700"/>
                  </a:lnTo>
                  <a:lnTo>
                    <a:pt x="1159179" y="1228424"/>
                  </a:lnTo>
                  <a:lnTo>
                    <a:pt x="1192119" y="1197941"/>
                  </a:lnTo>
                  <a:lnTo>
                    <a:pt x="1223114" y="1165334"/>
                  </a:lnTo>
                  <a:lnTo>
                    <a:pt x="1252040" y="1130683"/>
                  </a:lnTo>
                  <a:lnTo>
                    <a:pt x="1278775" y="1094071"/>
                  </a:lnTo>
                  <a:lnTo>
                    <a:pt x="1303196" y="1055580"/>
                  </a:lnTo>
                  <a:lnTo>
                    <a:pt x="1325181" y="1015291"/>
                  </a:lnTo>
                  <a:lnTo>
                    <a:pt x="1344607" y="973286"/>
                  </a:lnTo>
                  <a:lnTo>
                    <a:pt x="1361351" y="929646"/>
                  </a:lnTo>
                  <a:lnTo>
                    <a:pt x="1375291" y="884454"/>
                  </a:lnTo>
                  <a:lnTo>
                    <a:pt x="1386304" y="837791"/>
                  </a:lnTo>
                  <a:lnTo>
                    <a:pt x="1394152" y="790493"/>
                  </a:lnTo>
                  <a:lnTo>
                    <a:pt x="1398730" y="743422"/>
                  </a:lnTo>
                  <a:lnTo>
                    <a:pt x="1400120" y="696701"/>
                  </a:lnTo>
                  <a:lnTo>
                    <a:pt x="1398405" y="650453"/>
                  </a:lnTo>
                  <a:lnTo>
                    <a:pt x="1393666" y="604800"/>
                  </a:lnTo>
                  <a:lnTo>
                    <a:pt x="1385985" y="559866"/>
                  </a:lnTo>
                  <a:lnTo>
                    <a:pt x="1375443" y="515772"/>
                  </a:lnTo>
                  <a:lnTo>
                    <a:pt x="1362123" y="472643"/>
                  </a:lnTo>
                  <a:lnTo>
                    <a:pt x="1346105" y="430600"/>
                  </a:lnTo>
                  <a:lnTo>
                    <a:pt x="1327473" y="389766"/>
                  </a:lnTo>
                  <a:lnTo>
                    <a:pt x="1306306" y="350264"/>
                  </a:lnTo>
                  <a:lnTo>
                    <a:pt x="1282688" y="312218"/>
                  </a:lnTo>
                  <a:lnTo>
                    <a:pt x="1256700" y="275748"/>
                  </a:lnTo>
                  <a:lnTo>
                    <a:pt x="1228424" y="240979"/>
                  </a:lnTo>
                  <a:lnTo>
                    <a:pt x="1197941" y="208034"/>
                  </a:lnTo>
                  <a:lnTo>
                    <a:pt x="1165334" y="177034"/>
                  </a:lnTo>
                  <a:lnTo>
                    <a:pt x="1130683" y="148102"/>
                  </a:lnTo>
                  <a:lnTo>
                    <a:pt x="1094072" y="121362"/>
                  </a:lnTo>
                  <a:lnTo>
                    <a:pt x="1055580" y="96937"/>
                  </a:lnTo>
                  <a:lnTo>
                    <a:pt x="1015291" y="74947"/>
                  </a:lnTo>
                  <a:lnTo>
                    <a:pt x="973286" y="55518"/>
                  </a:lnTo>
                  <a:lnTo>
                    <a:pt x="929646" y="38771"/>
                  </a:lnTo>
                  <a:lnTo>
                    <a:pt x="884454" y="24829"/>
                  </a:lnTo>
                  <a:lnTo>
                    <a:pt x="837791" y="13815"/>
                  </a:lnTo>
                  <a:lnTo>
                    <a:pt x="790479" y="5968"/>
                  </a:lnTo>
                  <a:lnTo>
                    <a:pt x="743395" y="1390"/>
                  </a:lnTo>
                  <a:lnTo>
                    <a:pt x="696665" y="0"/>
                  </a:lnTo>
                  <a:close/>
                </a:path>
              </a:pathLst>
            </a:custGeom>
            <a:solidFill>
              <a:srgbClr val="EEC7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1911330" y="5939409"/>
            <a:ext cx="2720975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1905" algn="ctr">
              <a:lnSpc>
                <a:spcPct val="100000"/>
              </a:lnSpc>
              <a:spcBef>
                <a:spcPts val="95"/>
              </a:spcBef>
            </a:pP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ser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ice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vider 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now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con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ec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authenticated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prin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ipal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its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wn 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dat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base.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08396" y="306451"/>
            <a:ext cx="4839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solidFill>
                  <a:srgbClr val="3E3E3E"/>
                </a:solidFill>
              </a:rPr>
              <a:t>Federation</a:t>
            </a:r>
            <a:r>
              <a:rPr spc="-155" dirty="0">
                <a:solidFill>
                  <a:srgbClr val="3E3E3E"/>
                </a:solidFill>
              </a:rPr>
              <a:t> </a:t>
            </a:r>
            <a:r>
              <a:rPr spc="175" dirty="0">
                <a:solidFill>
                  <a:srgbClr val="3E3E3E"/>
                </a:solidFill>
              </a:rPr>
              <a:t>and</a:t>
            </a:r>
            <a:r>
              <a:rPr spc="-155" dirty="0">
                <a:solidFill>
                  <a:srgbClr val="3E3E3E"/>
                </a:solidFill>
              </a:rPr>
              <a:t> </a:t>
            </a:r>
            <a:r>
              <a:rPr spc="120" dirty="0">
                <a:solidFill>
                  <a:srgbClr val="3E3E3E"/>
                </a:solidFill>
              </a:rPr>
              <a:t>Attestation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4315" y="760476"/>
            <a:ext cx="669645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644641" y="1933193"/>
            <a:ext cx="53733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Cloud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versus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On-Premises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requirements: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32250" y="3009645"/>
            <a:ext cx="10927715" cy="1452880"/>
            <a:chOff x="4032250" y="3009645"/>
            <a:chExt cx="10927715" cy="1452880"/>
          </a:xfrm>
        </p:grpSpPr>
        <p:sp>
          <p:nvSpPr>
            <p:cNvPr id="6" name="object 6"/>
            <p:cNvSpPr/>
            <p:nvPr/>
          </p:nvSpPr>
          <p:spPr>
            <a:xfrm>
              <a:off x="4038600" y="3015995"/>
              <a:ext cx="10915015" cy="1440180"/>
            </a:xfrm>
            <a:custGeom>
              <a:avLst/>
              <a:gdLst/>
              <a:ahLst/>
              <a:cxnLst/>
              <a:rect l="l" t="t" r="r" b="b"/>
              <a:pathLst>
                <a:path w="10915015" h="1440179">
                  <a:moveTo>
                    <a:pt x="10674858" y="0"/>
                  </a:moveTo>
                  <a:lnTo>
                    <a:pt x="240029" y="0"/>
                  </a:lnTo>
                  <a:lnTo>
                    <a:pt x="191648" y="4875"/>
                  </a:lnTo>
                  <a:lnTo>
                    <a:pt x="146589" y="18859"/>
                  </a:lnTo>
                  <a:lnTo>
                    <a:pt x="105816" y="40987"/>
                  </a:lnTo>
                  <a:lnTo>
                    <a:pt x="70294" y="70294"/>
                  </a:lnTo>
                  <a:lnTo>
                    <a:pt x="40987" y="105816"/>
                  </a:lnTo>
                  <a:lnTo>
                    <a:pt x="18859" y="146589"/>
                  </a:lnTo>
                  <a:lnTo>
                    <a:pt x="4875" y="191648"/>
                  </a:lnTo>
                  <a:lnTo>
                    <a:pt x="0" y="240029"/>
                  </a:lnTo>
                  <a:lnTo>
                    <a:pt x="0" y="1200150"/>
                  </a:lnTo>
                  <a:lnTo>
                    <a:pt x="4875" y="1248531"/>
                  </a:lnTo>
                  <a:lnTo>
                    <a:pt x="18859" y="1293590"/>
                  </a:lnTo>
                  <a:lnTo>
                    <a:pt x="40987" y="1334363"/>
                  </a:lnTo>
                  <a:lnTo>
                    <a:pt x="70294" y="1369885"/>
                  </a:lnTo>
                  <a:lnTo>
                    <a:pt x="105816" y="1399192"/>
                  </a:lnTo>
                  <a:lnTo>
                    <a:pt x="146589" y="1421320"/>
                  </a:lnTo>
                  <a:lnTo>
                    <a:pt x="191648" y="1435304"/>
                  </a:lnTo>
                  <a:lnTo>
                    <a:pt x="240029" y="1440179"/>
                  </a:lnTo>
                  <a:lnTo>
                    <a:pt x="10674858" y="1440179"/>
                  </a:lnTo>
                  <a:lnTo>
                    <a:pt x="10723239" y="1435304"/>
                  </a:lnTo>
                  <a:lnTo>
                    <a:pt x="10768298" y="1421320"/>
                  </a:lnTo>
                  <a:lnTo>
                    <a:pt x="10809071" y="1399192"/>
                  </a:lnTo>
                  <a:lnTo>
                    <a:pt x="10844593" y="1369885"/>
                  </a:lnTo>
                  <a:lnTo>
                    <a:pt x="10873900" y="1334363"/>
                  </a:lnTo>
                  <a:lnTo>
                    <a:pt x="10896028" y="1293590"/>
                  </a:lnTo>
                  <a:lnTo>
                    <a:pt x="10910012" y="1248531"/>
                  </a:lnTo>
                  <a:lnTo>
                    <a:pt x="10914888" y="1200150"/>
                  </a:lnTo>
                  <a:lnTo>
                    <a:pt x="10914888" y="240029"/>
                  </a:lnTo>
                  <a:lnTo>
                    <a:pt x="10910012" y="191648"/>
                  </a:lnTo>
                  <a:lnTo>
                    <a:pt x="10896028" y="146589"/>
                  </a:lnTo>
                  <a:lnTo>
                    <a:pt x="10873900" y="105816"/>
                  </a:lnTo>
                  <a:lnTo>
                    <a:pt x="10844593" y="70294"/>
                  </a:lnTo>
                  <a:lnTo>
                    <a:pt x="10809071" y="40987"/>
                  </a:lnTo>
                  <a:lnTo>
                    <a:pt x="10768298" y="18859"/>
                  </a:lnTo>
                  <a:lnTo>
                    <a:pt x="10723239" y="4875"/>
                  </a:lnTo>
                  <a:lnTo>
                    <a:pt x="10674858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38600" y="3015995"/>
              <a:ext cx="10915015" cy="1440180"/>
            </a:xfrm>
            <a:custGeom>
              <a:avLst/>
              <a:gdLst/>
              <a:ahLst/>
              <a:cxnLst/>
              <a:rect l="l" t="t" r="r" b="b"/>
              <a:pathLst>
                <a:path w="10915015" h="1440179">
                  <a:moveTo>
                    <a:pt x="0" y="240029"/>
                  </a:moveTo>
                  <a:lnTo>
                    <a:pt x="4875" y="191648"/>
                  </a:lnTo>
                  <a:lnTo>
                    <a:pt x="18859" y="146589"/>
                  </a:lnTo>
                  <a:lnTo>
                    <a:pt x="40987" y="105816"/>
                  </a:lnTo>
                  <a:lnTo>
                    <a:pt x="70294" y="70294"/>
                  </a:lnTo>
                  <a:lnTo>
                    <a:pt x="105816" y="40987"/>
                  </a:lnTo>
                  <a:lnTo>
                    <a:pt x="146589" y="18859"/>
                  </a:lnTo>
                  <a:lnTo>
                    <a:pt x="191648" y="4875"/>
                  </a:lnTo>
                  <a:lnTo>
                    <a:pt x="240029" y="0"/>
                  </a:lnTo>
                  <a:lnTo>
                    <a:pt x="10674858" y="0"/>
                  </a:lnTo>
                  <a:lnTo>
                    <a:pt x="10723239" y="4875"/>
                  </a:lnTo>
                  <a:lnTo>
                    <a:pt x="10768298" y="18859"/>
                  </a:lnTo>
                  <a:lnTo>
                    <a:pt x="10809071" y="40987"/>
                  </a:lnTo>
                  <a:lnTo>
                    <a:pt x="10844593" y="70294"/>
                  </a:lnTo>
                  <a:lnTo>
                    <a:pt x="10873900" y="105816"/>
                  </a:lnTo>
                  <a:lnTo>
                    <a:pt x="10896028" y="146589"/>
                  </a:lnTo>
                  <a:lnTo>
                    <a:pt x="10910012" y="191648"/>
                  </a:lnTo>
                  <a:lnTo>
                    <a:pt x="10914888" y="240029"/>
                  </a:lnTo>
                  <a:lnTo>
                    <a:pt x="10914888" y="1200150"/>
                  </a:lnTo>
                  <a:lnTo>
                    <a:pt x="10910012" y="1248531"/>
                  </a:lnTo>
                  <a:lnTo>
                    <a:pt x="10896028" y="1293590"/>
                  </a:lnTo>
                  <a:lnTo>
                    <a:pt x="10873900" y="1334363"/>
                  </a:lnTo>
                  <a:lnTo>
                    <a:pt x="10844593" y="1369885"/>
                  </a:lnTo>
                  <a:lnTo>
                    <a:pt x="10809071" y="1399192"/>
                  </a:lnTo>
                  <a:lnTo>
                    <a:pt x="10768298" y="1421320"/>
                  </a:lnTo>
                  <a:lnTo>
                    <a:pt x="10723239" y="1435304"/>
                  </a:lnTo>
                  <a:lnTo>
                    <a:pt x="10674858" y="1440179"/>
                  </a:lnTo>
                  <a:lnTo>
                    <a:pt x="240029" y="1440179"/>
                  </a:lnTo>
                  <a:lnTo>
                    <a:pt x="191648" y="1435304"/>
                  </a:lnTo>
                  <a:lnTo>
                    <a:pt x="146589" y="1421320"/>
                  </a:lnTo>
                  <a:lnTo>
                    <a:pt x="105816" y="1399192"/>
                  </a:lnTo>
                  <a:lnTo>
                    <a:pt x="70294" y="1369885"/>
                  </a:lnTo>
                  <a:lnTo>
                    <a:pt x="40987" y="1334363"/>
                  </a:lnTo>
                  <a:lnTo>
                    <a:pt x="18859" y="1293590"/>
                  </a:lnTo>
                  <a:lnTo>
                    <a:pt x="4875" y="1248531"/>
                  </a:lnTo>
                  <a:lnTo>
                    <a:pt x="0" y="1200150"/>
                  </a:lnTo>
                  <a:lnTo>
                    <a:pt x="0" y="240029"/>
                  </a:lnTo>
                  <a:close/>
                </a:path>
              </a:pathLst>
            </a:custGeom>
            <a:ln w="1270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912867" y="3109450"/>
            <a:ext cx="9693910" cy="1174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14100"/>
              </a:lnSpc>
              <a:spcBef>
                <a:spcPts val="105"/>
              </a:spcBef>
            </a:pP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cloud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services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shared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resources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business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partner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networks,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authentication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authorization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design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have more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constraints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additional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requirements.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32250" y="5300217"/>
            <a:ext cx="10927715" cy="1452880"/>
            <a:chOff x="4032250" y="5300217"/>
            <a:chExt cx="10927715" cy="1452880"/>
          </a:xfrm>
        </p:grpSpPr>
        <p:sp>
          <p:nvSpPr>
            <p:cNvPr id="10" name="object 10"/>
            <p:cNvSpPr/>
            <p:nvPr/>
          </p:nvSpPr>
          <p:spPr>
            <a:xfrm>
              <a:off x="4038600" y="5306567"/>
              <a:ext cx="10915015" cy="1440180"/>
            </a:xfrm>
            <a:custGeom>
              <a:avLst/>
              <a:gdLst/>
              <a:ahLst/>
              <a:cxnLst/>
              <a:rect l="l" t="t" r="r" b="b"/>
              <a:pathLst>
                <a:path w="10915015" h="1440179">
                  <a:moveTo>
                    <a:pt x="10674858" y="0"/>
                  </a:moveTo>
                  <a:lnTo>
                    <a:pt x="240029" y="0"/>
                  </a:lnTo>
                  <a:lnTo>
                    <a:pt x="191648" y="4875"/>
                  </a:lnTo>
                  <a:lnTo>
                    <a:pt x="146589" y="18859"/>
                  </a:lnTo>
                  <a:lnTo>
                    <a:pt x="105816" y="40987"/>
                  </a:lnTo>
                  <a:lnTo>
                    <a:pt x="70294" y="70294"/>
                  </a:lnTo>
                  <a:lnTo>
                    <a:pt x="40987" y="105816"/>
                  </a:lnTo>
                  <a:lnTo>
                    <a:pt x="18859" y="146589"/>
                  </a:lnTo>
                  <a:lnTo>
                    <a:pt x="4875" y="191648"/>
                  </a:lnTo>
                  <a:lnTo>
                    <a:pt x="0" y="240030"/>
                  </a:lnTo>
                  <a:lnTo>
                    <a:pt x="0" y="1200150"/>
                  </a:lnTo>
                  <a:lnTo>
                    <a:pt x="4875" y="1248531"/>
                  </a:lnTo>
                  <a:lnTo>
                    <a:pt x="18859" y="1293590"/>
                  </a:lnTo>
                  <a:lnTo>
                    <a:pt x="40987" y="1334363"/>
                  </a:lnTo>
                  <a:lnTo>
                    <a:pt x="70294" y="1369885"/>
                  </a:lnTo>
                  <a:lnTo>
                    <a:pt x="105816" y="1399192"/>
                  </a:lnTo>
                  <a:lnTo>
                    <a:pt x="146589" y="1421320"/>
                  </a:lnTo>
                  <a:lnTo>
                    <a:pt x="191648" y="1435304"/>
                  </a:lnTo>
                  <a:lnTo>
                    <a:pt x="240029" y="1440180"/>
                  </a:lnTo>
                  <a:lnTo>
                    <a:pt x="10674858" y="1440180"/>
                  </a:lnTo>
                  <a:lnTo>
                    <a:pt x="10723239" y="1435304"/>
                  </a:lnTo>
                  <a:lnTo>
                    <a:pt x="10768298" y="1421320"/>
                  </a:lnTo>
                  <a:lnTo>
                    <a:pt x="10809071" y="1399192"/>
                  </a:lnTo>
                  <a:lnTo>
                    <a:pt x="10844593" y="1369885"/>
                  </a:lnTo>
                  <a:lnTo>
                    <a:pt x="10873900" y="1334363"/>
                  </a:lnTo>
                  <a:lnTo>
                    <a:pt x="10896028" y="1293590"/>
                  </a:lnTo>
                  <a:lnTo>
                    <a:pt x="10910012" y="1248531"/>
                  </a:lnTo>
                  <a:lnTo>
                    <a:pt x="10914888" y="1200150"/>
                  </a:lnTo>
                  <a:lnTo>
                    <a:pt x="10914888" y="240030"/>
                  </a:lnTo>
                  <a:lnTo>
                    <a:pt x="10910012" y="191648"/>
                  </a:lnTo>
                  <a:lnTo>
                    <a:pt x="10896028" y="146589"/>
                  </a:lnTo>
                  <a:lnTo>
                    <a:pt x="10873900" y="105816"/>
                  </a:lnTo>
                  <a:lnTo>
                    <a:pt x="10844593" y="70294"/>
                  </a:lnTo>
                  <a:lnTo>
                    <a:pt x="10809071" y="40987"/>
                  </a:lnTo>
                  <a:lnTo>
                    <a:pt x="10768298" y="18859"/>
                  </a:lnTo>
                  <a:lnTo>
                    <a:pt x="10723239" y="4875"/>
                  </a:lnTo>
                  <a:lnTo>
                    <a:pt x="10674858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38600" y="5306567"/>
              <a:ext cx="10915015" cy="1440180"/>
            </a:xfrm>
            <a:custGeom>
              <a:avLst/>
              <a:gdLst/>
              <a:ahLst/>
              <a:cxnLst/>
              <a:rect l="l" t="t" r="r" b="b"/>
              <a:pathLst>
                <a:path w="10915015" h="1440179">
                  <a:moveTo>
                    <a:pt x="0" y="240030"/>
                  </a:moveTo>
                  <a:lnTo>
                    <a:pt x="4875" y="191648"/>
                  </a:lnTo>
                  <a:lnTo>
                    <a:pt x="18859" y="146589"/>
                  </a:lnTo>
                  <a:lnTo>
                    <a:pt x="40987" y="105816"/>
                  </a:lnTo>
                  <a:lnTo>
                    <a:pt x="70294" y="70294"/>
                  </a:lnTo>
                  <a:lnTo>
                    <a:pt x="105816" y="40987"/>
                  </a:lnTo>
                  <a:lnTo>
                    <a:pt x="146589" y="18859"/>
                  </a:lnTo>
                  <a:lnTo>
                    <a:pt x="191648" y="4875"/>
                  </a:lnTo>
                  <a:lnTo>
                    <a:pt x="240029" y="0"/>
                  </a:lnTo>
                  <a:lnTo>
                    <a:pt x="10674858" y="0"/>
                  </a:lnTo>
                  <a:lnTo>
                    <a:pt x="10723239" y="4875"/>
                  </a:lnTo>
                  <a:lnTo>
                    <a:pt x="10768298" y="18859"/>
                  </a:lnTo>
                  <a:lnTo>
                    <a:pt x="10809071" y="40987"/>
                  </a:lnTo>
                  <a:lnTo>
                    <a:pt x="10844593" y="70294"/>
                  </a:lnTo>
                  <a:lnTo>
                    <a:pt x="10873900" y="105816"/>
                  </a:lnTo>
                  <a:lnTo>
                    <a:pt x="10896028" y="146589"/>
                  </a:lnTo>
                  <a:lnTo>
                    <a:pt x="10910012" y="191648"/>
                  </a:lnTo>
                  <a:lnTo>
                    <a:pt x="10914888" y="240030"/>
                  </a:lnTo>
                  <a:lnTo>
                    <a:pt x="10914888" y="1200150"/>
                  </a:lnTo>
                  <a:lnTo>
                    <a:pt x="10910012" y="1248531"/>
                  </a:lnTo>
                  <a:lnTo>
                    <a:pt x="10896028" y="1293590"/>
                  </a:lnTo>
                  <a:lnTo>
                    <a:pt x="10873900" y="1334363"/>
                  </a:lnTo>
                  <a:lnTo>
                    <a:pt x="10844593" y="1369885"/>
                  </a:lnTo>
                  <a:lnTo>
                    <a:pt x="10809071" y="1399192"/>
                  </a:lnTo>
                  <a:lnTo>
                    <a:pt x="10768298" y="1421320"/>
                  </a:lnTo>
                  <a:lnTo>
                    <a:pt x="10723239" y="1435304"/>
                  </a:lnTo>
                  <a:lnTo>
                    <a:pt x="10674858" y="1440180"/>
                  </a:lnTo>
                  <a:lnTo>
                    <a:pt x="240029" y="1440180"/>
                  </a:lnTo>
                  <a:lnTo>
                    <a:pt x="191648" y="1435304"/>
                  </a:lnTo>
                  <a:lnTo>
                    <a:pt x="146589" y="1421320"/>
                  </a:lnTo>
                  <a:lnTo>
                    <a:pt x="105816" y="1399192"/>
                  </a:lnTo>
                  <a:lnTo>
                    <a:pt x="70294" y="1369885"/>
                  </a:lnTo>
                  <a:lnTo>
                    <a:pt x="40987" y="1334363"/>
                  </a:lnTo>
                  <a:lnTo>
                    <a:pt x="18859" y="1293590"/>
                  </a:lnTo>
                  <a:lnTo>
                    <a:pt x="4875" y="1248531"/>
                  </a:lnTo>
                  <a:lnTo>
                    <a:pt x="0" y="1200150"/>
                  </a:lnTo>
                  <a:lnTo>
                    <a:pt x="0" y="240030"/>
                  </a:lnTo>
                  <a:close/>
                </a:path>
              </a:pathLst>
            </a:custGeom>
            <a:ln w="1270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990846" y="5593232"/>
            <a:ext cx="954087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4505" marR="5080" indent="-472440">
              <a:lnSpc>
                <a:spcPct val="114100"/>
              </a:lnSpc>
              <a:spcBef>
                <a:spcPts val="100"/>
              </a:spcBef>
            </a:pPr>
            <a:r>
              <a:rPr sz="2200" spc="35" dirty="0">
                <a:solidFill>
                  <a:srgbClr val="3E3E3E"/>
                </a:solidFill>
                <a:latin typeface="Lucida Sans Unicode"/>
                <a:cs typeface="Lucida Sans Unicode"/>
              </a:rPr>
              <a:t>Web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applications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might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not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support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Kerberos,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while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third-party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networks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might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not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support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direct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federation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Active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Directory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LDAP.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726689" y="2754122"/>
            <a:ext cx="2101215" cy="2103120"/>
            <a:chOff x="2726689" y="2754122"/>
            <a:chExt cx="2101215" cy="2103120"/>
          </a:xfrm>
        </p:grpSpPr>
        <p:sp>
          <p:nvSpPr>
            <p:cNvPr id="14" name="object 14"/>
            <p:cNvSpPr/>
            <p:nvPr/>
          </p:nvSpPr>
          <p:spPr>
            <a:xfrm>
              <a:off x="2739389" y="2766822"/>
              <a:ext cx="2075814" cy="2077720"/>
            </a:xfrm>
            <a:custGeom>
              <a:avLst/>
              <a:gdLst/>
              <a:ahLst/>
              <a:cxnLst/>
              <a:rect l="l" t="t" r="r" b="b"/>
              <a:pathLst>
                <a:path w="2075814" h="2077720">
                  <a:moveTo>
                    <a:pt x="1037844" y="0"/>
                  </a:moveTo>
                  <a:lnTo>
                    <a:pt x="990340" y="1068"/>
                  </a:lnTo>
                  <a:lnTo>
                    <a:pt x="943384" y="4243"/>
                  </a:lnTo>
                  <a:lnTo>
                    <a:pt x="897021" y="9480"/>
                  </a:lnTo>
                  <a:lnTo>
                    <a:pt x="851299" y="16731"/>
                  </a:lnTo>
                  <a:lnTo>
                    <a:pt x="806262" y="25952"/>
                  </a:lnTo>
                  <a:lnTo>
                    <a:pt x="761955" y="37096"/>
                  </a:lnTo>
                  <a:lnTo>
                    <a:pt x="718426" y="50118"/>
                  </a:lnTo>
                  <a:lnTo>
                    <a:pt x="675720" y="64971"/>
                  </a:lnTo>
                  <a:lnTo>
                    <a:pt x="633882" y="81611"/>
                  </a:lnTo>
                  <a:lnTo>
                    <a:pt x="592959" y="99991"/>
                  </a:lnTo>
                  <a:lnTo>
                    <a:pt x="552996" y="120065"/>
                  </a:lnTo>
                  <a:lnTo>
                    <a:pt x="514039" y="141788"/>
                  </a:lnTo>
                  <a:lnTo>
                    <a:pt x="476134" y="165114"/>
                  </a:lnTo>
                  <a:lnTo>
                    <a:pt x="439327" y="189996"/>
                  </a:lnTo>
                  <a:lnTo>
                    <a:pt x="403663" y="216390"/>
                  </a:lnTo>
                  <a:lnTo>
                    <a:pt x="369188" y="244249"/>
                  </a:lnTo>
                  <a:lnTo>
                    <a:pt x="335948" y="273528"/>
                  </a:lnTo>
                  <a:lnTo>
                    <a:pt x="303990" y="304180"/>
                  </a:lnTo>
                  <a:lnTo>
                    <a:pt x="273358" y="336161"/>
                  </a:lnTo>
                  <a:lnTo>
                    <a:pt x="244099" y="369423"/>
                  </a:lnTo>
                  <a:lnTo>
                    <a:pt x="216258" y="403922"/>
                  </a:lnTo>
                  <a:lnTo>
                    <a:pt x="189881" y="439611"/>
                  </a:lnTo>
                  <a:lnTo>
                    <a:pt x="165014" y="476445"/>
                  </a:lnTo>
                  <a:lnTo>
                    <a:pt x="141703" y="514378"/>
                  </a:lnTo>
                  <a:lnTo>
                    <a:pt x="119994" y="553363"/>
                  </a:lnTo>
                  <a:lnTo>
                    <a:pt x="99932" y="593357"/>
                  </a:lnTo>
                  <a:lnTo>
                    <a:pt x="81563" y="634311"/>
                  </a:lnTo>
                  <a:lnTo>
                    <a:pt x="64934" y="676181"/>
                  </a:lnTo>
                  <a:lnTo>
                    <a:pt x="50089" y="718921"/>
                  </a:lnTo>
                  <a:lnTo>
                    <a:pt x="37075" y="762485"/>
                  </a:lnTo>
                  <a:lnTo>
                    <a:pt x="25937" y="806827"/>
                  </a:lnTo>
                  <a:lnTo>
                    <a:pt x="16722" y="851901"/>
                  </a:lnTo>
                  <a:lnTo>
                    <a:pt x="9474" y="897662"/>
                  </a:lnTo>
                  <a:lnTo>
                    <a:pt x="4241" y="944063"/>
                  </a:lnTo>
                  <a:lnTo>
                    <a:pt x="1068" y="991060"/>
                  </a:lnTo>
                  <a:lnTo>
                    <a:pt x="0" y="1038605"/>
                  </a:lnTo>
                  <a:lnTo>
                    <a:pt x="1068" y="1086151"/>
                  </a:lnTo>
                  <a:lnTo>
                    <a:pt x="4241" y="1133148"/>
                  </a:lnTo>
                  <a:lnTo>
                    <a:pt x="9474" y="1179549"/>
                  </a:lnTo>
                  <a:lnTo>
                    <a:pt x="16722" y="1225310"/>
                  </a:lnTo>
                  <a:lnTo>
                    <a:pt x="25937" y="1270384"/>
                  </a:lnTo>
                  <a:lnTo>
                    <a:pt x="37075" y="1314726"/>
                  </a:lnTo>
                  <a:lnTo>
                    <a:pt x="50089" y="1358290"/>
                  </a:lnTo>
                  <a:lnTo>
                    <a:pt x="64934" y="1401030"/>
                  </a:lnTo>
                  <a:lnTo>
                    <a:pt x="81563" y="1442900"/>
                  </a:lnTo>
                  <a:lnTo>
                    <a:pt x="99932" y="1483854"/>
                  </a:lnTo>
                  <a:lnTo>
                    <a:pt x="119994" y="1523848"/>
                  </a:lnTo>
                  <a:lnTo>
                    <a:pt x="141703" y="1562833"/>
                  </a:lnTo>
                  <a:lnTo>
                    <a:pt x="165014" y="1600766"/>
                  </a:lnTo>
                  <a:lnTo>
                    <a:pt x="189881" y="1637600"/>
                  </a:lnTo>
                  <a:lnTo>
                    <a:pt x="216258" y="1673289"/>
                  </a:lnTo>
                  <a:lnTo>
                    <a:pt x="244099" y="1707788"/>
                  </a:lnTo>
                  <a:lnTo>
                    <a:pt x="273358" y="1741050"/>
                  </a:lnTo>
                  <a:lnTo>
                    <a:pt x="303990" y="1773031"/>
                  </a:lnTo>
                  <a:lnTo>
                    <a:pt x="335948" y="1803683"/>
                  </a:lnTo>
                  <a:lnTo>
                    <a:pt x="369188" y="1832962"/>
                  </a:lnTo>
                  <a:lnTo>
                    <a:pt x="403663" y="1860821"/>
                  </a:lnTo>
                  <a:lnTo>
                    <a:pt x="439327" y="1887215"/>
                  </a:lnTo>
                  <a:lnTo>
                    <a:pt x="476134" y="1912097"/>
                  </a:lnTo>
                  <a:lnTo>
                    <a:pt x="514039" y="1935423"/>
                  </a:lnTo>
                  <a:lnTo>
                    <a:pt x="552996" y="1957146"/>
                  </a:lnTo>
                  <a:lnTo>
                    <a:pt x="592959" y="1977220"/>
                  </a:lnTo>
                  <a:lnTo>
                    <a:pt x="633882" y="1995600"/>
                  </a:lnTo>
                  <a:lnTo>
                    <a:pt x="675720" y="2012240"/>
                  </a:lnTo>
                  <a:lnTo>
                    <a:pt x="718426" y="2027093"/>
                  </a:lnTo>
                  <a:lnTo>
                    <a:pt x="761955" y="2040115"/>
                  </a:lnTo>
                  <a:lnTo>
                    <a:pt x="806262" y="2051259"/>
                  </a:lnTo>
                  <a:lnTo>
                    <a:pt x="851299" y="2060480"/>
                  </a:lnTo>
                  <a:lnTo>
                    <a:pt x="897021" y="2067731"/>
                  </a:lnTo>
                  <a:lnTo>
                    <a:pt x="943384" y="2072968"/>
                  </a:lnTo>
                  <a:lnTo>
                    <a:pt x="990340" y="2076143"/>
                  </a:lnTo>
                  <a:lnTo>
                    <a:pt x="1037844" y="2077212"/>
                  </a:lnTo>
                  <a:lnTo>
                    <a:pt x="1085347" y="2076143"/>
                  </a:lnTo>
                  <a:lnTo>
                    <a:pt x="1132303" y="2072968"/>
                  </a:lnTo>
                  <a:lnTo>
                    <a:pt x="1178666" y="2067731"/>
                  </a:lnTo>
                  <a:lnTo>
                    <a:pt x="1224388" y="2060480"/>
                  </a:lnTo>
                  <a:lnTo>
                    <a:pt x="1269425" y="2051259"/>
                  </a:lnTo>
                  <a:lnTo>
                    <a:pt x="1313732" y="2040115"/>
                  </a:lnTo>
                  <a:lnTo>
                    <a:pt x="1357261" y="2027093"/>
                  </a:lnTo>
                  <a:lnTo>
                    <a:pt x="1399967" y="2012240"/>
                  </a:lnTo>
                  <a:lnTo>
                    <a:pt x="1441805" y="1995600"/>
                  </a:lnTo>
                  <a:lnTo>
                    <a:pt x="1482728" y="1977220"/>
                  </a:lnTo>
                  <a:lnTo>
                    <a:pt x="1522691" y="1957146"/>
                  </a:lnTo>
                  <a:lnTo>
                    <a:pt x="1561648" y="1935423"/>
                  </a:lnTo>
                  <a:lnTo>
                    <a:pt x="1599553" y="1912097"/>
                  </a:lnTo>
                  <a:lnTo>
                    <a:pt x="1636360" y="1887215"/>
                  </a:lnTo>
                  <a:lnTo>
                    <a:pt x="1672024" y="1860821"/>
                  </a:lnTo>
                  <a:lnTo>
                    <a:pt x="1706499" y="1832962"/>
                  </a:lnTo>
                  <a:lnTo>
                    <a:pt x="1739739" y="1803683"/>
                  </a:lnTo>
                  <a:lnTo>
                    <a:pt x="1771697" y="1773031"/>
                  </a:lnTo>
                  <a:lnTo>
                    <a:pt x="1802329" y="1741050"/>
                  </a:lnTo>
                  <a:lnTo>
                    <a:pt x="1831588" y="1707788"/>
                  </a:lnTo>
                  <a:lnTo>
                    <a:pt x="1859429" y="1673289"/>
                  </a:lnTo>
                  <a:lnTo>
                    <a:pt x="1885806" y="1637600"/>
                  </a:lnTo>
                  <a:lnTo>
                    <a:pt x="1910673" y="1600766"/>
                  </a:lnTo>
                  <a:lnTo>
                    <a:pt x="1933984" y="1562833"/>
                  </a:lnTo>
                  <a:lnTo>
                    <a:pt x="1955693" y="1523848"/>
                  </a:lnTo>
                  <a:lnTo>
                    <a:pt x="1975755" y="1483854"/>
                  </a:lnTo>
                  <a:lnTo>
                    <a:pt x="1994124" y="1442900"/>
                  </a:lnTo>
                  <a:lnTo>
                    <a:pt x="2010753" y="1401030"/>
                  </a:lnTo>
                  <a:lnTo>
                    <a:pt x="2025598" y="1358290"/>
                  </a:lnTo>
                  <a:lnTo>
                    <a:pt x="2038612" y="1314726"/>
                  </a:lnTo>
                  <a:lnTo>
                    <a:pt x="2049750" y="1270384"/>
                  </a:lnTo>
                  <a:lnTo>
                    <a:pt x="2058965" y="1225310"/>
                  </a:lnTo>
                  <a:lnTo>
                    <a:pt x="2066213" y="1179549"/>
                  </a:lnTo>
                  <a:lnTo>
                    <a:pt x="2071446" y="1133148"/>
                  </a:lnTo>
                  <a:lnTo>
                    <a:pt x="2074619" y="1086151"/>
                  </a:lnTo>
                  <a:lnTo>
                    <a:pt x="2075688" y="1038605"/>
                  </a:lnTo>
                  <a:lnTo>
                    <a:pt x="2074619" y="991060"/>
                  </a:lnTo>
                  <a:lnTo>
                    <a:pt x="2071446" y="944063"/>
                  </a:lnTo>
                  <a:lnTo>
                    <a:pt x="2066213" y="897662"/>
                  </a:lnTo>
                  <a:lnTo>
                    <a:pt x="2058965" y="851901"/>
                  </a:lnTo>
                  <a:lnTo>
                    <a:pt x="2049750" y="806827"/>
                  </a:lnTo>
                  <a:lnTo>
                    <a:pt x="2038612" y="762485"/>
                  </a:lnTo>
                  <a:lnTo>
                    <a:pt x="2025598" y="718921"/>
                  </a:lnTo>
                  <a:lnTo>
                    <a:pt x="2010753" y="676181"/>
                  </a:lnTo>
                  <a:lnTo>
                    <a:pt x="1994124" y="634311"/>
                  </a:lnTo>
                  <a:lnTo>
                    <a:pt x="1975755" y="593357"/>
                  </a:lnTo>
                  <a:lnTo>
                    <a:pt x="1955693" y="553363"/>
                  </a:lnTo>
                  <a:lnTo>
                    <a:pt x="1933984" y="514378"/>
                  </a:lnTo>
                  <a:lnTo>
                    <a:pt x="1910673" y="476445"/>
                  </a:lnTo>
                  <a:lnTo>
                    <a:pt x="1885806" y="439611"/>
                  </a:lnTo>
                  <a:lnTo>
                    <a:pt x="1859429" y="403922"/>
                  </a:lnTo>
                  <a:lnTo>
                    <a:pt x="1831588" y="369423"/>
                  </a:lnTo>
                  <a:lnTo>
                    <a:pt x="1802329" y="336161"/>
                  </a:lnTo>
                  <a:lnTo>
                    <a:pt x="1771697" y="304180"/>
                  </a:lnTo>
                  <a:lnTo>
                    <a:pt x="1739739" y="273528"/>
                  </a:lnTo>
                  <a:lnTo>
                    <a:pt x="1706499" y="244249"/>
                  </a:lnTo>
                  <a:lnTo>
                    <a:pt x="1672024" y="216390"/>
                  </a:lnTo>
                  <a:lnTo>
                    <a:pt x="1636360" y="189996"/>
                  </a:lnTo>
                  <a:lnTo>
                    <a:pt x="1599553" y="165114"/>
                  </a:lnTo>
                  <a:lnTo>
                    <a:pt x="1561648" y="141788"/>
                  </a:lnTo>
                  <a:lnTo>
                    <a:pt x="1522691" y="120065"/>
                  </a:lnTo>
                  <a:lnTo>
                    <a:pt x="1482728" y="99991"/>
                  </a:lnTo>
                  <a:lnTo>
                    <a:pt x="1441805" y="81611"/>
                  </a:lnTo>
                  <a:lnTo>
                    <a:pt x="1399967" y="64971"/>
                  </a:lnTo>
                  <a:lnTo>
                    <a:pt x="1357261" y="50118"/>
                  </a:lnTo>
                  <a:lnTo>
                    <a:pt x="1313732" y="37096"/>
                  </a:lnTo>
                  <a:lnTo>
                    <a:pt x="1269425" y="25952"/>
                  </a:lnTo>
                  <a:lnTo>
                    <a:pt x="1224388" y="16731"/>
                  </a:lnTo>
                  <a:lnTo>
                    <a:pt x="1178666" y="9480"/>
                  </a:lnTo>
                  <a:lnTo>
                    <a:pt x="1132303" y="4243"/>
                  </a:lnTo>
                  <a:lnTo>
                    <a:pt x="1085347" y="1068"/>
                  </a:lnTo>
                  <a:lnTo>
                    <a:pt x="10378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39389" y="2766822"/>
              <a:ext cx="2075814" cy="2077720"/>
            </a:xfrm>
            <a:custGeom>
              <a:avLst/>
              <a:gdLst/>
              <a:ahLst/>
              <a:cxnLst/>
              <a:rect l="l" t="t" r="r" b="b"/>
              <a:pathLst>
                <a:path w="2075814" h="2077720">
                  <a:moveTo>
                    <a:pt x="0" y="1038605"/>
                  </a:moveTo>
                  <a:lnTo>
                    <a:pt x="1068" y="991060"/>
                  </a:lnTo>
                  <a:lnTo>
                    <a:pt x="4241" y="944063"/>
                  </a:lnTo>
                  <a:lnTo>
                    <a:pt x="9474" y="897662"/>
                  </a:lnTo>
                  <a:lnTo>
                    <a:pt x="16722" y="851901"/>
                  </a:lnTo>
                  <a:lnTo>
                    <a:pt x="25937" y="806827"/>
                  </a:lnTo>
                  <a:lnTo>
                    <a:pt x="37075" y="762485"/>
                  </a:lnTo>
                  <a:lnTo>
                    <a:pt x="50089" y="718921"/>
                  </a:lnTo>
                  <a:lnTo>
                    <a:pt x="64934" y="676181"/>
                  </a:lnTo>
                  <a:lnTo>
                    <a:pt x="81563" y="634311"/>
                  </a:lnTo>
                  <a:lnTo>
                    <a:pt x="99932" y="593357"/>
                  </a:lnTo>
                  <a:lnTo>
                    <a:pt x="119994" y="553363"/>
                  </a:lnTo>
                  <a:lnTo>
                    <a:pt x="141703" y="514378"/>
                  </a:lnTo>
                  <a:lnTo>
                    <a:pt x="165014" y="476445"/>
                  </a:lnTo>
                  <a:lnTo>
                    <a:pt x="189881" y="439611"/>
                  </a:lnTo>
                  <a:lnTo>
                    <a:pt x="216258" y="403922"/>
                  </a:lnTo>
                  <a:lnTo>
                    <a:pt x="244099" y="369423"/>
                  </a:lnTo>
                  <a:lnTo>
                    <a:pt x="273358" y="336161"/>
                  </a:lnTo>
                  <a:lnTo>
                    <a:pt x="303990" y="304180"/>
                  </a:lnTo>
                  <a:lnTo>
                    <a:pt x="335948" y="273528"/>
                  </a:lnTo>
                  <a:lnTo>
                    <a:pt x="369188" y="244249"/>
                  </a:lnTo>
                  <a:lnTo>
                    <a:pt x="403663" y="216390"/>
                  </a:lnTo>
                  <a:lnTo>
                    <a:pt x="439327" y="189996"/>
                  </a:lnTo>
                  <a:lnTo>
                    <a:pt x="476134" y="165114"/>
                  </a:lnTo>
                  <a:lnTo>
                    <a:pt x="514039" y="141788"/>
                  </a:lnTo>
                  <a:lnTo>
                    <a:pt x="552996" y="120065"/>
                  </a:lnTo>
                  <a:lnTo>
                    <a:pt x="592959" y="99991"/>
                  </a:lnTo>
                  <a:lnTo>
                    <a:pt x="633882" y="81611"/>
                  </a:lnTo>
                  <a:lnTo>
                    <a:pt x="675720" y="64971"/>
                  </a:lnTo>
                  <a:lnTo>
                    <a:pt x="718426" y="50118"/>
                  </a:lnTo>
                  <a:lnTo>
                    <a:pt x="761955" y="37096"/>
                  </a:lnTo>
                  <a:lnTo>
                    <a:pt x="806262" y="25952"/>
                  </a:lnTo>
                  <a:lnTo>
                    <a:pt x="851299" y="16731"/>
                  </a:lnTo>
                  <a:lnTo>
                    <a:pt x="897021" y="9480"/>
                  </a:lnTo>
                  <a:lnTo>
                    <a:pt x="943384" y="4243"/>
                  </a:lnTo>
                  <a:lnTo>
                    <a:pt x="990340" y="1068"/>
                  </a:lnTo>
                  <a:lnTo>
                    <a:pt x="1037844" y="0"/>
                  </a:lnTo>
                  <a:lnTo>
                    <a:pt x="1085347" y="1068"/>
                  </a:lnTo>
                  <a:lnTo>
                    <a:pt x="1132303" y="4243"/>
                  </a:lnTo>
                  <a:lnTo>
                    <a:pt x="1178666" y="9480"/>
                  </a:lnTo>
                  <a:lnTo>
                    <a:pt x="1224388" y="16731"/>
                  </a:lnTo>
                  <a:lnTo>
                    <a:pt x="1269425" y="25952"/>
                  </a:lnTo>
                  <a:lnTo>
                    <a:pt x="1313732" y="37096"/>
                  </a:lnTo>
                  <a:lnTo>
                    <a:pt x="1357261" y="50118"/>
                  </a:lnTo>
                  <a:lnTo>
                    <a:pt x="1399967" y="64971"/>
                  </a:lnTo>
                  <a:lnTo>
                    <a:pt x="1441805" y="81611"/>
                  </a:lnTo>
                  <a:lnTo>
                    <a:pt x="1482728" y="99991"/>
                  </a:lnTo>
                  <a:lnTo>
                    <a:pt x="1522691" y="120065"/>
                  </a:lnTo>
                  <a:lnTo>
                    <a:pt x="1561648" y="141788"/>
                  </a:lnTo>
                  <a:lnTo>
                    <a:pt x="1599553" y="165114"/>
                  </a:lnTo>
                  <a:lnTo>
                    <a:pt x="1636360" y="189996"/>
                  </a:lnTo>
                  <a:lnTo>
                    <a:pt x="1672024" y="216390"/>
                  </a:lnTo>
                  <a:lnTo>
                    <a:pt x="1706499" y="244249"/>
                  </a:lnTo>
                  <a:lnTo>
                    <a:pt x="1739739" y="273528"/>
                  </a:lnTo>
                  <a:lnTo>
                    <a:pt x="1771697" y="304180"/>
                  </a:lnTo>
                  <a:lnTo>
                    <a:pt x="1802329" y="336161"/>
                  </a:lnTo>
                  <a:lnTo>
                    <a:pt x="1831588" y="369423"/>
                  </a:lnTo>
                  <a:lnTo>
                    <a:pt x="1859429" y="403922"/>
                  </a:lnTo>
                  <a:lnTo>
                    <a:pt x="1885806" y="439611"/>
                  </a:lnTo>
                  <a:lnTo>
                    <a:pt x="1910673" y="476445"/>
                  </a:lnTo>
                  <a:lnTo>
                    <a:pt x="1933984" y="514378"/>
                  </a:lnTo>
                  <a:lnTo>
                    <a:pt x="1955693" y="553363"/>
                  </a:lnTo>
                  <a:lnTo>
                    <a:pt x="1975755" y="593357"/>
                  </a:lnTo>
                  <a:lnTo>
                    <a:pt x="1994124" y="634311"/>
                  </a:lnTo>
                  <a:lnTo>
                    <a:pt x="2010753" y="676181"/>
                  </a:lnTo>
                  <a:lnTo>
                    <a:pt x="2025598" y="718921"/>
                  </a:lnTo>
                  <a:lnTo>
                    <a:pt x="2038612" y="762485"/>
                  </a:lnTo>
                  <a:lnTo>
                    <a:pt x="2049750" y="806827"/>
                  </a:lnTo>
                  <a:lnTo>
                    <a:pt x="2058965" y="851901"/>
                  </a:lnTo>
                  <a:lnTo>
                    <a:pt x="2066213" y="897662"/>
                  </a:lnTo>
                  <a:lnTo>
                    <a:pt x="2071446" y="944063"/>
                  </a:lnTo>
                  <a:lnTo>
                    <a:pt x="2074619" y="991060"/>
                  </a:lnTo>
                  <a:lnTo>
                    <a:pt x="2075688" y="1038605"/>
                  </a:lnTo>
                  <a:lnTo>
                    <a:pt x="2074619" y="1086151"/>
                  </a:lnTo>
                  <a:lnTo>
                    <a:pt x="2071446" y="1133148"/>
                  </a:lnTo>
                  <a:lnTo>
                    <a:pt x="2066213" y="1179549"/>
                  </a:lnTo>
                  <a:lnTo>
                    <a:pt x="2058965" y="1225310"/>
                  </a:lnTo>
                  <a:lnTo>
                    <a:pt x="2049750" y="1270384"/>
                  </a:lnTo>
                  <a:lnTo>
                    <a:pt x="2038612" y="1314726"/>
                  </a:lnTo>
                  <a:lnTo>
                    <a:pt x="2025598" y="1358290"/>
                  </a:lnTo>
                  <a:lnTo>
                    <a:pt x="2010753" y="1401030"/>
                  </a:lnTo>
                  <a:lnTo>
                    <a:pt x="1994124" y="1442900"/>
                  </a:lnTo>
                  <a:lnTo>
                    <a:pt x="1975755" y="1483854"/>
                  </a:lnTo>
                  <a:lnTo>
                    <a:pt x="1955693" y="1523848"/>
                  </a:lnTo>
                  <a:lnTo>
                    <a:pt x="1933984" y="1562833"/>
                  </a:lnTo>
                  <a:lnTo>
                    <a:pt x="1910673" y="1600766"/>
                  </a:lnTo>
                  <a:lnTo>
                    <a:pt x="1885806" y="1637600"/>
                  </a:lnTo>
                  <a:lnTo>
                    <a:pt x="1859429" y="1673289"/>
                  </a:lnTo>
                  <a:lnTo>
                    <a:pt x="1831588" y="1707788"/>
                  </a:lnTo>
                  <a:lnTo>
                    <a:pt x="1802329" y="1741050"/>
                  </a:lnTo>
                  <a:lnTo>
                    <a:pt x="1771697" y="1773031"/>
                  </a:lnTo>
                  <a:lnTo>
                    <a:pt x="1739739" y="1803683"/>
                  </a:lnTo>
                  <a:lnTo>
                    <a:pt x="1706499" y="1832962"/>
                  </a:lnTo>
                  <a:lnTo>
                    <a:pt x="1672024" y="1860821"/>
                  </a:lnTo>
                  <a:lnTo>
                    <a:pt x="1636360" y="1887215"/>
                  </a:lnTo>
                  <a:lnTo>
                    <a:pt x="1599553" y="1912097"/>
                  </a:lnTo>
                  <a:lnTo>
                    <a:pt x="1561648" y="1935423"/>
                  </a:lnTo>
                  <a:lnTo>
                    <a:pt x="1522691" y="1957146"/>
                  </a:lnTo>
                  <a:lnTo>
                    <a:pt x="1482728" y="1977220"/>
                  </a:lnTo>
                  <a:lnTo>
                    <a:pt x="1441805" y="1995600"/>
                  </a:lnTo>
                  <a:lnTo>
                    <a:pt x="1399967" y="2012240"/>
                  </a:lnTo>
                  <a:lnTo>
                    <a:pt x="1357261" y="2027093"/>
                  </a:lnTo>
                  <a:lnTo>
                    <a:pt x="1313732" y="2040115"/>
                  </a:lnTo>
                  <a:lnTo>
                    <a:pt x="1269425" y="2051259"/>
                  </a:lnTo>
                  <a:lnTo>
                    <a:pt x="1224388" y="2060480"/>
                  </a:lnTo>
                  <a:lnTo>
                    <a:pt x="1178666" y="2067731"/>
                  </a:lnTo>
                  <a:lnTo>
                    <a:pt x="1132303" y="2072968"/>
                  </a:lnTo>
                  <a:lnTo>
                    <a:pt x="1085347" y="2076143"/>
                  </a:lnTo>
                  <a:lnTo>
                    <a:pt x="1037844" y="2077212"/>
                  </a:lnTo>
                  <a:lnTo>
                    <a:pt x="990340" y="2076143"/>
                  </a:lnTo>
                  <a:lnTo>
                    <a:pt x="943384" y="2072968"/>
                  </a:lnTo>
                  <a:lnTo>
                    <a:pt x="897021" y="2067731"/>
                  </a:lnTo>
                  <a:lnTo>
                    <a:pt x="851299" y="2060480"/>
                  </a:lnTo>
                  <a:lnTo>
                    <a:pt x="806262" y="2051259"/>
                  </a:lnTo>
                  <a:lnTo>
                    <a:pt x="761955" y="2040115"/>
                  </a:lnTo>
                  <a:lnTo>
                    <a:pt x="718426" y="2027093"/>
                  </a:lnTo>
                  <a:lnTo>
                    <a:pt x="675720" y="2012240"/>
                  </a:lnTo>
                  <a:lnTo>
                    <a:pt x="633882" y="1995600"/>
                  </a:lnTo>
                  <a:lnTo>
                    <a:pt x="592959" y="1977220"/>
                  </a:lnTo>
                  <a:lnTo>
                    <a:pt x="552996" y="1957146"/>
                  </a:lnTo>
                  <a:lnTo>
                    <a:pt x="514039" y="1935423"/>
                  </a:lnTo>
                  <a:lnTo>
                    <a:pt x="476134" y="1912097"/>
                  </a:lnTo>
                  <a:lnTo>
                    <a:pt x="439327" y="1887215"/>
                  </a:lnTo>
                  <a:lnTo>
                    <a:pt x="403663" y="1860821"/>
                  </a:lnTo>
                  <a:lnTo>
                    <a:pt x="369188" y="1832962"/>
                  </a:lnTo>
                  <a:lnTo>
                    <a:pt x="335948" y="1803683"/>
                  </a:lnTo>
                  <a:lnTo>
                    <a:pt x="303990" y="1773031"/>
                  </a:lnTo>
                  <a:lnTo>
                    <a:pt x="273358" y="1741050"/>
                  </a:lnTo>
                  <a:lnTo>
                    <a:pt x="244099" y="1707788"/>
                  </a:lnTo>
                  <a:lnTo>
                    <a:pt x="216258" y="1673289"/>
                  </a:lnTo>
                  <a:lnTo>
                    <a:pt x="189881" y="1637600"/>
                  </a:lnTo>
                  <a:lnTo>
                    <a:pt x="165014" y="1600766"/>
                  </a:lnTo>
                  <a:lnTo>
                    <a:pt x="141703" y="1562833"/>
                  </a:lnTo>
                  <a:lnTo>
                    <a:pt x="119994" y="1523848"/>
                  </a:lnTo>
                  <a:lnTo>
                    <a:pt x="99932" y="1483854"/>
                  </a:lnTo>
                  <a:lnTo>
                    <a:pt x="81563" y="1442900"/>
                  </a:lnTo>
                  <a:lnTo>
                    <a:pt x="64934" y="1401030"/>
                  </a:lnTo>
                  <a:lnTo>
                    <a:pt x="50089" y="1358290"/>
                  </a:lnTo>
                  <a:lnTo>
                    <a:pt x="37075" y="1314726"/>
                  </a:lnTo>
                  <a:lnTo>
                    <a:pt x="25937" y="1270384"/>
                  </a:lnTo>
                  <a:lnTo>
                    <a:pt x="16722" y="1225310"/>
                  </a:lnTo>
                  <a:lnTo>
                    <a:pt x="9474" y="1179549"/>
                  </a:lnTo>
                  <a:lnTo>
                    <a:pt x="4241" y="1133148"/>
                  </a:lnTo>
                  <a:lnTo>
                    <a:pt x="1068" y="1086151"/>
                  </a:lnTo>
                  <a:lnTo>
                    <a:pt x="0" y="1038605"/>
                  </a:lnTo>
                  <a:close/>
                </a:path>
              </a:pathLst>
            </a:custGeom>
            <a:ln w="2540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1171" y="3304031"/>
              <a:ext cx="990600" cy="989076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2726689" y="5008117"/>
            <a:ext cx="2101215" cy="2101215"/>
            <a:chOff x="2726689" y="5008117"/>
            <a:chExt cx="2101215" cy="2101215"/>
          </a:xfrm>
        </p:grpSpPr>
        <p:sp>
          <p:nvSpPr>
            <p:cNvPr id="18" name="object 18"/>
            <p:cNvSpPr/>
            <p:nvPr/>
          </p:nvSpPr>
          <p:spPr>
            <a:xfrm>
              <a:off x="2739389" y="5020817"/>
              <a:ext cx="2075814" cy="2075814"/>
            </a:xfrm>
            <a:custGeom>
              <a:avLst/>
              <a:gdLst/>
              <a:ahLst/>
              <a:cxnLst/>
              <a:rect l="l" t="t" r="r" b="b"/>
              <a:pathLst>
                <a:path w="2075814" h="2075815">
                  <a:moveTo>
                    <a:pt x="1037844" y="0"/>
                  </a:moveTo>
                  <a:lnTo>
                    <a:pt x="990340" y="1068"/>
                  </a:lnTo>
                  <a:lnTo>
                    <a:pt x="943384" y="4241"/>
                  </a:lnTo>
                  <a:lnTo>
                    <a:pt x="897021" y="9474"/>
                  </a:lnTo>
                  <a:lnTo>
                    <a:pt x="851299" y="16722"/>
                  </a:lnTo>
                  <a:lnTo>
                    <a:pt x="806262" y="25937"/>
                  </a:lnTo>
                  <a:lnTo>
                    <a:pt x="761955" y="37075"/>
                  </a:lnTo>
                  <a:lnTo>
                    <a:pt x="718426" y="50089"/>
                  </a:lnTo>
                  <a:lnTo>
                    <a:pt x="675720" y="64934"/>
                  </a:lnTo>
                  <a:lnTo>
                    <a:pt x="633882" y="81563"/>
                  </a:lnTo>
                  <a:lnTo>
                    <a:pt x="592959" y="99932"/>
                  </a:lnTo>
                  <a:lnTo>
                    <a:pt x="552996" y="119994"/>
                  </a:lnTo>
                  <a:lnTo>
                    <a:pt x="514039" y="141703"/>
                  </a:lnTo>
                  <a:lnTo>
                    <a:pt x="476134" y="165014"/>
                  </a:lnTo>
                  <a:lnTo>
                    <a:pt x="439327" y="189881"/>
                  </a:lnTo>
                  <a:lnTo>
                    <a:pt x="403663" y="216258"/>
                  </a:lnTo>
                  <a:lnTo>
                    <a:pt x="369188" y="244099"/>
                  </a:lnTo>
                  <a:lnTo>
                    <a:pt x="335948" y="273358"/>
                  </a:lnTo>
                  <a:lnTo>
                    <a:pt x="303990" y="303990"/>
                  </a:lnTo>
                  <a:lnTo>
                    <a:pt x="273358" y="335948"/>
                  </a:lnTo>
                  <a:lnTo>
                    <a:pt x="244099" y="369188"/>
                  </a:lnTo>
                  <a:lnTo>
                    <a:pt x="216258" y="403663"/>
                  </a:lnTo>
                  <a:lnTo>
                    <a:pt x="189881" y="439327"/>
                  </a:lnTo>
                  <a:lnTo>
                    <a:pt x="165014" y="476134"/>
                  </a:lnTo>
                  <a:lnTo>
                    <a:pt x="141703" y="514039"/>
                  </a:lnTo>
                  <a:lnTo>
                    <a:pt x="119994" y="552996"/>
                  </a:lnTo>
                  <a:lnTo>
                    <a:pt x="99932" y="592959"/>
                  </a:lnTo>
                  <a:lnTo>
                    <a:pt x="81563" y="633882"/>
                  </a:lnTo>
                  <a:lnTo>
                    <a:pt x="64934" y="675720"/>
                  </a:lnTo>
                  <a:lnTo>
                    <a:pt x="50089" y="718426"/>
                  </a:lnTo>
                  <a:lnTo>
                    <a:pt x="37075" y="761955"/>
                  </a:lnTo>
                  <a:lnTo>
                    <a:pt x="25937" y="806262"/>
                  </a:lnTo>
                  <a:lnTo>
                    <a:pt x="16722" y="851299"/>
                  </a:lnTo>
                  <a:lnTo>
                    <a:pt x="9474" y="897021"/>
                  </a:lnTo>
                  <a:lnTo>
                    <a:pt x="4241" y="943384"/>
                  </a:lnTo>
                  <a:lnTo>
                    <a:pt x="1068" y="990340"/>
                  </a:lnTo>
                  <a:lnTo>
                    <a:pt x="0" y="1037844"/>
                  </a:lnTo>
                  <a:lnTo>
                    <a:pt x="1068" y="1085347"/>
                  </a:lnTo>
                  <a:lnTo>
                    <a:pt x="4241" y="1132303"/>
                  </a:lnTo>
                  <a:lnTo>
                    <a:pt x="9474" y="1178666"/>
                  </a:lnTo>
                  <a:lnTo>
                    <a:pt x="16722" y="1224388"/>
                  </a:lnTo>
                  <a:lnTo>
                    <a:pt x="25937" y="1269425"/>
                  </a:lnTo>
                  <a:lnTo>
                    <a:pt x="37075" y="1313732"/>
                  </a:lnTo>
                  <a:lnTo>
                    <a:pt x="50089" y="1357261"/>
                  </a:lnTo>
                  <a:lnTo>
                    <a:pt x="64934" y="1399967"/>
                  </a:lnTo>
                  <a:lnTo>
                    <a:pt x="81563" y="1441805"/>
                  </a:lnTo>
                  <a:lnTo>
                    <a:pt x="99932" y="1482728"/>
                  </a:lnTo>
                  <a:lnTo>
                    <a:pt x="119994" y="1522691"/>
                  </a:lnTo>
                  <a:lnTo>
                    <a:pt x="141703" y="1561648"/>
                  </a:lnTo>
                  <a:lnTo>
                    <a:pt x="165014" y="1599553"/>
                  </a:lnTo>
                  <a:lnTo>
                    <a:pt x="189881" y="1636360"/>
                  </a:lnTo>
                  <a:lnTo>
                    <a:pt x="216258" y="1672024"/>
                  </a:lnTo>
                  <a:lnTo>
                    <a:pt x="244099" y="1706499"/>
                  </a:lnTo>
                  <a:lnTo>
                    <a:pt x="273358" y="1739739"/>
                  </a:lnTo>
                  <a:lnTo>
                    <a:pt x="303990" y="1771697"/>
                  </a:lnTo>
                  <a:lnTo>
                    <a:pt x="335948" y="1802329"/>
                  </a:lnTo>
                  <a:lnTo>
                    <a:pt x="369188" y="1831588"/>
                  </a:lnTo>
                  <a:lnTo>
                    <a:pt x="403663" y="1859429"/>
                  </a:lnTo>
                  <a:lnTo>
                    <a:pt x="439327" y="1885806"/>
                  </a:lnTo>
                  <a:lnTo>
                    <a:pt x="476134" y="1910673"/>
                  </a:lnTo>
                  <a:lnTo>
                    <a:pt x="514039" y="1933984"/>
                  </a:lnTo>
                  <a:lnTo>
                    <a:pt x="552996" y="1955693"/>
                  </a:lnTo>
                  <a:lnTo>
                    <a:pt x="592959" y="1975755"/>
                  </a:lnTo>
                  <a:lnTo>
                    <a:pt x="633882" y="1994124"/>
                  </a:lnTo>
                  <a:lnTo>
                    <a:pt x="675720" y="2010753"/>
                  </a:lnTo>
                  <a:lnTo>
                    <a:pt x="718426" y="2025598"/>
                  </a:lnTo>
                  <a:lnTo>
                    <a:pt x="761955" y="2038612"/>
                  </a:lnTo>
                  <a:lnTo>
                    <a:pt x="806262" y="2049750"/>
                  </a:lnTo>
                  <a:lnTo>
                    <a:pt x="851299" y="2058965"/>
                  </a:lnTo>
                  <a:lnTo>
                    <a:pt x="897021" y="2066213"/>
                  </a:lnTo>
                  <a:lnTo>
                    <a:pt x="943384" y="2071446"/>
                  </a:lnTo>
                  <a:lnTo>
                    <a:pt x="990340" y="2074619"/>
                  </a:lnTo>
                  <a:lnTo>
                    <a:pt x="1037844" y="2075688"/>
                  </a:lnTo>
                  <a:lnTo>
                    <a:pt x="1085347" y="2074619"/>
                  </a:lnTo>
                  <a:lnTo>
                    <a:pt x="1132303" y="2071446"/>
                  </a:lnTo>
                  <a:lnTo>
                    <a:pt x="1178666" y="2066213"/>
                  </a:lnTo>
                  <a:lnTo>
                    <a:pt x="1224388" y="2058965"/>
                  </a:lnTo>
                  <a:lnTo>
                    <a:pt x="1269425" y="2049750"/>
                  </a:lnTo>
                  <a:lnTo>
                    <a:pt x="1313732" y="2038612"/>
                  </a:lnTo>
                  <a:lnTo>
                    <a:pt x="1357261" y="2025598"/>
                  </a:lnTo>
                  <a:lnTo>
                    <a:pt x="1399967" y="2010753"/>
                  </a:lnTo>
                  <a:lnTo>
                    <a:pt x="1441805" y="1994124"/>
                  </a:lnTo>
                  <a:lnTo>
                    <a:pt x="1482728" y="1975755"/>
                  </a:lnTo>
                  <a:lnTo>
                    <a:pt x="1522691" y="1955693"/>
                  </a:lnTo>
                  <a:lnTo>
                    <a:pt x="1561648" y="1933984"/>
                  </a:lnTo>
                  <a:lnTo>
                    <a:pt x="1599553" y="1910673"/>
                  </a:lnTo>
                  <a:lnTo>
                    <a:pt x="1636360" y="1885806"/>
                  </a:lnTo>
                  <a:lnTo>
                    <a:pt x="1672024" y="1859429"/>
                  </a:lnTo>
                  <a:lnTo>
                    <a:pt x="1706499" y="1831588"/>
                  </a:lnTo>
                  <a:lnTo>
                    <a:pt x="1739739" y="1802329"/>
                  </a:lnTo>
                  <a:lnTo>
                    <a:pt x="1771697" y="1771697"/>
                  </a:lnTo>
                  <a:lnTo>
                    <a:pt x="1802329" y="1739739"/>
                  </a:lnTo>
                  <a:lnTo>
                    <a:pt x="1831588" y="1706499"/>
                  </a:lnTo>
                  <a:lnTo>
                    <a:pt x="1859429" y="1672024"/>
                  </a:lnTo>
                  <a:lnTo>
                    <a:pt x="1885806" y="1636360"/>
                  </a:lnTo>
                  <a:lnTo>
                    <a:pt x="1910673" y="1599553"/>
                  </a:lnTo>
                  <a:lnTo>
                    <a:pt x="1933984" y="1561648"/>
                  </a:lnTo>
                  <a:lnTo>
                    <a:pt x="1955693" y="1522691"/>
                  </a:lnTo>
                  <a:lnTo>
                    <a:pt x="1975755" y="1482728"/>
                  </a:lnTo>
                  <a:lnTo>
                    <a:pt x="1994124" y="1441805"/>
                  </a:lnTo>
                  <a:lnTo>
                    <a:pt x="2010753" y="1399967"/>
                  </a:lnTo>
                  <a:lnTo>
                    <a:pt x="2025598" y="1357261"/>
                  </a:lnTo>
                  <a:lnTo>
                    <a:pt x="2038612" y="1313732"/>
                  </a:lnTo>
                  <a:lnTo>
                    <a:pt x="2049750" y="1269425"/>
                  </a:lnTo>
                  <a:lnTo>
                    <a:pt x="2058965" y="1224388"/>
                  </a:lnTo>
                  <a:lnTo>
                    <a:pt x="2066213" y="1178666"/>
                  </a:lnTo>
                  <a:lnTo>
                    <a:pt x="2071446" y="1132303"/>
                  </a:lnTo>
                  <a:lnTo>
                    <a:pt x="2074619" y="1085347"/>
                  </a:lnTo>
                  <a:lnTo>
                    <a:pt x="2075688" y="1037844"/>
                  </a:lnTo>
                  <a:lnTo>
                    <a:pt x="2074619" y="990340"/>
                  </a:lnTo>
                  <a:lnTo>
                    <a:pt x="2071446" y="943384"/>
                  </a:lnTo>
                  <a:lnTo>
                    <a:pt x="2066213" y="897021"/>
                  </a:lnTo>
                  <a:lnTo>
                    <a:pt x="2058965" y="851299"/>
                  </a:lnTo>
                  <a:lnTo>
                    <a:pt x="2049750" y="806262"/>
                  </a:lnTo>
                  <a:lnTo>
                    <a:pt x="2038612" y="761955"/>
                  </a:lnTo>
                  <a:lnTo>
                    <a:pt x="2025598" y="718426"/>
                  </a:lnTo>
                  <a:lnTo>
                    <a:pt x="2010753" y="675720"/>
                  </a:lnTo>
                  <a:lnTo>
                    <a:pt x="1994124" y="633882"/>
                  </a:lnTo>
                  <a:lnTo>
                    <a:pt x="1975755" y="592959"/>
                  </a:lnTo>
                  <a:lnTo>
                    <a:pt x="1955693" y="552996"/>
                  </a:lnTo>
                  <a:lnTo>
                    <a:pt x="1933984" y="514039"/>
                  </a:lnTo>
                  <a:lnTo>
                    <a:pt x="1910673" y="476134"/>
                  </a:lnTo>
                  <a:lnTo>
                    <a:pt x="1885806" y="439327"/>
                  </a:lnTo>
                  <a:lnTo>
                    <a:pt x="1859429" y="403663"/>
                  </a:lnTo>
                  <a:lnTo>
                    <a:pt x="1831588" y="369188"/>
                  </a:lnTo>
                  <a:lnTo>
                    <a:pt x="1802329" y="335948"/>
                  </a:lnTo>
                  <a:lnTo>
                    <a:pt x="1771697" y="303990"/>
                  </a:lnTo>
                  <a:lnTo>
                    <a:pt x="1739739" y="273358"/>
                  </a:lnTo>
                  <a:lnTo>
                    <a:pt x="1706499" y="244099"/>
                  </a:lnTo>
                  <a:lnTo>
                    <a:pt x="1672024" y="216258"/>
                  </a:lnTo>
                  <a:lnTo>
                    <a:pt x="1636360" y="189881"/>
                  </a:lnTo>
                  <a:lnTo>
                    <a:pt x="1599553" y="165014"/>
                  </a:lnTo>
                  <a:lnTo>
                    <a:pt x="1561648" y="141703"/>
                  </a:lnTo>
                  <a:lnTo>
                    <a:pt x="1522691" y="119994"/>
                  </a:lnTo>
                  <a:lnTo>
                    <a:pt x="1482728" y="99932"/>
                  </a:lnTo>
                  <a:lnTo>
                    <a:pt x="1441805" y="81563"/>
                  </a:lnTo>
                  <a:lnTo>
                    <a:pt x="1399967" y="64934"/>
                  </a:lnTo>
                  <a:lnTo>
                    <a:pt x="1357261" y="50089"/>
                  </a:lnTo>
                  <a:lnTo>
                    <a:pt x="1313732" y="37075"/>
                  </a:lnTo>
                  <a:lnTo>
                    <a:pt x="1269425" y="25937"/>
                  </a:lnTo>
                  <a:lnTo>
                    <a:pt x="1224388" y="16722"/>
                  </a:lnTo>
                  <a:lnTo>
                    <a:pt x="1178666" y="9474"/>
                  </a:lnTo>
                  <a:lnTo>
                    <a:pt x="1132303" y="4241"/>
                  </a:lnTo>
                  <a:lnTo>
                    <a:pt x="1085347" y="1068"/>
                  </a:lnTo>
                  <a:lnTo>
                    <a:pt x="10378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739389" y="5020817"/>
              <a:ext cx="2075814" cy="2075814"/>
            </a:xfrm>
            <a:custGeom>
              <a:avLst/>
              <a:gdLst/>
              <a:ahLst/>
              <a:cxnLst/>
              <a:rect l="l" t="t" r="r" b="b"/>
              <a:pathLst>
                <a:path w="2075814" h="2075815">
                  <a:moveTo>
                    <a:pt x="0" y="1037844"/>
                  </a:moveTo>
                  <a:lnTo>
                    <a:pt x="1068" y="990340"/>
                  </a:lnTo>
                  <a:lnTo>
                    <a:pt x="4241" y="943384"/>
                  </a:lnTo>
                  <a:lnTo>
                    <a:pt x="9474" y="897021"/>
                  </a:lnTo>
                  <a:lnTo>
                    <a:pt x="16722" y="851299"/>
                  </a:lnTo>
                  <a:lnTo>
                    <a:pt x="25937" y="806262"/>
                  </a:lnTo>
                  <a:lnTo>
                    <a:pt x="37075" y="761955"/>
                  </a:lnTo>
                  <a:lnTo>
                    <a:pt x="50089" y="718426"/>
                  </a:lnTo>
                  <a:lnTo>
                    <a:pt x="64934" y="675720"/>
                  </a:lnTo>
                  <a:lnTo>
                    <a:pt x="81563" y="633882"/>
                  </a:lnTo>
                  <a:lnTo>
                    <a:pt x="99932" y="592959"/>
                  </a:lnTo>
                  <a:lnTo>
                    <a:pt x="119994" y="552996"/>
                  </a:lnTo>
                  <a:lnTo>
                    <a:pt x="141703" y="514039"/>
                  </a:lnTo>
                  <a:lnTo>
                    <a:pt x="165014" y="476134"/>
                  </a:lnTo>
                  <a:lnTo>
                    <a:pt x="189881" y="439327"/>
                  </a:lnTo>
                  <a:lnTo>
                    <a:pt x="216258" y="403663"/>
                  </a:lnTo>
                  <a:lnTo>
                    <a:pt x="244099" y="369188"/>
                  </a:lnTo>
                  <a:lnTo>
                    <a:pt x="273358" y="335948"/>
                  </a:lnTo>
                  <a:lnTo>
                    <a:pt x="303990" y="303990"/>
                  </a:lnTo>
                  <a:lnTo>
                    <a:pt x="335948" y="273358"/>
                  </a:lnTo>
                  <a:lnTo>
                    <a:pt x="369188" y="244099"/>
                  </a:lnTo>
                  <a:lnTo>
                    <a:pt x="403663" y="216258"/>
                  </a:lnTo>
                  <a:lnTo>
                    <a:pt x="439327" y="189881"/>
                  </a:lnTo>
                  <a:lnTo>
                    <a:pt x="476134" y="165014"/>
                  </a:lnTo>
                  <a:lnTo>
                    <a:pt x="514039" y="141703"/>
                  </a:lnTo>
                  <a:lnTo>
                    <a:pt x="552996" y="119994"/>
                  </a:lnTo>
                  <a:lnTo>
                    <a:pt x="592959" y="99932"/>
                  </a:lnTo>
                  <a:lnTo>
                    <a:pt x="633882" y="81563"/>
                  </a:lnTo>
                  <a:lnTo>
                    <a:pt x="675720" y="64934"/>
                  </a:lnTo>
                  <a:lnTo>
                    <a:pt x="718426" y="50089"/>
                  </a:lnTo>
                  <a:lnTo>
                    <a:pt x="761955" y="37075"/>
                  </a:lnTo>
                  <a:lnTo>
                    <a:pt x="806262" y="25937"/>
                  </a:lnTo>
                  <a:lnTo>
                    <a:pt x="851299" y="16722"/>
                  </a:lnTo>
                  <a:lnTo>
                    <a:pt x="897021" y="9474"/>
                  </a:lnTo>
                  <a:lnTo>
                    <a:pt x="943384" y="4241"/>
                  </a:lnTo>
                  <a:lnTo>
                    <a:pt x="990340" y="1068"/>
                  </a:lnTo>
                  <a:lnTo>
                    <a:pt x="1037844" y="0"/>
                  </a:lnTo>
                  <a:lnTo>
                    <a:pt x="1085347" y="1068"/>
                  </a:lnTo>
                  <a:lnTo>
                    <a:pt x="1132303" y="4241"/>
                  </a:lnTo>
                  <a:lnTo>
                    <a:pt x="1178666" y="9474"/>
                  </a:lnTo>
                  <a:lnTo>
                    <a:pt x="1224388" y="16722"/>
                  </a:lnTo>
                  <a:lnTo>
                    <a:pt x="1269425" y="25937"/>
                  </a:lnTo>
                  <a:lnTo>
                    <a:pt x="1313732" y="37075"/>
                  </a:lnTo>
                  <a:lnTo>
                    <a:pt x="1357261" y="50089"/>
                  </a:lnTo>
                  <a:lnTo>
                    <a:pt x="1399967" y="64934"/>
                  </a:lnTo>
                  <a:lnTo>
                    <a:pt x="1441805" y="81563"/>
                  </a:lnTo>
                  <a:lnTo>
                    <a:pt x="1482728" y="99932"/>
                  </a:lnTo>
                  <a:lnTo>
                    <a:pt x="1522691" y="119994"/>
                  </a:lnTo>
                  <a:lnTo>
                    <a:pt x="1561648" y="141703"/>
                  </a:lnTo>
                  <a:lnTo>
                    <a:pt x="1599553" y="165014"/>
                  </a:lnTo>
                  <a:lnTo>
                    <a:pt x="1636360" y="189881"/>
                  </a:lnTo>
                  <a:lnTo>
                    <a:pt x="1672024" y="216258"/>
                  </a:lnTo>
                  <a:lnTo>
                    <a:pt x="1706499" y="244099"/>
                  </a:lnTo>
                  <a:lnTo>
                    <a:pt x="1739739" y="273358"/>
                  </a:lnTo>
                  <a:lnTo>
                    <a:pt x="1771697" y="303990"/>
                  </a:lnTo>
                  <a:lnTo>
                    <a:pt x="1802329" y="335948"/>
                  </a:lnTo>
                  <a:lnTo>
                    <a:pt x="1831588" y="369188"/>
                  </a:lnTo>
                  <a:lnTo>
                    <a:pt x="1859429" y="403663"/>
                  </a:lnTo>
                  <a:lnTo>
                    <a:pt x="1885806" y="439327"/>
                  </a:lnTo>
                  <a:lnTo>
                    <a:pt x="1910673" y="476134"/>
                  </a:lnTo>
                  <a:lnTo>
                    <a:pt x="1933984" y="514039"/>
                  </a:lnTo>
                  <a:lnTo>
                    <a:pt x="1955693" y="552996"/>
                  </a:lnTo>
                  <a:lnTo>
                    <a:pt x="1975755" y="592959"/>
                  </a:lnTo>
                  <a:lnTo>
                    <a:pt x="1994124" y="633882"/>
                  </a:lnTo>
                  <a:lnTo>
                    <a:pt x="2010753" y="675720"/>
                  </a:lnTo>
                  <a:lnTo>
                    <a:pt x="2025598" y="718426"/>
                  </a:lnTo>
                  <a:lnTo>
                    <a:pt x="2038612" y="761955"/>
                  </a:lnTo>
                  <a:lnTo>
                    <a:pt x="2049750" y="806262"/>
                  </a:lnTo>
                  <a:lnTo>
                    <a:pt x="2058965" y="851299"/>
                  </a:lnTo>
                  <a:lnTo>
                    <a:pt x="2066213" y="897021"/>
                  </a:lnTo>
                  <a:lnTo>
                    <a:pt x="2071446" y="943384"/>
                  </a:lnTo>
                  <a:lnTo>
                    <a:pt x="2074619" y="990340"/>
                  </a:lnTo>
                  <a:lnTo>
                    <a:pt x="2075688" y="1037844"/>
                  </a:lnTo>
                  <a:lnTo>
                    <a:pt x="2074619" y="1085347"/>
                  </a:lnTo>
                  <a:lnTo>
                    <a:pt x="2071446" y="1132303"/>
                  </a:lnTo>
                  <a:lnTo>
                    <a:pt x="2066213" y="1178666"/>
                  </a:lnTo>
                  <a:lnTo>
                    <a:pt x="2058965" y="1224388"/>
                  </a:lnTo>
                  <a:lnTo>
                    <a:pt x="2049750" y="1269425"/>
                  </a:lnTo>
                  <a:lnTo>
                    <a:pt x="2038612" y="1313732"/>
                  </a:lnTo>
                  <a:lnTo>
                    <a:pt x="2025598" y="1357261"/>
                  </a:lnTo>
                  <a:lnTo>
                    <a:pt x="2010753" y="1399967"/>
                  </a:lnTo>
                  <a:lnTo>
                    <a:pt x="1994124" y="1441805"/>
                  </a:lnTo>
                  <a:lnTo>
                    <a:pt x="1975755" y="1482728"/>
                  </a:lnTo>
                  <a:lnTo>
                    <a:pt x="1955693" y="1522691"/>
                  </a:lnTo>
                  <a:lnTo>
                    <a:pt x="1933984" y="1561648"/>
                  </a:lnTo>
                  <a:lnTo>
                    <a:pt x="1910673" y="1599553"/>
                  </a:lnTo>
                  <a:lnTo>
                    <a:pt x="1885806" y="1636360"/>
                  </a:lnTo>
                  <a:lnTo>
                    <a:pt x="1859429" y="1672024"/>
                  </a:lnTo>
                  <a:lnTo>
                    <a:pt x="1831588" y="1706499"/>
                  </a:lnTo>
                  <a:lnTo>
                    <a:pt x="1802329" y="1739739"/>
                  </a:lnTo>
                  <a:lnTo>
                    <a:pt x="1771697" y="1771697"/>
                  </a:lnTo>
                  <a:lnTo>
                    <a:pt x="1739739" y="1802329"/>
                  </a:lnTo>
                  <a:lnTo>
                    <a:pt x="1706499" y="1831588"/>
                  </a:lnTo>
                  <a:lnTo>
                    <a:pt x="1672024" y="1859429"/>
                  </a:lnTo>
                  <a:lnTo>
                    <a:pt x="1636360" y="1885806"/>
                  </a:lnTo>
                  <a:lnTo>
                    <a:pt x="1599553" y="1910673"/>
                  </a:lnTo>
                  <a:lnTo>
                    <a:pt x="1561648" y="1933984"/>
                  </a:lnTo>
                  <a:lnTo>
                    <a:pt x="1522691" y="1955693"/>
                  </a:lnTo>
                  <a:lnTo>
                    <a:pt x="1482728" y="1975755"/>
                  </a:lnTo>
                  <a:lnTo>
                    <a:pt x="1441805" y="1994124"/>
                  </a:lnTo>
                  <a:lnTo>
                    <a:pt x="1399967" y="2010753"/>
                  </a:lnTo>
                  <a:lnTo>
                    <a:pt x="1357261" y="2025598"/>
                  </a:lnTo>
                  <a:lnTo>
                    <a:pt x="1313732" y="2038612"/>
                  </a:lnTo>
                  <a:lnTo>
                    <a:pt x="1269425" y="2049750"/>
                  </a:lnTo>
                  <a:lnTo>
                    <a:pt x="1224388" y="2058965"/>
                  </a:lnTo>
                  <a:lnTo>
                    <a:pt x="1178666" y="2066213"/>
                  </a:lnTo>
                  <a:lnTo>
                    <a:pt x="1132303" y="2071446"/>
                  </a:lnTo>
                  <a:lnTo>
                    <a:pt x="1085347" y="2074619"/>
                  </a:lnTo>
                  <a:lnTo>
                    <a:pt x="1037844" y="2075688"/>
                  </a:lnTo>
                  <a:lnTo>
                    <a:pt x="990340" y="2074619"/>
                  </a:lnTo>
                  <a:lnTo>
                    <a:pt x="943384" y="2071446"/>
                  </a:lnTo>
                  <a:lnTo>
                    <a:pt x="897021" y="2066213"/>
                  </a:lnTo>
                  <a:lnTo>
                    <a:pt x="851299" y="2058965"/>
                  </a:lnTo>
                  <a:lnTo>
                    <a:pt x="806262" y="2049750"/>
                  </a:lnTo>
                  <a:lnTo>
                    <a:pt x="761955" y="2038612"/>
                  </a:lnTo>
                  <a:lnTo>
                    <a:pt x="718426" y="2025598"/>
                  </a:lnTo>
                  <a:lnTo>
                    <a:pt x="675720" y="2010753"/>
                  </a:lnTo>
                  <a:lnTo>
                    <a:pt x="633882" y="1994124"/>
                  </a:lnTo>
                  <a:lnTo>
                    <a:pt x="592959" y="1975755"/>
                  </a:lnTo>
                  <a:lnTo>
                    <a:pt x="552996" y="1955693"/>
                  </a:lnTo>
                  <a:lnTo>
                    <a:pt x="514039" y="1933984"/>
                  </a:lnTo>
                  <a:lnTo>
                    <a:pt x="476134" y="1910673"/>
                  </a:lnTo>
                  <a:lnTo>
                    <a:pt x="439327" y="1885806"/>
                  </a:lnTo>
                  <a:lnTo>
                    <a:pt x="403663" y="1859429"/>
                  </a:lnTo>
                  <a:lnTo>
                    <a:pt x="369188" y="1831588"/>
                  </a:lnTo>
                  <a:lnTo>
                    <a:pt x="335948" y="1802329"/>
                  </a:lnTo>
                  <a:lnTo>
                    <a:pt x="303990" y="1771697"/>
                  </a:lnTo>
                  <a:lnTo>
                    <a:pt x="273358" y="1739739"/>
                  </a:lnTo>
                  <a:lnTo>
                    <a:pt x="244099" y="1706499"/>
                  </a:lnTo>
                  <a:lnTo>
                    <a:pt x="216258" y="1672024"/>
                  </a:lnTo>
                  <a:lnTo>
                    <a:pt x="189881" y="1636360"/>
                  </a:lnTo>
                  <a:lnTo>
                    <a:pt x="165014" y="1599553"/>
                  </a:lnTo>
                  <a:lnTo>
                    <a:pt x="141703" y="1561648"/>
                  </a:lnTo>
                  <a:lnTo>
                    <a:pt x="119994" y="1522691"/>
                  </a:lnTo>
                  <a:lnTo>
                    <a:pt x="99932" y="1482728"/>
                  </a:lnTo>
                  <a:lnTo>
                    <a:pt x="81563" y="1441805"/>
                  </a:lnTo>
                  <a:lnTo>
                    <a:pt x="64934" y="1399967"/>
                  </a:lnTo>
                  <a:lnTo>
                    <a:pt x="50089" y="1357261"/>
                  </a:lnTo>
                  <a:lnTo>
                    <a:pt x="37075" y="1313732"/>
                  </a:lnTo>
                  <a:lnTo>
                    <a:pt x="25937" y="1269425"/>
                  </a:lnTo>
                  <a:lnTo>
                    <a:pt x="16722" y="1224388"/>
                  </a:lnTo>
                  <a:lnTo>
                    <a:pt x="9474" y="1178666"/>
                  </a:lnTo>
                  <a:lnTo>
                    <a:pt x="4241" y="1132303"/>
                  </a:lnTo>
                  <a:lnTo>
                    <a:pt x="1068" y="1085347"/>
                  </a:lnTo>
                  <a:lnTo>
                    <a:pt x="0" y="1037844"/>
                  </a:lnTo>
                  <a:close/>
                </a:path>
              </a:pathLst>
            </a:custGeom>
            <a:ln w="2540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82695" y="5663183"/>
              <a:ext cx="987551" cy="9875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70296" y="306451"/>
            <a:ext cx="491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5" dirty="0">
                <a:solidFill>
                  <a:srgbClr val="3E3E3E"/>
                </a:solidFill>
              </a:rPr>
              <a:t>OAuth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175" dirty="0">
                <a:solidFill>
                  <a:srgbClr val="3E3E3E"/>
                </a:solidFill>
              </a:rPr>
              <a:t>and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spc="170" dirty="0">
                <a:solidFill>
                  <a:srgbClr val="3E3E3E"/>
                </a:solidFill>
              </a:rPr>
              <a:t>OpenID</a:t>
            </a:r>
            <a:r>
              <a:rPr spc="-125" dirty="0">
                <a:solidFill>
                  <a:srgbClr val="3E3E3E"/>
                </a:solidFill>
              </a:rPr>
              <a:t> </a:t>
            </a:r>
            <a:r>
              <a:rPr spc="95" dirty="0">
                <a:solidFill>
                  <a:srgbClr val="3E3E3E"/>
                </a:solidFill>
              </a:rPr>
              <a:t>Connect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4879" y="760476"/>
            <a:ext cx="673303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64614" y="1882292"/>
            <a:ext cx="1293241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3270" marR="5080" indent="-3290570">
              <a:lnSpc>
                <a:spcPct val="114999"/>
              </a:lnSpc>
              <a:spcBef>
                <a:spcPts val="100"/>
              </a:spcBef>
            </a:pP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Many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public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clouds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Programming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Interfaces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(APIs)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based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Representational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State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Transfe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(RES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T)</a:t>
            </a:r>
            <a:r>
              <a:rPr sz="2200" spc="-160" dirty="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than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SOAP.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also: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22080" y="4475988"/>
            <a:ext cx="4693920" cy="1501140"/>
          </a:xfrm>
          <a:custGeom>
            <a:avLst/>
            <a:gdLst/>
            <a:ahLst/>
            <a:cxnLst/>
            <a:rect l="l" t="t" r="r" b="b"/>
            <a:pathLst>
              <a:path w="4693919" h="1501139">
                <a:moveTo>
                  <a:pt x="4443730" y="0"/>
                </a:moveTo>
                <a:lnTo>
                  <a:pt x="250190" y="0"/>
                </a:lnTo>
                <a:lnTo>
                  <a:pt x="205218" y="4030"/>
                </a:lnTo>
                <a:lnTo>
                  <a:pt x="162890" y="15652"/>
                </a:lnTo>
                <a:lnTo>
                  <a:pt x="123914" y="34158"/>
                </a:lnTo>
                <a:lnTo>
                  <a:pt x="88995" y="58841"/>
                </a:lnTo>
                <a:lnTo>
                  <a:pt x="58841" y="88995"/>
                </a:lnTo>
                <a:lnTo>
                  <a:pt x="34158" y="123914"/>
                </a:lnTo>
                <a:lnTo>
                  <a:pt x="15652" y="162890"/>
                </a:lnTo>
                <a:lnTo>
                  <a:pt x="4030" y="205218"/>
                </a:lnTo>
                <a:lnTo>
                  <a:pt x="0" y="250189"/>
                </a:lnTo>
                <a:lnTo>
                  <a:pt x="0" y="1250950"/>
                </a:lnTo>
                <a:lnTo>
                  <a:pt x="4030" y="1295921"/>
                </a:lnTo>
                <a:lnTo>
                  <a:pt x="15652" y="1338249"/>
                </a:lnTo>
                <a:lnTo>
                  <a:pt x="34158" y="1377225"/>
                </a:lnTo>
                <a:lnTo>
                  <a:pt x="58841" y="1412144"/>
                </a:lnTo>
                <a:lnTo>
                  <a:pt x="88995" y="1442298"/>
                </a:lnTo>
                <a:lnTo>
                  <a:pt x="123914" y="1466981"/>
                </a:lnTo>
                <a:lnTo>
                  <a:pt x="162890" y="1485487"/>
                </a:lnTo>
                <a:lnTo>
                  <a:pt x="205218" y="1497109"/>
                </a:lnTo>
                <a:lnTo>
                  <a:pt x="250190" y="1501139"/>
                </a:lnTo>
                <a:lnTo>
                  <a:pt x="4443730" y="1501139"/>
                </a:lnTo>
                <a:lnTo>
                  <a:pt x="4488701" y="1497109"/>
                </a:lnTo>
                <a:lnTo>
                  <a:pt x="4531029" y="1485487"/>
                </a:lnTo>
                <a:lnTo>
                  <a:pt x="4570005" y="1466981"/>
                </a:lnTo>
                <a:lnTo>
                  <a:pt x="4604924" y="1442298"/>
                </a:lnTo>
                <a:lnTo>
                  <a:pt x="4635078" y="1412144"/>
                </a:lnTo>
                <a:lnTo>
                  <a:pt x="4659761" y="1377225"/>
                </a:lnTo>
                <a:lnTo>
                  <a:pt x="4678267" y="1338249"/>
                </a:lnTo>
                <a:lnTo>
                  <a:pt x="4689889" y="1295921"/>
                </a:lnTo>
                <a:lnTo>
                  <a:pt x="4693920" y="1250950"/>
                </a:lnTo>
                <a:lnTo>
                  <a:pt x="4693920" y="250189"/>
                </a:lnTo>
                <a:lnTo>
                  <a:pt x="4689889" y="205218"/>
                </a:lnTo>
                <a:lnTo>
                  <a:pt x="4678267" y="162890"/>
                </a:lnTo>
                <a:lnTo>
                  <a:pt x="4659761" y="123914"/>
                </a:lnTo>
                <a:lnTo>
                  <a:pt x="4635078" y="88995"/>
                </a:lnTo>
                <a:lnTo>
                  <a:pt x="4604924" y="58841"/>
                </a:lnTo>
                <a:lnTo>
                  <a:pt x="4570005" y="34158"/>
                </a:lnTo>
                <a:lnTo>
                  <a:pt x="4531029" y="15652"/>
                </a:lnTo>
                <a:lnTo>
                  <a:pt x="4488701" y="4030"/>
                </a:lnTo>
                <a:lnTo>
                  <a:pt x="4443730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339833" y="5031740"/>
            <a:ext cx="40582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Better</a:t>
            </a:r>
            <a:r>
              <a:rPr sz="22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support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mobile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apps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27476" y="4475988"/>
            <a:ext cx="4693920" cy="1501140"/>
          </a:xfrm>
          <a:custGeom>
            <a:avLst/>
            <a:gdLst/>
            <a:ahLst/>
            <a:cxnLst/>
            <a:rect l="l" t="t" r="r" b="b"/>
            <a:pathLst>
              <a:path w="4693920" h="1501139">
                <a:moveTo>
                  <a:pt x="4443730" y="0"/>
                </a:moveTo>
                <a:lnTo>
                  <a:pt x="250189" y="0"/>
                </a:lnTo>
                <a:lnTo>
                  <a:pt x="205218" y="4030"/>
                </a:lnTo>
                <a:lnTo>
                  <a:pt x="162890" y="15652"/>
                </a:lnTo>
                <a:lnTo>
                  <a:pt x="123914" y="34158"/>
                </a:lnTo>
                <a:lnTo>
                  <a:pt x="88995" y="58841"/>
                </a:lnTo>
                <a:lnTo>
                  <a:pt x="58841" y="88995"/>
                </a:lnTo>
                <a:lnTo>
                  <a:pt x="34158" y="123914"/>
                </a:lnTo>
                <a:lnTo>
                  <a:pt x="15652" y="162890"/>
                </a:lnTo>
                <a:lnTo>
                  <a:pt x="4030" y="205218"/>
                </a:lnTo>
                <a:lnTo>
                  <a:pt x="0" y="250189"/>
                </a:lnTo>
                <a:lnTo>
                  <a:pt x="0" y="1250950"/>
                </a:lnTo>
                <a:lnTo>
                  <a:pt x="4030" y="1295921"/>
                </a:lnTo>
                <a:lnTo>
                  <a:pt x="15652" y="1338249"/>
                </a:lnTo>
                <a:lnTo>
                  <a:pt x="34158" y="1377225"/>
                </a:lnTo>
                <a:lnTo>
                  <a:pt x="58841" y="1412144"/>
                </a:lnTo>
                <a:lnTo>
                  <a:pt x="88995" y="1442298"/>
                </a:lnTo>
                <a:lnTo>
                  <a:pt x="123914" y="1466981"/>
                </a:lnTo>
                <a:lnTo>
                  <a:pt x="162890" y="1485487"/>
                </a:lnTo>
                <a:lnTo>
                  <a:pt x="205218" y="1497109"/>
                </a:lnTo>
                <a:lnTo>
                  <a:pt x="250189" y="1501139"/>
                </a:lnTo>
                <a:lnTo>
                  <a:pt x="4443730" y="1501139"/>
                </a:lnTo>
                <a:lnTo>
                  <a:pt x="4488701" y="1497109"/>
                </a:lnTo>
                <a:lnTo>
                  <a:pt x="4531029" y="1485487"/>
                </a:lnTo>
                <a:lnTo>
                  <a:pt x="4570005" y="1466981"/>
                </a:lnTo>
                <a:lnTo>
                  <a:pt x="4604924" y="1442298"/>
                </a:lnTo>
                <a:lnTo>
                  <a:pt x="4635078" y="1412144"/>
                </a:lnTo>
                <a:lnTo>
                  <a:pt x="4659761" y="1377225"/>
                </a:lnTo>
                <a:lnTo>
                  <a:pt x="4678267" y="1338249"/>
                </a:lnTo>
                <a:lnTo>
                  <a:pt x="4689889" y="1295921"/>
                </a:lnTo>
                <a:lnTo>
                  <a:pt x="4693920" y="1250950"/>
                </a:lnTo>
                <a:lnTo>
                  <a:pt x="4693920" y="250189"/>
                </a:lnTo>
                <a:lnTo>
                  <a:pt x="4689889" y="205218"/>
                </a:lnTo>
                <a:lnTo>
                  <a:pt x="4678267" y="162890"/>
                </a:lnTo>
                <a:lnTo>
                  <a:pt x="4659761" y="123914"/>
                </a:lnTo>
                <a:lnTo>
                  <a:pt x="4635078" y="88995"/>
                </a:lnTo>
                <a:lnTo>
                  <a:pt x="4604924" y="58841"/>
                </a:lnTo>
                <a:lnTo>
                  <a:pt x="4570005" y="34158"/>
                </a:lnTo>
                <a:lnTo>
                  <a:pt x="4531029" y="15652"/>
                </a:lnTo>
                <a:lnTo>
                  <a:pt x="4488701" y="4030"/>
                </a:lnTo>
                <a:lnTo>
                  <a:pt x="4443730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34280" y="5031740"/>
            <a:ext cx="24809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Cal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200" spc="-2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RESTf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APIs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42021" y="306451"/>
            <a:ext cx="11741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5" dirty="0">
                <a:solidFill>
                  <a:srgbClr val="3E3E3E"/>
                </a:solidFill>
              </a:rPr>
              <a:t>OAuth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21295" y="760476"/>
            <a:ext cx="1656588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917819" y="4588764"/>
            <a:ext cx="5227320" cy="3535679"/>
            <a:chOff x="5917819" y="4588764"/>
            <a:chExt cx="5227320" cy="3535679"/>
          </a:xfrm>
        </p:grpSpPr>
        <p:sp>
          <p:nvSpPr>
            <p:cNvPr id="5" name="object 5"/>
            <p:cNvSpPr/>
            <p:nvPr/>
          </p:nvSpPr>
          <p:spPr>
            <a:xfrm>
              <a:off x="5917819" y="4904517"/>
              <a:ext cx="5227320" cy="3220085"/>
            </a:xfrm>
            <a:custGeom>
              <a:avLst/>
              <a:gdLst/>
              <a:ahLst/>
              <a:cxnLst/>
              <a:rect l="l" t="t" r="r" b="b"/>
              <a:pathLst>
                <a:path w="5227320" h="3220084">
                  <a:moveTo>
                    <a:pt x="2612771" y="0"/>
                  </a:moveTo>
                  <a:lnTo>
                    <a:pt x="2586926" y="7072"/>
                  </a:lnTo>
                  <a:lnTo>
                    <a:pt x="2575179" y="28289"/>
                  </a:lnTo>
                  <a:lnTo>
                    <a:pt x="2575179" y="1861788"/>
                  </a:lnTo>
                  <a:lnTo>
                    <a:pt x="2523868" y="1862205"/>
                  </a:lnTo>
                  <a:lnTo>
                    <a:pt x="2472766" y="1863455"/>
                  </a:lnTo>
                  <a:lnTo>
                    <a:pt x="2421874" y="1865540"/>
                  </a:lnTo>
                  <a:lnTo>
                    <a:pt x="2371189" y="1868459"/>
                  </a:lnTo>
                  <a:lnTo>
                    <a:pt x="2320714" y="1872212"/>
                  </a:lnTo>
                  <a:lnTo>
                    <a:pt x="2270446" y="1876800"/>
                  </a:lnTo>
                  <a:lnTo>
                    <a:pt x="2220387" y="1882221"/>
                  </a:lnTo>
                  <a:lnTo>
                    <a:pt x="2170536" y="1888478"/>
                  </a:lnTo>
                  <a:lnTo>
                    <a:pt x="2120894" y="1895569"/>
                  </a:lnTo>
                  <a:lnTo>
                    <a:pt x="2071459" y="1903495"/>
                  </a:lnTo>
                  <a:lnTo>
                    <a:pt x="2022232" y="1912255"/>
                  </a:lnTo>
                  <a:lnTo>
                    <a:pt x="1973213" y="1921851"/>
                  </a:lnTo>
                  <a:lnTo>
                    <a:pt x="1924401" y="1932282"/>
                  </a:lnTo>
                  <a:lnTo>
                    <a:pt x="1875797" y="1943548"/>
                  </a:lnTo>
                  <a:lnTo>
                    <a:pt x="1827401" y="1955649"/>
                  </a:lnTo>
                  <a:lnTo>
                    <a:pt x="1779212" y="1968586"/>
                  </a:lnTo>
                  <a:lnTo>
                    <a:pt x="1731230" y="1982358"/>
                  </a:lnTo>
                  <a:lnTo>
                    <a:pt x="1683455" y="1996966"/>
                  </a:lnTo>
                  <a:lnTo>
                    <a:pt x="1635887" y="2012410"/>
                  </a:lnTo>
                  <a:lnTo>
                    <a:pt x="671576" y="1108297"/>
                  </a:lnTo>
                  <a:lnTo>
                    <a:pt x="660203" y="1101224"/>
                  </a:lnTo>
                  <a:lnTo>
                    <a:pt x="646509" y="1098867"/>
                  </a:lnTo>
                  <a:lnTo>
                    <a:pt x="632839" y="1101224"/>
                  </a:lnTo>
                  <a:lnTo>
                    <a:pt x="621538" y="1108297"/>
                  </a:lnTo>
                  <a:lnTo>
                    <a:pt x="614465" y="1126886"/>
                  </a:lnTo>
                  <a:lnTo>
                    <a:pt x="612108" y="1144333"/>
                  </a:lnTo>
                  <a:lnTo>
                    <a:pt x="614465" y="1159446"/>
                  </a:lnTo>
                  <a:lnTo>
                    <a:pt x="621538" y="1171035"/>
                  </a:lnTo>
                  <a:lnTo>
                    <a:pt x="1560830" y="2037556"/>
                  </a:lnTo>
                  <a:lnTo>
                    <a:pt x="1513774" y="2053382"/>
                  </a:lnTo>
                  <a:lnTo>
                    <a:pt x="1467020" y="2069946"/>
                  </a:lnTo>
                  <a:lnTo>
                    <a:pt x="1420576" y="2087243"/>
                  </a:lnTo>
                  <a:lnTo>
                    <a:pt x="1374446" y="2105269"/>
                  </a:lnTo>
                  <a:lnTo>
                    <a:pt x="1328638" y="2124017"/>
                  </a:lnTo>
                  <a:lnTo>
                    <a:pt x="1283158" y="2143484"/>
                  </a:lnTo>
                  <a:lnTo>
                    <a:pt x="1238013" y="2163663"/>
                  </a:lnTo>
                  <a:lnTo>
                    <a:pt x="1193207" y="2184550"/>
                  </a:lnTo>
                  <a:lnTo>
                    <a:pt x="1148749" y="2206140"/>
                  </a:lnTo>
                  <a:lnTo>
                    <a:pt x="1104644" y="2228428"/>
                  </a:lnTo>
                  <a:lnTo>
                    <a:pt x="1060899" y="2251407"/>
                  </a:lnTo>
                  <a:lnTo>
                    <a:pt x="1017520" y="2275074"/>
                  </a:lnTo>
                  <a:lnTo>
                    <a:pt x="974513" y="2299424"/>
                  </a:lnTo>
                  <a:lnTo>
                    <a:pt x="931885" y="2324450"/>
                  </a:lnTo>
                  <a:lnTo>
                    <a:pt x="889642" y="2350148"/>
                  </a:lnTo>
                  <a:lnTo>
                    <a:pt x="847790" y="2376514"/>
                  </a:lnTo>
                  <a:lnTo>
                    <a:pt x="806336" y="2403541"/>
                  </a:lnTo>
                  <a:lnTo>
                    <a:pt x="765287" y="2431225"/>
                  </a:lnTo>
                  <a:lnTo>
                    <a:pt x="724648" y="2459560"/>
                  </a:lnTo>
                  <a:lnTo>
                    <a:pt x="684426" y="2488542"/>
                  </a:lnTo>
                  <a:lnTo>
                    <a:pt x="644627" y="2518165"/>
                  </a:lnTo>
                  <a:lnTo>
                    <a:pt x="605258" y="2548425"/>
                  </a:lnTo>
                  <a:lnTo>
                    <a:pt x="566325" y="2579316"/>
                  </a:lnTo>
                  <a:lnTo>
                    <a:pt x="527834" y="2610833"/>
                  </a:lnTo>
                  <a:lnTo>
                    <a:pt x="489791" y="2642970"/>
                  </a:lnTo>
                  <a:lnTo>
                    <a:pt x="452204" y="2675724"/>
                  </a:lnTo>
                  <a:lnTo>
                    <a:pt x="415078" y="2709089"/>
                  </a:lnTo>
                  <a:lnTo>
                    <a:pt x="378420" y="2743059"/>
                  </a:lnTo>
                  <a:lnTo>
                    <a:pt x="342237" y="2777629"/>
                  </a:lnTo>
                  <a:lnTo>
                    <a:pt x="306533" y="2812796"/>
                  </a:lnTo>
                  <a:lnTo>
                    <a:pt x="271317" y="2848552"/>
                  </a:lnTo>
                  <a:lnTo>
                    <a:pt x="236593" y="2884894"/>
                  </a:lnTo>
                  <a:lnTo>
                    <a:pt x="202369" y="2921816"/>
                  </a:lnTo>
                  <a:lnTo>
                    <a:pt x="168652" y="2959313"/>
                  </a:lnTo>
                  <a:lnTo>
                    <a:pt x="135446" y="2997380"/>
                  </a:lnTo>
                  <a:lnTo>
                    <a:pt x="102759" y="3036011"/>
                  </a:lnTo>
                  <a:lnTo>
                    <a:pt x="70597" y="3075203"/>
                  </a:lnTo>
                  <a:lnTo>
                    <a:pt x="38966" y="3114949"/>
                  </a:lnTo>
                  <a:lnTo>
                    <a:pt x="7874" y="3155245"/>
                  </a:lnTo>
                  <a:lnTo>
                    <a:pt x="0" y="3189779"/>
                  </a:lnTo>
                  <a:lnTo>
                    <a:pt x="6052" y="3201158"/>
                  </a:lnTo>
                  <a:lnTo>
                    <a:pt x="20320" y="3205473"/>
                  </a:lnTo>
                  <a:lnTo>
                    <a:pt x="31694" y="3217837"/>
                  </a:lnTo>
                  <a:lnTo>
                    <a:pt x="45402" y="3219603"/>
                  </a:lnTo>
                  <a:lnTo>
                    <a:pt x="59110" y="3214305"/>
                  </a:lnTo>
                  <a:lnTo>
                    <a:pt x="70485" y="3205473"/>
                  </a:lnTo>
                  <a:lnTo>
                    <a:pt x="100820" y="3165572"/>
                  </a:lnTo>
                  <a:lnTo>
                    <a:pt x="131711" y="3126240"/>
                  </a:lnTo>
                  <a:lnTo>
                    <a:pt x="163150" y="3087479"/>
                  </a:lnTo>
                  <a:lnTo>
                    <a:pt x="195130" y="3049294"/>
                  </a:lnTo>
                  <a:lnTo>
                    <a:pt x="227644" y="3011688"/>
                  </a:lnTo>
                  <a:lnTo>
                    <a:pt x="260682" y="2974664"/>
                  </a:lnTo>
                  <a:lnTo>
                    <a:pt x="294239" y="2938226"/>
                  </a:lnTo>
                  <a:lnTo>
                    <a:pt x="328305" y="2902378"/>
                  </a:lnTo>
                  <a:lnTo>
                    <a:pt x="362874" y="2867122"/>
                  </a:lnTo>
                  <a:lnTo>
                    <a:pt x="397938" y="2832463"/>
                  </a:lnTo>
                  <a:lnTo>
                    <a:pt x="433488" y="2798404"/>
                  </a:lnTo>
                  <a:lnTo>
                    <a:pt x="469518" y="2764949"/>
                  </a:lnTo>
                  <a:lnTo>
                    <a:pt x="506021" y="2732100"/>
                  </a:lnTo>
                  <a:lnTo>
                    <a:pt x="542987" y="2699861"/>
                  </a:lnTo>
                  <a:lnTo>
                    <a:pt x="580409" y="2668237"/>
                  </a:lnTo>
                  <a:lnTo>
                    <a:pt x="618281" y="2637229"/>
                  </a:lnTo>
                  <a:lnTo>
                    <a:pt x="656594" y="2606843"/>
                  </a:lnTo>
                  <a:lnTo>
                    <a:pt x="695340" y="2577081"/>
                  </a:lnTo>
                  <a:lnTo>
                    <a:pt x="734512" y="2547947"/>
                  </a:lnTo>
                  <a:lnTo>
                    <a:pt x="774102" y="2519444"/>
                  </a:lnTo>
                  <a:lnTo>
                    <a:pt x="814103" y="2491576"/>
                  </a:lnTo>
                  <a:lnTo>
                    <a:pt x="854507" y="2464346"/>
                  </a:lnTo>
                  <a:lnTo>
                    <a:pt x="895306" y="2437758"/>
                  </a:lnTo>
                  <a:lnTo>
                    <a:pt x="936492" y="2411815"/>
                  </a:lnTo>
                  <a:lnTo>
                    <a:pt x="978059" y="2386521"/>
                  </a:lnTo>
                  <a:lnTo>
                    <a:pt x="1019998" y="2361879"/>
                  </a:lnTo>
                  <a:lnTo>
                    <a:pt x="1062301" y="2337894"/>
                  </a:lnTo>
                  <a:lnTo>
                    <a:pt x="1104962" y="2314567"/>
                  </a:lnTo>
                  <a:lnTo>
                    <a:pt x="1147972" y="2291903"/>
                  </a:lnTo>
                  <a:lnTo>
                    <a:pt x="1191323" y="2269905"/>
                  </a:lnTo>
                  <a:lnTo>
                    <a:pt x="1235008" y="2248578"/>
                  </a:lnTo>
                  <a:lnTo>
                    <a:pt x="1279020" y="2227923"/>
                  </a:lnTo>
                  <a:lnTo>
                    <a:pt x="1323351" y="2207945"/>
                  </a:lnTo>
                  <a:lnTo>
                    <a:pt x="1367992" y="2188647"/>
                  </a:lnTo>
                  <a:lnTo>
                    <a:pt x="1412937" y="2170033"/>
                  </a:lnTo>
                  <a:lnTo>
                    <a:pt x="1458178" y="2152106"/>
                  </a:lnTo>
                  <a:lnTo>
                    <a:pt x="1503707" y="2134870"/>
                  </a:lnTo>
                  <a:lnTo>
                    <a:pt x="1549516" y="2118328"/>
                  </a:lnTo>
                  <a:lnTo>
                    <a:pt x="1595598" y="2102484"/>
                  </a:lnTo>
                  <a:lnTo>
                    <a:pt x="1641945" y="2087341"/>
                  </a:lnTo>
                  <a:lnTo>
                    <a:pt x="1688549" y="2072902"/>
                  </a:lnTo>
                  <a:lnTo>
                    <a:pt x="1735404" y="2059172"/>
                  </a:lnTo>
                  <a:lnTo>
                    <a:pt x="1782500" y="2046153"/>
                  </a:lnTo>
                  <a:lnTo>
                    <a:pt x="1829831" y="2033850"/>
                  </a:lnTo>
                  <a:lnTo>
                    <a:pt x="1877389" y="2022265"/>
                  </a:lnTo>
                  <a:lnTo>
                    <a:pt x="1925166" y="2011402"/>
                  </a:lnTo>
                  <a:lnTo>
                    <a:pt x="1973154" y="2001264"/>
                  </a:lnTo>
                  <a:lnTo>
                    <a:pt x="2021347" y="1991856"/>
                  </a:lnTo>
                  <a:lnTo>
                    <a:pt x="2069735" y="1983181"/>
                  </a:lnTo>
                  <a:lnTo>
                    <a:pt x="2118312" y="1975241"/>
                  </a:lnTo>
                  <a:lnTo>
                    <a:pt x="2167071" y="1968041"/>
                  </a:lnTo>
                  <a:lnTo>
                    <a:pt x="2216002" y="1961584"/>
                  </a:lnTo>
                  <a:lnTo>
                    <a:pt x="2265099" y="1955874"/>
                  </a:lnTo>
                  <a:lnTo>
                    <a:pt x="2314354" y="1950914"/>
                  </a:lnTo>
                  <a:lnTo>
                    <a:pt x="2363759" y="1946707"/>
                  </a:lnTo>
                  <a:lnTo>
                    <a:pt x="2413306" y="1943257"/>
                  </a:lnTo>
                  <a:lnTo>
                    <a:pt x="2462989" y="1940568"/>
                  </a:lnTo>
                  <a:lnTo>
                    <a:pt x="2512799" y="1938643"/>
                  </a:lnTo>
                  <a:lnTo>
                    <a:pt x="2562729" y="1937485"/>
                  </a:lnTo>
                  <a:lnTo>
                    <a:pt x="2612771" y="1937099"/>
                  </a:lnTo>
                  <a:lnTo>
                    <a:pt x="2663420" y="1937485"/>
                  </a:lnTo>
                  <a:lnTo>
                    <a:pt x="2713917" y="1938643"/>
                  </a:lnTo>
                  <a:lnTo>
                    <a:pt x="2764256" y="1940568"/>
                  </a:lnTo>
                  <a:lnTo>
                    <a:pt x="2814429" y="1943257"/>
                  </a:lnTo>
                  <a:lnTo>
                    <a:pt x="2864431" y="1946707"/>
                  </a:lnTo>
                  <a:lnTo>
                    <a:pt x="2914255" y="1950914"/>
                  </a:lnTo>
                  <a:lnTo>
                    <a:pt x="2963896" y="1955874"/>
                  </a:lnTo>
                  <a:lnTo>
                    <a:pt x="3013346" y="1961584"/>
                  </a:lnTo>
                  <a:lnTo>
                    <a:pt x="3062601" y="1968041"/>
                  </a:lnTo>
                  <a:lnTo>
                    <a:pt x="3111652" y="1975241"/>
                  </a:lnTo>
                  <a:lnTo>
                    <a:pt x="3160495" y="1983181"/>
                  </a:lnTo>
                  <a:lnTo>
                    <a:pt x="3209123" y="1991856"/>
                  </a:lnTo>
                  <a:lnTo>
                    <a:pt x="3257529" y="2001264"/>
                  </a:lnTo>
                  <a:lnTo>
                    <a:pt x="3305708" y="2011402"/>
                  </a:lnTo>
                  <a:lnTo>
                    <a:pt x="3353653" y="2022265"/>
                  </a:lnTo>
                  <a:lnTo>
                    <a:pt x="3401357" y="2033850"/>
                  </a:lnTo>
                  <a:lnTo>
                    <a:pt x="3448816" y="2046153"/>
                  </a:lnTo>
                  <a:lnTo>
                    <a:pt x="3496021" y="2059172"/>
                  </a:lnTo>
                  <a:lnTo>
                    <a:pt x="3542968" y="2072902"/>
                  </a:lnTo>
                  <a:lnTo>
                    <a:pt x="3589650" y="2087341"/>
                  </a:lnTo>
                  <a:lnTo>
                    <a:pt x="3636060" y="2102484"/>
                  </a:lnTo>
                  <a:lnTo>
                    <a:pt x="3682192" y="2118328"/>
                  </a:lnTo>
                  <a:lnTo>
                    <a:pt x="3728041" y="2134870"/>
                  </a:lnTo>
                  <a:lnTo>
                    <a:pt x="3773599" y="2152106"/>
                  </a:lnTo>
                  <a:lnTo>
                    <a:pt x="3818861" y="2170033"/>
                  </a:lnTo>
                  <a:lnTo>
                    <a:pt x="3863820" y="2188647"/>
                  </a:lnTo>
                  <a:lnTo>
                    <a:pt x="3908470" y="2207945"/>
                  </a:lnTo>
                  <a:lnTo>
                    <a:pt x="3952805" y="2227923"/>
                  </a:lnTo>
                  <a:lnTo>
                    <a:pt x="3996819" y="2248578"/>
                  </a:lnTo>
                  <a:lnTo>
                    <a:pt x="4040504" y="2269905"/>
                  </a:lnTo>
                  <a:lnTo>
                    <a:pt x="4083856" y="2291903"/>
                  </a:lnTo>
                  <a:lnTo>
                    <a:pt x="4126868" y="2314567"/>
                  </a:lnTo>
                  <a:lnTo>
                    <a:pt x="4169532" y="2337894"/>
                  </a:lnTo>
                  <a:lnTo>
                    <a:pt x="4211845" y="2361879"/>
                  </a:lnTo>
                  <a:lnTo>
                    <a:pt x="4253798" y="2386521"/>
                  </a:lnTo>
                  <a:lnTo>
                    <a:pt x="4295385" y="2411815"/>
                  </a:lnTo>
                  <a:lnTo>
                    <a:pt x="4336602" y="2437758"/>
                  </a:lnTo>
                  <a:lnTo>
                    <a:pt x="4377440" y="2464346"/>
                  </a:lnTo>
                  <a:lnTo>
                    <a:pt x="4417894" y="2491576"/>
                  </a:lnTo>
                  <a:lnTo>
                    <a:pt x="4457958" y="2519444"/>
                  </a:lnTo>
                  <a:lnTo>
                    <a:pt x="4497626" y="2547947"/>
                  </a:lnTo>
                  <a:lnTo>
                    <a:pt x="4536890" y="2577081"/>
                  </a:lnTo>
                  <a:lnTo>
                    <a:pt x="4575746" y="2606843"/>
                  </a:lnTo>
                  <a:lnTo>
                    <a:pt x="4614186" y="2637229"/>
                  </a:lnTo>
                  <a:lnTo>
                    <a:pt x="4652204" y="2668237"/>
                  </a:lnTo>
                  <a:lnTo>
                    <a:pt x="4689795" y="2699861"/>
                  </a:lnTo>
                  <a:lnTo>
                    <a:pt x="4726951" y="2732100"/>
                  </a:lnTo>
                  <a:lnTo>
                    <a:pt x="4763667" y="2764949"/>
                  </a:lnTo>
                  <a:lnTo>
                    <a:pt x="4799936" y="2798404"/>
                  </a:lnTo>
                  <a:lnTo>
                    <a:pt x="4835753" y="2832463"/>
                  </a:lnTo>
                  <a:lnTo>
                    <a:pt x="4871110" y="2867122"/>
                  </a:lnTo>
                  <a:lnTo>
                    <a:pt x="4906002" y="2902378"/>
                  </a:lnTo>
                  <a:lnTo>
                    <a:pt x="4940422" y="2938226"/>
                  </a:lnTo>
                  <a:lnTo>
                    <a:pt x="4974364" y="2974664"/>
                  </a:lnTo>
                  <a:lnTo>
                    <a:pt x="5007822" y="3011688"/>
                  </a:lnTo>
                  <a:lnTo>
                    <a:pt x="5040789" y="3049294"/>
                  </a:lnTo>
                  <a:lnTo>
                    <a:pt x="5073260" y="3087479"/>
                  </a:lnTo>
                  <a:lnTo>
                    <a:pt x="5105228" y="3126240"/>
                  </a:lnTo>
                  <a:lnTo>
                    <a:pt x="5136686" y="3165572"/>
                  </a:lnTo>
                  <a:lnTo>
                    <a:pt x="5167630" y="3205473"/>
                  </a:lnTo>
                  <a:lnTo>
                    <a:pt x="5169789" y="3212735"/>
                  </a:lnTo>
                  <a:lnTo>
                    <a:pt x="5175472" y="3216463"/>
                  </a:lnTo>
                  <a:lnTo>
                    <a:pt x="5183489" y="3217837"/>
                  </a:lnTo>
                  <a:lnTo>
                    <a:pt x="5192649" y="3218033"/>
                  </a:lnTo>
                  <a:lnTo>
                    <a:pt x="5194808" y="3217837"/>
                  </a:lnTo>
                  <a:lnTo>
                    <a:pt x="5200491" y="3216463"/>
                  </a:lnTo>
                  <a:lnTo>
                    <a:pt x="5208508" y="3212735"/>
                  </a:lnTo>
                  <a:lnTo>
                    <a:pt x="5217668" y="3205473"/>
                  </a:lnTo>
                  <a:lnTo>
                    <a:pt x="5224740" y="3201158"/>
                  </a:lnTo>
                  <a:lnTo>
                    <a:pt x="5227097" y="3189779"/>
                  </a:lnTo>
                  <a:lnTo>
                    <a:pt x="5224740" y="3173691"/>
                  </a:lnTo>
                  <a:lnTo>
                    <a:pt x="5217668" y="3155245"/>
                  </a:lnTo>
                  <a:lnTo>
                    <a:pt x="5186073" y="3113700"/>
                  </a:lnTo>
                  <a:lnTo>
                    <a:pt x="5153908" y="3072798"/>
                  </a:lnTo>
                  <a:lnTo>
                    <a:pt x="5121178" y="3032539"/>
                  </a:lnTo>
                  <a:lnTo>
                    <a:pt x="5087893" y="2992925"/>
                  </a:lnTo>
                  <a:lnTo>
                    <a:pt x="5054061" y="2953957"/>
                  </a:lnTo>
                  <a:lnTo>
                    <a:pt x="5019689" y="2915637"/>
                  </a:lnTo>
                  <a:lnTo>
                    <a:pt x="4984785" y="2877967"/>
                  </a:lnTo>
                  <a:lnTo>
                    <a:pt x="4949358" y="2840948"/>
                  </a:lnTo>
                  <a:lnTo>
                    <a:pt x="4913415" y="2804582"/>
                  </a:lnTo>
                  <a:lnTo>
                    <a:pt x="4876965" y="2768870"/>
                  </a:lnTo>
                  <a:lnTo>
                    <a:pt x="4840016" y="2733815"/>
                  </a:lnTo>
                  <a:lnTo>
                    <a:pt x="4802575" y="2699417"/>
                  </a:lnTo>
                  <a:lnTo>
                    <a:pt x="4764651" y="2665678"/>
                  </a:lnTo>
                  <a:lnTo>
                    <a:pt x="4726252" y="2632600"/>
                  </a:lnTo>
                  <a:lnTo>
                    <a:pt x="4687385" y="2600184"/>
                  </a:lnTo>
                  <a:lnTo>
                    <a:pt x="4648059" y="2568432"/>
                  </a:lnTo>
                  <a:lnTo>
                    <a:pt x="4608283" y="2537346"/>
                  </a:lnTo>
                  <a:lnTo>
                    <a:pt x="4568063" y="2506927"/>
                  </a:lnTo>
                  <a:lnTo>
                    <a:pt x="4527407" y="2477177"/>
                  </a:lnTo>
                  <a:lnTo>
                    <a:pt x="4486325" y="2448097"/>
                  </a:lnTo>
                  <a:lnTo>
                    <a:pt x="4444824" y="2419689"/>
                  </a:lnTo>
                  <a:lnTo>
                    <a:pt x="4402912" y="2391954"/>
                  </a:lnTo>
                  <a:lnTo>
                    <a:pt x="4360597" y="2364894"/>
                  </a:lnTo>
                  <a:lnTo>
                    <a:pt x="4317887" y="2338511"/>
                  </a:lnTo>
                  <a:lnTo>
                    <a:pt x="4274790" y="2312807"/>
                  </a:lnTo>
                  <a:lnTo>
                    <a:pt x="4231314" y="2287782"/>
                  </a:lnTo>
                  <a:lnTo>
                    <a:pt x="4187467" y="2263439"/>
                  </a:lnTo>
                  <a:lnTo>
                    <a:pt x="4143258" y="2239778"/>
                  </a:lnTo>
                  <a:lnTo>
                    <a:pt x="4098694" y="2216802"/>
                  </a:lnTo>
                  <a:lnTo>
                    <a:pt x="4053783" y="2194513"/>
                  </a:lnTo>
                  <a:lnTo>
                    <a:pt x="4008534" y="2172911"/>
                  </a:lnTo>
                  <a:lnTo>
                    <a:pt x="3962953" y="2151999"/>
                  </a:lnTo>
                  <a:lnTo>
                    <a:pt x="3917051" y="2131777"/>
                  </a:lnTo>
                  <a:lnTo>
                    <a:pt x="3870834" y="2112248"/>
                  </a:lnTo>
                  <a:lnTo>
                    <a:pt x="3824310" y="2093414"/>
                  </a:lnTo>
                  <a:lnTo>
                    <a:pt x="3777488" y="2075275"/>
                  </a:lnTo>
                  <a:lnTo>
                    <a:pt x="4716780" y="1171035"/>
                  </a:lnTo>
                  <a:lnTo>
                    <a:pt x="4723780" y="1154142"/>
                  </a:lnTo>
                  <a:lnTo>
                    <a:pt x="4726114" y="1139618"/>
                  </a:lnTo>
                  <a:lnTo>
                    <a:pt x="4723780" y="1125118"/>
                  </a:lnTo>
                  <a:lnTo>
                    <a:pt x="4716780" y="1108297"/>
                  </a:lnTo>
                  <a:lnTo>
                    <a:pt x="4699960" y="1101224"/>
                  </a:lnTo>
                  <a:lnTo>
                    <a:pt x="4685474" y="1098867"/>
                  </a:lnTo>
                  <a:lnTo>
                    <a:pt x="4670988" y="1101224"/>
                  </a:lnTo>
                  <a:lnTo>
                    <a:pt x="4654169" y="1108297"/>
                  </a:lnTo>
                  <a:lnTo>
                    <a:pt x="3702304" y="2050129"/>
                  </a:lnTo>
                  <a:lnTo>
                    <a:pt x="3655534" y="2032613"/>
                  </a:lnTo>
                  <a:lnTo>
                    <a:pt x="3608280" y="2015953"/>
                  </a:lnTo>
                  <a:lnTo>
                    <a:pt x="3560564" y="2000147"/>
                  </a:lnTo>
                  <a:lnTo>
                    <a:pt x="3512411" y="1985197"/>
                  </a:lnTo>
                  <a:lnTo>
                    <a:pt x="3463844" y="1971102"/>
                  </a:lnTo>
                  <a:lnTo>
                    <a:pt x="3414890" y="1957862"/>
                  </a:lnTo>
                  <a:lnTo>
                    <a:pt x="3365570" y="1945476"/>
                  </a:lnTo>
                  <a:lnTo>
                    <a:pt x="3315910" y="1933945"/>
                  </a:lnTo>
                  <a:lnTo>
                    <a:pt x="3265934" y="1923269"/>
                  </a:lnTo>
                  <a:lnTo>
                    <a:pt x="3215666" y="1913447"/>
                  </a:lnTo>
                  <a:lnTo>
                    <a:pt x="3165130" y="1904480"/>
                  </a:lnTo>
                  <a:lnTo>
                    <a:pt x="3114351" y="1896368"/>
                  </a:lnTo>
                  <a:lnTo>
                    <a:pt x="3063352" y="1889109"/>
                  </a:lnTo>
                  <a:lnTo>
                    <a:pt x="3012157" y="1882705"/>
                  </a:lnTo>
                  <a:lnTo>
                    <a:pt x="2960792" y="1877155"/>
                  </a:lnTo>
                  <a:lnTo>
                    <a:pt x="2909280" y="1872459"/>
                  </a:lnTo>
                  <a:lnTo>
                    <a:pt x="2857645" y="1868617"/>
                  </a:lnTo>
                  <a:lnTo>
                    <a:pt x="2805912" y="1865629"/>
                  </a:lnTo>
                  <a:lnTo>
                    <a:pt x="2754104" y="1863495"/>
                  </a:lnTo>
                  <a:lnTo>
                    <a:pt x="2702246" y="1862215"/>
                  </a:lnTo>
                  <a:lnTo>
                    <a:pt x="2650363" y="1861788"/>
                  </a:lnTo>
                  <a:lnTo>
                    <a:pt x="2650363" y="28289"/>
                  </a:lnTo>
                  <a:lnTo>
                    <a:pt x="2638615" y="7072"/>
                  </a:lnTo>
                  <a:lnTo>
                    <a:pt x="261277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165079" y="5699760"/>
              <a:ext cx="744220" cy="748665"/>
            </a:xfrm>
            <a:custGeom>
              <a:avLst/>
              <a:gdLst/>
              <a:ahLst/>
              <a:cxnLst/>
              <a:rect l="l" t="t" r="r" b="b"/>
              <a:pathLst>
                <a:path w="744220" h="748664">
                  <a:moveTo>
                    <a:pt x="371855" y="0"/>
                  </a:moveTo>
                  <a:lnTo>
                    <a:pt x="325213" y="2915"/>
                  </a:lnTo>
                  <a:lnTo>
                    <a:pt x="280299" y="11426"/>
                  </a:lnTo>
                  <a:lnTo>
                    <a:pt x="237461" y="25184"/>
                  </a:lnTo>
                  <a:lnTo>
                    <a:pt x="197049" y="43837"/>
                  </a:lnTo>
                  <a:lnTo>
                    <a:pt x="159411" y="67034"/>
                  </a:lnTo>
                  <a:lnTo>
                    <a:pt x="124896" y="94426"/>
                  </a:lnTo>
                  <a:lnTo>
                    <a:pt x="93851" y="125660"/>
                  </a:lnTo>
                  <a:lnTo>
                    <a:pt x="66627" y="160388"/>
                  </a:lnTo>
                  <a:lnTo>
                    <a:pt x="43571" y="198257"/>
                  </a:lnTo>
                  <a:lnTo>
                    <a:pt x="25031" y="238918"/>
                  </a:lnTo>
                  <a:lnTo>
                    <a:pt x="11357" y="282019"/>
                  </a:lnTo>
                  <a:lnTo>
                    <a:pt x="2897" y="327211"/>
                  </a:lnTo>
                  <a:lnTo>
                    <a:pt x="0" y="374141"/>
                  </a:lnTo>
                  <a:lnTo>
                    <a:pt x="2897" y="421072"/>
                  </a:lnTo>
                  <a:lnTo>
                    <a:pt x="11357" y="466264"/>
                  </a:lnTo>
                  <a:lnTo>
                    <a:pt x="25031" y="509365"/>
                  </a:lnTo>
                  <a:lnTo>
                    <a:pt x="43571" y="550026"/>
                  </a:lnTo>
                  <a:lnTo>
                    <a:pt x="66627" y="587895"/>
                  </a:lnTo>
                  <a:lnTo>
                    <a:pt x="93851" y="622623"/>
                  </a:lnTo>
                  <a:lnTo>
                    <a:pt x="124896" y="653857"/>
                  </a:lnTo>
                  <a:lnTo>
                    <a:pt x="159411" y="681249"/>
                  </a:lnTo>
                  <a:lnTo>
                    <a:pt x="197049" y="704446"/>
                  </a:lnTo>
                  <a:lnTo>
                    <a:pt x="237461" y="723099"/>
                  </a:lnTo>
                  <a:lnTo>
                    <a:pt x="280299" y="736857"/>
                  </a:lnTo>
                  <a:lnTo>
                    <a:pt x="325213" y="745368"/>
                  </a:lnTo>
                  <a:lnTo>
                    <a:pt x="371855" y="748283"/>
                  </a:lnTo>
                  <a:lnTo>
                    <a:pt x="418498" y="745368"/>
                  </a:lnTo>
                  <a:lnTo>
                    <a:pt x="463412" y="736857"/>
                  </a:lnTo>
                  <a:lnTo>
                    <a:pt x="506250" y="723099"/>
                  </a:lnTo>
                  <a:lnTo>
                    <a:pt x="546662" y="704446"/>
                  </a:lnTo>
                  <a:lnTo>
                    <a:pt x="584300" y="681249"/>
                  </a:lnTo>
                  <a:lnTo>
                    <a:pt x="618815" y="653857"/>
                  </a:lnTo>
                  <a:lnTo>
                    <a:pt x="649860" y="622623"/>
                  </a:lnTo>
                  <a:lnTo>
                    <a:pt x="677084" y="587895"/>
                  </a:lnTo>
                  <a:lnTo>
                    <a:pt x="700140" y="550026"/>
                  </a:lnTo>
                  <a:lnTo>
                    <a:pt x="718680" y="509365"/>
                  </a:lnTo>
                  <a:lnTo>
                    <a:pt x="732354" y="466264"/>
                  </a:lnTo>
                  <a:lnTo>
                    <a:pt x="740814" y="421072"/>
                  </a:lnTo>
                  <a:lnTo>
                    <a:pt x="743712" y="374141"/>
                  </a:lnTo>
                  <a:lnTo>
                    <a:pt x="740814" y="327211"/>
                  </a:lnTo>
                  <a:lnTo>
                    <a:pt x="732354" y="282019"/>
                  </a:lnTo>
                  <a:lnTo>
                    <a:pt x="718680" y="238918"/>
                  </a:lnTo>
                  <a:lnTo>
                    <a:pt x="700140" y="198257"/>
                  </a:lnTo>
                  <a:lnTo>
                    <a:pt x="677084" y="160388"/>
                  </a:lnTo>
                  <a:lnTo>
                    <a:pt x="649860" y="125660"/>
                  </a:lnTo>
                  <a:lnTo>
                    <a:pt x="618815" y="94426"/>
                  </a:lnTo>
                  <a:lnTo>
                    <a:pt x="584300" y="67034"/>
                  </a:lnTo>
                  <a:lnTo>
                    <a:pt x="546662" y="43837"/>
                  </a:lnTo>
                  <a:lnTo>
                    <a:pt x="506250" y="25184"/>
                  </a:lnTo>
                  <a:lnTo>
                    <a:pt x="463412" y="11426"/>
                  </a:lnTo>
                  <a:lnTo>
                    <a:pt x="418498" y="2915"/>
                  </a:lnTo>
                  <a:lnTo>
                    <a:pt x="371855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59495" y="4588764"/>
              <a:ext cx="744220" cy="748665"/>
            </a:xfrm>
            <a:custGeom>
              <a:avLst/>
              <a:gdLst/>
              <a:ahLst/>
              <a:cxnLst/>
              <a:rect l="l" t="t" r="r" b="b"/>
              <a:pathLst>
                <a:path w="744220" h="748664">
                  <a:moveTo>
                    <a:pt x="371855" y="0"/>
                  </a:moveTo>
                  <a:lnTo>
                    <a:pt x="325213" y="2915"/>
                  </a:lnTo>
                  <a:lnTo>
                    <a:pt x="280299" y="11426"/>
                  </a:lnTo>
                  <a:lnTo>
                    <a:pt x="237461" y="25184"/>
                  </a:lnTo>
                  <a:lnTo>
                    <a:pt x="197049" y="43837"/>
                  </a:lnTo>
                  <a:lnTo>
                    <a:pt x="159411" y="67034"/>
                  </a:lnTo>
                  <a:lnTo>
                    <a:pt x="124896" y="94426"/>
                  </a:lnTo>
                  <a:lnTo>
                    <a:pt x="93851" y="125660"/>
                  </a:lnTo>
                  <a:lnTo>
                    <a:pt x="66627" y="160388"/>
                  </a:lnTo>
                  <a:lnTo>
                    <a:pt x="43571" y="198257"/>
                  </a:lnTo>
                  <a:lnTo>
                    <a:pt x="25031" y="238918"/>
                  </a:lnTo>
                  <a:lnTo>
                    <a:pt x="11357" y="282019"/>
                  </a:lnTo>
                  <a:lnTo>
                    <a:pt x="2897" y="327211"/>
                  </a:lnTo>
                  <a:lnTo>
                    <a:pt x="0" y="374141"/>
                  </a:lnTo>
                  <a:lnTo>
                    <a:pt x="2897" y="421072"/>
                  </a:lnTo>
                  <a:lnTo>
                    <a:pt x="11357" y="466264"/>
                  </a:lnTo>
                  <a:lnTo>
                    <a:pt x="25031" y="509365"/>
                  </a:lnTo>
                  <a:lnTo>
                    <a:pt x="43571" y="550026"/>
                  </a:lnTo>
                  <a:lnTo>
                    <a:pt x="66627" y="587895"/>
                  </a:lnTo>
                  <a:lnTo>
                    <a:pt x="93851" y="622623"/>
                  </a:lnTo>
                  <a:lnTo>
                    <a:pt x="124896" y="653857"/>
                  </a:lnTo>
                  <a:lnTo>
                    <a:pt x="159411" y="681249"/>
                  </a:lnTo>
                  <a:lnTo>
                    <a:pt x="197049" y="704446"/>
                  </a:lnTo>
                  <a:lnTo>
                    <a:pt x="237461" y="723099"/>
                  </a:lnTo>
                  <a:lnTo>
                    <a:pt x="280299" y="736857"/>
                  </a:lnTo>
                  <a:lnTo>
                    <a:pt x="325213" y="745368"/>
                  </a:lnTo>
                  <a:lnTo>
                    <a:pt x="371855" y="748284"/>
                  </a:lnTo>
                  <a:lnTo>
                    <a:pt x="418498" y="745368"/>
                  </a:lnTo>
                  <a:lnTo>
                    <a:pt x="463412" y="736857"/>
                  </a:lnTo>
                  <a:lnTo>
                    <a:pt x="506250" y="723099"/>
                  </a:lnTo>
                  <a:lnTo>
                    <a:pt x="546662" y="704446"/>
                  </a:lnTo>
                  <a:lnTo>
                    <a:pt x="584300" y="681249"/>
                  </a:lnTo>
                  <a:lnTo>
                    <a:pt x="618815" y="653857"/>
                  </a:lnTo>
                  <a:lnTo>
                    <a:pt x="649860" y="622623"/>
                  </a:lnTo>
                  <a:lnTo>
                    <a:pt x="677084" y="587895"/>
                  </a:lnTo>
                  <a:lnTo>
                    <a:pt x="700140" y="550026"/>
                  </a:lnTo>
                  <a:lnTo>
                    <a:pt x="718680" y="509365"/>
                  </a:lnTo>
                  <a:lnTo>
                    <a:pt x="732354" y="466264"/>
                  </a:lnTo>
                  <a:lnTo>
                    <a:pt x="740814" y="421072"/>
                  </a:lnTo>
                  <a:lnTo>
                    <a:pt x="743711" y="374141"/>
                  </a:lnTo>
                  <a:lnTo>
                    <a:pt x="740814" y="327211"/>
                  </a:lnTo>
                  <a:lnTo>
                    <a:pt x="732354" y="282019"/>
                  </a:lnTo>
                  <a:lnTo>
                    <a:pt x="718680" y="238918"/>
                  </a:lnTo>
                  <a:lnTo>
                    <a:pt x="700140" y="198257"/>
                  </a:lnTo>
                  <a:lnTo>
                    <a:pt x="677084" y="160388"/>
                  </a:lnTo>
                  <a:lnTo>
                    <a:pt x="649860" y="125660"/>
                  </a:lnTo>
                  <a:lnTo>
                    <a:pt x="618815" y="94426"/>
                  </a:lnTo>
                  <a:lnTo>
                    <a:pt x="584300" y="67034"/>
                  </a:lnTo>
                  <a:lnTo>
                    <a:pt x="546662" y="43837"/>
                  </a:lnTo>
                  <a:lnTo>
                    <a:pt x="506250" y="25184"/>
                  </a:lnTo>
                  <a:lnTo>
                    <a:pt x="463412" y="11426"/>
                  </a:lnTo>
                  <a:lnTo>
                    <a:pt x="418498" y="2915"/>
                  </a:lnTo>
                  <a:lnTo>
                    <a:pt x="371855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53912" y="5599176"/>
              <a:ext cx="744220" cy="746760"/>
            </a:xfrm>
            <a:custGeom>
              <a:avLst/>
              <a:gdLst/>
              <a:ahLst/>
              <a:cxnLst/>
              <a:rect l="l" t="t" r="r" b="b"/>
              <a:pathLst>
                <a:path w="744220" h="746760">
                  <a:moveTo>
                    <a:pt x="371856" y="0"/>
                  </a:moveTo>
                  <a:lnTo>
                    <a:pt x="325213" y="2908"/>
                  </a:lnTo>
                  <a:lnTo>
                    <a:pt x="280299" y="11401"/>
                  </a:lnTo>
                  <a:lnTo>
                    <a:pt x="237461" y="25128"/>
                  </a:lnTo>
                  <a:lnTo>
                    <a:pt x="197049" y="43740"/>
                  </a:lnTo>
                  <a:lnTo>
                    <a:pt x="159411" y="66887"/>
                  </a:lnTo>
                  <a:lnTo>
                    <a:pt x="124896" y="94220"/>
                  </a:lnTo>
                  <a:lnTo>
                    <a:pt x="93851" y="125389"/>
                  </a:lnTo>
                  <a:lnTo>
                    <a:pt x="66627" y="160044"/>
                  </a:lnTo>
                  <a:lnTo>
                    <a:pt x="43571" y="197836"/>
                  </a:lnTo>
                  <a:lnTo>
                    <a:pt x="25031" y="238415"/>
                  </a:lnTo>
                  <a:lnTo>
                    <a:pt x="11357" y="281432"/>
                  </a:lnTo>
                  <a:lnTo>
                    <a:pt x="2897" y="326536"/>
                  </a:lnTo>
                  <a:lnTo>
                    <a:pt x="0" y="373380"/>
                  </a:lnTo>
                  <a:lnTo>
                    <a:pt x="2897" y="420223"/>
                  </a:lnTo>
                  <a:lnTo>
                    <a:pt x="11357" y="465327"/>
                  </a:lnTo>
                  <a:lnTo>
                    <a:pt x="25031" y="508344"/>
                  </a:lnTo>
                  <a:lnTo>
                    <a:pt x="43571" y="548923"/>
                  </a:lnTo>
                  <a:lnTo>
                    <a:pt x="66627" y="586715"/>
                  </a:lnTo>
                  <a:lnTo>
                    <a:pt x="93851" y="621370"/>
                  </a:lnTo>
                  <a:lnTo>
                    <a:pt x="124896" y="652539"/>
                  </a:lnTo>
                  <a:lnTo>
                    <a:pt x="159411" y="679872"/>
                  </a:lnTo>
                  <a:lnTo>
                    <a:pt x="197049" y="703019"/>
                  </a:lnTo>
                  <a:lnTo>
                    <a:pt x="237461" y="721631"/>
                  </a:lnTo>
                  <a:lnTo>
                    <a:pt x="280299" y="735358"/>
                  </a:lnTo>
                  <a:lnTo>
                    <a:pt x="325213" y="743851"/>
                  </a:lnTo>
                  <a:lnTo>
                    <a:pt x="371856" y="746760"/>
                  </a:lnTo>
                  <a:lnTo>
                    <a:pt x="418498" y="743851"/>
                  </a:lnTo>
                  <a:lnTo>
                    <a:pt x="463412" y="735358"/>
                  </a:lnTo>
                  <a:lnTo>
                    <a:pt x="506250" y="721631"/>
                  </a:lnTo>
                  <a:lnTo>
                    <a:pt x="546662" y="703019"/>
                  </a:lnTo>
                  <a:lnTo>
                    <a:pt x="584300" y="679872"/>
                  </a:lnTo>
                  <a:lnTo>
                    <a:pt x="618815" y="652539"/>
                  </a:lnTo>
                  <a:lnTo>
                    <a:pt x="649860" y="621370"/>
                  </a:lnTo>
                  <a:lnTo>
                    <a:pt x="677084" y="586715"/>
                  </a:lnTo>
                  <a:lnTo>
                    <a:pt x="700140" y="548923"/>
                  </a:lnTo>
                  <a:lnTo>
                    <a:pt x="718680" y="508344"/>
                  </a:lnTo>
                  <a:lnTo>
                    <a:pt x="732354" y="465327"/>
                  </a:lnTo>
                  <a:lnTo>
                    <a:pt x="740814" y="420223"/>
                  </a:lnTo>
                  <a:lnTo>
                    <a:pt x="743712" y="373380"/>
                  </a:lnTo>
                  <a:lnTo>
                    <a:pt x="740814" y="326536"/>
                  </a:lnTo>
                  <a:lnTo>
                    <a:pt x="732354" y="281432"/>
                  </a:lnTo>
                  <a:lnTo>
                    <a:pt x="718680" y="238415"/>
                  </a:lnTo>
                  <a:lnTo>
                    <a:pt x="700140" y="197836"/>
                  </a:lnTo>
                  <a:lnTo>
                    <a:pt x="677084" y="160044"/>
                  </a:lnTo>
                  <a:lnTo>
                    <a:pt x="649860" y="125389"/>
                  </a:lnTo>
                  <a:lnTo>
                    <a:pt x="618815" y="94220"/>
                  </a:lnTo>
                  <a:lnTo>
                    <a:pt x="584300" y="66887"/>
                  </a:lnTo>
                  <a:lnTo>
                    <a:pt x="546662" y="43740"/>
                  </a:lnTo>
                  <a:lnTo>
                    <a:pt x="506250" y="25128"/>
                  </a:lnTo>
                  <a:lnTo>
                    <a:pt x="463412" y="11401"/>
                  </a:lnTo>
                  <a:lnTo>
                    <a:pt x="418498" y="2908"/>
                  </a:lnTo>
                  <a:lnTo>
                    <a:pt x="371856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358378" y="4768342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52794" y="5778246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63961" y="5878829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90040" y="5522112"/>
            <a:ext cx="4324985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cl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en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ap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ser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ice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mu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be 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registered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with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authorization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server.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1066" y="1882292"/>
            <a:ext cx="13314680" cy="238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39105" marR="5080" indent="-5527040">
              <a:lnSpc>
                <a:spcPct val="114999"/>
              </a:lnSpc>
              <a:spcBef>
                <a:spcPts val="100"/>
              </a:spcBef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Authentication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authorization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RESTful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API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often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implemented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using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Open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Authorization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(OAuth)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col.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200">
              <a:latin typeface="Lucida Sans Unicode"/>
              <a:cs typeface="Lucida Sans Unicode"/>
            </a:endParaRPr>
          </a:p>
          <a:p>
            <a:pPr marL="3423285" marR="3275965" indent="397510">
              <a:lnSpc>
                <a:spcPct val="114100"/>
              </a:lnSpc>
            </a:pP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A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user (resource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owner)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can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grant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client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an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authorization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access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some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part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their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account.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57456" y="5743557"/>
            <a:ext cx="3562985" cy="7918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clie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thi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contex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an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app</a:t>
            </a:r>
            <a:r>
              <a:rPr sz="22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or</a:t>
            </a:r>
            <a:r>
              <a:rPr sz="2200" spc="-14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consumer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site.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42021" y="306451"/>
            <a:ext cx="11741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5" dirty="0">
                <a:solidFill>
                  <a:srgbClr val="3E3E3E"/>
                </a:solidFill>
              </a:rPr>
              <a:t>OAuth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1756" y="760476"/>
            <a:ext cx="190804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99408" y="1933193"/>
            <a:ext cx="88588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single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authorization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server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manage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multiple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resource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servers.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70989" y="3011170"/>
            <a:ext cx="13003530" cy="5109210"/>
            <a:chOff x="1570989" y="3011170"/>
            <a:chExt cx="13003530" cy="5109210"/>
          </a:xfrm>
        </p:grpSpPr>
        <p:sp>
          <p:nvSpPr>
            <p:cNvPr id="6" name="object 6"/>
            <p:cNvSpPr/>
            <p:nvPr/>
          </p:nvSpPr>
          <p:spPr>
            <a:xfrm>
              <a:off x="1577339" y="5946648"/>
              <a:ext cx="4267200" cy="1922145"/>
            </a:xfrm>
            <a:custGeom>
              <a:avLst/>
              <a:gdLst/>
              <a:ahLst/>
              <a:cxnLst/>
              <a:rect l="l" t="t" r="r" b="b"/>
              <a:pathLst>
                <a:path w="4267200" h="1922145">
                  <a:moveTo>
                    <a:pt x="0" y="320294"/>
                  </a:moveTo>
                  <a:lnTo>
                    <a:pt x="3472" y="272959"/>
                  </a:lnTo>
                  <a:lnTo>
                    <a:pt x="13559" y="227782"/>
                  </a:lnTo>
                  <a:lnTo>
                    <a:pt x="29766" y="185258"/>
                  </a:lnTo>
                  <a:lnTo>
                    <a:pt x="51596" y="145882"/>
                  </a:lnTo>
                  <a:lnTo>
                    <a:pt x="78556" y="110150"/>
                  </a:lnTo>
                  <a:lnTo>
                    <a:pt x="110150" y="78556"/>
                  </a:lnTo>
                  <a:lnTo>
                    <a:pt x="145882" y="51596"/>
                  </a:lnTo>
                  <a:lnTo>
                    <a:pt x="185258" y="29766"/>
                  </a:lnTo>
                  <a:lnTo>
                    <a:pt x="227782" y="13559"/>
                  </a:lnTo>
                  <a:lnTo>
                    <a:pt x="272959" y="3472"/>
                  </a:lnTo>
                  <a:lnTo>
                    <a:pt x="320293" y="0"/>
                  </a:lnTo>
                  <a:lnTo>
                    <a:pt x="3946906" y="0"/>
                  </a:lnTo>
                  <a:lnTo>
                    <a:pt x="3994240" y="3472"/>
                  </a:lnTo>
                  <a:lnTo>
                    <a:pt x="4039417" y="13559"/>
                  </a:lnTo>
                  <a:lnTo>
                    <a:pt x="4081941" y="29766"/>
                  </a:lnTo>
                  <a:lnTo>
                    <a:pt x="4121317" y="51596"/>
                  </a:lnTo>
                  <a:lnTo>
                    <a:pt x="4157049" y="78556"/>
                  </a:lnTo>
                  <a:lnTo>
                    <a:pt x="4188643" y="110150"/>
                  </a:lnTo>
                  <a:lnTo>
                    <a:pt x="4215603" y="145882"/>
                  </a:lnTo>
                  <a:lnTo>
                    <a:pt x="4237433" y="185258"/>
                  </a:lnTo>
                  <a:lnTo>
                    <a:pt x="4253640" y="227782"/>
                  </a:lnTo>
                  <a:lnTo>
                    <a:pt x="4263727" y="272959"/>
                  </a:lnTo>
                  <a:lnTo>
                    <a:pt x="4267200" y="320294"/>
                  </a:lnTo>
                  <a:lnTo>
                    <a:pt x="4267200" y="1601470"/>
                  </a:lnTo>
                  <a:lnTo>
                    <a:pt x="4263727" y="1648804"/>
                  </a:lnTo>
                  <a:lnTo>
                    <a:pt x="4253640" y="1693981"/>
                  </a:lnTo>
                  <a:lnTo>
                    <a:pt x="4237433" y="1736505"/>
                  </a:lnTo>
                  <a:lnTo>
                    <a:pt x="4215603" y="1775881"/>
                  </a:lnTo>
                  <a:lnTo>
                    <a:pt x="4188643" y="1811613"/>
                  </a:lnTo>
                  <a:lnTo>
                    <a:pt x="4157049" y="1843207"/>
                  </a:lnTo>
                  <a:lnTo>
                    <a:pt x="4121317" y="1870167"/>
                  </a:lnTo>
                  <a:lnTo>
                    <a:pt x="4081941" y="1891997"/>
                  </a:lnTo>
                  <a:lnTo>
                    <a:pt x="4039417" y="1908204"/>
                  </a:lnTo>
                  <a:lnTo>
                    <a:pt x="3994240" y="1918291"/>
                  </a:lnTo>
                  <a:lnTo>
                    <a:pt x="3946906" y="1921764"/>
                  </a:lnTo>
                  <a:lnTo>
                    <a:pt x="320293" y="1921764"/>
                  </a:lnTo>
                  <a:lnTo>
                    <a:pt x="272959" y="1918291"/>
                  </a:lnTo>
                  <a:lnTo>
                    <a:pt x="227782" y="1908204"/>
                  </a:lnTo>
                  <a:lnTo>
                    <a:pt x="185258" y="1891997"/>
                  </a:lnTo>
                  <a:lnTo>
                    <a:pt x="145882" y="1870167"/>
                  </a:lnTo>
                  <a:lnTo>
                    <a:pt x="110150" y="1843207"/>
                  </a:lnTo>
                  <a:lnTo>
                    <a:pt x="78556" y="1811613"/>
                  </a:lnTo>
                  <a:lnTo>
                    <a:pt x="51596" y="1775881"/>
                  </a:lnTo>
                  <a:lnTo>
                    <a:pt x="29766" y="1736505"/>
                  </a:lnTo>
                  <a:lnTo>
                    <a:pt x="13559" y="1693981"/>
                  </a:lnTo>
                  <a:lnTo>
                    <a:pt x="3472" y="1648804"/>
                  </a:lnTo>
                  <a:lnTo>
                    <a:pt x="0" y="1601470"/>
                  </a:lnTo>
                  <a:lnTo>
                    <a:pt x="0" y="320294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54039" y="5695188"/>
              <a:ext cx="2423160" cy="2425065"/>
            </a:xfrm>
            <a:custGeom>
              <a:avLst/>
              <a:gdLst/>
              <a:ahLst/>
              <a:cxnLst/>
              <a:rect l="l" t="t" r="r" b="b"/>
              <a:pathLst>
                <a:path w="2423159" h="2425065">
                  <a:moveTo>
                    <a:pt x="1176401" y="0"/>
                  </a:moveTo>
                  <a:lnTo>
                    <a:pt x="1128863" y="2154"/>
                  </a:lnTo>
                  <a:lnTo>
                    <a:pt x="1081823" y="6125"/>
                  </a:lnTo>
                  <a:lnTo>
                    <a:pt x="1035312" y="11875"/>
                  </a:lnTo>
                  <a:lnTo>
                    <a:pt x="989367" y="19373"/>
                  </a:lnTo>
                  <a:lnTo>
                    <a:pt x="944021" y="28583"/>
                  </a:lnTo>
                  <a:lnTo>
                    <a:pt x="899308" y="39470"/>
                  </a:lnTo>
                  <a:lnTo>
                    <a:pt x="855263" y="52001"/>
                  </a:lnTo>
                  <a:lnTo>
                    <a:pt x="811920" y="66141"/>
                  </a:lnTo>
                  <a:lnTo>
                    <a:pt x="769313" y="81857"/>
                  </a:lnTo>
                  <a:lnTo>
                    <a:pt x="727477" y="99113"/>
                  </a:lnTo>
                  <a:lnTo>
                    <a:pt x="686446" y="117875"/>
                  </a:lnTo>
                  <a:lnTo>
                    <a:pt x="646255" y="138109"/>
                  </a:lnTo>
                  <a:lnTo>
                    <a:pt x="606937" y="159781"/>
                  </a:lnTo>
                  <a:lnTo>
                    <a:pt x="568526" y="182856"/>
                  </a:lnTo>
                  <a:lnTo>
                    <a:pt x="531058" y="207300"/>
                  </a:lnTo>
                  <a:lnTo>
                    <a:pt x="494567" y="233079"/>
                  </a:lnTo>
                  <a:lnTo>
                    <a:pt x="459086" y="260158"/>
                  </a:lnTo>
                  <a:lnTo>
                    <a:pt x="424651" y="288503"/>
                  </a:lnTo>
                  <a:lnTo>
                    <a:pt x="391295" y="318080"/>
                  </a:lnTo>
                  <a:lnTo>
                    <a:pt x="359053" y="348854"/>
                  </a:lnTo>
                  <a:lnTo>
                    <a:pt x="327958" y="380792"/>
                  </a:lnTo>
                  <a:lnTo>
                    <a:pt x="298047" y="413858"/>
                  </a:lnTo>
                  <a:lnTo>
                    <a:pt x="269351" y="448019"/>
                  </a:lnTo>
                  <a:lnTo>
                    <a:pt x="241907" y="483240"/>
                  </a:lnTo>
                  <a:lnTo>
                    <a:pt x="215748" y="519487"/>
                  </a:lnTo>
                  <a:lnTo>
                    <a:pt x="190909" y="556725"/>
                  </a:lnTo>
                  <a:lnTo>
                    <a:pt x="167424" y="594921"/>
                  </a:lnTo>
                  <a:lnTo>
                    <a:pt x="145326" y="634039"/>
                  </a:lnTo>
                  <a:lnTo>
                    <a:pt x="124652" y="674046"/>
                  </a:lnTo>
                  <a:lnTo>
                    <a:pt x="105434" y="714907"/>
                  </a:lnTo>
                  <a:lnTo>
                    <a:pt x="87707" y="756588"/>
                  </a:lnTo>
                  <a:lnTo>
                    <a:pt x="71506" y="799055"/>
                  </a:lnTo>
                  <a:lnTo>
                    <a:pt x="56864" y="842273"/>
                  </a:lnTo>
                  <a:lnTo>
                    <a:pt x="43817" y="886208"/>
                  </a:lnTo>
                  <a:lnTo>
                    <a:pt x="32398" y="930825"/>
                  </a:lnTo>
                  <a:lnTo>
                    <a:pt x="22641" y="976091"/>
                  </a:lnTo>
                  <a:lnTo>
                    <a:pt x="14582" y="1021971"/>
                  </a:lnTo>
                  <a:lnTo>
                    <a:pt x="8253" y="1068431"/>
                  </a:lnTo>
                  <a:lnTo>
                    <a:pt x="3691" y="1115436"/>
                  </a:lnTo>
                  <a:lnTo>
                    <a:pt x="928" y="1162952"/>
                  </a:lnTo>
                  <a:lnTo>
                    <a:pt x="0" y="1210945"/>
                  </a:lnTo>
                  <a:lnTo>
                    <a:pt x="958" y="1259750"/>
                  </a:lnTo>
                  <a:lnTo>
                    <a:pt x="3809" y="1308067"/>
                  </a:lnTo>
                  <a:lnTo>
                    <a:pt x="8518" y="1355860"/>
                  </a:lnTo>
                  <a:lnTo>
                    <a:pt x="15048" y="1403092"/>
                  </a:lnTo>
                  <a:lnTo>
                    <a:pt x="23364" y="1449726"/>
                  </a:lnTo>
                  <a:lnTo>
                    <a:pt x="33430" y="1495728"/>
                  </a:lnTo>
                  <a:lnTo>
                    <a:pt x="45210" y="1541059"/>
                  </a:lnTo>
                  <a:lnTo>
                    <a:pt x="58668" y="1585685"/>
                  </a:lnTo>
                  <a:lnTo>
                    <a:pt x="73769" y="1629568"/>
                  </a:lnTo>
                  <a:lnTo>
                    <a:pt x="90476" y="1672673"/>
                  </a:lnTo>
                  <a:lnTo>
                    <a:pt x="108755" y="1714962"/>
                  </a:lnTo>
                  <a:lnTo>
                    <a:pt x="128569" y="1756401"/>
                  </a:lnTo>
                  <a:lnTo>
                    <a:pt x="149882" y="1796952"/>
                  </a:lnTo>
                  <a:lnTo>
                    <a:pt x="172659" y="1836579"/>
                  </a:lnTo>
                  <a:lnTo>
                    <a:pt x="196864" y="1875246"/>
                  </a:lnTo>
                  <a:lnTo>
                    <a:pt x="222461" y="1912917"/>
                  </a:lnTo>
                  <a:lnTo>
                    <a:pt x="249415" y="1949555"/>
                  </a:lnTo>
                  <a:lnTo>
                    <a:pt x="277689" y="1985124"/>
                  </a:lnTo>
                  <a:lnTo>
                    <a:pt x="307248" y="2019587"/>
                  </a:lnTo>
                  <a:lnTo>
                    <a:pt x="338056" y="2052910"/>
                  </a:lnTo>
                  <a:lnTo>
                    <a:pt x="370077" y="2085054"/>
                  </a:lnTo>
                  <a:lnTo>
                    <a:pt x="403275" y="2115984"/>
                  </a:lnTo>
                  <a:lnTo>
                    <a:pt x="437616" y="2145663"/>
                  </a:lnTo>
                  <a:lnTo>
                    <a:pt x="473062" y="2174056"/>
                  </a:lnTo>
                  <a:lnTo>
                    <a:pt x="509578" y="2201126"/>
                  </a:lnTo>
                  <a:lnTo>
                    <a:pt x="547129" y="2226836"/>
                  </a:lnTo>
                  <a:lnTo>
                    <a:pt x="585678" y="2251151"/>
                  </a:lnTo>
                  <a:lnTo>
                    <a:pt x="625190" y="2274033"/>
                  </a:lnTo>
                  <a:lnTo>
                    <a:pt x="665629" y="2295448"/>
                  </a:lnTo>
                  <a:lnTo>
                    <a:pt x="706959" y="2315358"/>
                  </a:lnTo>
                  <a:lnTo>
                    <a:pt x="749145" y="2333727"/>
                  </a:lnTo>
                  <a:lnTo>
                    <a:pt x="792151" y="2350518"/>
                  </a:lnTo>
                  <a:lnTo>
                    <a:pt x="835940" y="2365697"/>
                  </a:lnTo>
                  <a:lnTo>
                    <a:pt x="880477" y="2379225"/>
                  </a:lnTo>
                  <a:lnTo>
                    <a:pt x="925727" y="2391068"/>
                  </a:lnTo>
                  <a:lnTo>
                    <a:pt x="971654" y="2401188"/>
                  </a:lnTo>
                  <a:lnTo>
                    <a:pt x="1018221" y="2409550"/>
                  </a:lnTo>
                  <a:lnTo>
                    <a:pt x="1065393" y="2416116"/>
                  </a:lnTo>
                  <a:lnTo>
                    <a:pt x="1113135" y="2420852"/>
                  </a:lnTo>
                  <a:lnTo>
                    <a:pt x="1161410" y="2423719"/>
                  </a:lnTo>
                  <a:lnTo>
                    <a:pt x="1210183" y="2424684"/>
                  </a:lnTo>
                  <a:lnTo>
                    <a:pt x="1257804" y="2423765"/>
                  </a:lnTo>
                  <a:lnTo>
                    <a:pt x="1304962" y="2421031"/>
                  </a:lnTo>
                  <a:lnTo>
                    <a:pt x="1351621" y="2416516"/>
                  </a:lnTo>
                  <a:lnTo>
                    <a:pt x="1397748" y="2410253"/>
                  </a:lnTo>
                  <a:lnTo>
                    <a:pt x="1443310" y="2402276"/>
                  </a:lnTo>
                  <a:lnTo>
                    <a:pt x="1488272" y="2392620"/>
                  </a:lnTo>
                  <a:lnTo>
                    <a:pt x="1532601" y="2381317"/>
                  </a:lnTo>
                  <a:lnTo>
                    <a:pt x="1576264" y="2368402"/>
                  </a:lnTo>
                  <a:lnTo>
                    <a:pt x="1619226" y="2353908"/>
                  </a:lnTo>
                  <a:lnTo>
                    <a:pt x="1661453" y="2337869"/>
                  </a:lnTo>
                  <a:lnTo>
                    <a:pt x="1702913" y="2320319"/>
                  </a:lnTo>
                  <a:lnTo>
                    <a:pt x="1743571" y="2301291"/>
                  </a:lnTo>
                  <a:lnTo>
                    <a:pt x="1783393" y="2280820"/>
                  </a:lnTo>
                  <a:lnTo>
                    <a:pt x="1822346" y="2258939"/>
                  </a:lnTo>
                  <a:lnTo>
                    <a:pt x="1860396" y="2235682"/>
                  </a:lnTo>
                  <a:lnTo>
                    <a:pt x="1897510" y="2211082"/>
                  </a:lnTo>
                  <a:lnTo>
                    <a:pt x="1933652" y="2185174"/>
                  </a:lnTo>
                  <a:lnTo>
                    <a:pt x="1968791" y="2157991"/>
                  </a:lnTo>
                  <a:lnTo>
                    <a:pt x="2002892" y="2129567"/>
                  </a:lnTo>
                  <a:lnTo>
                    <a:pt x="2035921" y="2099936"/>
                  </a:lnTo>
                  <a:lnTo>
                    <a:pt x="2067845" y="2069131"/>
                  </a:lnTo>
                  <a:lnTo>
                    <a:pt x="2098630" y="2037187"/>
                  </a:lnTo>
                  <a:lnTo>
                    <a:pt x="2128242" y="2004136"/>
                  </a:lnTo>
                  <a:lnTo>
                    <a:pt x="2156647" y="1970013"/>
                  </a:lnTo>
                  <a:lnTo>
                    <a:pt x="2183812" y="1934852"/>
                  </a:lnTo>
                  <a:lnTo>
                    <a:pt x="2209703" y="1898686"/>
                  </a:lnTo>
                  <a:lnTo>
                    <a:pt x="2234286" y="1861549"/>
                  </a:lnTo>
                  <a:lnTo>
                    <a:pt x="2257528" y="1823475"/>
                  </a:lnTo>
                  <a:lnTo>
                    <a:pt x="2279394" y="1784497"/>
                  </a:lnTo>
                  <a:lnTo>
                    <a:pt x="2299852" y="1744650"/>
                  </a:lnTo>
                  <a:lnTo>
                    <a:pt x="2318866" y="1703967"/>
                  </a:lnTo>
                  <a:lnTo>
                    <a:pt x="2336405" y="1662482"/>
                  </a:lnTo>
                  <a:lnTo>
                    <a:pt x="2352433" y="1620229"/>
                  </a:lnTo>
                  <a:lnTo>
                    <a:pt x="2366917" y="1577241"/>
                  </a:lnTo>
                  <a:lnTo>
                    <a:pt x="2379823" y="1533552"/>
                  </a:lnTo>
                  <a:lnTo>
                    <a:pt x="2391118" y="1489196"/>
                  </a:lnTo>
                  <a:lnTo>
                    <a:pt x="2400768" y="1444207"/>
                  </a:lnTo>
                  <a:lnTo>
                    <a:pt x="2408739" y="1398619"/>
                  </a:lnTo>
                  <a:lnTo>
                    <a:pt x="2414997" y="1352464"/>
                  </a:lnTo>
                  <a:lnTo>
                    <a:pt x="2419509" y="1305778"/>
                  </a:lnTo>
                  <a:lnTo>
                    <a:pt x="2422241" y="1258593"/>
                  </a:lnTo>
                  <a:lnTo>
                    <a:pt x="2423160" y="1210945"/>
                  </a:lnTo>
                  <a:lnTo>
                    <a:pt x="2422114" y="1160074"/>
                  </a:lnTo>
                  <a:lnTo>
                    <a:pt x="2419003" y="1109755"/>
                  </a:lnTo>
                  <a:lnTo>
                    <a:pt x="2413866" y="1060026"/>
                  </a:lnTo>
                  <a:lnTo>
                    <a:pt x="2406743" y="1010921"/>
                  </a:lnTo>
                  <a:lnTo>
                    <a:pt x="2397673" y="962480"/>
                  </a:lnTo>
                  <a:lnTo>
                    <a:pt x="2386695" y="914738"/>
                  </a:lnTo>
                  <a:lnTo>
                    <a:pt x="2373848" y="867732"/>
                  </a:lnTo>
                  <a:lnTo>
                    <a:pt x="2359172" y="821499"/>
                  </a:lnTo>
                  <a:lnTo>
                    <a:pt x="2342707" y="776077"/>
                  </a:lnTo>
                  <a:lnTo>
                    <a:pt x="2324491" y="731501"/>
                  </a:lnTo>
                  <a:lnTo>
                    <a:pt x="2304563" y="687810"/>
                  </a:lnTo>
                  <a:lnTo>
                    <a:pt x="2282964" y="645039"/>
                  </a:lnTo>
                  <a:lnTo>
                    <a:pt x="2259732" y="603226"/>
                  </a:lnTo>
                  <a:lnTo>
                    <a:pt x="2234907" y="562407"/>
                  </a:lnTo>
                  <a:lnTo>
                    <a:pt x="2208528" y="522620"/>
                  </a:lnTo>
                  <a:lnTo>
                    <a:pt x="2180635" y="483901"/>
                  </a:lnTo>
                  <a:lnTo>
                    <a:pt x="2151266" y="446287"/>
                  </a:lnTo>
                  <a:lnTo>
                    <a:pt x="2120462" y="409815"/>
                  </a:lnTo>
                  <a:lnTo>
                    <a:pt x="2088261" y="374523"/>
                  </a:lnTo>
                  <a:lnTo>
                    <a:pt x="1660525" y="805434"/>
                  </a:lnTo>
                  <a:lnTo>
                    <a:pt x="1691852" y="843172"/>
                  </a:lnTo>
                  <a:lnTo>
                    <a:pt x="1720109" y="883060"/>
                  </a:lnTo>
                  <a:lnTo>
                    <a:pt x="1745130" y="924959"/>
                  </a:lnTo>
                  <a:lnTo>
                    <a:pt x="1766752" y="968734"/>
                  </a:lnTo>
                  <a:lnTo>
                    <a:pt x="1784811" y="1014247"/>
                  </a:lnTo>
                  <a:lnTo>
                    <a:pt x="1799143" y="1061362"/>
                  </a:lnTo>
                  <a:lnTo>
                    <a:pt x="1809583" y="1109941"/>
                  </a:lnTo>
                  <a:lnTo>
                    <a:pt x="1815967" y="1159847"/>
                  </a:lnTo>
                  <a:lnTo>
                    <a:pt x="1818132" y="1210945"/>
                  </a:lnTo>
                  <a:lnTo>
                    <a:pt x="1816297" y="1258360"/>
                  </a:lnTo>
                  <a:lnTo>
                    <a:pt x="1810884" y="1304759"/>
                  </a:lnTo>
                  <a:lnTo>
                    <a:pt x="1802030" y="1350009"/>
                  </a:lnTo>
                  <a:lnTo>
                    <a:pt x="1789871" y="1393978"/>
                  </a:lnTo>
                  <a:lnTo>
                    <a:pt x="1774545" y="1436531"/>
                  </a:lnTo>
                  <a:lnTo>
                    <a:pt x="1756188" y="1477536"/>
                  </a:lnTo>
                  <a:lnTo>
                    <a:pt x="1734937" y="1516859"/>
                  </a:lnTo>
                  <a:lnTo>
                    <a:pt x="1710929" y="1554369"/>
                  </a:lnTo>
                  <a:lnTo>
                    <a:pt x="1684301" y="1589931"/>
                  </a:lnTo>
                  <a:lnTo>
                    <a:pt x="1655189" y="1623412"/>
                  </a:lnTo>
                  <a:lnTo>
                    <a:pt x="1623730" y="1654680"/>
                  </a:lnTo>
                  <a:lnTo>
                    <a:pt x="1590062" y="1683602"/>
                  </a:lnTo>
                  <a:lnTo>
                    <a:pt x="1554320" y="1710044"/>
                  </a:lnTo>
                  <a:lnTo>
                    <a:pt x="1516643" y="1733874"/>
                  </a:lnTo>
                  <a:lnTo>
                    <a:pt x="1477166" y="1754958"/>
                  </a:lnTo>
                  <a:lnTo>
                    <a:pt x="1436027" y="1773163"/>
                  </a:lnTo>
                  <a:lnTo>
                    <a:pt x="1393362" y="1788357"/>
                  </a:lnTo>
                  <a:lnTo>
                    <a:pt x="1349308" y="1800406"/>
                  </a:lnTo>
                  <a:lnTo>
                    <a:pt x="1304003" y="1809177"/>
                  </a:lnTo>
                  <a:lnTo>
                    <a:pt x="1257582" y="1814537"/>
                  </a:lnTo>
                  <a:lnTo>
                    <a:pt x="1210183" y="1816354"/>
                  </a:lnTo>
                  <a:lnTo>
                    <a:pt x="1162802" y="1814537"/>
                  </a:lnTo>
                  <a:lnTo>
                    <a:pt x="1116434" y="1809177"/>
                  </a:lnTo>
                  <a:lnTo>
                    <a:pt x="1071212" y="1800406"/>
                  </a:lnTo>
                  <a:lnTo>
                    <a:pt x="1027269" y="1788357"/>
                  </a:lnTo>
                  <a:lnTo>
                    <a:pt x="984738" y="1773163"/>
                  </a:lnTo>
                  <a:lnTo>
                    <a:pt x="943753" y="1754958"/>
                  </a:lnTo>
                  <a:lnTo>
                    <a:pt x="904446" y="1733874"/>
                  </a:lnTo>
                  <a:lnTo>
                    <a:pt x="866952" y="1710044"/>
                  </a:lnTo>
                  <a:lnTo>
                    <a:pt x="831403" y="1683602"/>
                  </a:lnTo>
                  <a:lnTo>
                    <a:pt x="797932" y="1654680"/>
                  </a:lnTo>
                  <a:lnTo>
                    <a:pt x="766673" y="1623412"/>
                  </a:lnTo>
                  <a:lnTo>
                    <a:pt x="737759" y="1589931"/>
                  </a:lnTo>
                  <a:lnTo>
                    <a:pt x="711323" y="1554369"/>
                  </a:lnTo>
                  <a:lnTo>
                    <a:pt x="687498" y="1516859"/>
                  </a:lnTo>
                  <a:lnTo>
                    <a:pt x="666417" y="1477536"/>
                  </a:lnTo>
                  <a:lnTo>
                    <a:pt x="648214" y="1436531"/>
                  </a:lnTo>
                  <a:lnTo>
                    <a:pt x="633022" y="1393978"/>
                  </a:lnTo>
                  <a:lnTo>
                    <a:pt x="620974" y="1350009"/>
                  </a:lnTo>
                  <a:lnTo>
                    <a:pt x="612204" y="1304759"/>
                  </a:lnTo>
                  <a:lnTo>
                    <a:pt x="606844" y="1258360"/>
                  </a:lnTo>
                  <a:lnTo>
                    <a:pt x="605027" y="1210945"/>
                  </a:lnTo>
                  <a:lnTo>
                    <a:pt x="606844" y="1163528"/>
                  </a:lnTo>
                  <a:lnTo>
                    <a:pt x="612204" y="1117127"/>
                  </a:lnTo>
                  <a:lnTo>
                    <a:pt x="620974" y="1071872"/>
                  </a:lnTo>
                  <a:lnTo>
                    <a:pt x="633022" y="1027899"/>
                  </a:lnTo>
                  <a:lnTo>
                    <a:pt x="648214" y="985340"/>
                  </a:lnTo>
                  <a:lnTo>
                    <a:pt x="666417" y="944328"/>
                  </a:lnTo>
                  <a:lnTo>
                    <a:pt x="687498" y="904997"/>
                  </a:lnTo>
                  <a:lnTo>
                    <a:pt x="711323" y="867479"/>
                  </a:lnTo>
                  <a:lnTo>
                    <a:pt x="737759" y="831908"/>
                  </a:lnTo>
                  <a:lnTo>
                    <a:pt x="766673" y="798418"/>
                  </a:lnTo>
                  <a:lnTo>
                    <a:pt x="797932" y="767140"/>
                  </a:lnTo>
                  <a:lnTo>
                    <a:pt x="831403" y="738210"/>
                  </a:lnTo>
                  <a:lnTo>
                    <a:pt x="866952" y="711759"/>
                  </a:lnTo>
                  <a:lnTo>
                    <a:pt x="904446" y="687921"/>
                  </a:lnTo>
                  <a:lnTo>
                    <a:pt x="943753" y="666829"/>
                  </a:lnTo>
                  <a:lnTo>
                    <a:pt x="984738" y="648617"/>
                  </a:lnTo>
                  <a:lnTo>
                    <a:pt x="1027269" y="633417"/>
                  </a:lnTo>
                  <a:lnTo>
                    <a:pt x="1071212" y="621363"/>
                  </a:lnTo>
                  <a:lnTo>
                    <a:pt x="1116434" y="612588"/>
                  </a:lnTo>
                  <a:lnTo>
                    <a:pt x="1162802" y="607226"/>
                  </a:lnTo>
                  <a:lnTo>
                    <a:pt x="1210183" y="605409"/>
                  </a:lnTo>
                  <a:lnTo>
                    <a:pt x="1252291" y="606958"/>
                  </a:lnTo>
                  <a:lnTo>
                    <a:pt x="1293875" y="611425"/>
                  </a:lnTo>
                  <a:lnTo>
                    <a:pt x="1334412" y="618535"/>
                  </a:lnTo>
                  <a:lnTo>
                    <a:pt x="1373378" y="628014"/>
                  </a:lnTo>
                  <a:lnTo>
                    <a:pt x="1347571" y="584021"/>
                  </a:lnTo>
                  <a:lnTo>
                    <a:pt x="1323398" y="539168"/>
                  </a:lnTo>
                  <a:lnTo>
                    <a:pt x="1300899" y="493495"/>
                  </a:lnTo>
                  <a:lnTo>
                    <a:pt x="1280112" y="447038"/>
                  </a:lnTo>
                  <a:lnTo>
                    <a:pt x="1261074" y="399837"/>
                  </a:lnTo>
                  <a:lnTo>
                    <a:pt x="1243826" y="351930"/>
                  </a:lnTo>
                  <a:lnTo>
                    <a:pt x="1228404" y="303354"/>
                  </a:lnTo>
                  <a:lnTo>
                    <a:pt x="1214848" y="254148"/>
                  </a:lnTo>
                  <a:lnTo>
                    <a:pt x="1203196" y="204350"/>
                  </a:lnTo>
                  <a:lnTo>
                    <a:pt x="1193487" y="153998"/>
                  </a:lnTo>
                  <a:lnTo>
                    <a:pt x="1185759" y="103130"/>
                  </a:lnTo>
                  <a:lnTo>
                    <a:pt x="1180051" y="51784"/>
                  </a:lnTo>
                  <a:lnTo>
                    <a:pt x="117640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09131" y="3017520"/>
              <a:ext cx="4236720" cy="1533525"/>
            </a:xfrm>
            <a:custGeom>
              <a:avLst/>
              <a:gdLst/>
              <a:ahLst/>
              <a:cxnLst/>
              <a:rect l="l" t="t" r="r" b="b"/>
              <a:pathLst>
                <a:path w="4236720" h="1533525">
                  <a:moveTo>
                    <a:pt x="0" y="255524"/>
                  </a:moveTo>
                  <a:lnTo>
                    <a:pt x="4117" y="209599"/>
                  </a:lnTo>
                  <a:lnTo>
                    <a:pt x="15989" y="166373"/>
                  </a:lnTo>
                  <a:lnTo>
                    <a:pt x="34892" y="126567"/>
                  </a:lnTo>
                  <a:lnTo>
                    <a:pt x="60104" y="90903"/>
                  </a:lnTo>
                  <a:lnTo>
                    <a:pt x="90903" y="60104"/>
                  </a:lnTo>
                  <a:lnTo>
                    <a:pt x="126567" y="34892"/>
                  </a:lnTo>
                  <a:lnTo>
                    <a:pt x="166373" y="15989"/>
                  </a:lnTo>
                  <a:lnTo>
                    <a:pt x="209599" y="4117"/>
                  </a:lnTo>
                  <a:lnTo>
                    <a:pt x="255523" y="0"/>
                  </a:lnTo>
                  <a:lnTo>
                    <a:pt x="3981195" y="0"/>
                  </a:lnTo>
                  <a:lnTo>
                    <a:pt x="4027120" y="4117"/>
                  </a:lnTo>
                  <a:lnTo>
                    <a:pt x="4070346" y="15989"/>
                  </a:lnTo>
                  <a:lnTo>
                    <a:pt x="4110152" y="34892"/>
                  </a:lnTo>
                  <a:lnTo>
                    <a:pt x="4145816" y="60104"/>
                  </a:lnTo>
                  <a:lnTo>
                    <a:pt x="4176615" y="90903"/>
                  </a:lnTo>
                  <a:lnTo>
                    <a:pt x="4201827" y="126567"/>
                  </a:lnTo>
                  <a:lnTo>
                    <a:pt x="4220730" y="166373"/>
                  </a:lnTo>
                  <a:lnTo>
                    <a:pt x="4232602" y="209599"/>
                  </a:lnTo>
                  <a:lnTo>
                    <a:pt x="4236720" y="255524"/>
                  </a:lnTo>
                  <a:lnTo>
                    <a:pt x="4236720" y="1277619"/>
                  </a:lnTo>
                  <a:lnTo>
                    <a:pt x="4232602" y="1323544"/>
                  </a:lnTo>
                  <a:lnTo>
                    <a:pt x="4220730" y="1366770"/>
                  </a:lnTo>
                  <a:lnTo>
                    <a:pt x="4201827" y="1406576"/>
                  </a:lnTo>
                  <a:lnTo>
                    <a:pt x="4176615" y="1442240"/>
                  </a:lnTo>
                  <a:lnTo>
                    <a:pt x="4145816" y="1473039"/>
                  </a:lnTo>
                  <a:lnTo>
                    <a:pt x="4110152" y="1498251"/>
                  </a:lnTo>
                  <a:lnTo>
                    <a:pt x="4070346" y="1517154"/>
                  </a:lnTo>
                  <a:lnTo>
                    <a:pt x="4027120" y="1529026"/>
                  </a:lnTo>
                  <a:lnTo>
                    <a:pt x="3981195" y="1533143"/>
                  </a:lnTo>
                  <a:lnTo>
                    <a:pt x="255523" y="1533143"/>
                  </a:lnTo>
                  <a:lnTo>
                    <a:pt x="209599" y="1529026"/>
                  </a:lnTo>
                  <a:lnTo>
                    <a:pt x="166373" y="1517154"/>
                  </a:lnTo>
                  <a:lnTo>
                    <a:pt x="126567" y="1498251"/>
                  </a:lnTo>
                  <a:lnTo>
                    <a:pt x="90903" y="1473039"/>
                  </a:lnTo>
                  <a:lnTo>
                    <a:pt x="60104" y="1442240"/>
                  </a:lnTo>
                  <a:lnTo>
                    <a:pt x="34892" y="1406576"/>
                  </a:lnTo>
                  <a:lnTo>
                    <a:pt x="15989" y="1366770"/>
                  </a:lnTo>
                  <a:lnTo>
                    <a:pt x="4117" y="1323544"/>
                  </a:lnTo>
                  <a:lnTo>
                    <a:pt x="0" y="1277619"/>
                  </a:lnTo>
                  <a:lnTo>
                    <a:pt x="0" y="255524"/>
                  </a:lnTo>
                  <a:close/>
                </a:path>
              </a:pathLst>
            </a:custGeom>
            <a:ln w="12700">
              <a:solidFill>
                <a:srgbClr val="E3B3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941819" y="4408932"/>
              <a:ext cx="2423160" cy="2112645"/>
            </a:xfrm>
            <a:custGeom>
              <a:avLst/>
              <a:gdLst/>
              <a:ahLst/>
              <a:cxnLst/>
              <a:rect l="l" t="t" r="r" b="b"/>
              <a:pathLst>
                <a:path w="2423159" h="2112645">
                  <a:moveTo>
                    <a:pt x="2259934" y="605535"/>
                  </a:moveTo>
                  <a:lnTo>
                    <a:pt x="1210182" y="605535"/>
                  </a:lnTo>
                  <a:lnTo>
                    <a:pt x="1257562" y="607371"/>
                  </a:lnTo>
                  <a:lnTo>
                    <a:pt x="1303928" y="612786"/>
                  </a:lnTo>
                  <a:lnTo>
                    <a:pt x="1349146" y="621645"/>
                  </a:lnTo>
                  <a:lnTo>
                    <a:pt x="1393084" y="633810"/>
                  </a:lnTo>
                  <a:lnTo>
                    <a:pt x="1435609" y="649143"/>
                  </a:lnTo>
                  <a:lnTo>
                    <a:pt x="1476587" y="667510"/>
                  </a:lnTo>
                  <a:lnTo>
                    <a:pt x="1515886" y="688772"/>
                  </a:lnTo>
                  <a:lnTo>
                    <a:pt x="1553372" y="712793"/>
                  </a:lnTo>
                  <a:lnTo>
                    <a:pt x="1588912" y="739436"/>
                  </a:lnTo>
                  <a:lnTo>
                    <a:pt x="1622374" y="768565"/>
                  </a:lnTo>
                  <a:lnTo>
                    <a:pt x="1653624" y="800041"/>
                  </a:lnTo>
                  <a:lnTo>
                    <a:pt x="1682529" y="833730"/>
                  </a:lnTo>
                  <a:lnTo>
                    <a:pt x="1708957" y="869493"/>
                  </a:lnTo>
                  <a:lnTo>
                    <a:pt x="1732773" y="907193"/>
                  </a:lnTo>
                  <a:lnTo>
                    <a:pt x="1753846" y="946695"/>
                  </a:lnTo>
                  <a:lnTo>
                    <a:pt x="1772042" y="987861"/>
                  </a:lnTo>
                  <a:lnTo>
                    <a:pt x="1787228" y="1030555"/>
                  </a:lnTo>
                  <a:lnTo>
                    <a:pt x="1799271" y="1074639"/>
                  </a:lnTo>
                  <a:lnTo>
                    <a:pt x="1808037" y="1119976"/>
                  </a:lnTo>
                  <a:lnTo>
                    <a:pt x="1813395" y="1166431"/>
                  </a:lnTo>
                  <a:lnTo>
                    <a:pt x="1815210" y="1213865"/>
                  </a:lnTo>
                  <a:lnTo>
                    <a:pt x="1812847" y="1267749"/>
                  </a:lnTo>
                  <a:lnTo>
                    <a:pt x="1805879" y="1320381"/>
                  </a:lnTo>
                  <a:lnTo>
                    <a:pt x="1794491" y="1371552"/>
                  </a:lnTo>
                  <a:lnTo>
                    <a:pt x="1778866" y="1421056"/>
                  </a:lnTo>
                  <a:lnTo>
                    <a:pt x="1759189" y="1468683"/>
                  </a:lnTo>
                  <a:lnTo>
                    <a:pt x="1735643" y="1514225"/>
                  </a:lnTo>
                  <a:lnTo>
                    <a:pt x="1708412" y="1557476"/>
                  </a:lnTo>
                  <a:lnTo>
                    <a:pt x="1677681" y="1598226"/>
                  </a:lnTo>
                  <a:lnTo>
                    <a:pt x="1643633" y="1636267"/>
                  </a:lnTo>
                  <a:lnTo>
                    <a:pt x="1628796" y="1651488"/>
                  </a:lnTo>
                  <a:lnTo>
                    <a:pt x="1599217" y="1683023"/>
                  </a:lnTo>
                  <a:lnTo>
                    <a:pt x="1584452" y="1698243"/>
                  </a:lnTo>
                  <a:lnTo>
                    <a:pt x="2029205" y="2112263"/>
                  </a:lnTo>
                  <a:lnTo>
                    <a:pt x="2041854" y="2097980"/>
                  </a:lnTo>
                  <a:lnTo>
                    <a:pt x="2054478" y="2084482"/>
                  </a:lnTo>
                  <a:lnTo>
                    <a:pt x="2067103" y="2071508"/>
                  </a:lnTo>
                  <a:lnTo>
                    <a:pt x="2079752" y="2058796"/>
                  </a:lnTo>
                  <a:lnTo>
                    <a:pt x="2079752" y="2055875"/>
                  </a:lnTo>
                  <a:lnTo>
                    <a:pt x="2112417" y="2020974"/>
                  </a:lnTo>
                  <a:lnTo>
                    <a:pt x="2143727" y="1984760"/>
                  </a:lnTo>
                  <a:lnTo>
                    <a:pt x="2173634" y="1947280"/>
                  </a:lnTo>
                  <a:lnTo>
                    <a:pt x="2202092" y="1908583"/>
                  </a:lnTo>
                  <a:lnTo>
                    <a:pt x="2229053" y="1868713"/>
                  </a:lnTo>
                  <a:lnTo>
                    <a:pt x="2254472" y="1827720"/>
                  </a:lnTo>
                  <a:lnTo>
                    <a:pt x="2278301" y="1785649"/>
                  </a:lnTo>
                  <a:lnTo>
                    <a:pt x="2300492" y="1742547"/>
                  </a:lnTo>
                  <a:lnTo>
                    <a:pt x="2321092" y="1698243"/>
                  </a:lnTo>
                  <a:lnTo>
                    <a:pt x="2339778" y="1653441"/>
                  </a:lnTo>
                  <a:lnTo>
                    <a:pt x="2356777" y="1607531"/>
                  </a:lnTo>
                  <a:lnTo>
                    <a:pt x="2371953" y="1560778"/>
                  </a:lnTo>
                  <a:lnTo>
                    <a:pt x="2385257" y="1513229"/>
                  </a:lnTo>
                  <a:lnTo>
                    <a:pt x="2396643" y="1464932"/>
                  </a:lnTo>
                  <a:lnTo>
                    <a:pt x="2406064" y="1415934"/>
                  </a:lnTo>
                  <a:lnTo>
                    <a:pt x="2413493" y="1366094"/>
                  </a:lnTo>
                  <a:lnTo>
                    <a:pt x="2418829" y="1315934"/>
                  </a:lnTo>
                  <a:lnTo>
                    <a:pt x="2422068" y="1265200"/>
                  </a:lnTo>
                  <a:lnTo>
                    <a:pt x="2423159" y="1213865"/>
                  </a:lnTo>
                  <a:lnTo>
                    <a:pt x="2422246" y="1166431"/>
                  </a:lnTo>
                  <a:lnTo>
                    <a:pt x="2419509" y="1119015"/>
                  </a:lnTo>
                  <a:lnTo>
                    <a:pt x="2414997" y="1072320"/>
                  </a:lnTo>
                  <a:lnTo>
                    <a:pt x="2408739" y="1026158"/>
                  </a:lnTo>
                  <a:lnTo>
                    <a:pt x="2400768" y="980563"/>
                  </a:lnTo>
                  <a:lnTo>
                    <a:pt x="2391118" y="935567"/>
                  </a:lnTo>
                  <a:lnTo>
                    <a:pt x="2379823" y="891204"/>
                  </a:lnTo>
                  <a:lnTo>
                    <a:pt x="2366917" y="847509"/>
                  </a:lnTo>
                  <a:lnTo>
                    <a:pt x="2352433" y="804516"/>
                  </a:lnTo>
                  <a:lnTo>
                    <a:pt x="2336405" y="762257"/>
                  </a:lnTo>
                  <a:lnTo>
                    <a:pt x="2318866" y="720767"/>
                  </a:lnTo>
                  <a:lnTo>
                    <a:pt x="2299852" y="680079"/>
                  </a:lnTo>
                  <a:lnTo>
                    <a:pt x="2279394" y="640227"/>
                  </a:lnTo>
                  <a:lnTo>
                    <a:pt x="2259934" y="605535"/>
                  </a:lnTo>
                  <a:close/>
                </a:path>
                <a:path w="2423159" h="2112645">
                  <a:moveTo>
                    <a:pt x="1210182" y="0"/>
                  </a:moveTo>
                  <a:lnTo>
                    <a:pt x="1161410" y="964"/>
                  </a:lnTo>
                  <a:lnTo>
                    <a:pt x="1113135" y="3831"/>
                  </a:lnTo>
                  <a:lnTo>
                    <a:pt x="1065393" y="8567"/>
                  </a:lnTo>
                  <a:lnTo>
                    <a:pt x="1018221" y="15133"/>
                  </a:lnTo>
                  <a:lnTo>
                    <a:pt x="971654" y="23495"/>
                  </a:lnTo>
                  <a:lnTo>
                    <a:pt x="925727" y="33616"/>
                  </a:lnTo>
                  <a:lnTo>
                    <a:pt x="880477" y="45458"/>
                  </a:lnTo>
                  <a:lnTo>
                    <a:pt x="835940" y="58987"/>
                  </a:lnTo>
                  <a:lnTo>
                    <a:pt x="792151" y="74166"/>
                  </a:lnTo>
                  <a:lnTo>
                    <a:pt x="749145" y="90958"/>
                  </a:lnTo>
                  <a:lnTo>
                    <a:pt x="706959" y="109328"/>
                  </a:lnTo>
                  <a:lnTo>
                    <a:pt x="665629" y="129238"/>
                  </a:lnTo>
                  <a:lnTo>
                    <a:pt x="625190" y="150654"/>
                  </a:lnTo>
                  <a:lnTo>
                    <a:pt x="585678" y="173537"/>
                  </a:lnTo>
                  <a:lnTo>
                    <a:pt x="547129" y="197853"/>
                  </a:lnTo>
                  <a:lnTo>
                    <a:pt x="509578" y="223565"/>
                  </a:lnTo>
                  <a:lnTo>
                    <a:pt x="473062" y="250636"/>
                  </a:lnTo>
                  <a:lnTo>
                    <a:pt x="437616" y="279030"/>
                  </a:lnTo>
                  <a:lnTo>
                    <a:pt x="403275" y="308712"/>
                  </a:lnTo>
                  <a:lnTo>
                    <a:pt x="370077" y="339644"/>
                  </a:lnTo>
                  <a:lnTo>
                    <a:pt x="338056" y="371791"/>
                  </a:lnTo>
                  <a:lnTo>
                    <a:pt x="307248" y="405115"/>
                  </a:lnTo>
                  <a:lnTo>
                    <a:pt x="277689" y="439582"/>
                  </a:lnTo>
                  <a:lnTo>
                    <a:pt x="249415" y="475154"/>
                  </a:lnTo>
                  <a:lnTo>
                    <a:pt x="222461" y="511795"/>
                  </a:lnTo>
                  <a:lnTo>
                    <a:pt x="196864" y="549469"/>
                  </a:lnTo>
                  <a:lnTo>
                    <a:pt x="172659" y="588140"/>
                  </a:lnTo>
                  <a:lnTo>
                    <a:pt x="149882" y="627772"/>
                  </a:lnTo>
                  <a:lnTo>
                    <a:pt x="128569" y="668327"/>
                  </a:lnTo>
                  <a:lnTo>
                    <a:pt x="108755" y="709770"/>
                  </a:lnTo>
                  <a:lnTo>
                    <a:pt x="90476" y="752065"/>
                  </a:lnTo>
                  <a:lnTo>
                    <a:pt x="73769" y="795175"/>
                  </a:lnTo>
                  <a:lnTo>
                    <a:pt x="58668" y="839064"/>
                  </a:lnTo>
                  <a:lnTo>
                    <a:pt x="45210" y="883696"/>
                  </a:lnTo>
                  <a:lnTo>
                    <a:pt x="33430" y="929034"/>
                  </a:lnTo>
                  <a:lnTo>
                    <a:pt x="23364" y="975042"/>
                  </a:lnTo>
                  <a:lnTo>
                    <a:pt x="15048" y="1021685"/>
                  </a:lnTo>
                  <a:lnTo>
                    <a:pt x="8518" y="1068924"/>
                  </a:lnTo>
                  <a:lnTo>
                    <a:pt x="3809" y="1116725"/>
                  </a:lnTo>
                  <a:lnTo>
                    <a:pt x="958" y="1165051"/>
                  </a:lnTo>
                  <a:lnTo>
                    <a:pt x="0" y="1213865"/>
                  </a:lnTo>
                  <a:lnTo>
                    <a:pt x="1047" y="1265200"/>
                  </a:lnTo>
                  <a:lnTo>
                    <a:pt x="4168" y="1316021"/>
                  </a:lnTo>
                  <a:lnTo>
                    <a:pt x="9331" y="1366281"/>
                  </a:lnTo>
                  <a:lnTo>
                    <a:pt x="16442" y="1415614"/>
                  </a:lnTo>
                  <a:lnTo>
                    <a:pt x="25537" y="1464454"/>
                  </a:lnTo>
                  <a:lnTo>
                    <a:pt x="36552" y="1512569"/>
                  </a:lnTo>
                  <a:lnTo>
                    <a:pt x="49451" y="1559919"/>
                  </a:lnTo>
                  <a:lnTo>
                    <a:pt x="64195" y="1606462"/>
                  </a:lnTo>
                  <a:lnTo>
                    <a:pt x="80749" y="1652155"/>
                  </a:lnTo>
                  <a:lnTo>
                    <a:pt x="99076" y="1696955"/>
                  </a:lnTo>
                  <a:lnTo>
                    <a:pt x="119138" y="1740822"/>
                  </a:lnTo>
                  <a:lnTo>
                    <a:pt x="140899" y="1783713"/>
                  </a:lnTo>
                  <a:lnTo>
                    <a:pt x="164322" y="1825586"/>
                  </a:lnTo>
                  <a:lnTo>
                    <a:pt x="189370" y="1866398"/>
                  </a:lnTo>
                  <a:lnTo>
                    <a:pt x="216006" y="1906108"/>
                  </a:lnTo>
                  <a:lnTo>
                    <a:pt x="244193" y="1944673"/>
                  </a:lnTo>
                  <a:lnTo>
                    <a:pt x="273894" y="1982052"/>
                  </a:lnTo>
                  <a:lnTo>
                    <a:pt x="305073" y="2018202"/>
                  </a:lnTo>
                  <a:lnTo>
                    <a:pt x="337693" y="2053081"/>
                  </a:lnTo>
                  <a:lnTo>
                    <a:pt x="337693" y="2055875"/>
                  </a:lnTo>
                  <a:lnTo>
                    <a:pt x="371475" y="2089784"/>
                  </a:lnTo>
                  <a:lnTo>
                    <a:pt x="799337" y="1658873"/>
                  </a:lnTo>
                  <a:lnTo>
                    <a:pt x="779526" y="1639061"/>
                  </a:lnTo>
                  <a:lnTo>
                    <a:pt x="748655" y="1604977"/>
                  </a:lnTo>
                  <a:lnTo>
                    <a:pt x="720315" y="1568653"/>
                  </a:lnTo>
                  <a:lnTo>
                    <a:pt x="694676" y="1530225"/>
                  </a:lnTo>
                  <a:lnTo>
                    <a:pt x="671907" y="1489831"/>
                  </a:lnTo>
                  <a:lnTo>
                    <a:pt x="652176" y="1447609"/>
                  </a:lnTo>
                  <a:lnTo>
                    <a:pt x="635654" y="1403695"/>
                  </a:lnTo>
                  <a:lnTo>
                    <a:pt x="622509" y="1358226"/>
                  </a:lnTo>
                  <a:lnTo>
                    <a:pt x="612910" y="1311341"/>
                  </a:lnTo>
                  <a:lnTo>
                    <a:pt x="607026" y="1263175"/>
                  </a:lnTo>
                  <a:lnTo>
                    <a:pt x="605027" y="1213865"/>
                  </a:lnTo>
                  <a:lnTo>
                    <a:pt x="606844" y="1166431"/>
                  </a:lnTo>
                  <a:lnTo>
                    <a:pt x="612204" y="1119976"/>
                  </a:lnTo>
                  <a:lnTo>
                    <a:pt x="620974" y="1074639"/>
                  </a:lnTo>
                  <a:lnTo>
                    <a:pt x="633022" y="1030555"/>
                  </a:lnTo>
                  <a:lnTo>
                    <a:pt x="648214" y="987861"/>
                  </a:lnTo>
                  <a:lnTo>
                    <a:pt x="666417" y="946695"/>
                  </a:lnTo>
                  <a:lnTo>
                    <a:pt x="687498" y="907193"/>
                  </a:lnTo>
                  <a:lnTo>
                    <a:pt x="711323" y="869493"/>
                  </a:lnTo>
                  <a:lnTo>
                    <a:pt x="737759" y="833730"/>
                  </a:lnTo>
                  <a:lnTo>
                    <a:pt x="766673" y="800041"/>
                  </a:lnTo>
                  <a:lnTo>
                    <a:pt x="797932" y="768565"/>
                  </a:lnTo>
                  <a:lnTo>
                    <a:pt x="831403" y="739436"/>
                  </a:lnTo>
                  <a:lnTo>
                    <a:pt x="866952" y="712793"/>
                  </a:lnTo>
                  <a:lnTo>
                    <a:pt x="904446" y="688772"/>
                  </a:lnTo>
                  <a:lnTo>
                    <a:pt x="943753" y="667510"/>
                  </a:lnTo>
                  <a:lnTo>
                    <a:pt x="984738" y="649143"/>
                  </a:lnTo>
                  <a:lnTo>
                    <a:pt x="1027269" y="633810"/>
                  </a:lnTo>
                  <a:lnTo>
                    <a:pt x="1071212" y="621645"/>
                  </a:lnTo>
                  <a:lnTo>
                    <a:pt x="1116434" y="612786"/>
                  </a:lnTo>
                  <a:lnTo>
                    <a:pt x="1162802" y="607371"/>
                  </a:lnTo>
                  <a:lnTo>
                    <a:pt x="1210182" y="605535"/>
                  </a:lnTo>
                  <a:lnTo>
                    <a:pt x="2259934" y="605535"/>
                  </a:lnTo>
                  <a:lnTo>
                    <a:pt x="2257528" y="601246"/>
                  </a:lnTo>
                  <a:lnTo>
                    <a:pt x="2234286" y="563168"/>
                  </a:lnTo>
                  <a:lnTo>
                    <a:pt x="2209703" y="526027"/>
                  </a:lnTo>
                  <a:lnTo>
                    <a:pt x="2183812" y="489858"/>
                  </a:lnTo>
                  <a:lnTo>
                    <a:pt x="2156647" y="454694"/>
                  </a:lnTo>
                  <a:lnTo>
                    <a:pt x="2128242" y="420568"/>
                  </a:lnTo>
                  <a:lnTo>
                    <a:pt x="2098630" y="387515"/>
                  </a:lnTo>
                  <a:lnTo>
                    <a:pt x="2067845" y="355568"/>
                  </a:lnTo>
                  <a:lnTo>
                    <a:pt x="2035921" y="324761"/>
                  </a:lnTo>
                  <a:lnTo>
                    <a:pt x="2002892" y="295127"/>
                  </a:lnTo>
                  <a:lnTo>
                    <a:pt x="1968791" y="266702"/>
                  </a:lnTo>
                  <a:lnTo>
                    <a:pt x="1933652" y="239517"/>
                  </a:lnTo>
                  <a:lnTo>
                    <a:pt x="1897510" y="213608"/>
                  </a:lnTo>
                  <a:lnTo>
                    <a:pt x="1860396" y="189007"/>
                  </a:lnTo>
                  <a:lnTo>
                    <a:pt x="1822346" y="165749"/>
                  </a:lnTo>
                  <a:lnTo>
                    <a:pt x="1783393" y="143867"/>
                  </a:lnTo>
                  <a:lnTo>
                    <a:pt x="1743571" y="123395"/>
                  </a:lnTo>
                  <a:lnTo>
                    <a:pt x="1702913" y="104366"/>
                  </a:lnTo>
                  <a:lnTo>
                    <a:pt x="1661453" y="86816"/>
                  </a:lnTo>
                  <a:lnTo>
                    <a:pt x="1619226" y="70776"/>
                  </a:lnTo>
                  <a:lnTo>
                    <a:pt x="1576264" y="56282"/>
                  </a:lnTo>
                  <a:lnTo>
                    <a:pt x="1532601" y="43366"/>
                  </a:lnTo>
                  <a:lnTo>
                    <a:pt x="1488272" y="32063"/>
                  </a:lnTo>
                  <a:lnTo>
                    <a:pt x="1443310" y="22407"/>
                  </a:lnTo>
                  <a:lnTo>
                    <a:pt x="1397748" y="14430"/>
                  </a:lnTo>
                  <a:lnTo>
                    <a:pt x="1351621" y="8167"/>
                  </a:lnTo>
                  <a:lnTo>
                    <a:pt x="1304962" y="3652"/>
                  </a:lnTo>
                  <a:lnTo>
                    <a:pt x="1257804" y="918"/>
                  </a:lnTo>
                  <a:lnTo>
                    <a:pt x="1210182" y="0"/>
                  </a:lnTo>
                  <a:close/>
                </a:path>
              </a:pathLst>
            </a:custGeom>
            <a:solidFill>
              <a:srgbClr val="FCA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079735" y="6088380"/>
              <a:ext cx="4488180" cy="1697989"/>
            </a:xfrm>
            <a:custGeom>
              <a:avLst/>
              <a:gdLst/>
              <a:ahLst/>
              <a:cxnLst/>
              <a:rect l="l" t="t" r="r" b="b"/>
              <a:pathLst>
                <a:path w="4488180" h="1697990">
                  <a:moveTo>
                    <a:pt x="0" y="282956"/>
                  </a:moveTo>
                  <a:lnTo>
                    <a:pt x="3705" y="237074"/>
                  </a:lnTo>
                  <a:lnTo>
                    <a:pt x="14431" y="193543"/>
                  </a:lnTo>
                  <a:lnTo>
                    <a:pt x="31594" y="152948"/>
                  </a:lnTo>
                  <a:lnTo>
                    <a:pt x="54612" y="115872"/>
                  </a:lnTo>
                  <a:lnTo>
                    <a:pt x="82899" y="82899"/>
                  </a:lnTo>
                  <a:lnTo>
                    <a:pt x="115872" y="54612"/>
                  </a:lnTo>
                  <a:lnTo>
                    <a:pt x="152948" y="31594"/>
                  </a:lnTo>
                  <a:lnTo>
                    <a:pt x="193543" y="14431"/>
                  </a:lnTo>
                  <a:lnTo>
                    <a:pt x="237074" y="3705"/>
                  </a:lnTo>
                  <a:lnTo>
                    <a:pt x="282956" y="0"/>
                  </a:lnTo>
                  <a:lnTo>
                    <a:pt x="4205224" y="0"/>
                  </a:lnTo>
                  <a:lnTo>
                    <a:pt x="4251105" y="3705"/>
                  </a:lnTo>
                  <a:lnTo>
                    <a:pt x="4294636" y="14431"/>
                  </a:lnTo>
                  <a:lnTo>
                    <a:pt x="4335231" y="31594"/>
                  </a:lnTo>
                  <a:lnTo>
                    <a:pt x="4372307" y="54612"/>
                  </a:lnTo>
                  <a:lnTo>
                    <a:pt x="4405280" y="82899"/>
                  </a:lnTo>
                  <a:lnTo>
                    <a:pt x="4433567" y="115872"/>
                  </a:lnTo>
                  <a:lnTo>
                    <a:pt x="4456585" y="152948"/>
                  </a:lnTo>
                  <a:lnTo>
                    <a:pt x="4473748" y="193543"/>
                  </a:lnTo>
                  <a:lnTo>
                    <a:pt x="4484474" y="237074"/>
                  </a:lnTo>
                  <a:lnTo>
                    <a:pt x="4488180" y="282956"/>
                  </a:lnTo>
                  <a:lnTo>
                    <a:pt x="4488180" y="1414780"/>
                  </a:lnTo>
                  <a:lnTo>
                    <a:pt x="4484474" y="1460661"/>
                  </a:lnTo>
                  <a:lnTo>
                    <a:pt x="4473748" y="1504192"/>
                  </a:lnTo>
                  <a:lnTo>
                    <a:pt x="4456585" y="1544787"/>
                  </a:lnTo>
                  <a:lnTo>
                    <a:pt x="4433567" y="1581863"/>
                  </a:lnTo>
                  <a:lnTo>
                    <a:pt x="4405280" y="1614836"/>
                  </a:lnTo>
                  <a:lnTo>
                    <a:pt x="4372307" y="1643123"/>
                  </a:lnTo>
                  <a:lnTo>
                    <a:pt x="4335231" y="1666141"/>
                  </a:lnTo>
                  <a:lnTo>
                    <a:pt x="4294636" y="1683304"/>
                  </a:lnTo>
                  <a:lnTo>
                    <a:pt x="4251105" y="1694030"/>
                  </a:lnTo>
                  <a:lnTo>
                    <a:pt x="4205224" y="1697736"/>
                  </a:lnTo>
                  <a:lnTo>
                    <a:pt x="282956" y="1697736"/>
                  </a:lnTo>
                  <a:lnTo>
                    <a:pt x="237074" y="1694030"/>
                  </a:lnTo>
                  <a:lnTo>
                    <a:pt x="193543" y="1683304"/>
                  </a:lnTo>
                  <a:lnTo>
                    <a:pt x="152948" y="1666141"/>
                  </a:lnTo>
                  <a:lnTo>
                    <a:pt x="115872" y="1643123"/>
                  </a:lnTo>
                  <a:lnTo>
                    <a:pt x="82899" y="1614836"/>
                  </a:lnTo>
                  <a:lnTo>
                    <a:pt x="54612" y="1581863"/>
                  </a:lnTo>
                  <a:lnTo>
                    <a:pt x="31594" y="1544787"/>
                  </a:lnTo>
                  <a:lnTo>
                    <a:pt x="14431" y="1504192"/>
                  </a:lnTo>
                  <a:lnTo>
                    <a:pt x="3705" y="1460661"/>
                  </a:lnTo>
                  <a:lnTo>
                    <a:pt x="0" y="1414780"/>
                  </a:lnTo>
                  <a:lnTo>
                    <a:pt x="0" y="282956"/>
                  </a:lnTo>
                  <a:close/>
                </a:path>
              </a:pathLst>
            </a:custGeom>
            <a:ln w="127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28075" y="5695188"/>
              <a:ext cx="2426335" cy="2425065"/>
            </a:xfrm>
            <a:custGeom>
              <a:avLst/>
              <a:gdLst/>
              <a:ahLst/>
              <a:cxnLst/>
              <a:rect l="l" t="t" r="r" b="b"/>
              <a:pathLst>
                <a:path w="2426334" h="2425065">
                  <a:moveTo>
                    <a:pt x="1246885" y="0"/>
                  </a:moveTo>
                  <a:lnTo>
                    <a:pt x="1243281" y="51784"/>
                  </a:lnTo>
                  <a:lnTo>
                    <a:pt x="1237695" y="103130"/>
                  </a:lnTo>
                  <a:lnTo>
                    <a:pt x="1230142" y="153998"/>
                  </a:lnTo>
                  <a:lnTo>
                    <a:pt x="1220639" y="204350"/>
                  </a:lnTo>
                  <a:lnTo>
                    <a:pt x="1209201" y="254148"/>
                  </a:lnTo>
                  <a:lnTo>
                    <a:pt x="1195843" y="303354"/>
                  </a:lnTo>
                  <a:lnTo>
                    <a:pt x="1180582" y="351930"/>
                  </a:lnTo>
                  <a:lnTo>
                    <a:pt x="1163432" y="399837"/>
                  </a:lnTo>
                  <a:lnTo>
                    <a:pt x="1144410" y="447038"/>
                  </a:lnTo>
                  <a:lnTo>
                    <a:pt x="1123531" y="493495"/>
                  </a:lnTo>
                  <a:lnTo>
                    <a:pt x="1100811" y="539168"/>
                  </a:lnTo>
                  <a:lnTo>
                    <a:pt x="1076265" y="584021"/>
                  </a:lnTo>
                  <a:lnTo>
                    <a:pt x="1049908" y="628014"/>
                  </a:lnTo>
                  <a:lnTo>
                    <a:pt x="1088820" y="618535"/>
                  </a:lnTo>
                  <a:lnTo>
                    <a:pt x="1129363" y="611425"/>
                  </a:lnTo>
                  <a:lnTo>
                    <a:pt x="1170977" y="606958"/>
                  </a:lnTo>
                  <a:lnTo>
                    <a:pt x="1213103" y="605409"/>
                  </a:lnTo>
                  <a:lnTo>
                    <a:pt x="1260484" y="607226"/>
                  </a:lnTo>
                  <a:lnTo>
                    <a:pt x="1306852" y="612588"/>
                  </a:lnTo>
                  <a:lnTo>
                    <a:pt x="1352074" y="621363"/>
                  </a:lnTo>
                  <a:lnTo>
                    <a:pt x="1396017" y="633417"/>
                  </a:lnTo>
                  <a:lnTo>
                    <a:pt x="1438548" y="648617"/>
                  </a:lnTo>
                  <a:lnTo>
                    <a:pt x="1479533" y="666829"/>
                  </a:lnTo>
                  <a:lnTo>
                    <a:pt x="1518840" y="687921"/>
                  </a:lnTo>
                  <a:lnTo>
                    <a:pt x="1556334" y="711759"/>
                  </a:lnTo>
                  <a:lnTo>
                    <a:pt x="1591883" y="738210"/>
                  </a:lnTo>
                  <a:lnTo>
                    <a:pt x="1625354" y="767140"/>
                  </a:lnTo>
                  <a:lnTo>
                    <a:pt x="1656613" y="798418"/>
                  </a:lnTo>
                  <a:lnTo>
                    <a:pt x="1685527" y="831908"/>
                  </a:lnTo>
                  <a:lnTo>
                    <a:pt x="1711963" y="867479"/>
                  </a:lnTo>
                  <a:lnTo>
                    <a:pt x="1735788" y="904997"/>
                  </a:lnTo>
                  <a:lnTo>
                    <a:pt x="1756869" y="944328"/>
                  </a:lnTo>
                  <a:lnTo>
                    <a:pt x="1775072" y="985340"/>
                  </a:lnTo>
                  <a:lnTo>
                    <a:pt x="1790264" y="1027899"/>
                  </a:lnTo>
                  <a:lnTo>
                    <a:pt x="1802312" y="1071872"/>
                  </a:lnTo>
                  <a:lnTo>
                    <a:pt x="1811082" y="1117127"/>
                  </a:lnTo>
                  <a:lnTo>
                    <a:pt x="1816442" y="1163528"/>
                  </a:lnTo>
                  <a:lnTo>
                    <a:pt x="1818258" y="1210945"/>
                  </a:lnTo>
                  <a:lnTo>
                    <a:pt x="1816442" y="1258360"/>
                  </a:lnTo>
                  <a:lnTo>
                    <a:pt x="1811082" y="1304759"/>
                  </a:lnTo>
                  <a:lnTo>
                    <a:pt x="1802312" y="1350009"/>
                  </a:lnTo>
                  <a:lnTo>
                    <a:pt x="1790264" y="1393978"/>
                  </a:lnTo>
                  <a:lnTo>
                    <a:pt x="1775072" y="1436531"/>
                  </a:lnTo>
                  <a:lnTo>
                    <a:pt x="1756869" y="1477536"/>
                  </a:lnTo>
                  <a:lnTo>
                    <a:pt x="1735788" y="1516859"/>
                  </a:lnTo>
                  <a:lnTo>
                    <a:pt x="1711963" y="1554369"/>
                  </a:lnTo>
                  <a:lnTo>
                    <a:pt x="1685527" y="1589931"/>
                  </a:lnTo>
                  <a:lnTo>
                    <a:pt x="1656613" y="1623412"/>
                  </a:lnTo>
                  <a:lnTo>
                    <a:pt x="1625354" y="1654680"/>
                  </a:lnTo>
                  <a:lnTo>
                    <a:pt x="1591883" y="1683602"/>
                  </a:lnTo>
                  <a:lnTo>
                    <a:pt x="1556334" y="1710044"/>
                  </a:lnTo>
                  <a:lnTo>
                    <a:pt x="1518840" y="1733874"/>
                  </a:lnTo>
                  <a:lnTo>
                    <a:pt x="1479533" y="1754958"/>
                  </a:lnTo>
                  <a:lnTo>
                    <a:pt x="1438548" y="1773163"/>
                  </a:lnTo>
                  <a:lnTo>
                    <a:pt x="1396017" y="1788357"/>
                  </a:lnTo>
                  <a:lnTo>
                    <a:pt x="1352074" y="1800406"/>
                  </a:lnTo>
                  <a:lnTo>
                    <a:pt x="1306852" y="1809177"/>
                  </a:lnTo>
                  <a:lnTo>
                    <a:pt x="1260484" y="1814537"/>
                  </a:lnTo>
                  <a:lnTo>
                    <a:pt x="1213103" y="1816354"/>
                  </a:lnTo>
                  <a:lnTo>
                    <a:pt x="1165723" y="1814537"/>
                  </a:lnTo>
                  <a:lnTo>
                    <a:pt x="1119355" y="1809177"/>
                  </a:lnTo>
                  <a:lnTo>
                    <a:pt x="1074133" y="1800406"/>
                  </a:lnTo>
                  <a:lnTo>
                    <a:pt x="1030190" y="1788357"/>
                  </a:lnTo>
                  <a:lnTo>
                    <a:pt x="987659" y="1773163"/>
                  </a:lnTo>
                  <a:lnTo>
                    <a:pt x="946674" y="1754958"/>
                  </a:lnTo>
                  <a:lnTo>
                    <a:pt x="907367" y="1733874"/>
                  </a:lnTo>
                  <a:lnTo>
                    <a:pt x="869873" y="1710044"/>
                  </a:lnTo>
                  <a:lnTo>
                    <a:pt x="834324" y="1683602"/>
                  </a:lnTo>
                  <a:lnTo>
                    <a:pt x="800853" y="1654680"/>
                  </a:lnTo>
                  <a:lnTo>
                    <a:pt x="769594" y="1623412"/>
                  </a:lnTo>
                  <a:lnTo>
                    <a:pt x="740680" y="1589931"/>
                  </a:lnTo>
                  <a:lnTo>
                    <a:pt x="714244" y="1554369"/>
                  </a:lnTo>
                  <a:lnTo>
                    <a:pt x="690419" y="1516859"/>
                  </a:lnTo>
                  <a:lnTo>
                    <a:pt x="669338" y="1477536"/>
                  </a:lnTo>
                  <a:lnTo>
                    <a:pt x="651135" y="1436531"/>
                  </a:lnTo>
                  <a:lnTo>
                    <a:pt x="635943" y="1393978"/>
                  </a:lnTo>
                  <a:lnTo>
                    <a:pt x="623895" y="1350009"/>
                  </a:lnTo>
                  <a:lnTo>
                    <a:pt x="615125" y="1304759"/>
                  </a:lnTo>
                  <a:lnTo>
                    <a:pt x="609765" y="1258360"/>
                  </a:lnTo>
                  <a:lnTo>
                    <a:pt x="607949" y="1210945"/>
                  </a:lnTo>
                  <a:lnTo>
                    <a:pt x="610291" y="1156721"/>
                  </a:lnTo>
                  <a:lnTo>
                    <a:pt x="617186" y="1103983"/>
                  </a:lnTo>
                  <a:lnTo>
                    <a:pt x="628435" y="1052893"/>
                  </a:lnTo>
                  <a:lnTo>
                    <a:pt x="643842" y="1003617"/>
                  </a:lnTo>
                  <a:lnTo>
                    <a:pt x="663207" y="956317"/>
                  </a:lnTo>
                  <a:lnTo>
                    <a:pt x="686333" y="911157"/>
                  </a:lnTo>
                  <a:lnTo>
                    <a:pt x="713022" y="868301"/>
                  </a:lnTo>
                  <a:lnTo>
                    <a:pt x="743076" y="827913"/>
                  </a:lnTo>
                  <a:lnTo>
                    <a:pt x="298323" y="414019"/>
                  </a:lnTo>
                  <a:lnTo>
                    <a:pt x="266303" y="452448"/>
                  </a:lnTo>
                  <a:lnTo>
                    <a:pt x="235852" y="492172"/>
                  </a:lnTo>
                  <a:lnTo>
                    <a:pt x="207019" y="533146"/>
                  </a:lnTo>
                  <a:lnTo>
                    <a:pt x="179851" y="575320"/>
                  </a:lnTo>
                  <a:lnTo>
                    <a:pt x="154396" y="618646"/>
                  </a:lnTo>
                  <a:lnTo>
                    <a:pt x="130702" y="663076"/>
                  </a:lnTo>
                  <a:lnTo>
                    <a:pt x="108817" y="708563"/>
                  </a:lnTo>
                  <a:lnTo>
                    <a:pt x="88788" y="755058"/>
                  </a:lnTo>
                  <a:lnTo>
                    <a:pt x="70665" y="802513"/>
                  </a:lnTo>
                  <a:lnTo>
                    <a:pt x="54494" y="850880"/>
                  </a:lnTo>
                  <a:lnTo>
                    <a:pt x="40324" y="900110"/>
                  </a:lnTo>
                  <a:lnTo>
                    <a:pt x="28202" y="950157"/>
                  </a:lnTo>
                  <a:lnTo>
                    <a:pt x="18177" y="1000971"/>
                  </a:lnTo>
                  <a:lnTo>
                    <a:pt x="10296" y="1052505"/>
                  </a:lnTo>
                  <a:lnTo>
                    <a:pt x="4608" y="1104711"/>
                  </a:lnTo>
                  <a:lnTo>
                    <a:pt x="1160" y="1157540"/>
                  </a:lnTo>
                  <a:lnTo>
                    <a:pt x="0" y="1210945"/>
                  </a:lnTo>
                  <a:lnTo>
                    <a:pt x="918" y="1258593"/>
                  </a:lnTo>
                  <a:lnTo>
                    <a:pt x="3650" y="1305778"/>
                  </a:lnTo>
                  <a:lnTo>
                    <a:pt x="8162" y="1352464"/>
                  </a:lnTo>
                  <a:lnTo>
                    <a:pt x="14420" y="1398619"/>
                  </a:lnTo>
                  <a:lnTo>
                    <a:pt x="22391" y="1444207"/>
                  </a:lnTo>
                  <a:lnTo>
                    <a:pt x="32041" y="1489196"/>
                  </a:lnTo>
                  <a:lnTo>
                    <a:pt x="43336" y="1533552"/>
                  </a:lnTo>
                  <a:lnTo>
                    <a:pt x="56243" y="1577241"/>
                  </a:lnTo>
                  <a:lnTo>
                    <a:pt x="70728" y="1620229"/>
                  </a:lnTo>
                  <a:lnTo>
                    <a:pt x="86756" y="1662482"/>
                  </a:lnTo>
                  <a:lnTo>
                    <a:pt x="104295" y="1703967"/>
                  </a:lnTo>
                  <a:lnTo>
                    <a:pt x="123310" y="1744650"/>
                  </a:lnTo>
                  <a:lnTo>
                    <a:pt x="143768" y="1784497"/>
                  </a:lnTo>
                  <a:lnTo>
                    <a:pt x="165636" y="1823475"/>
                  </a:lnTo>
                  <a:lnTo>
                    <a:pt x="188878" y="1861549"/>
                  </a:lnTo>
                  <a:lnTo>
                    <a:pt x="213463" y="1898686"/>
                  </a:lnTo>
                  <a:lnTo>
                    <a:pt x="239355" y="1934852"/>
                  </a:lnTo>
                  <a:lnTo>
                    <a:pt x="266522" y="1970013"/>
                  </a:lnTo>
                  <a:lnTo>
                    <a:pt x="294929" y="2004136"/>
                  </a:lnTo>
                  <a:lnTo>
                    <a:pt x="324543" y="2037187"/>
                  </a:lnTo>
                  <a:lnTo>
                    <a:pt x="355330" y="2069131"/>
                  </a:lnTo>
                  <a:lnTo>
                    <a:pt x="387256" y="2099936"/>
                  </a:lnTo>
                  <a:lnTo>
                    <a:pt x="420288" y="2129567"/>
                  </a:lnTo>
                  <a:lnTo>
                    <a:pt x="454391" y="2157991"/>
                  </a:lnTo>
                  <a:lnTo>
                    <a:pt x="489533" y="2185174"/>
                  </a:lnTo>
                  <a:lnTo>
                    <a:pt x="525680" y="2211082"/>
                  </a:lnTo>
                  <a:lnTo>
                    <a:pt x="562797" y="2235682"/>
                  </a:lnTo>
                  <a:lnTo>
                    <a:pt x="600851" y="2258939"/>
                  </a:lnTo>
                  <a:lnTo>
                    <a:pt x="639808" y="2280820"/>
                  </a:lnTo>
                  <a:lnTo>
                    <a:pt x="679635" y="2301291"/>
                  </a:lnTo>
                  <a:lnTo>
                    <a:pt x="720297" y="2320319"/>
                  </a:lnTo>
                  <a:lnTo>
                    <a:pt x="761762" y="2337869"/>
                  </a:lnTo>
                  <a:lnTo>
                    <a:pt x="803995" y="2353908"/>
                  </a:lnTo>
                  <a:lnTo>
                    <a:pt x="846963" y="2368402"/>
                  </a:lnTo>
                  <a:lnTo>
                    <a:pt x="890631" y="2381317"/>
                  </a:lnTo>
                  <a:lnTo>
                    <a:pt x="934967" y="2392620"/>
                  </a:lnTo>
                  <a:lnTo>
                    <a:pt x="979936" y="2402276"/>
                  </a:lnTo>
                  <a:lnTo>
                    <a:pt x="1025505" y="2410253"/>
                  </a:lnTo>
                  <a:lnTo>
                    <a:pt x="1071640" y="2416516"/>
                  </a:lnTo>
                  <a:lnTo>
                    <a:pt x="1118307" y="2421031"/>
                  </a:lnTo>
                  <a:lnTo>
                    <a:pt x="1165473" y="2423765"/>
                  </a:lnTo>
                  <a:lnTo>
                    <a:pt x="1213103" y="2424684"/>
                  </a:lnTo>
                  <a:lnTo>
                    <a:pt x="1260734" y="2423765"/>
                  </a:lnTo>
                  <a:lnTo>
                    <a:pt x="1307900" y="2421031"/>
                  </a:lnTo>
                  <a:lnTo>
                    <a:pt x="1354567" y="2416516"/>
                  </a:lnTo>
                  <a:lnTo>
                    <a:pt x="1400702" y="2410253"/>
                  </a:lnTo>
                  <a:lnTo>
                    <a:pt x="1446271" y="2402276"/>
                  </a:lnTo>
                  <a:lnTo>
                    <a:pt x="1491240" y="2392620"/>
                  </a:lnTo>
                  <a:lnTo>
                    <a:pt x="1535576" y="2381317"/>
                  </a:lnTo>
                  <a:lnTo>
                    <a:pt x="1579244" y="2368402"/>
                  </a:lnTo>
                  <a:lnTo>
                    <a:pt x="1622212" y="2353908"/>
                  </a:lnTo>
                  <a:lnTo>
                    <a:pt x="1664445" y="2337869"/>
                  </a:lnTo>
                  <a:lnTo>
                    <a:pt x="1705910" y="2320319"/>
                  </a:lnTo>
                  <a:lnTo>
                    <a:pt x="1746572" y="2301291"/>
                  </a:lnTo>
                  <a:lnTo>
                    <a:pt x="1786399" y="2280820"/>
                  </a:lnTo>
                  <a:lnTo>
                    <a:pt x="1825356" y="2258939"/>
                  </a:lnTo>
                  <a:lnTo>
                    <a:pt x="1863410" y="2235682"/>
                  </a:lnTo>
                  <a:lnTo>
                    <a:pt x="1900527" y="2211082"/>
                  </a:lnTo>
                  <a:lnTo>
                    <a:pt x="1936674" y="2185174"/>
                  </a:lnTo>
                  <a:lnTo>
                    <a:pt x="1971816" y="2157991"/>
                  </a:lnTo>
                  <a:lnTo>
                    <a:pt x="2005919" y="2129567"/>
                  </a:lnTo>
                  <a:lnTo>
                    <a:pt x="2038951" y="2099936"/>
                  </a:lnTo>
                  <a:lnTo>
                    <a:pt x="2070877" y="2069131"/>
                  </a:lnTo>
                  <a:lnTo>
                    <a:pt x="2101664" y="2037187"/>
                  </a:lnTo>
                  <a:lnTo>
                    <a:pt x="2131278" y="2004136"/>
                  </a:lnTo>
                  <a:lnTo>
                    <a:pt x="2159685" y="1970013"/>
                  </a:lnTo>
                  <a:lnTo>
                    <a:pt x="2186852" y="1934852"/>
                  </a:lnTo>
                  <a:lnTo>
                    <a:pt x="2212744" y="1898686"/>
                  </a:lnTo>
                  <a:lnTo>
                    <a:pt x="2237329" y="1861549"/>
                  </a:lnTo>
                  <a:lnTo>
                    <a:pt x="2260571" y="1823475"/>
                  </a:lnTo>
                  <a:lnTo>
                    <a:pt x="2282439" y="1784497"/>
                  </a:lnTo>
                  <a:lnTo>
                    <a:pt x="2302897" y="1744650"/>
                  </a:lnTo>
                  <a:lnTo>
                    <a:pt x="2321912" y="1703967"/>
                  </a:lnTo>
                  <a:lnTo>
                    <a:pt x="2339451" y="1662482"/>
                  </a:lnTo>
                  <a:lnTo>
                    <a:pt x="2355479" y="1620229"/>
                  </a:lnTo>
                  <a:lnTo>
                    <a:pt x="2369964" y="1577241"/>
                  </a:lnTo>
                  <a:lnTo>
                    <a:pt x="2382871" y="1533552"/>
                  </a:lnTo>
                  <a:lnTo>
                    <a:pt x="2394166" y="1489196"/>
                  </a:lnTo>
                  <a:lnTo>
                    <a:pt x="2403816" y="1444207"/>
                  </a:lnTo>
                  <a:lnTo>
                    <a:pt x="2411787" y="1398619"/>
                  </a:lnTo>
                  <a:lnTo>
                    <a:pt x="2418045" y="1352464"/>
                  </a:lnTo>
                  <a:lnTo>
                    <a:pt x="2422557" y="1305778"/>
                  </a:lnTo>
                  <a:lnTo>
                    <a:pt x="2425289" y="1258593"/>
                  </a:lnTo>
                  <a:lnTo>
                    <a:pt x="2426207" y="1210945"/>
                  </a:lnTo>
                  <a:lnTo>
                    <a:pt x="2425274" y="1162952"/>
                  </a:lnTo>
                  <a:lnTo>
                    <a:pt x="2422497" y="1115436"/>
                  </a:lnTo>
                  <a:lnTo>
                    <a:pt x="2417911" y="1068431"/>
                  </a:lnTo>
                  <a:lnTo>
                    <a:pt x="2411551" y="1021971"/>
                  </a:lnTo>
                  <a:lnTo>
                    <a:pt x="2403451" y="976091"/>
                  </a:lnTo>
                  <a:lnTo>
                    <a:pt x="2393647" y="930825"/>
                  </a:lnTo>
                  <a:lnTo>
                    <a:pt x="2382173" y="886208"/>
                  </a:lnTo>
                  <a:lnTo>
                    <a:pt x="2369064" y="842273"/>
                  </a:lnTo>
                  <a:lnTo>
                    <a:pt x="2354355" y="799055"/>
                  </a:lnTo>
                  <a:lnTo>
                    <a:pt x="2338081" y="756588"/>
                  </a:lnTo>
                  <a:lnTo>
                    <a:pt x="2320275" y="714907"/>
                  </a:lnTo>
                  <a:lnTo>
                    <a:pt x="2300974" y="674046"/>
                  </a:lnTo>
                  <a:lnTo>
                    <a:pt x="2280212" y="634039"/>
                  </a:lnTo>
                  <a:lnTo>
                    <a:pt x="2258024" y="594921"/>
                  </a:lnTo>
                  <a:lnTo>
                    <a:pt x="2234444" y="556725"/>
                  </a:lnTo>
                  <a:lnTo>
                    <a:pt x="2209507" y="519487"/>
                  </a:lnTo>
                  <a:lnTo>
                    <a:pt x="2183248" y="483240"/>
                  </a:lnTo>
                  <a:lnTo>
                    <a:pt x="2155702" y="448019"/>
                  </a:lnTo>
                  <a:lnTo>
                    <a:pt x="2126904" y="413858"/>
                  </a:lnTo>
                  <a:lnTo>
                    <a:pt x="2096888" y="380792"/>
                  </a:lnTo>
                  <a:lnTo>
                    <a:pt x="2065689" y="348854"/>
                  </a:lnTo>
                  <a:lnTo>
                    <a:pt x="2033342" y="318080"/>
                  </a:lnTo>
                  <a:lnTo>
                    <a:pt x="1999882" y="288503"/>
                  </a:lnTo>
                  <a:lnTo>
                    <a:pt x="1965344" y="260158"/>
                  </a:lnTo>
                  <a:lnTo>
                    <a:pt x="1929762" y="233079"/>
                  </a:lnTo>
                  <a:lnTo>
                    <a:pt x="1893170" y="207300"/>
                  </a:lnTo>
                  <a:lnTo>
                    <a:pt x="1855605" y="182856"/>
                  </a:lnTo>
                  <a:lnTo>
                    <a:pt x="1817101" y="159781"/>
                  </a:lnTo>
                  <a:lnTo>
                    <a:pt x="1777691" y="138109"/>
                  </a:lnTo>
                  <a:lnTo>
                    <a:pt x="1737412" y="117875"/>
                  </a:lnTo>
                  <a:lnTo>
                    <a:pt x="1696298" y="99113"/>
                  </a:lnTo>
                  <a:lnTo>
                    <a:pt x="1654384" y="81857"/>
                  </a:lnTo>
                  <a:lnTo>
                    <a:pt x="1611705" y="66141"/>
                  </a:lnTo>
                  <a:lnTo>
                    <a:pt x="1568294" y="52001"/>
                  </a:lnTo>
                  <a:lnTo>
                    <a:pt x="1524188" y="39470"/>
                  </a:lnTo>
                  <a:lnTo>
                    <a:pt x="1479421" y="28583"/>
                  </a:lnTo>
                  <a:lnTo>
                    <a:pt x="1434027" y="19373"/>
                  </a:lnTo>
                  <a:lnTo>
                    <a:pt x="1388042" y="11875"/>
                  </a:lnTo>
                  <a:lnTo>
                    <a:pt x="1341500" y="6125"/>
                  </a:lnTo>
                  <a:lnTo>
                    <a:pt x="1294436" y="2154"/>
                  </a:lnTo>
                  <a:lnTo>
                    <a:pt x="1246885" y="0"/>
                  </a:lnTo>
                  <a:close/>
                </a:path>
              </a:pathLst>
            </a:custGeom>
            <a:solidFill>
              <a:srgbClr val="FCB3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099310" y="6276873"/>
            <a:ext cx="3232785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860" algn="just">
              <a:lnSpc>
                <a:spcPct val="114100"/>
              </a:lnSpc>
              <a:spcBef>
                <a:spcPts val="100"/>
              </a:spcBef>
            </a:pP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cl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en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ap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ser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ice 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must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registered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with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autho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iza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ion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ser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21628" y="3152927"/>
            <a:ext cx="3412490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14100"/>
              </a:lnSpc>
              <a:spcBef>
                <a:spcPts val="100"/>
              </a:spcBef>
            </a:pP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Regis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ion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als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vides 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client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ID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secret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key.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790935" y="6162573"/>
            <a:ext cx="3646804" cy="1555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540" algn="ctr">
              <a:lnSpc>
                <a:spcPct val="114100"/>
              </a:lnSpc>
              <a:spcBef>
                <a:spcPts val="100"/>
              </a:spcBef>
            </a:pP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Auth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uses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Ja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aScript 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Object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Notation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(JSON)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Lucida Sans Unicode"/>
                <a:cs typeface="Lucida Sans Unicode"/>
              </a:rPr>
              <a:t>Web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Token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(JW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T)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ma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for 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claims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data.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25084" y="3022092"/>
            <a:ext cx="5039995" cy="5041900"/>
            <a:chOff x="5625084" y="3022092"/>
            <a:chExt cx="5039995" cy="5041900"/>
          </a:xfrm>
        </p:grpSpPr>
        <p:sp>
          <p:nvSpPr>
            <p:cNvPr id="3" name="object 3"/>
            <p:cNvSpPr/>
            <p:nvPr/>
          </p:nvSpPr>
          <p:spPr>
            <a:xfrm>
              <a:off x="5625084" y="3022092"/>
              <a:ext cx="5039995" cy="5041900"/>
            </a:xfrm>
            <a:custGeom>
              <a:avLst/>
              <a:gdLst/>
              <a:ahLst/>
              <a:cxnLst/>
              <a:rect l="l" t="t" r="r" b="b"/>
              <a:pathLst>
                <a:path w="5039995" h="5041900">
                  <a:moveTo>
                    <a:pt x="2519934" y="0"/>
                  </a:moveTo>
                  <a:lnTo>
                    <a:pt x="2471495" y="456"/>
                  </a:lnTo>
                  <a:lnTo>
                    <a:pt x="2423279" y="1820"/>
                  </a:lnTo>
                  <a:lnTo>
                    <a:pt x="2375292" y="4083"/>
                  </a:lnTo>
                  <a:lnTo>
                    <a:pt x="2327544" y="7237"/>
                  </a:lnTo>
                  <a:lnTo>
                    <a:pt x="2280042" y="11273"/>
                  </a:lnTo>
                  <a:lnTo>
                    <a:pt x="2232795" y="16185"/>
                  </a:lnTo>
                  <a:lnTo>
                    <a:pt x="2185810" y="21963"/>
                  </a:lnTo>
                  <a:lnTo>
                    <a:pt x="2139096" y="28600"/>
                  </a:lnTo>
                  <a:lnTo>
                    <a:pt x="2092660" y="36087"/>
                  </a:lnTo>
                  <a:lnTo>
                    <a:pt x="2046512" y="44415"/>
                  </a:lnTo>
                  <a:lnTo>
                    <a:pt x="2000660" y="53578"/>
                  </a:lnTo>
                  <a:lnTo>
                    <a:pt x="1955110" y="63567"/>
                  </a:lnTo>
                  <a:lnTo>
                    <a:pt x="1909873" y="74373"/>
                  </a:lnTo>
                  <a:lnTo>
                    <a:pt x="1864955" y="85989"/>
                  </a:lnTo>
                  <a:lnTo>
                    <a:pt x="1820364" y="98406"/>
                  </a:lnTo>
                  <a:lnTo>
                    <a:pt x="1776110" y="111616"/>
                  </a:lnTo>
                  <a:lnTo>
                    <a:pt x="1732201" y="125611"/>
                  </a:lnTo>
                  <a:lnTo>
                    <a:pt x="1688643" y="140383"/>
                  </a:lnTo>
                  <a:lnTo>
                    <a:pt x="1645446" y="155923"/>
                  </a:lnTo>
                  <a:lnTo>
                    <a:pt x="1602618" y="172224"/>
                  </a:lnTo>
                  <a:lnTo>
                    <a:pt x="1560167" y="189278"/>
                  </a:lnTo>
                  <a:lnTo>
                    <a:pt x="1518100" y="207075"/>
                  </a:lnTo>
                  <a:lnTo>
                    <a:pt x="1476427" y="225609"/>
                  </a:lnTo>
                  <a:lnTo>
                    <a:pt x="1435155" y="244870"/>
                  </a:lnTo>
                  <a:lnTo>
                    <a:pt x="1394293" y="264851"/>
                  </a:lnTo>
                  <a:lnTo>
                    <a:pt x="1353848" y="285544"/>
                  </a:lnTo>
                  <a:lnTo>
                    <a:pt x="1313829" y="306940"/>
                  </a:lnTo>
                  <a:lnTo>
                    <a:pt x="1274244" y="329031"/>
                  </a:lnTo>
                  <a:lnTo>
                    <a:pt x="1235101" y="351810"/>
                  </a:lnTo>
                  <a:lnTo>
                    <a:pt x="1196408" y="375267"/>
                  </a:lnTo>
                  <a:lnTo>
                    <a:pt x="1158174" y="399395"/>
                  </a:lnTo>
                  <a:lnTo>
                    <a:pt x="1120407" y="424186"/>
                  </a:lnTo>
                  <a:lnTo>
                    <a:pt x="1083114" y="449631"/>
                  </a:lnTo>
                  <a:lnTo>
                    <a:pt x="1046304" y="475723"/>
                  </a:lnTo>
                  <a:lnTo>
                    <a:pt x="1009985" y="502452"/>
                  </a:lnTo>
                  <a:lnTo>
                    <a:pt x="974165" y="529812"/>
                  </a:lnTo>
                  <a:lnTo>
                    <a:pt x="938853" y="557793"/>
                  </a:lnTo>
                  <a:lnTo>
                    <a:pt x="904057" y="586388"/>
                  </a:lnTo>
                  <a:lnTo>
                    <a:pt x="869784" y="615589"/>
                  </a:lnTo>
                  <a:lnTo>
                    <a:pt x="836042" y="645386"/>
                  </a:lnTo>
                  <a:lnTo>
                    <a:pt x="802841" y="675773"/>
                  </a:lnTo>
                  <a:lnTo>
                    <a:pt x="770188" y="706741"/>
                  </a:lnTo>
                  <a:lnTo>
                    <a:pt x="738092" y="738282"/>
                  </a:lnTo>
                  <a:lnTo>
                    <a:pt x="706560" y="770388"/>
                  </a:lnTo>
                  <a:lnTo>
                    <a:pt x="675600" y="803050"/>
                  </a:lnTo>
                  <a:lnTo>
                    <a:pt x="645222" y="836260"/>
                  </a:lnTo>
                  <a:lnTo>
                    <a:pt x="615432" y="870011"/>
                  </a:lnTo>
                  <a:lnTo>
                    <a:pt x="586239" y="904294"/>
                  </a:lnTo>
                  <a:lnTo>
                    <a:pt x="557652" y="939101"/>
                  </a:lnTo>
                  <a:lnTo>
                    <a:pt x="529678" y="974423"/>
                  </a:lnTo>
                  <a:lnTo>
                    <a:pt x="502326" y="1010253"/>
                  </a:lnTo>
                  <a:lnTo>
                    <a:pt x="475604" y="1046583"/>
                  </a:lnTo>
                  <a:lnTo>
                    <a:pt x="449519" y="1083403"/>
                  </a:lnTo>
                  <a:lnTo>
                    <a:pt x="424081" y="1120707"/>
                  </a:lnTo>
                  <a:lnTo>
                    <a:pt x="399296" y="1158486"/>
                  </a:lnTo>
                  <a:lnTo>
                    <a:pt x="375175" y="1196732"/>
                  </a:lnTo>
                  <a:lnTo>
                    <a:pt x="351723" y="1235436"/>
                  </a:lnTo>
                  <a:lnTo>
                    <a:pt x="328951" y="1274591"/>
                  </a:lnTo>
                  <a:lnTo>
                    <a:pt x="306865" y="1314188"/>
                  </a:lnTo>
                  <a:lnTo>
                    <a:pt x="285474" y="1354219"/>
                  </a:lnTo>
                  <a:lnTo>
                    <a:pt x="264787" y="1394676"/>
                  </a:lnTo>
                  <a:lnTo>
                    <a:pt x="244811" y="1435551"/>
                  </a:lnTo>
                  <a:lnTo>
                    <a:pt x="225554" y="1476836"/>
                  </a:lnTo>
                  <a:lnTo>
                    <a:pt x="207025" y="1518522"/>
                  </a:lnTo>
                  <a:lnTo>
                    <a:pt x="189232" y="1560602"/>
                  </a:lnTo>
                  <a:lnTo>
                    <a:pt x="172183" y="1603067"/>
                  </a:lnTo>
                  <a:lnTo>
                    <a:pt x="155886" y="1645909"/>
                  </a:lnTo>
                  <a:lnTo>
                    <a:pt x="140349" y="1689120"/>
                  </a:lnTo>
                  <a:lnTo>
                    <a:pt x="125581" y="1732691"/>
                  </a:lnTo>
                  <a:lnTo>
                    <a:pt x="111589" y="1776615"/>
                  </a:lnTo>
                  <a:lnTo>
                    <a:pt x="98382" y="1820884"/>
                  </a:lnTo>
                  <a:lnTo>
                    <a:pt x="85968" y="1865489"/>
                  </a:lnTo>
                  <a:lnTo>
                    <a:pt x="74356" y="1910422"/>
                  </a:lnTo>
                  <a:lnTo>
                    <a:pt x="63552" y="1955675"/>
                  </a:lnTo>
                  <a:lnTo>
                    <a:pt x="53566" y="2001239"/>
                  </a:lnTo>
                  <a:lnTo>
                    <a:pt x="44405" y="2047108"/>
                  </a:lnTo>
                  <a:lnTo>
                    <a:pt x="36078" y="2093271"/>
                  </a:lnTo>
                  <a:lnTo>
                    <a:pt x="28593" y="2139722"/>
                  </a:lnTo>
                  <a:lnTo>
                    <a:pt x="21958" y="2186453"/>
                  </a:lnTo>
                  <a:lnTo>
                    <a:pt x="16181" y="2233454"/>
                  </a:lnTo>
                  <a:lnTo>
                    <a:pt x="11271" y="2280718"/>
                  </a:lnTo>
                  <a:lnTo>
                    <a:pt x="7235" y="2328237"/>
                  </a:lnTo>
                  <a:lnTo>
                    <a:pt x="4082" y="2376002"/>
                  </a:lnTo>
                  <a:lnTo>
                    <a:pt x="1819" y="2424006"/>
                  </a:lnTo>
                  <a:lnTo>
                    <a:pt x="456" y="2472240"/>
                  </a:lnTo>
                  <a:lnTo>
                    <a:pt x="0" y="2520696"/>
                  </a:lnTo>
                  <a:lnTo>
                    <a:pt x="456" y="2569151"/>
                  </a:lnTo>
                  <a:lnTo>
                    <a:pt x="1819" y="2617385"/>
                  </a:lnTo>
                  <a:lnTo>
                    <a:pt x="4082" y="2665389"/>
                  </a:lnTo>
                  <a:lnTo>
                    <a:pt x="7235" y="2713154"/>
                  </a:lnTo>
                  <a:lnTo>
                    <a:pt x="11271" y="2760673"/>
                  </a:lnTo>
                  <a:lnTo>
                    <a:pt x="16181" y="2807937"/>
                  </a:lnTo>
                  <a:lnTo>
                    <a:pt x="21958" y="2854938"/>
                  </a:lnTo>
                  <a:lnTo>
                    <a:pt x="28593" y="2901669"/>
                  </a:lnTo>
                  <a:lnTo>
                    <a:pt x="36078" y="2948120"/>
                  </a:lnTo>
                  <a:lnTo>
                    <a:pt x="44405" y="2994283"/>
                  </a:lnTo>
                  <a:lnTo>
                    <a:pt x="53566" y="3040152"/>
                  </a:lnTo>
                  <a:lnTo>
                    <a:pt x="63552" y="3085716"/>
                  </a:lnTo>
                  <a:lnTo>
                    <a:pt x="74356" y="3130969"/>
                  </a:lnTo>
                  <a:lnTo>
                    <a:pt x="85968" y="3175902"/>
                  </a:lnTo>
                  <a:lnTo>
                    <a:pt x="98382" y="3220507"/>
                  </a:lnTo>
                  <a:lnTo>
                    <a:pt x="111589" y="3264776"/>
                  </a:lnTo>
                  <a:lnTo>
                    <a:pt x="125581" y="3308700"/>
                  </a:lnTo>
                  <a:lnTo>
                    <a:pt x="140349" y="3352271"/>
                  </a:lnTo>
                  <a:lnTo>
                    <a:pt x="155886" y="3395482"/>
                  </a:lnTo>
                  <a:lnTo>
                    <a:pt x="172183" y="3438324"/>
                  </a:lnTo>
                  <a:lnTo>
                    <a:pt x="189232" y="3480789"/>
                  </a:lnTo>
                  <a:lnTo>
                    <a:pt x="207025" y="3522869"/>
                  </a:lnTo>
                  <a:lnTo>
                    <a:pt x="225554" y="3564555"/>
                  </a:lnTo>
                  <a:lnTo>
                    <a:pt x="244811" y="3605840"/>
                  </a:lnTo>
                  <a:lnTo>
                    <a:pt x="264787" y="3646715"/>
                  </a:lnTo>
                  <a:lnTo>
                    <a:pt x="285474" y="3687172"/>
                  </a:lnTo>
                  <a:lnTo>
                    <a:pt x="306865" y="3727203"/>
                  </a:lnTo>
                  <a:lnTo>
                    <a:pt x="328951" y="3766800"/>
                  </a:lnTo>
                  <a:lnTo>
                    <a:pt x="351723" y="3805955"/>
                  </a:lnTo>
                  <a:lnTo>
                    <a:pt x="375175" y="3844659"/>
                  </a:lnTo>
                  <a:lnTo>
                    <a:pt x="399296" y="3882905"/>
                  </a:lnTo>
                  <a:lnTo>
                    <a:pt x="424081" y="3920684"/>
                  </a:lnTo>
                  <a:lnTo>
                    <a:pt x="449519" y="3957988"/>
                  </a:lnTo>
                  <a:lnTo>
                    <a:pt x="475604" y="3994808"/>
                  </a:lnTo>
                  <a:lnTo>
                    <a:pt x="502326" y="4031138"/>
                  </a:lnTo>
                  <a:lnTo>
                    <a:pt x="529678" y="4066968"/>
                  </a:lnTo>
                  <a:lnTo>
                    <a:pt x="557652" y="4102290"/>
                  </a:lnTo>
                  <a:lnTo>
                    <a:pt x="586239" y="4137097"/>
                  </a:lnTo>
                  <a:lnTo>
                    <a:pt x="615432" y="4171380"/>
                  </a:lnTo>
                  <a:lnTo>
                    <a:pt x="645222" y="4205131"/>
                  </a:lnTo>
                  <a:lnTo>
                    <a:pt x="675600" y="4238341"/>
                  </a:lnTo>
                  <a:lnTo>
                    <a:pt x="706560" y="4271003"/>
                  </a:lnTo>
                  <a:lnTo>
                    <a:pt x="738092" y="4303109"/>
                  </a:lnTo>
                  <a:lnTo>
                    <a:pt x="770188" y="4334650"/>
                  </a:lnTo>
                  <a:lnTo>
                    <a:pt x="802841" y="4365618"/>
                  </a:lnTo>
                  <a:lnTo>
                    <a:pt x="836042" y="4396005"/>
                  </a:lnTo>
                  <a:lnTo>
                    <a:pt x="869784" y="4425802"/>
                  </a:lnTo>
                  <a:lnTo>
                    <a:pt x="904057" y="4455003"/>
                  </a:lnTo>
                  <a:lnTo>
                    <a:pt x="938853" y="4483598"/>
                  </a:lnTo>
                  <a:lnTo>
                    <a:pt x="974165" y="4511579"/>
                  </a:lnTo>
                  <a:lnTo>
                    <a:pt x="1009985" y="4538939"/>
                  </a:lnTo>
                  <a:lnTo>
                    <a:pt x="1046304" y="4565668"/>
                  </a:lnTo>
                  <a:lnTo>
                    <a:pt x="1083114" y="4591760"/>
                  </a:lnTo>
                  <a:lnTo>
                    <a:pt x="1120407" y="4617205"/>
                  </a:lnTo>
                  <a:lnTo>
                    <a:pt x="1158174" y="4641996"/>
                  </a:lnTo>
                  <a:lnTo>
                    <a:pt x="1196408" y="4666124"/>
                  </a:lnTo>
                  <a:lnTo>
                    <a:pt x="1235101" y="4689581"/>
                  </a:lnTo>
                  <a:lnTo>
                    <a:pt x="1274244" y="4712360"/>
                  </a:lnTo>
                  <a:lnTo>
                    <a:pt x="1313829" y="4734451"/>
                  </a:lnTo>
                  <a:lnTo>
                    <a:pt x="1353848" y="4755847"/>
                  </a:lnTo>
                  <a:lnTo>
                    <a:pt x="1394293" y="4776540"/>
                  </a:lnTo>
                  <a:lnTo>
                    <a:pt x="1435155" y="4796521"/>
                  </a:lnTo>
                  <a:lnTo>
                    <a:pt x="1476427" y="4815782"/>
                  </a:lnTo>
                  <a:lnTo>
                    <a:pt x="1518100" y="4834316"/>
                  </a:lnTo>
                  <a:lnTo>
                    <a:pt x="1560167" y="4852113"/>
                  </a:lnTo>
                  <a:lnTo>
                    <a:pt x="1602618" y="4869167"/>
                  </a:lnTo>
                  <a:lnTo>
                    <a:pt x="1645446" y="4885468"/>
                  </a:lnTo>
                  <a:lnTo>
                    <a:pt x="1688643" y="4901008"/>
                  </a:lnTo>
                  <a:lnTo>
                    <a:pt x="1732201" y="4915780"/>
                  </a:lnTo>
                  <a:lnTo>
                    <a:pt x="1776110" y="4929775"/>
                  </a:lnTo>
                  <a:lnTo>
                    <a:pt x="1820364" y="4942985"/>
                  </a:lnTo>
                  <a:lnTo>
                    <a:pt x="1864955" y="4955402"/>
                  </a:lnTo>
                  <a:lnTo>
                    <a:pt x="1909873" y="4967018"/>
                  </a:lnTo>
                  <a:lnTo>
                    <a:pt x="1955110" y="4977824"/>
                  </a:lnTo>
                  <a:lnTo>
                    <a:pt x="2000660" y="4987813"/>
                  </a:lnTo>
                  <a:lnTo>
                    <a:pt x="2046512" y="4996976"/>
                  </a:lnTo>
                  <a:lnTo>
                    <a:pt x="2092660" y="5005304"/>
                  </a:lnTo>
                  <a:lnTo>
                    <a:pt x="2139096" y="5012791"/>
                  </a:lnTo>
                  <a:lnTo>
                    <a:pt x="2185810" y="5019428"/>
                  </a:lnTo>
                  <a:lnTo>
                    <a:pt x="2232795" y="5025206"/>
                  </a:lnTo>
                  <a:lnTo>
                    <a:pt x="2280042" y="5030118"/>
                  </a:lnTo>
                  <a:lnTo>
                    <a:pt x="2327544" y="5034154"/>
                  </a:lnTo>
                  <a:lnTo>
                    <a:pt x="2375292" y="5037308"/>
                  </a:lnTo>
                  <a:lnTo>
                    <a:pt x="2423279" y="5039571"/>
                  </a:lnTo>
                  <a:lnTo>
                    <a:pt x="2471495" y="5040935"/>
                  </a:lnTo>
                  <a:lnTo>
                    <a:pt x="2519934" y="5041392"/>
                  </a:lnTo>
                  <a:lnTo>
                    <a:pt x="2568372" y="5040935"/>
                  </a:lnTo>
                  <a:lnTo>
                    <a:pt x="2616588" y="5039571"/>
                  </a:lnTo>
                  <a:lnTo>
                    <a:pt x="2664575" y="5037308"/>
                  </a:lnTo>
                  <a:lnTo>
                    <a:pt x="2712323" y="5034154"/>
                  </a:lnTo>
                  <a:lnTo>
                    <a:pt x="2759825" y="5030118"/>
                  </a:lnTo>
                  <a:lnTo>
                    <a:pt x="2807072" y="5025206"/>
                  </a:lnTo>
                  <a:lnTo>
                    <a:pt x="2854057" y="5019428"/>
                  </a:lnTo>
                  <a:lnTo>
                    <a:pt x="2900771" y="5012791"/>
                  </a:lnTo>
                  <a:lnTo>
                    <a:pt x="2947207" y="5005304"/>
                  </a:lnTo>
                  <a:lnTo>
                    <a:pt x="2993355" y="4996976"/>
                  </a:lnTo>
                  <a:lnTo>
                    <a:pt x="3039207" y="4987813"/>
                  </a:lnTo>
                  <a:lnTo>
                    <a:pt x="3084757" y="4977824"/>
                  </a:lnTo>
                  <a:lnTo>
                    <a:pt x="3129994" y="4967018"/>
                  </a:lnTo>
                  <a:lnTo>
                    <a:pt x="3174912" y="4955402"/>
                  </a:lnTo>
                  <a:lnTo>
                    <a:pt x="3219503" y="4942985"/>
                  </a:lnTo>
                  <a:lnTo>
                    <a:pt x="3263757" y="4929775"/>
                  </a:lnTo>
                  <a:lnTo>
                    <a:pt x="3307666" y="4915780"/>
                  </a:lnTo>
                  <a:lnTo>
                    <a:pt x="3351224" y="4901008"/>
                  </a:lnTo>
                  <a:lnTo>
                    <a:pt x="3394421" y="4885468"/>
                  </a:lnTo>
                  <a:lnTo>
                    <a:pt x="3437249" y="4869167"/>
                  </a:lnTo>
                  <a:lnTo>
                    <a:pt x="3479700" y="4852113"/>
                  </a:lnTo>
                  <a:lnTo>
                    <a:pt x="3521767" y="4834316"/>
                  </a:lnTo>
                  <a:lnTo>
                    <a:pt x="3563440" y="4815782"/>
                  </a:lnTo>
                  <a:lnTo>
                    <a:pt x="3604712" y="4796521"/>
                  </a:lnTo>
                  <a:lnTo>
                    <a:pt x="3645574" y="4776540"/>
                  </a:lnTo>
                  <a:lnTo>
                    <a:pt x="3686019" y="4755847"/>
                  </a:lnTo>
                  <a:lnTo>
                    <a:pt x="3726038" y="4734451"/>
                  </a:lnTo>
                  <a:lnTo>
                    <a:pt x="3765623" y="4712360"/>
                  </a:lnTo>
                  <a:lnTo>
                    <a:pt x="3804766" y="4689581"/>
                  </a:lnTo>
                  <a:lnTo>
                    <a:pt x="3843459" y="4666124"/>
                  </a:lnTo>
                  <a:lnTo>
                    <a:pt x="3881693" y="4641996"/>
                  </a:lnTo>
                  <a:lnTo>
                    <a:pt x="3919460" y="4617205"/>
                  </a:lnTo>
                  <a:lnTo>
                    <a:pt x="3956753" y="4591760"/>
                  </a:lnTo>
                  <a:lnTo>
                    <a:pt x="3993563" y="4565668"/>
                  </a:lnTo>
                  <a:lnTo>
                    <a:pt x="4029882" y="4538939"/>
                  </a:lnTo>
                  <a:lnTo>
                    <a:pt x="4065702" y="4511579"/>
                  </a:lnTo>
                  <a:lnTo>
                    <a:pt x="4101014" y="4483598"/>
                  </a:lnTo>
                  <a:lnTo>
                    <a:pt x="4135810" y="4455003"/>
                  </a:lnTo>
                  <a:lnTo>
                    <a:pt x="4170083" y="4425802"/>
                  </a:lnTo>
                  <a:lnTo>
                    <a:pt x="4203825" y="4396005"/>
                  </a:lnTo>
                  <a:lnTo>
                    <a:pt x="4237026" y="4365618"/>
                  </a:lnTo>
                  <a:lnTo>
                    <a:pt x="4269679" y="4334650"/>
                  </a:lnTo>
                  <a:lnTo>
                    <a:pt x="4301775" y="4303109"/>
                  </a:lnTo>
                  <a:lnTo>
                    <a:pt x="4333307" y="4271003"/>
                  </a:lnTo>
                  <a:lnTo>
                    <a:pt x="4364267" y="4238341"/>
                  </a:lnTo>
                  <a:lnTo>
                    <a:pt x="4394645" y="4205131"/>
                  </a:lnTo>
                  <a:lnTo>
                    <a:pt x="4424435" y="4171380"/>
                  </a:lnTo>
                  <a:lnTo>
                    <a:pt x="4453628" y="4137097"/>
                  </a:lnTo>
                  <a:lnTo>
                    <a:pt x="4482215" y="4102290"/>
                  </a:lnTo>
                  <a:lnTo>
                    <a:pt x="4510189" y="4066968"/>
                  </a:lnTo>
                  <a:lnTo>
                    <a:pt x="4537541" y="4031138"/>
                  </a:lnTo>
                  <a:lnTo>
                    <a:pt x="4564263" y="3994808"/>
                  </a:lnTo>
                  <a:lnTo>
                    <a:pt x="4590348" y="3957988"/>
                  </a:lnTo>
                  <a:lnTo>
                    <a:pt x="4615786" y="3920684"/>
                  </a:lnTo>
                  <a:lnTo>
                    <a:pt x="4640571" y="3882905"/>
                  </a:lnTo>
                  <a:lnTo>
                    <a:pt x="4664692" y="3844659"/>
                  </a:lnTo>
                  <a:lnTo>
                    <a:pt x="4688144" y="3805955"/>
                  </a:lnTo>
                  <a:lnTo>
                    <a:pt x="4710916" y="3766800"/>
                  </a:lnTo>
                  <a:lnTo>
                    <a:pt x="4733002" y="3727203"/>
                  </a:lnTo>
                  <a:lnTo>
                    <a:pt x="4754393" y="3687172"/>
                  </a:lnTo>
                  <a:lnTo>
                    <a:pt x="4775080" y="3646715"/>
                  </a:lnTo>
                  <a:lnTo>
                    <a:pt x="4795056" y="3605840"/>
                  </a:lnTo>
                  <a:lnTo>
                    <a:pt x="4814313" y="3564555"/>
                  </a:lnTo>
                  <a:lnTo>
                    <a:pt x="4832842" y="3522869"/>
                  </a:lnTo>
                  <a:lnTo>
                    <a:pt x="4850635" y="3480789"/>
                  </a:lnTo>
                  <a:lnTo>
                    <a:pt x="4867684" y="3438324"/>
                  </a:lnTo>
                  <a:lnTo>
                    <a:pt x="4883981" y="3395482"/>
                  </a:lnTo>
                  <a:lnTo>
                    <a:pt x="4899518" y="3352271"/>
                  </a:lnTo>
                  <a:lnTo>
                    <a:pt x="4914286" y="3308700"/>
                  </a:lnTo>
                  <a:lnTo>
                    <a:pt x="4928278" y="3264776"/>
                  </a:lnTo>
                  <a:lnTo>
                    <a:pt x="4941485" y="3220507"/>
                  </a:lnTo>
                  <a:lnTo>
                    <a:pt x="4953899" y="3175902"/>
                  </a:lnTo>
                  <a:lnTo>
                    <a:pt x="4965511" y="3130969"/>
                  </a:lnTo>
                  <a:lnTo>
                    <a:pt x="4976315" y="3085716"/>
                  </a:lnTo>
                  <a:lnTo>
                    <a:pt x="4986301" y="3040152"/>
                  </a:lnTo>
                  <a:lnTo>
                    <a:pt x="4995462" y="2994283"/>
                  </a:lnTo>
                  <a:lnTo>
                    <a:pt x="5003789" y="2948120"/>
                  </a:lnTo>
                  <a:lnTo>
                    <a:pt x="5011274" y="2901669"/>
                  </a:lnTo>
                  <a:lnTo>
                    <a:pt x="5017909" y="2854938"/>
                  </a:lnTo>
                  <a:lnTo>
                    <a:pt x="5023686" y="2807937"/>
                  </a:lnTo>
                  <a:lnTo>
                    <a:pt x="5028596" y="2760673"/>
                  </a:lnTo>
                  <a:lnTo>
                    <a:pt x="5032632" y="2713154"/>
                  </a:lnTo>
                  <a:lnTo>
                    <a:pt x="5035785" y="2665389"/>
                  </a:lnTo>
                  <a:lnTo>
                    <a:pt x="5038048" y="2617385"/>
                  </a:lnTo>
                  <a:lnTo>
                    <a:pt x="5039411" y="2569151"/>
                  </a:lnTo>
                  <a:lnTo>
                    <a:pt x="5039868" y="2520696"/>
                  </a:lnTo>
                  <a:lnTo>
                    <a:pt x="5039411" y="2472240"/>
                  </a:lnTo>
                  <a:lnTo>
                    <a:pt x="5038048" y="2424006"/>
                  </a:lnTo>
                  <a:lnTo>
                    <a:pt x="5035785" y="2376002"/>
                  </a:lnTo>
                  <a:lnTo>
                    <a:pt x="5032632" y="2328237"/>
                  </a:lnTo>
                  <a:lnTo>
                    <a:pt x="5028596" y="2280718"/>
                  </a:lnTo>
                  <a:lnTo>
                    <a:pt x="5023686" y="2233454"/>
                  </a:lnTo>
                  <a:lnTo>
                    <a:pt x="5017909" y="2186453"/>
                  </a:lnTo>
                  <a:lnTo>
                    <a:pt x="5011274" y="2139722"/>
                  </a:lnTo>
                  <a:lnTo>
                    <a:pt x="5003789" y="2093271"/>
                  </a:lnTo>
                  <a:lnTo>
                    <a:pt x="4995462" y="2047108"/>
                  </a:lnTo>
                  <a:lnTo>
                    <a:pt x="4986301" y="2001239"/>
                  </a:lnTo>
                  <a:lnTo>
                    <a:pt x="4976315" y="1955675"/>
                  </a:lnTo>
                  <a:lnTo>
                    <a:pt x="4965511" y="1910422"/>
                  </a:lnTo>
                  <a:lnTo>
                    <a:pt x="4953899" y="1865489"/>
                  </a:lnTo>
                  <a:lnTo>
                    <a:pt x="4941485" y="1820884"/>
                  </a:lnTo>
                  <a:lnTo>
                    <a:pt x="4928278" y="1776615"/>
                  </a:lnTo>
                  <a:lnTo>
                    <a:pt x="4914286" y="1732691"/>
                  </a:lnTo>
                  <a:lnTo>
                    <a:pt x="4899518" y="1689120"/>
                  </a:lnTo>
                  <a:lnTo>
                    <a:pt x="4883981" y="1645909"/>
                  </a:lnTo>
                  <a:lnTo>
                    <a:pt x="4867684" y="1603067"/>
                  </a:lnTo>
                  <a:lnTo>
                    <a:pt x="4850635" y="1560602"/>
                  </a:lnTo>
                  <a:lnTo>
                    <a:pt x="4832842" y="1518522"/>
                  </a:lnTo>
                  <a:lnTo>
                    <a:pt x="4814313" y="1476836"/>
                  </a:lnTo>
                  <a:lnTo>
                    <a:pt x="4795056" y="1435551"/>
                  </a:lnTo>
                  <a:lnTo>
                    <a:pt x="4775080" y="1394676"/>
                  </a:lnTo>
                  <a:lnTo>
                    <a:pt x="4754393" y="1354219"/>
                  </a:lnTo>
                  <a:lnTo>
                    <a:pt x="4733002" y="1314188"/>
                  </a:lnTo>
                  <a:lnTo>
                    <a:pt x="4710916" y="1274591"/>
                  </a:lnTo>
                  <a:lnTo>
                    <a:pt x="4688144" y="1235436"/>
                  </a:lnTo>
                  <a:lnTo>
                    <a:pt x="4664692" y="1196732"/>
                  </a:lnTo>
                  <a:lnTo>
                    <a:pt x="4640571" y="1158486"/>
                  </a:lnTo>
                  <a:lnTo>
                    <a:pt x="4615786" y="1120707"/>
                  </a:lnTo>
                  <a:lnTo>
                    <a:pt x="4590348" y="1083403"/>
                  </a:lnTo>
                  <a:lnTo>
                    <a:pt x="4564263" y="1046583"/>
                  </a:lnTo>
                  <a:lnTo>
                    <a:pt x="4537541" y="1010253"/>
                  </a:lnTo>
                  <a:lnTo>
                    <a:pt x="4510189" y="974423"/>
                  </a:lnTo>
                  <a:lnTo>
                    <a:pt x="4482215" y="939101"/>
                  </a:lnTo>
                  <a:lnTo>
                    <a:pt x="4453628" y="904294"/>
                  </a:lnTo>
                  <a:lnTo>
                    <a:pt x="4424435" y="870011"/>
                  </a:lnTo>
                  <a:lnTo>
                    <a:pt x="4394645" y="836260"/>
                  </a:lnTo>
                  <a:lnTo>
                    <a:pt x="4364267" y="803050"/>
                  </a:lnTo>
                  <a:lnTo>
                    <a:pt x="4333307" y="770388"/>
                  </a:lnTo>
                  <a:lnTo>
                    <a:pt x="4301775" y="738282"/>
                  </a:lnTo>
                  <a:lnTo>
                    <a:pt x="4269679" y="706741"/>
                  </a:lnTo>
                  <a:lnTo>
                    <a:pt x="4237026" y="675773"/>
                  </a:lnTo>
                  <a:lnTo>
                    <a:pt x="4203825" y="645386"/>
                  </a:lnTo>
                  <a:lnTo>
                    <a:pt x="4170083" y="615589"/>
                  </a:lnTo>
                  <a:lnTo>
                    <a:pt x="4135810" y="586388"/>
                  </a:lnTo>
                  <a:lnTo>
                    <a:pt x="4101014" y="557793"/>
                  </a:lnTo>
                  <a:lnTo>
                    <a:pt x="4065702" y="529812"/>
                  </a:lnTo>
                  <a:lnTo>
                    <a:pt x="4029882" y="502452"/>
                  </a:lnTo>
                  <a:lnTo>
                    <a:pt x="3993563" y="475723"/>
                  </a:lnTo>
                  <a:lnTo>
                    <a:pt x="3956753" y="449631"/>
                  </a:lnTo>
                  <a:lnTo>
                    <a:pt x="3919460" y="424186"/>
                  </a:lnTo>
                  <a:lnTo>
                    <a:pt x="3881693" y="399395"/>
                  </a:lnTo>
                  <a:lnTo>
                    <a:pt x="3843459" y="375267"/>
                  </a:lnTo>
                  <a:lnTo>
                    <a:pt x="3804766" y="351810"/>
                  </a:lnTo>
                  <a:lnTo>
                    <a:pt x="3765623" y="329031"/>
                  </a:lnTo>
                  <a:lnTo>
                    <a:pt x="3726038" y="306940"/>
                  </a:lnTo>
                  <a:lnTo>
                    <a:pt x="3686019" y="285544"/>
                  </a:lnTo>
                  <a:lnTo>
                    <a:pt x="3645574" y="264851"/>
                  </a:lnTo>
                  <a:lnTo>
                    <a:pt x="3604712" y="244870"/>
                  </a:lnTo>
                  <a:lnTo>
                    <a:pt x="3563440" y="225609"/>
                  </a:lnTo>
                  <a:lnTo>
                    <a:pt x="3521767" y="207075"/>
                  </a:lnTo>
                  <a:lnTo>
                    <a:pt x="3479700" y="189278"/>
                  </a:lnTo>
                  <a:lnTo>
                    <a:pt x="3437249" y="172224"/>
                  </a:lnTo>
                  <a:lnTo>
                    <a:pt x="3394421" y="155923"/>
                  </a:lnTo>
                  <a:lnTo>
                    <a:pt x="3351224" y="140383"/>
                  </a:lnTo>
                  <a:lnTo>
                    <a:pt x="3307666" y="125611"/>
                  </a:lnTo>
                  <a:lnTo>
                    <a:pt x="3263757" y="111616"/>
                  </a:lnTo>
                  <a:lnTo>
                    <a:pt x="3219503" y="98406"/>
                  </a:lnTo>
                  <a:lnTo>
                    <a:pt x="3174912" y="85989"/>
                  </a:lnTo>
                  <a:lnTo>
                    <a:pt x="3129994" y="74373"/>
                  </a:lnTo>
                  <a:lnTo>
                    <a:pt x="3084757" y="63567"/>
                  </a:lnTo>
                  <a:lnTo>
                    <a:pt x="3039207" y="53578"/>
                  </a:lnTo>
                  <a:lnTo>
                    <a:pt x="2993355" y="44415"/>
                  </a:lnTo>
                  <a:lnTo>
                    <a:pt x="2947207" y="36087"/>
                  </a:lnTo>
                  <a:lnTo>
                    <a:pt x="2900771" y="28600"/>
                  </a:lnTo>
                  <a:lnTo>
                    <a:pt x="2854057" y="21963"/>
                  </a:lnTo>
                  <a:lnTo>
                    <a:pt x="2807072" y="16185"/>
                  </a:lnTo>
                  <a:lnTo>
                    <a:pt x="2759825" y="11273"/>
                  </a:lnTo>
                  <a:lnTo>
                    <a:pt x="2712323" y="7237"/>
                  </a:lnTo>
                  <a:lnTo>
                    <a:pt x="2664575" y="4083"/>
                  </a:lnTo>
                  <a:lnTo>
                    <a:pt x="2616588" y="1820"/>
                  </a:lnTo>
                  <a:lnTo>
                    <a:pt x="2568372" y="456"/>
                  </a:lnTo>
                  <a:lnTo>
                    <a:pt x="251993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9712" y="4253484"/>
              <a:ext cx="2577083" cy="257860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74611" y="306451"/>
            <a:ext cx="29070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0" dirty="0">
                <a:solidFill>
                  <a:srgbClr val="3E3E3E"/>
                </a:solidFill>
              </a:rPr>
              <a:t>OpenID</a:t>
            </a:r>
            <a:r>
              <a:rPr spc="-165" dirty="0">
                <a:solidFill>
                  <a:srgbClr val="3E3E3E"/>
                </a:solidFill>
              </a:rPr>
              <a:t> </a:t>
            </a:r>
            <a:r>
              <a:rPr spc="95" dirty="0">
                <a:solidFill>
                  <a:srgbClr val="3E3E3E"/>
                </a:solidFill>
              </a:rPr>
              <a:t>Connect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1155" y="760476"/>
            <a:ext cx="3887724" cy="36575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22526" y="1882292"/>
            <a:ext cx="1281811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70400" marR="5080" indent="-4458335">
              <a:lnSpc>
                <a:spcPct val="114999"/>
              </a:lnSpc>
              <a:spcBef>
                <a:spcPts val="100"/>
              </a:spcBef>
            </a:pP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Open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OIDC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authentication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protocol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implemented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subset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OAuth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flows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with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precisely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defined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token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fields.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03042" y="4258436"/>
            <a:ext cx="61887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latin typeface="Arial"/>
                <a:cs typeface="Arial"/>
              </a:rPr>
              <a:t>Domain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-50" dirty="0">
                <a:latin typeface="Arial"/>
                <a:cs typeface="Arial"/>
              </a:rPr>
              <a:t>2: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Architecture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and</a:t>
            </a:r>
            <a:r>
              <a:rPr spc="-6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Design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80" y="306451"/>
            <a:ext cx="2428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Block</a:t>
            </a:r>
            <a:r>
              <a:rPr spc="-10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" dirty="0">
                <a:solidFill>
                  <a:srgbClr val="3E3E3E"/>
                </a:solidFill>
                <a:latin typeface="Arial"/>
                <a:cs typeface="Arial"/>
              </a:rPr>
              <a:t>Ciphers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46372" y="1933193"/>
            <a:ext cx="87610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block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cipher,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plaintext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divided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into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smaller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blocks.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also: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2240" y="760476"/>
            <a:ext cx="3272027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083305" y="3673094"/>
            <a:ext cx="1605915" cy="947419"/>
            <a:chOff x="3083305" y="3673094"/>
            <a:chExt cx="1605915" cy="947419"/>
          </a:xfrm>
        </p:grpSpPr>
        <p:sp>
          <p:nvSpPr>
            <p:cNvPr id="6" name="object 6"/>
            <p:cNvSpPr/>
            <p:nvPr/>
          </p:nvSpPr>
          <p:spPr>
            <a:xfrm>
              <a:off x="4026408" y="4142231"/>
              <a:ext cx="657860" cy="5080"/>
            </a:xfrm>
            <a:custGeom>
              <a:avLst/>
              <a:gdLst/>
              <a:ahLst/>
              <a:cxnLst/>
              <a:rect l="l" t="t" r="r" b="b"/>
              <a:pathLst>
                <a:path w="657860" h="5079">
                  <a:moveTo>
                    <a:pt x="0" y="4825"/>
                  </a:moveTo>
                  <a:lnTo>
                    <a:pt x="657859" y="0"/>
                  </a:lnTo>
                </a:path>
              </a:pathLst>
            </a:custGeom>
            <a:ln w="9524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96005" y="3685794"/>
              <a:ext cx="931544" cy="922019"/>
            </a:xfrm>
            <a:custGeom>
              <a:avLst/>
              <a:gdLst/>
              <a:ahLst/>
              <a:cxnLst/>
              <a:rect l="l" t="t" r="r" b="b"/>
              <a:pathLst>
                <a:path w="931545" h="922020">
                  <a:moveTo>
                    <a:pt x="465581" y="0"/>
                  </a:moveTo>
                  <a:lnTo>
                    <a:pt x="417972" y="2379"/>
                  </a:lnTo>
                  <a:lnTo>
                    <a:pt x="371739" y="9365"/>
                  </a:lnTo>
                  <a:lnTo>
                    <a:pt x="327116" y="20723"/>
                  </a:lnTo>
                  <a:lnTo>
                    <a:pt x="284339" y="36224"/>
                  </a:lnTo>
                  <a:lnTo>
                    <a:pt x="243639" y="55636"/>
                  </a:lnTo>
                  <a:lnTo>
                    <a:pt x="205252" y="78726"/>
                  </a:lnTo>
                  <a:lnTo>
                    <a:pt x="169411" y="105263"/>
                  </a:lnTo>
                  <a:lnTo>
                    <a:pt x="136350" y="135016"/>
                  </a:lnTo>
                  <a:lnTo>
                    <a:pt x="106302" y="167753"/>
                  </a:lnTo>
                  <a:lnTo>
                    <a:pt x="79503" y="203243"/>
                  </a:lnTo>
                  <a:lnTo>
                    <a:pt x="56184" y="241253"/>
                  </a:lnTo>
                  <a:lnTo>
                    <a:pt x="36581" y="281553"/>
                  </a:lnTo>
                  <a:lnTo>
                    <a:pt x="20928" y="323909"/>
                  </a:lnTo>
                  <a:lnTo>
                    <a:pt x="9457" y="368092"/>
                  </a:lnTo>
                  <a:lnTo>
                    <a:pt x="2403" y="413870"/>
                  </a:lnTo>
                  <a:lnTo>
                    <a:pt x="0" y="461009"/>
                  </a:lnTo>
                  <a:lnTo>
                    <a:pt x="2403" y="508149"/>
                  </a:lnTo>
                  <a:lnTo>
                    <a:pt x="9457" y="553927"/>
                  </a:lnTo>
                  <a:lnTo>
                    <a:pt x="20928" y="598110"/>
                  </a:lnTo>
                  <a:lnTo>
                    <a:pt x="36581" y="640466"/>
                  </a:lnTo>
                  <a:lnTo>
                    <a:pt x="56184" y="680766"/>
                  </a:lnTo>
                  <a:lnTo>
                    <a:pt x="79503" y="718776"/>
                  </a:lnTo>
                  <a:lnTo>
                    <a:pt x="106302" y="754266"/>
                  </a:lnTo>
                  <a:lnTo>
                    <a:pt x="136350" y="787003"/>
                  </a:lnTo>
                  <a:lnTo>
                    <a:pt x="169411" y="816756"/>
                  </a:lnTo>
                  <a:lnTo>
                    <a:pt x="205252" y="843293"/>
                  </a:lnTo>
                  <a:lnTo>
                    <a:pt x="243639" y="866383"/>
                  </a:lnTo>
                  <a:lnTo>
                    <a:pt x="284339" y="885795"/>
                  </a:lnTo>
                  <a:lnTo>
                    <a:pt x="327116" y="901296"/>
                  </a:lnTo>
                  <a:lnTo>
                    <a:pt x="371739" y="912654"/>
                  </a:lnTo>
                  <a:lnTo>
                    <a:pt x="417972" y="919640"/>
                  </a:lnTo>
                  <a:lnTo>
                    <a:pt x="465581" y="922019"/>
                  </a:lnTo>
                  <a:lnTo>
                    <a:pt x="513191" y="919640"/>
                  </a:lnTo>
                  <a:lnTo>
                    <a:pt x="559424" y="912654"/>
                  </a:lnTo>
                  <a:lnTo>
                    <a:pt x="604047" y="901296"/>
                  </a:lnTo>
                  <a:lnTo>
                    <a:pt x="646824" y="885795"/>
                  </a:lnTo>
                  <a:lnTo>
                    <a:pt x="687524" y="866383"/>
                  </a:lnTo>
                  <a:lnTo>
                    <a:pt x="725911" y="843293"/>
                  </a:lnTo>
                  <a:lnTo>
                    <a:pt x="761752" y="816756"/>
                  </a:lnTo>
                  <a:lnTo>
                    <a:pt x="794813" y="787003"/>
                  </a:lnTo>
                  <a:lnTo>
                    <a:pt x="824861" y="754266"/>
                  </a:lnTo>
                  <a:lnTo>
                    <a:pt x="851660" y="718776"/>
                  </a:lnTo>
                  <a:lnTo>
                    <a:pt x="874979" y="680766"/>
                  </a:lnTo>
                  <a:lnTo>
                    <a:pt x="894582" y="640466"/>
                  </a:lnTo>
                  <a:lnTo>
                    <a:pt x="910235" y="598110"/>
                  </a:lnTo>
                  <a:lnTo>
                    <a:pt x="921706" y="553927"/>
                  </a:lnTo>
                  <a:lnTo>
                    <a:pt x="928760" y="508149"/>
                  </a:lnTo>
                  <a:lnTo>
                    <a:pt x="931164" y="461009"/>
                  </a:lnTo>
                  <a:lnTo>
                    <a:pt x="928760" y="413870"/>
                  </a:lnTo>
                  <a:lnTo>
                    <a:pt x="921706" y="368092"/>
                  </a:lnTo>
                  <a:lnTo>
                    <a:pt x="910235" y="323909"/>
                  </a:lnTo>
                  <a:lnTo>
                    <a:pt x="894582" y="281553"/>
                  </a:lnTo>
                  <a:lnTo>
                    <a:pt x="874979" y="241253"/>
                  </a:lnTo>
                  <a:lnTo>
                    <a:pt x="851660" y="203243"/>
                  </a:lnTo>
                  <a:lnTo>
                    <a:pt x="824861" y="167753"/>
                  </a:lnTo>
                  <a:lnTo>
                    <a:pt x="794813" y="135016"/>
                  </a:lnTo>
                  <a:lnTo>
                    <a:pt x="761752" y="105263"/>
                  </a:lnTo>
                  <a:lnTo>
                    <a:pt x="725911" y="78726"/>
                  </a:lnTo>
                  <a:lnTo>
                    <a:pt x="687524" y="55636"/>
                  </a:lnTo>
                  <a:lnTo>
                    <a:pt x="646824" y="36224"/>
                  </a:lnTo>
                  <a:lnTo>
                    <a:pt x="604047" y="20723"/>
                  </a:lnTo>
                  <a:lnTo>
                    <a:pt x="559424" y="9365"/>
                  </a:lnTo>
                  <a:lnTo>
                    <a:pt x="513191" y="2379"/>
                  </a:lnTo>
                  <a:lnTo>
                    <a:pt x="465581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96005" y="3685794"/>
              <a:ext cx="931544" cy="922019"/>
            </a:xfrm>
            <a:custGeom>
              <a:avLst/>
              <a:gdLst/>
              <a:ahLst/>
              <a:cxnLst/>
              <a:rect l="l" t="t" r="r" b="b"/>
              <a:pathLst>
                <a:path w="931545" h="922020">
                  <a:moveTo>
                    <a:pt x="0" y="461009"/>
                  </a:moveTo>
                  <a:lnTo>
                    <a:pt x="2403" y="413870"/>
                  </a:lnTo>
                  <a:lnTo>
                    <a:pt x="9457" y="368092"/>
                  </a:lnTo>
                  <a:lnTo>
                    <a:pt x="20928" y="323909"/>
                  </a:lnTo>
                  <a:lnTo>
                    <a:pt x="36581" y="281553"/>
                  </a:lnTo>
                  <a:lnTo>
                    <a:pt x="56184" y="241253"/>
                  </a:lnTo>
                  <a:lnTo>
                    <a:pt x="79503" y="203243"/>
                  </a:lnTo>
                  <a:lnTo>
                    <a:pt x="106302" y="167753"/>
                  </a:lnTo>
                  <a:lnTo>
                    <a:pt x="136350" y="135016"/>
                  </a:lnTo>
                  <a:lnTo>
                    <a:pt x="169411" y="105263"/>
                  </a:lnTo>
                  <a:lnTo>
                    <a:pt x="205252" y="78726"/>
                  </a:lnTo>
                  <a:lnTo>
                    <a:pt x="243639" y="55636"/>
                  </a:lnTo>
                  <a:lnTo>
                    <a:pt x="284339" y="36224"/>
                  </a:lnTo>
                  <a:lnTo>
                    <a:pt x="327116" y="20723"/>
                  </a:lnTo>
                  <a:lnTo>
                    <a:pt x="371739" y="9365"/>
                  </a:lnTo>
                  <a:lnTo>
                    <a:pt x="417972" y="2379"/>
                  </a:lnTo>
                  <a:lnTo>
                    <a:pt x="465581" y="0"/>
                  </a:lnTo>
                  <a:lnTo>
                    <a:pt x="513191" y="2379"/>
                  </a:lnTo>
                  <a:lnTo>
                    <a:pt x="559424" y="9365"/>
                  </a:lnTo>
                  <a:lnTo>
                    <a:pt x="604047" y="20723"/>
                  </a:lnTo>
                  <a:lnTo>
                    <a:pt x="646824" y="36224"/>
                  </a:lnTo>
                  <a:lnTo>
                    <a:pt x="687524" y="55636"/>
                  </a:lnTo>
                  <a:lnTo>
                    <a:pt x="725911" y="78726"/>
                  </a:lnTo>
                  <a:lnTo>
                    <a:pt x="761752" y="105263"/>
                  </a:lnTo>
                  <a:lnTo>
                    <a:pt x="794813" y="135016"/>
                  </a:lnTo>
                  <a:lnTo>
                    <a:pt x="824861" y="167753"/>
                  </a:lnTo>
                  <a:lnTo>
                    <a:pt x="851660" y="203243"/>
                  </a:lnTo>
                  <a:lnTo>
                    <a:pt x="874979" y="241253"/>
                  </a:lnTo>
                  <a:lnTo>
                    <a:pt x="894582" y="281553"/>
                  </a:lnTo>
                  <a:lnTo>
                    <a:pt x="910235" y="323909"/>
                  </a:lnTo>
                  <a:lnTo>
                    <a:pt x="921706" y="368092"/>
                  </a:lnTo>
                  <a:lnTo>
                    <a:pt x="928760" y="413870"/>
                  </a:lnTo>
                  <a:lnTo>
                    <a:pt x="931164" y="461009"/>
                  </a:lnTo>
                  <a:lnTo>
                    <a:pt x="928760" y="508149"/>
                  </a:lnTo>
                  <a:lnTo>
                    <a:pt x="921706" y="553927"/>
                  </a:lnTo>
                  <a:lnTo>
                    <a:pt x="910235" y="598110"/>
                  </a:lnTo>
                  <a:lnTo>
                    <a:pt x="894582" y="640466"/>
                  </a:lnTo>
                  <a:lnTo>
                    <a:pt x="874979" y="680766"/>
                  </a:lnTo>
                  <a:lnTo>
                    <a:pt x="851660" y="718776"/>
                  </a:lnTo>
                  <a:lnTo>
                    <a:pt x="824861" y="754266"/>
                  </a:lnTo>
                  <a:lnTo>
                    <a:pt x="794813" y="787003"/>
                  </a:lnTo>
                  <a:lnTo>
                    <a:pt x="761752" y="816756"/>
                  </a:lnTo>
                  <a:lnTo>
                    <a:pt x="725911" y="843293"/>
                  </a:lnTo>
                  <a:lnTo>
                    <a:pt x="687524" y="866383"/>
                  </a:lnTo>
                  <a:lnTo>
                    <a:pt x="646824" y="885795"/>
                  </a:lnTo>
                  <a:lnTo>
                    <a:pt x="604047" y="901296"/>
                  </a:lnTo>
                  <a:lnTo>
                    <a:pt x="559424" y="912654"/>
                  </a:lnTo>
                  <a:lnTo>
                    <a:pt x="513191" y="919640"/>
                  </a:lnTo>
                  <a:lnTo>
                    <a:pt x="465581" y="922019"/>
                  </a:lnTo>
                  <a:lnTo>
                    <a:pt x="417972" y="919640"/>
                  </a:lnTo>
                  <a:lnTo>
                    <a:pt x="371739" y="912654"/>
                  </a:lnTo>
                  <a:lnTo>
                    <a:pt x="327116" y="901296"/>
                  </a:lnTo>
                  <a:lnTo>
                    <a:pt x="284339" y="885795"/>
                  </a:lnTo>
                  <a:lnTo>
                    <a:pt x="243639" y="866383"/>
                  </a:lnTo>
                  <a:lnTo>
                    <a:pt x="205252" y="843293"/>
                  </a:lnTo>
                  <a:lnTo>
                    <a:pt x="169411" y="816756"/>
                  </a:lnTo>
                  <a:lnTo>
                    <a:pt x="136350" y="787003"/>
                  </a:lnTo>
                  <a:lnTo>
                    <a:pt x="106302" y="754266"/>
                  </a:lnTo>
                  <a:lnTo>
                    <a:pt x="79503" y="718776"/>
                  </a:lnTo>
                  <a:lnTo>
                    <a:pt x="56184" y="680766"/>
                  </a:lnTo>
                  <a:lnTo>
                    <a:pt x="36581" y="640466"/>
                  </a:lnTo>
                  <a:lnTo>
                    <a:pt x="20928" y="598110"/>
                  </a:lnTo>
                  <a:lnTo>
                    <a:pt x="9457" y="553927"/>
                  </a:lnTo>
                  <a:lnTo>
                    <a:pt x="2403" y="508149"/>
                  </a:lnTo>
                  <a:lnTo>
                    <a:pt x="0" y="461009"/>
                  </a:lnTo>
                  <a:close/>
                </a:path>
              </a:pathLst>
            </a:custGeom>
            <a:ln w="254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389121" y="3953002"/>
            <a:ext cx="342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15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84776" y="3902964"/>
            <a:ext cx="8784590" cy="477520"/>
          </a:xfrm>
          <a:custGeom>
            <a:avLst/>
            <a:gdLst/>
            <a:ahLst/>
            <a:cxnLst/>
            <a:rect l="l" t="t" r="r" b="b"/>
            <a:pathLst>
              <a:path w="8784590" h="477520">
                <a:moveTo>
                  <a:pt x="0" y="79501"/>
                </a:moveTo>
                <a:lnTo>
                  <a:pt x="6242" y="48541"/>
                </a:lnTo>
                <a:lnTo>
                  <a:pt x="23272" y="23272"/>
                </a:lnTo>
                <a:lnTo>
                  <a:pt x="48541" y="6242"/>
                </a:lnTo>
                <a:lnTo>
                  <a:pt x="79501" y="0"/>
                </a:lnTo>
                <a:lnTo>
                  <a:pt x="8704834" y="0"/>
                </a:lnTo>
                <a:lnTo>
                  <a:pt x="8735794" y="6242"/>
                </a:lnTo>
                <a:lnTo>
                  <a:pt x="8761063" y="23272"/>
                </a:lnTo>
                <a:lnTo>
                  <a:pt x="8778093" y="48541"/>
                </a:lnTo>
                <a:lnTo>
                  <a:pt x="8784336" y="79501"/>
                </a:lnTo>
                <a:lnTo>
                  <a:pt x="8784336" y="397510"/>
                </a:lnTo>
                <a:lnTo>
                  <a:pt x="8778093" y="428470"/>
                </a:lnTo>
                <a:lnTo>
                  <a:pt x="8761063" y="453739"/>
                </a:lnTo>
                <a:lnTo>
                  <a:pt x="8735794" y="470769"/>
                </a:lnTo>
                <a:lnTo>
                  <a:pt x="8704834" y="477012"/>
                </a:lnTo>
                <a:lnTo>
                  <a:pt x="79501" y="477012"/>
                </a:lnTo>
                <a:lnTo>
                  <a:pt x="48541" y="470769"/>
                </a:lnTo>
                <a:lnTo>
                  <a:pt x="23272" y="453739"/>
                </a:lnTo>
                <a:lnTo>
                  <a:pt x="6242" y="428470"/>
                </a:lnTo>
                <a:lnTo>
                  <a:pt x="0" y="397510"/>
                </a:lnTo>
                <a:lnTo>
                  <a:pt x="0" y="79501"/>
                </a:lnTo>
                <a:close/>
              </a:path>
            </a:pathLst>
          </a:custGeom>
          <a:ln w="9525">
            <a:solidFill>
              <a:srgbClr val="3940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787010" y="3948176"/>
            <a:ext cx="83299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Creates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equal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size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blocks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required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uses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padding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97605" y="6012434"/>
            <a:ext cx="1491615" cy="949325"/>
            <a:chOff x="3197605" y="6012434"/>
            <a:chExt cx="1491615" cy="949325"/>
          </a:xfrm>
        </p:grpSpPr>
        <p:sp>
          <p:nvSpPr>
            <p:cNvPr id="13" name="object 13"/>
            <p:cNvSpPr/>
            <p:nvPr/>
          </p:nvSpPr>
          <p:spPr>
            <a:xfrm>
              <a:off x="4139183" y="6481572"/>
              <a:ext cx="544830" cy="5080"/>
            </a:xfrm>
            <a:custGeom>
              <a:avLst/>
              <a:gdLst/>
              <a:ahLst/>
              <a:cxnLst/>
              <a:rect l="l" t="t" r="r" b="b"/>
              <a:pathLst>
                <a:path w="544829" h="5079">
                  <a:moveTo>
                    <a:pt x="0" y="4825"/>
                  </a:moveTo>
                  <a:lnTo>
                    <a:pt x="544829" y="0"/>
                  </a:lnTo>
                </a:path>
              </a:pathLst>
            </a:custGeom>
            <a:ln w="9525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10305" y="6025134"/>
              <a:ext cx="929640" cy="923925"/>
            </a:xfrm>
            <a:custGeom>
              <a:avLst/>
              <a:gdLst/>
              <a:ahLst/>
              <a:cxnLst/>
              <a:rect l="l" t="t" r="r" b="b"/>
              <a:pathLst>
                <a:path w="929639" h="923925">
                  <a:moveTo>
                    <a:pt x="464819" y="0"/>
                  </a:moveTo>
                  <a:lnTo>
                    <a:pt x="417302" y="2384"/>
                  </a:lnTo>
                  <a:lnTo>
                    <a:pt x="371155" y="9382"/>
                  </a:lnTo>
                  <a:lnTo>
                    <a:pt x="326613" y="20761"/>
                  </a:lnTo>
                  <a:lnTo>
                    <a:pt x="283910" y="36290"/>
                  </a:lnTo>
                  <a:lnTo>
                    <a:pt x="243279" y="55736"/>
                  </a:lnTo>
                  <a:lnTo>
                    <a:pt x="204954" y="78867"/>
                  </a:lnTo>
                  <a:lnTo>
                    <a:pt x="169170" y="105450"/>
                  </a:lnTo>
                  <a:lnTo>
                    <a:pt x="136159" y="135255"/>
                  </a:lnTo>
                  <a:lnTo>
                    <a:pt x="106157" y="168047"/>
                  </a:lnTo>
                  <a:lnTo>
                    <a:pt x="79396" y="203596"/>
                  </a:lnTo>
                  <a:lnTo>
                    <a:pt x="56110" y="241670"/>
                  </a:lnTo>
                  <a:lnTo>
                    <a:pt x="36534" y="282035"/>
                  </a:lnTo>
                  <a:lnTo>
                    <a:pt x="20901" y="324460"/>
                  </a:lnTo>
                  <a:lnTo>
                    <a:pt x="9445" y="368712"/>
                  </a:lnTo>
                  <a:lnTo>
                    <a:pt x="2400" y="414560"/>
                  </a:lnTo>
                  <a:lnTo>
                    <a:pt x="0" y="461772"/>
                  </a:lnTo>
                  <a:lnTo>
                    <a:pt x="2400" y="508983"/>
                  </a:lnTo>
                  <a:lnTo>
                    <a:pt x="9445" y="554831"/>
                  </a:lnTo>
                  <a:lnTo>
                    <a:pt x="20901" y="599083"/>
                  </a:lnTo>
                  <a:lnTo>
                    <a:pt x="36534" y="641508"/>
                  </a:lnTo>
                  <a:lnTo>
                    <a:pt x="56110" y="681873"/>
                  </a:lnTo>
                  <a:lnTo>
                    <a:pt x="79396" y="719947"/>
                  </a:lnTo>
                  <a:lnTo>
                    <a:pt x="106157" y="755496"/>
                  </a:lnTo>
                  <a:lnTo>
                    <a:pt x="136159" y="788289"/>
                  </a:lnTo>
                  <a:lnTo>
                    <a:pt x="169170" y="818093"/>
                  </a:lnTo>
                  <a:lnTo>
                    <a:pt x="204954" y="844677"/>
                  </a:lnTo>
                  <a:lnTo>
                    <a:pt x="243279" y="867807"/>
                  </a:lnTo>
                  <a:lnTo>
                    <a:pt x="283910" y="887253"/>
                  </a:lnTo>
                  <a:lnTo>
                    <a:pt x="326613" y="902782"/>
                  </a:lnTo>
                  <a:lnTo>
                    <a:pt x="371155" y="914161"/>
                  </a:lnTo>
                  <a:lnTo>
                    <a:pt x="417302" y="921159"/>
                  </a:lnTo>
                  <a:lnTo>
                    <a:pt x="464819" y="923544"/>
                  </a:lnTo>
                  <a:lnTo>
                    <a:pt x="512337" y="921159"/>
                  </a:lnTo>
                  <a:lnTo>
                    <a:pt x="558484" y="914161"/>
                  </a:lnTo>
                  <a:lnTo>
                    <a:pt x="603026" y="902782"/>
                  </a:lnTo>
                  <a:lnTo>
                    <a:pt x="645729" y="887253"/>
                  </a:lnTo>
                  <a:lnTo>
                    <a:pt x="686360" y="867807"/>
                  </a:lnTo>
                  <a:lnTo>
                    <a:pt x="724685" y="844677"/>
                  </a:lnTo>
                  <a:lnTo>
                    <a:pt x="760469" y="818093"/>
                  </a:lnTo>
                  <a:lnTo>
                    <a:pt x="793480" y="788289"/>
                  </a:lnTo>
                  <a:lnTo>
                    <a:pt x="823482" y="755496"/>
                  </a:lnTo>
                  <a:lnTo>
                    <a:pt x="850243" y="719947"/>
                  </a:lnTo>
                  <a:lnTo>
                    <a:pt x="873529" y="681873"/>
                  </a:lnTo>
                  <a:lnTo>
                    <a:pt x="893105" y="641508"/>
                  </a:lnTo>
                  <a:lnTo>
                    <a:pt x="908738" y="599083"/>
                  </a:lnTo>
                  <a:lnTo>
                    <a:pt x="920194" y="554831"/>
                  </a:lnTo>
                  <a:lnTo>
                    <a:pt x="927239" y="508983"/>
                  </a:lnTo>
                  <a:lnTo>
                    <a:pt x="929640" y="461772"/>
                  </a:lnTo>
                  <a:lnTo>
                    <a:pt x="927239" y="414560"/>
                  </a:lnTo>
                  <a:lnTo>
                    <a:pt x="920194" y="368712"/>
                  </a:lnTo>
                  <a:lnTo>
                    <a:pt x="908738" y="324460"/>
                  </a:lnTo>
                  <a:lnTo>
                    <a:pt x="893105" y="282035"/>
                  </a:lnTo>
                  <a:lnTo>
                    <a:pt x="873529" y="241670"/>
                  </a:lnTo>
                  <a:lnTo>
                    <a:pt x="850243" y="203596"/>
                  </a:lnTo>
                  <a:lnTo>
                    <a:pt x="823482" y="168047"/>
                  </a:lnTo>
                  <a:lnTo>
                    <a:pt x="793480" y="135255"/>
                  </a:lnTo>
                  <a:lnTo>
                    <a:pt x="760469" y="105450"/>
                  </a:lnTo>
                  <a:lnTo>
                    <a:pt x="724685" y="78867"/>
                  </a:lnTo>
                  <a:lnTo>
                    <a:pt x="686360" y="55736"/>
                  </a:lnTo>
                  <a:lnTo>
                    <a:pt x="645729" y="36290"/>
                  </a:lnTo>
                  <a:lnTo>
                    <a:pt x="603026" y="20761"/>
                  </a:lnTo>
                  <a:lnTo>
                    <a:pt x="558484" y="9382"/>
                  </a:lnTo>
                  <a:lnTo>
                    <a:pt x="512337" y="2384"/>
                  </a:lnTo>
                  <a:lnTo>
                    <a:pt x="464819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10305" y="6025134"/>
              <a:ext cx="929640" cy="923925"/>
            </a:xfrm>
            <a:custGeom>
              <a:avLst/>
              <a:gdLst/>
              <a:ahLst/>
              <a:cxnLst/>
              <a:rect l="l" t="t" r="r" b="b"/>
              <a:pathLst>
                <a:path w="929639" h="923925">
                  <a:moveTo>
                    <a:pt x="0" y="461772"/>
                  </a:moveTo>
                  <a:lnTo>
                    <a:pt x="2400" y="414560"/>
                  </a:lnTo>
                  <a:lnTo>
                    <a:pt x="9445" y="368712"/>
                  </a:lnTo>
                  <a:lnTo>
                    <a:pt x="20901" y="324460"/>
                  </a:lnTo>
                  <a:lnTo>
                    <a:pt x="36534" y="282035"/>
                  </a:lnTo>
                  <a:lnTo>
                    <a:pt x="56110" y="241670"/>
                  </a:lnTo>
                  <a:lnTo>
                    <a:pt x="79396" y="203596"/>
                  </a:lnTo>
                  <a:lnTo>
                    <a:pt x="106157" y="168047"/>
                  </a:lnTo>
                  <a:lnTo>
                    <a:pt x="136159" y="135255"/>
                  </a:lnTo>
                  <a:lnTo>
                    <a:pt x="169170" y="105450"/>
                  </a:lnTo>
                  <a:lnTo>
                    <a:pt x="204954" y="78867"/>
                  </a:lnTo>
                  <a:lnTo>
                    <a:pt x="243279" y="55736"/>
                  </a:lnTo>
                  <a:lnTo>
                    <a:pt x="283910" y="36290"/>
                  </a:lnTo>
                  <a:lnTo>
                    <a:pt x="326613" y="20761"/>
                  </a:lnTo>
                  <a:lnTo>
                    <a:pt x="371155" y="9382"/>
                  </a:lnTo>
                  <a:lnTo>
                    <a:pt x="417302" y="2384"/>
                  </a:lnTo>
                  <a:lnTo>
                    <a:pt x="464819" y="0"/>
                  </a:lnTo>
                  <a:lnTo>
                    <a:pt x="512337" y="2384"/>
                  </a:lnTo>
                  <a:lnTo>
                    <a:pt x="558484" y="9382"/>
                  </a:lnTo>
                  <a:lnTo>
                    <a:pt x="603026" y="20761"/>
                  </a:lnTo>
                  <a:lnTo>
                    <a:pt x="645729" y="36290"/>
                  </a:lnTo>
                  <a:lnTo>
                    <a:pt x="686360" y="55736"/>
                  </a:lnTo>
                  <a:lnTo>
                    <a:pt x="724685" y="78867"/>
                  </a:lnTo>
                  <a:lnTo>
                    <a:pt x="760469" y="105450"/>
                  </a:lnTo>
                  <a:lnTo>
                    <a:pt x="793480" y="135255"/>
                  </a:lnTo>
                  <a:lnTo>
                    <a:pt x="823482" y="168047"/>
                  </a:lnTo>
                  <a:lnTo>
                    <a:pt x="850243" y="203596"/>
                  </a:lnTo>
                  <a:lnTo>
                    <a:pt x="873529" y="241670"/>
                  </a:lnTo>
                  <a:lnTo>
                    <a:pt x="893105" y="282035"/>
                  </a:lnTo>
                  <a:lnTo>
                    <a:pt x="908738" y="324460"/>
                  </a:lnTo>
                  <a:lnTo>
                    <a:pt x="920194" y="368712"/>
                  </a:lnTo>
                  <a:lnTo>
                    <a:pt x="927239" y="414560"/>
                  </a:lnTo>
                  <a:lnTo>
                    <a:pt x="929640" y="461772"/>
                  </a:lnTo>
                  <a:lnTo>
                    <a:pt x="927239" y="508983"/>
                  </a:lnTo>
                  <a:lnTo>
                    <a:pt x="920194" y="554831"/>
                  </a:lnTo>
                  <a:lnTo>
                    <a:pt x="908738" y="599083"/>
                  </a:lnTo>
                  <a:lnTo>
                    <a:pt x="893105" y="641508"/>
                  </a:lnTo>
                  <a:lnTo>
                    <a:pt x="873529" y="681873"/>
                  </a:lnTo>
                  <a:lnTo>
                    <a:pt x="850243" y="719947"/>
                  </a:lnTo>
                  <a:lnTo>
                    <a:pt x="823482" y="755496"/>
                  </a:lnTo>
                  <a:lnTo>
                    <a:pt x="793480" y="788289"/>
                  </a:lnTo>
                  <a:lnTo>
                    <a:pt x="760469" y="818093"/>
                  </a:lnTo>
                  <a:lnTo>
                    <a:pt x="724685" y="844677"/>
                  </a:lnTo>
                  <a:lnTo>
                    <a:pt x="686360" y="867807"/>
                  </a:lnTo>
                  <a:lnTo>
                    <a:pt x="645729" y="887253"/>
                  </a:lnTo>
                  <a:lnTo>
                    <a:pt x="603026" y="902782"/>
                  </a:lnTo>
                  <a:lnTo>
                    <a:pt x="558484" y="914161"/>
                  </a:lnTo>
                  <a:lnTo>
                    <a:pt x="512337" y="921159"/>
                  </a:lnTo>
                  <a:lnTo>
                    <a:pt x="464819" y="923544"/>
                  </a:lnTo>
                  <a:lnTo>
                    <a:pt x="417302" y="921159"/>
                  </a:lnTo>
                  <a:lnTo>
                    <a:pt x="371155" y="914161"/>
                  </a:lnTo>
                  <a:lnTo>
                    <a:pt x="326613" y="902782"/>
                  </a:lnTo>
                  <a:lnTo>
                    <a:pt x="283910" y="887253"/>
                  </a:lnTo>
                  <a:lnTo>
                    <a:pt x="243279" y="867807"/>
                  </a:lnTo>
                  <a:lnTo>
                    <a:pt x="204954" y="844677"/>
                  </a:lnTo>
                  <a:lnTo>
                    <a:pt x="169170" y="818093"/>
                  </a:lnTo>
                  <a:lnTo>
                    <a:pt x="136159" y="788289"/>
                  </a:lnTo>
                  <a:lnTo>
                    <a:pt x="106157" y="755496"/>
                  </a:lnTo>
                  <a:lnTo>
                    <a:pt x="79396" y="719947"/>
                  </a:lnTo>
                  <a:lnTo>
                    <a:pt x="56110" y="681873"/>
                  </a:lnTo>
                  <a:lnTo>
                    <a:pt x="36534" y="641508"/>
                  </a:lnTo>
                  <a:lnTo>
                    <a:pt x="20901" y="599083"/>
                  </a:lnTo>
                  <a:lnTo>
                    <a:pt x="9445" y="554831"/>
                  </a:lnTo>
                  <a:lnTo>
                    <a:pt x="2400" y="508983"/>
                  </a:lnTo>
                  <a:lnTo>
                    <a:pt x="0" y="461772"/>
                  </a:lnTo>
                  <a:close/>
                </a:path>
              </a:pathLst>
            </a:custGeom>
            <a:ln w="254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502533" y="6293358"/>
            <a:ext cx="342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15" dirty="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2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84776" y="6242303"/>
            <a:ext cx="8784590" cy="477520"/>
          </a:xfrm>
          <a:custGeom>
            <a:avLst/>
            <a:gdLst/>
            <a:ahLst/>
            <a:cxnLst/>
            <a:rect l="l" t="t" r="r" b="b"/>
            <a:pathLst>
              <a:path w="8784590" h="477520">
                <a:moveTo>
                  <a:pt x="0" y="79502"/>
                </a:moveTo>
                <a:lnTo>
                  <a:pt x="6242" y="48541"/>
                </a:lnTo>
                <a:lnTo>
                  <a:pt x="23272" y="23272"/>
                </a:lnTo>
                <a:lnTo>
                  <a:pt x="48541" y="6242"/>
                </a:lnTo>
                <a:lnTo>
                  <a:pt x="79501" y="0"/>
                </a:lnTo>
                <a:lnTo>
                  <a:pt x="8704834" y="0"/>
                </a:lnTo>
                <a:lnTo>
                  <a:pt x="8735794" y="6242"/>
                </a:lnTo>
                <a:lnTo>
                  <a:pt x="8761063" y="23272"/>
                </a:lnTo>
                <a:lnTo>
                  <a:pt x="8778093" y="48541"/>
                </a:lnTo>
                <a:lnTo>
                  <a:pt x="8784336" y="79502"/>
                </a:lnTo>
                <a:lnTo>
                  <a:pt x="8784336" y="397510"/>
                </a:lnTo>
                <a:lnTo>
                  <a:pt x="8778093" y="428470"/>
                </a:lnTo>
                <a:lnTo>
                  <a:pt x="8761063" y="453739"/>
                </a:lnTo>
                <a:lnTo>
                  <a:pt x="8735794" y="470769"/>
                </a:lnTo>
                <a:lnTo>
                  <a:pt x="8704834" y="477012"/>
                </a:lnTo>
                <a:lnTo>
                  <a:pt x="79501" y="477012"/>
                </a:lnTo>
                <a:lnTo>
                  <a:pt x="48541" y="470769"/>
                </a:lnTo>
                <a:lnTo>
                  <a:pt x="23272" y="453739"/>
                </a:lnTo>
                <a:lnTo>
                  <a:pt x="6242" y="428470"/>
                </a:lnTo>
                <a:lnTo>
                  <a:pt x="0" y="397510"/>
                </a:lnTo>
                <a:lnTo>
                  <a:pt x="0" y="79502"/>
                </a:lnTo>
                <a:close/>
              </a:path>
            </a:pathLst>
          </a:custGeom>
          <a:ln w="9525">
            <a:solidFill>
              <a:srgbClr val="3940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787010" y="6288404"/>
            <a:ext cx="70218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Provides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Advanced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Encryption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Standard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ahoma"/>
                <a:cs typeface="Tahoma"/>
              </a:rPr>
              <a:t>(AES/AES256)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6746" y="4258436"/>
            <a:ext cx="5842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/>
              <a:t>Importance</a:t>
            </a:r>
            <a:r>
              <a:rPr spc="-114" dirty="0"/>
              <a:t> </a:t>
            </a:r>
            <a:r>
              <a:rPr spc="90" dirty="0"/>
              <a:t>of</a:t>
            </a:r>
            <a:r>
              <a:rPr spc="-114" dirty="0"/>
              <a:t> </a:t>
            </a:r>
            <a:r>
              <a:rPr spc="110" dirty="0"/>
              <a:t>Personnel</a:t>
            </a:r>
            <a:r>
              <a:rPr spc="-125" dirty="0"/>
              <a:t> </a:t>
            </a:r>
            <a:r>
              <a:rPr spc="65" dirty="0"/>
              <a:t>Policies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62419" y="306451"/>
            <a:ext cx="29311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>
                <a:solidFill>
                  <a:srgbClr val="3E3E3E"/>
                </a:solidFill>
              </a:rPr>
              <a:t>Conduct</a:t>
            </a:r>
            <a:r>
              <a:rPr spc="-150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Policies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2200" y="760476"/>
            <a:ext cx="395935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23822" y="1882292"/>
            <a:ext cx="13410565" cy="79692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Operational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policies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include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privilege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credential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management,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handling,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incident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response.</a:t>
            </a:r>
            <a:endParaRPr sz="2200">
              <a:latin typeface="Lucida Sans Unicode"/>
              <a:cs typeface="Lucida Sans Unicode"/>
            </a:endParaRPr>
          </a:p>
          <a:p>
            <a:pPr marL="1905" algn="ctr">
              <a:lnSpc>
                <a:spcPct val="100000"/>
              </a:lnSpc>
              <a:spcBef>
                <a:spcPts val="395"/>
              </a:spcBef>
            </a:pP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Other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important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policies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include: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95450" y="3835146"/>
            <a:ext cx="5655945" cy="3706495"/>
          </a:xfrm>
          <a:custGeom>
            <a:avLst/>
            <a:gdLst/>
            <a:ahLst/>
            <a:cxnLst/>
            <a:rect l="l" t="t" r="r" b="b"/>
            <a:pathLst>
              <a:path w="5655945" h="3706495">
                <a:moveTo>
                  <a:pt x="0" y="617727"/>
                </a:moveTo>
                <a:lnTo>
                  <a:pt x="1858" y="569458"/>
                </a:lnTo>
                <a:lnTo>
                  <a:pt x="7343" y="522203"/>
                </a:lnTo>
                <a:lnTo>
                  <a:pt x="16316" y="476101"/>
                </a:lnTo>
                <a:lnTo>
                  <a:pt x="28641" y="431288"/>
                </a:lnTo>
                <a:lnTo>
                  <a:pt x="44179" y="387904"/>
                </a:lnTo>
                <a:lnTo>
                  <a:pt x="62793" y="346084"/>
                </a:lnTo>
                <a:lnTo>
                  <a:pt x="84346" y="305966"/>
                </a:lnTo>
                <a:lnTo>
                  <a:pt x="108701" y="267688"/>
                </a:lnTo>
                <a:lnTo>
                  <a:pt x="135720" y="231387"/>
                </a:lnTo>
                <a:lnTo>
                  <a:pt x="165265" y="197200"/>
                </a:lnTo>
                <a:lnTo>
                  <a:pt x="197200" y="165265"/>
                </a:lnTo>
                <a:lnTo>
                  <a:pt x="231387" y="135720"/>
                </a:lnTo>
                <a:lnTo>
                  <a:pt x="267688" y="108701"/>
                </a:lnTo>
                <a:lnTo>
                  <a:pt x="305966" y="84346"/>
                </a:lnTo>
                <a:lnTo>
                  <a:pt x="346084" y="62793"/>
                </a:lnTo>
                <a:lnTo>
                  <a:pt x="387904" y="44179"/>
                </a:lnTo>
                <a:lnTo>
                  <a:pt x="431288" y="28641"/>
                </a:lnTo>
                <a:lnTo>
                  <a:pt x="476101" y="16316"/>
                </a:lnTo>
                <a:lnTo>
                  <a:pt x="522203" y="7343"/>
                </a:lnTo>
                <a:lnTo>
                  <a:pt x="569458" y="1858"/>
                </a:lnTo>
                <a:lnTo>
                  <a:pt x="617727" y="0"/>
                </a:lnTo>
                <a:lnTo>
                  <a:pt x="5037835" y="0"/>
                </a:lnTo>
                <a:lnTo>
                  <a:pt x="5086105" y="1858"/>
                </a:lnTo>
                <a:lnTo>
                  <a:pt x="5133360" y="7343"/>
                </a:lnTo>
                <a:lnTo>
                  <a:pt x="5179462" y="16316"/>
                </a:lnTo>
                <a:lnTo>
                  <a:pt x="5224275" y="28641"/>
                </a:lnTo>
                <a:lnTo>
                  <a:pt x="5267659" y="44179"/>
                </a:lnTo>
                <a:lnTo>
                  <a:pt x="5309479" y="62793"/>
                </a:lnTo>
                <a:lnTo>
                  <a:pt x="5349597" y="84346"/>
                </a:lnTo>
                <a:lnTo>
                  <a:pt x="5387875" y="108701"/>
                </a:lnTo>
                <a:lnTo>
                  <a:pt x="5424176" y="135720"/>
                </a:lnTo>
                <a:lnTo>
                  <a:pt x="5458363" y="165265"/>
                </a:lnTo>
                <a:lnTo>
                  <a:pt x="5490298" y="197200"/>
                </a:lnTo>
                <a:lnTo>
                  <a:pt x="5519843" y="231387"/>
                </a:lnTo>
                <a:lnTo>
                  <a:pt x="5546862" y="267688"/>
                </a:lnTo>
                <a:lnTo>
                  <a:pt x="5571217" y="305966"/>
                </a:lnTo>
                <a:lnTo>
                  <a:pt x="5592770" y="346084"/>
                </a:lnTo>
                <a:lnTo>
                  <a:pt x="5611384" y="387904"/>
                </a:lnTo>
                <a:lnTo>
                  <a:pt x="5626922" y="431288"/>
                </a:lnTo>
                <a:lnTo>
                  <a:pt x="5639247" y="476101"/>
                </a:lnTo>
                <a:lnTo>
                  <a:pt x="5648220" y="522203"/>
                </a:lnTo>
                <a:lnTo>
                  <a:pt x="5653705" y="569458"/>
                </a:lnTo>
                <a:lnTo>
                  <a:pt x="5655564" y="617727"/>
                </a:lnTo>
                <a:lnTo>
                  <a:pt x="5655564" y="3088640"/>
                </a:lnTo>
                <a:lnTo>
                  <a:pt x="5653705" y="3136909"/>
                </a:lnTo>
                <a:lnTo>
                  <a:pt x="5648220" y="3184164"/>
                </a:lnTo>
                <a:lnTo>
                  <a:pt x="5639247" y="3230266"/>
                </a:lnTo>
                <a:lnTo>
                  <a:pt x="5626922" y="3275079"/>
                </a:lnTo>
                <a:lnTo>
                  <a:pt x="5611384" y="3318463"/>
                </a:lnTo>
                <a:lnTo>
                  <a:pt x="5592770" y="3360283"/>
                </a:lnTo>
                <a:lnTo>
                  <a:pt x="5571217" y="3400401"/>
                </a:lnTo>
                <a:lnTo>
                  <a:pt x="5546862" y="3438679"/>
                </a:lnTo>
                <a:lnTo>
                  <a:pt x="5519843" y="3474980"/>
                </a:lnTo>
                <a:lnTo>
                  <a:pt x="5490298" y="3509167"/>
                </a:lnTo>
                <a:lnTo>
                  <a:pt x="5458363" y="3541102"/>
                </a:lnTo>
                <a:lnTo>
                  <a:pt x="5424176" y="3570647"/>
                </a:lnTo>
                <a:lnTo>
                  <a:pt x="5387875" y="3597666"/>
                </a:lnTo>
                <a:lnTo>
                  <a:pt x="5349597" y="3622021"/>
                </a:lnTo>
                <a:lnTo>
                  <a:pt x="5309479" y="3643574"/>
                </a:lnTo>
                <a:lnTo>
                  <a:pt x="5267659" y="3662188"/>
                </a:lnTo>
                <a:lnTo>
                  <a:pt x="5224275" y="3677726"/>
                </a:lnTo>
                <a:lnTo>
                  <a:pt x="5179462" y="3690051"/>
                </a:lnTo>
                <a:lnTo>
                  <a:pt x="5133360" y="3699024"/>
                </a:lnTo>
                <a:lnTo>
                  <a:pt x="5086105" y="3704509"/>
                </a:lnTo>
                <a:lnTo>
                  <a:pt x="5037835" y="3706367"/>
                </a:lnTo>
                <a:lnTo>
                  <a:pt x="617727" y="3706367"/>
                </a:lnTo>
                <a:lnTo>
                  <a:pt x="569458" y="3704509"/>
                </a:lnTo>
                <a:lnTo>
                  <a:pt x="522203" y="3699024"/>
                </a:lnTo>
                <a:lnTo>
                  <a:pt x="476101" y="3690051"/>
                </a:lnTo>
                <a:lnTo>
                  <a:pt x="431288" y="3677726"/>
                </a:lnTo>
                <a:lnTo>
                  <a:pt x="387904" y="3662188"/>
                </a:lnTo>
                <a:lnTo>
                  <a:pt x="346084" y="3643574"/>
                </a:lnTo>
                <a:lnTo>
                  <a:pt x="305966" y="3622021"/>
                </a:lnTo>
                <a:lnTo>
                  <a:pt x="267688" y="3597666"/>
                </a:lnTo>
                <a:lnTo>
                  <a:pt x="231387" y="3570647"/>
                </a:lnTo>
                <a:lnTo>
                  <a:pt x="197200" y="3541102"/>
                </a:lnTo>
                <a:lnTo>
                  <a:pt x="165265" y="3509167"/>
                </a:lnTo>
                <a:lnTo>
                  <a:pt x="135720" y="3474980"/>
                </a:lnTo>
                <a:lnTo>
                  <a:pt x="108701" y="3438679"/>
                </a:lnTo>
                <a:lnTo>
                  <a:pt x="84346" y="3400401"/>
                </a:lnTo>
                <a:lnTo>
                  <a:pt x="62793" y="3360283"/>
                </a:lnTo>
                <a:lnTo>
                  <a:pt x="44179" y="3318463"/>
                </a:lnTo>
                <a:lnTo>
                  <a:pt x="28641" y="3275079"/>
                </a:lnTo>
                <a:lnTo>
                  <a:pt x="16316" y="3230266"/>
                </a:lnTo>
                <a:lnTo>
                  <a:pt x="7343" y="3184164"/>
                </a:lnTo>
                <a:lnTo>
                  <a:pt x="1858" y="3136909"/>
                </a:lnTo>
                <a:lnTo>
                  <a:pt x="0" y="3088640"/>
                </a:lnTo>
                <a:lnTo>
                  <a:pt x="0" y="617727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05329" y="4488840"/>
            <a:ext cx="5004435" cy="231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13999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Enforcing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an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Acceptable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Use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Policy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(AUP)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ry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impo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nt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safe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gan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za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ti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it 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prot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ct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rganiza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ion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fr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legal 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ation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emp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loyees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ing  its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equi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ment.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65869" y="4053078"/>
            <a:ext cx="5655945" cy="3488690"/>
          </a:xfrm>
          <a:custGeom>
            <a:avLst/>
            <a:gdLst/>
            <a:ahLst/>
            <a:cxnLst/>
            <a:rect l="l" t="t" r="r" b="b"/>
            <a:pathLst>
              <a:path w="5655944" h="3488690">
                <a:moveTo>
                  <a:pt x="0" y="581406"/>
                </a:moveTo>
                <a:lnTo>
                  <a:pt x="1927" y="533727"/>
                </a:lnTo>
                <a:lnTo>
                  <a:pt x="7610" y="487110"/>
                </a:lnTo>
                <a:lnTo>
                  <a:pt x="16899" y="441702"/>
                </a:lnTo>
                <a:lnTo>
                  <a:pt x="29644" y="397654"/>
                </a:lnTo>
                <a:lnTo>
                  <a:pt x="45696" y="355115"/>
                </a:lnTo>
                <a:lnTo>
                  <a:pt x="64904" y="314236"/>
                </a:lnTo>
                <a:lnTo>
                  <a:pt x="87118" y="275166"/>
                </a:lnTo>
                <a:lnTo>
                  <a:pt x="112190" y="238054"/>
                </a:lnTo>
                <a:lnTo>
                  <a:pt x="139970" y="203051"/>
                </a:lnTo>
                <a:lnTo>
                  <a:pt x="170306" y="170306"/>
                </a:lnTo>
                <a:lnTo>
                  <a:pt x="203051" y="139970"/>
                </a:lnTo>
                <a:lnTo>
                  <a:pt x="238054" y="112190"/>
                </a:lnTo>
                <a:lnTo>
                  <a:pt x="275166" y="87118"/>
                </a:lnTo>
                <a:lnTo>
                  <a:pt x="314236" y="64904"/>
                </a:lnTo>
                <a:lnTo>
                  <a:pt x="355115" y="45696"/>
                </a:lnTo>
                <a:lnTo>
                  <a:pt x="397654" y="29644"/>
                </a:lnTo>
                <a:lnTo>
                  <a:pt x="441702" y="16899"/>
                </a:lnTo>
                <a:lnTo>
                  <a:pt x="487110" y="7610"/>
                </a:lnTo>
                <a:lnTo>
                  <a:pt x="533727" y="1927"/>
                </a:lnTo>
                <a:lnTo>
                  <a:pt x="581405" y="0"/>
                </a:lnTo>
                <a:lnTo>
                  <a:pt x="5074158" y="0"/>
                </a:lnTo>
                <a:lnTo>
                  <a:pt x="5121836" y="1927"/>
                </a:lnTo>
                <a:lnTo>
                  <a:pt x="5168453" y="7610"/>
                </a:lnTo>
                <a:lnTo>
                  <a:pt x="5213861" y="16899"/>
                </a:lnTo>
                <a:lnTo>
                  <a:pt x="5257909" y="29644"/>
                </a:lnTo>
                <a:lnTo>
                  <a:pt x="5300448" y="45696"/>
                </a:lnTo>
                <a:lnTo>
                  <a:pt x="5341327" y="64904"/>
                </a:lnTo>
                <a:lnTo>
                  <a:pt x="5380397" y="87118"/>
                </a:lnTo>
                <a:lnTo>
                  <a:pt x="5417509" y="112190"/>
                </a:lnTo>
                <a:lnTo>
                  <a:pt x="5452512" y="139970"/>
                </a:lnTo>
                <a:lnTo>
                  <a:pt x="5485257" y="170307"/>
                </a:lnTo>
                <a:lnTo>
                  <a:pt x="5515593" y="203051"/>
                </a:lnTo>
                <a:lnTo>
                  <a:pt x="5543373" y="238054"/>
                </a:lnTo>
                <a:lnTo>
                  <a:pt x="5568445" y="275166"/>
                </a:lnTo>
                <a:lnTo>
                  <a:pt x="5590659" y="314236"/>
                </a:lnTo>
                <a:lnTo>
                  <a:pt x="5609867" y="355115"/>
                </a:lnTo>
                <a:lnTo>
                  <a:pt x="5625919" y="397654"/>
                </a:lnTo>
                <a:lnTo>
                  <a:pt x="5638664" y="441702"/>
                </a:lnTo>
                <a:lnTo>
                  <a:pt x="5647953" y="487110"/>
                </a:lnTo>
                <a:lnTo>
                  <a:pt x="5653636" y="533727"/>
                </a:lnTo>
                <a:lnTo>
                  <a:pt x="5655564" y="581406"/>
                </a:lnTo>
                <a:lnTo>
                  <a:pt x="5655564" y="2907030"/>
                </a:lnTo>
                <a:lnTo>
                  <a:pt x="5653636" y="2954708"/>
                </a:lnTo>
                <a:lnTo>
                  <a:pt x="5647953" y="3001325"/>
                </a:lnTo>
                <a:lnTo>
                  <a:pt x="5638664" y="3046733"/>
                </a:lnTo>
                <a:lnTo>
                  <a:pt x="5625919" y="3090781"/>
                </a:lnTo>
                <a:lnTo>
                  <a:pt x="5609867" y="3133320"/>
                </a:lnTo>
                <a:lnTo>
                  <a:pt x="5590659" y="3174199"/>
                </a:lnTo>
                <a:lnTo>
                  <a:pt x="5568445" y="3213269"/>
                </a:lnTo>
                <a:lnTo>
                  <a:pt x="5543373" y="3250381"/>
                </a:lnTo>
                <a:lnTo>
                  <a:pt x="5515593" y="3285384"/>
                </a:lnTo>
                <a:lnTo>
                  <a:pt x="5485256" y="3318129"/>
                </a:lnTo>
                <a:lnTo>
                  <a:pt x="5452512" y="3348465"/>
                </a:lnTo>
                <a:lnTo>
                  <a:pt x="5417509" y="3376245"/>
                </a:lnTo>
                <a:lnTo>
                  <a:pt x="5380397" y="3401317"/>
                </a:lnTo>
                <a:lnTo>
                  <a:pt x="5341327" y="3423531"/>
                </a:lnTo>
                <a:lnTo>
                  <a:pt x="5300448" y="3442739"/>
                </a:lnTo>
                <a:lnTo>
                  <a:pt x="5257909" y="3458791"/>
                </a:lnTo>
                <a:lnTo>
                  <a:pt x="5213861" y="3471536"/>
                </a:lnTo>
                <a:lnTo>
                  <a:pt x="5168453" y="3480825"/>
                </a:lnTo>
                <a:lnTo>
                  <a:pt x="5121836" y="3486508"/>
                </a:lnTo>
                <a:lnTo>
                  <a:pt x="5074158" y="3488436"/>
                </a:lnTo>
                <a:lnTo>
                  <a:pt x="581405" y="3488436"/>
                </a:lnTo>
                <a:lnTo>
                  <a:pt x="533727" y="3486508"/>
                </a:lnTo>
                <a:lnTo>
                  <a:pt x="487110" y="3480825"/>
                </a:lnTo>
                <a:lnTo>
                  <a:pt x="441702" y="3471536"/>
                </a:lnTo>
                <a:lnTo>
                  <a:pt x="397654" y="3458791"/>
                </a:lnTo>
                <a:lnTo>
                  <a:pt x="355115" y="3442739"/>
                </a:lnTo>
                <a:lnTo>
                  <a:pt x="314236" y="3423531"/>
                </a:lnTo>
                <a:lnTo>
                  <a:pt x="275166" y="3401317"/>
                </a:lnTo>
                <a:lnTo>
                  <a:pt x="238054" y="3376245"/>
                </a:lnTo>
                <a:lnTo>
                  <a:pt x="203051" y="3348465"/>
                </a:lnTo>
                <a:lnTo>
                  <a:pt x="170306" y="3318129"/>
                </a:lnTo>
                <a:lnTo>
                  <a:pt x="139970" y="3285384"/>
                </a:lnTo>
                <a:lnTo>
                  <a:pt x="112190" y="3250381"/>
                </a:lnTo>
                <a:lnTo>
                  <a:pt x="87118" y="3213269"/>
                </a:lnTo>
                <a:lnTo>
                  <a:pt x="64904" y="3174199"/>
                </a:lnTo>
                <a:lnTo>
                  <a:pt x="45696" y="3133320"/>
                </a:lnTo>
                <a:lnTo>
                  <a:pt x="29644" y="3090781"/>
                </a:lnTo>
                <a:lnTo>
                  <a:pt x="16899" y="3046733"/>
                </a:lnTo>
                <a:lnTo>
                  <a:pt x="7610" y="3001325"/>
                </a:lnTo>
                <a:lnTo>
                  <a:pt x="1927" y="2954708"/>
                </a:lnTo>
                <a:lnTo>
                  <a:pt x="0" y="2907030"/>
                </a:lnTo>
                <a:lnTo>
                  <a:pt x="0" y="581406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15425" y="4789703"/>
            <a:ext cx="4867910" cy="27006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450850" indent="-342900">
              <a:lnSpc>
                <a:spcPct val="113900"/>
              </a:lnSpc>
              <a:spcBef>
                <a:spcPts val="10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cod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conduct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le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of 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conduct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set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expected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professional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standards.</a:t>
            </a:r>
            <a:endParaRPr sz="220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ct val="113999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Acceptable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guidelines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must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be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reasonable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must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not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interfere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with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employees'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core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job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 responsibilities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privacy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rights.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534143" y="3326891"/>
            <a:ext cx="4398645" cy="972819"/>
          </a:xfrm>
          <a:custGeom>
            <a:avLst/>
            <a:gdLst/>
            <a:ahLst/>
            <a:cxnLst/>
            <a:rect l="l" t="t" r="r" b="b"/>
            <a:pathLst>
              <a:path w="4398644" h="972820">
                <a:moveTo>
                  <a:pt x="4236211" y="0"/>
                </a:moveTo>
                <a:lnTo>
                  <a:pt x="162051" y="0"/>
                </a:lnTo>
                <a:lnTo>
                  <a:pt x="118959" y="5786"/>
                </a:lnTo>
                <a:lnTo>
                  <a:pt x="80245" y="22116"/>
                </a:lnTo>
                <a:lnTo>
                  <a:pt x="47450" y="47450"/>
                </a:lnTo>
                <a:lnTo>
                  <a:pt x="22116" y="80245"/>
                </a:lnTo>
                <a:lnTo>
                  <a:pt x="5786" y="118959"/>
                </a:lnTo>
                <a:lnTo>
                  <a:pt x="0" y="162052"/>
                </a:lnTo>
                <a:lnTo>
                  <a:pt x="0" y="810260"/>
                </a:lnTo>
                <a:lnTo>
                  <a:pt x="5786" y="853352"/>
                </a:lnTo>
                <a:lnTo>
                  <a:pt x="22116" y="892066"/>
                </a:lnTo>
                <a:lnTo>
                  <a:pt x="47450" y="924861"/>
                </a:lnTo>
                <a:lnTo>
                  <a:pt x="80245" y="950195"/>
                </a:lnTo>
                <a:lnTo>
                  <a:pt x="118959" y="966525"/>
                </a:lnTo>
                <a:lnTo>
                  <a:pt x="162051" y="972312"/>
                </a:lnTo>
                <a:lnTo>
                  <a:pt x="4236211" y="972312"/>
                </a:lnTo>
                <a:lnTo>
                  <a:pt x="4279304" y="966525"/>
                </a:lnTo>
                <a:lnTo>
                  <a:pt x="4318018" y="950195"/>
                </a:lnTo>
                <a:lnTo>
                  <a:pt x="4350813" y="924861"/>
                </a:lnTo>
                <a:lnTo>
                  <a:pt x="4376147" y="892066"/>
                </a:lnTo>
                <a:lnTo>
                  <a:pt x="4392477" y="853352"/>
                </a:lnTo>
                <a:lnTo>
                  <a:pt x="4398263" y="810260"/>
                </a:lnTo>
                <a:lnTo>
                  <a:pt x="4398263" y="162052"/>
                </a:lnTo>
                <a:lnTo>
                  <a:pt x="4392477" y="118959"/>
                </a:lnTo>
                <a:lnTo>
                  <a:pt x="4376147" y="80245"/>
                </a:lnTo>
                <a:lnTo>
                  <a:pt x="4350813" y="47450"/>
                </a:lnTo>
                <a:lnTo>
                  <a:pt x="4318018" y="22116"/>
                </a:lnTo>
                <a:lnTo>
                  <a:pt x="4279304" y="5786"/>
                </a:lnTo>
                <a:lnTo>
                  <a:pt x="4236211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36860" y="3378860"/>
            <a:ext cx="3593465" cy="79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2485" marR="5080" indent="-820419">
              <a:lnSpc>
                <a:spcPct val="114199"/>
              </a:lnSpc>
              <a:spcBef>
                <a:spcPts val="100"/>
              </a:spcBef>
            </a:pP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Code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onduct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Social 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Media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Analysis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84476" y="3326891"/>
            <a:ext cx="4476115" cy="972819"/>
          </a:xfrm>
          <a:custGeom>
            <a:avLst/>
            <a:gdLst/>
            <a:ahLst/>
            <a:cxnLst/>
            <a:rect l="l" t="t" r="r" b="b"/>
            <a:pathLst>
              <a:path w="4476115" h="972820">
                <a:moveTo>
                  <a:pt x="4313935" y="0"/>
                </a:moveTo>
                <a:lnTo>
                  <a:pt x="162051" y="0"/>
                </a:lnTo>
                <a:lnTo>
                  <a:pt x="118959" y="5786"/>
                </a:lnTo>
                <a:lnTo>
                  <a:pt x="80245" y="22116"/>
                </a:lnTo>
                <a:lnTo>
                  <a:pt x="47450" y="47450"/>
                </a:lnTo>
                <a:lnTo>
                  <a:pt x="22116" y="80245"/>
                </a:lnTo>
                <a:lnTo>
                  <a:pt x="5786" y="118959"/>
                </a:lnTo>
                <a:lnTo>
                  <a:pt x="0" y="162052"/>
                </a:lnTo>
                <a:lnTo>
                  <a:pt x="0" y="810260"/>
                </a:lnTo>
                <a:lnTo>
                  <a:pt x="5786" y="853352"/>
                </a:lnTo>
                <a:lnTo>
                  <a:pt x="22116" y="892066"/>
                </a:lnTo>
                <a:lnTo>
                  <a:pt x="47450" y="924861"/>
                </a:lnTo>
                <a:lnTo>
                  <a:pt x="80245" y="950195"/>
                </a:lnTo>
                <a:lnTo>
                  <a:pt x="118959" y="966525"/>
                </a:lnTo>
                <a:lnTo>
                  <a:pt x="162051" y="972312"/>
                </a:lnTo>
                <a:lnTo>
                  <a:pt x="4313935" y="972312"/>
                </a:lnTo>
                <a:lnTo>
                  <a:pt x="4357028" y="966525"/>
                </a:lnTo>
                <a:lnTo>
                  <a:pt x="4395742" y="950195"/>
                </a:lnTo>
                <a:lnTo>
                  <a:pt x="4428537" y="924861"/>
                </a:lnTo>
                <a:lnTo>
                  <a:pt x="4453871" y="892066"/>
                </a:lnTo>
                <a:lnTo>
                  <a:pt x="4470201" y="853352"/>
                </a:lnTo>
                <a:lnTo>
                  <a:pt x="4475988" y="810260"/>
                </a:lnTo>
                <a:lnTo>
                  <a:pt x="4475988" y="162052"/>
                </a:lnTo>
                <a:lnTo>
                  <a:pt x="4470201" y="118959"/>
                </a:lnTo>
                <a:lnTo>
                  <a:pt x="4453871" y="80245"/>
                </a:lnTo>
                <a:lnTo>
                  <a:pt x="4428537" y="47450"/>
                </a:lnTo>
                <a:lnTo>
                  <a:pt x="4395742" y="22116"/>
                </a:lnTo>
                <a:lnTo>
                  <a:pt x="4357028" y="5786"/>
                </a:lnTo>
                <a:lnTo>
                  <a:pt x="4313935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02101" y="3617798"/>
            <a:ext cx="28416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Acceptab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Pol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cy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62419" y="306451"/>
            <a:ext cx="29311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>
                <a:solidFill>
                  <a:srgbClr val="3E3E3E"/>
                </a:solidFill>
              </a:rPr>
              <a:t>Conduct</a:t>
            </a:r>
            <a:r>
              <a:rPr spc="-150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Policies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2200" y="760476"/>
            <a:ext cx="3959352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079230" y="2963417"/>
            <a:ext cx="5654040" cy="4619625"/>
          </a:xfrm>
          <a:custGeom>
            <a:avLst/>
            <a:gdLst/>
            <a:ahLst/>
            <a:cxnLst/>
            <a:rect l="l" t="t" r="r" b="b"/>
            <a:pathLst>
              <a:path w="5654040" h="4619625">
                <a:moveTo>
                  <a:pt x="0" y="369951"/>
                </a:moveTo>
                <a:lnTo>
                  <a:pt x="2882" y="323540"/>
                </a:lnTo>
                <a:lnTo>
                  <a:pt x="11297" y="278851"/>
                </a:lnTo>
                <a:lnTo>
                  <a:pt x="24898" y="236230"/>
                </a:lnTo>
                <a:lnTo>
                  <a:pt x="43340" y="196024"/>
                </a:lnTo>
                <a:lnTo>
                  <a:pt x="66276" y="158579"/>
                </a:lnTo>
                <a:lnTo>
                  <a:pt x="93358" y="124241"/>
                </a:lnTo>
                <a:lnTo>
                  <a:pt x="124241" y="93358"/>
                </a:lnTo>
                <a:lnTo>
                  <a:pt x="158579" y="66276"/>
                </a:lnTo>
                <a:lnTo>
                  <a:pt x="196024" y="43340"/>
                </a:lnTo>
                <a:lnTo>
                  <a:pt x="236230" y="24898"/>
                </a:lnTo>
                <a:lnTo>
                  <a:pt x="278851" y="11297"/>
                </a:lnTo>
                <a:lnTo>
                  <a:pt x="323540" y="2882"/>
                </a:lnTo>
                <a:lnTo>
                  <a:pt x="369950" y="0"/>
                </a:lnTo>
                <a:lnTo>
                  <a:pt x="5284089" y="0"/>
                </a:lnTo>
                <a:lnTo>
                  <a:pt x="5330499" y="2882"/>
                </a:lnTo>
                <a:lnTo>
                  <a:pt x="5375188" y="11297"/>
                </a:lnTo>
                <a:lnTo>
                  <a:pt x="5417809" y="24898"/>
                </a:lnTo>
                <a:lnTo>
                  <a:pt x="5458015" y="43340"/>
                </a:lnTo>
                <a:lnTo>
                  <a:pt x="5495460" y="66276"/>
                </a:lnTo>
                <a:lnTo>
                  <a:pt x="5529798" y="93358"/>
                </a:lnTo>
                <a:lnTo>
                  <a:pt x="5560681" y="124241"/>
                </a:lnTo>
                <a:lnTo>
                  <a:pt x="5587763" y="158579"/>
                </a:lnTo>
                <a:lnTo>
                  <a:pt x="5610699" y="196024"/>
                </a:lnTo>
                <a:lnTo>
                  <a:pt x="5629141" y="236230"/>
                </a:lnTo>
                <a:lnTo>
                  <a:pt x="5642742" y="278851"/>
                </a:lnTo>
                <a:lnTo>
                  <a:pt x="5651157" y="323540"/>
                </a:lnTo>
                <a:lnTo>
                  <a:pt x="5654039" y="369951"/>
                </a:lnTo>
                <a:lnTo>
                  <a:pt x="5654039" y="4249293"/>
                </a:lnTo>
                <a:lnTo>
                  <a:pt x="5651157" y="4295703"/>
                </a:lnTo>
                <a:lnTo>
                  <a:pt x="5642742" y="4340392"/>
                </a:lnTo>
                <a:lnTo>
                  <a:pt x="5629141" y="4383013"/>
                </a:lnTo>
                <a:lnTo>
                  <a:pt x="5610699" y="4423219"/>
                </a:lnTo>
                <a:lnTo>
                  <a:pt x="5587763" y="4460664"/>
                </a:lnTo>
                <a:lnTo>
                  <a:pt x="5560681" y="4495002"/>
                </a:lnTo>
                <a:lnTo>
                  <a:pt x="5529798" y="4525885"/>
                </a:lnTo>
                <a:lnTo>
                  <a:pt x="5495460" y="4552967"/>
                </a:lnTo>
                <a:lnTo>
                  <a:pt x="5458015" y="4575903"/>
                </a:lnTo>
                <a:lnTo>
                  <a:pt x="5417809" y="4594345"/>
                </a:lnTo>
                <a:lnTo>
                  <a:pt x="5375188" y="4607946"/>
                </a:lnTo>
                <a:lnTo>
                  <a:pt x="5330499" y="4616361"/>
                </a:lnTo>
                <a:lnTo>
                  <a:pt x="5284089" y="4619244"/>
                </a:lnTo>
                <a:lnTo>
                  <a:pt x="369950" y="4619244"/>
                </a:lnTo>
                <a:lnTo>
                  <a:pt x="323540" y="4616361"/>
                </a:lnTo>
                <a:lnTo>
                  <a:pt x="278851" y="4607946"/>
                </a:lnTo>
                <a:lnTo>
                  <a:pt x="236230" y="4594345"/>
                </a:lnTo>
                <a:lnTo>
                  <a:pt x="196024" y="4575903"/>
                </a:lnTo>
                <a:lnTo>
                  <a:pt x="158579" y="4552967"/>
                </a:lnTo>
                <a:lnTo>
                  <a:pt x="124241" y="4525885"/>
                </a:lnTo>
                <a:lnTo>
                  <a:pt x="93358" y="4495002"/>
                </a:lnTo>
                <a:lnTo>
                  <a:pt x="66276" y="4460664"/>
                </a:lnTo>
                <a:lnTo>
                  <a:pt x="43340" y="4423219"/>
                </a:lnTo>
                <a:lnTo>
                  <a:pt x="24898" y="4383013"/>
                </a:lnTo>
                <a:lnTo>
                  <a:pt x="11297" y="4340392"/>
                </a:lnTo>
                <a:lnTo>
                  <a:pt x="2882" y="4295703"/>
                </a:lnTo>
                <a:lnTo>
                  <a:pt x="0" y="4249293"/>
                </a:lnTo>
                <a:lnTo>
                  <a:pt x="0" y="369951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681162" y="2112264"/>
            <a:ext cx="5684520" cy="5485130"/>
            <a:chOff x="1681162" y="2112264"/>
            <a:chExt cx="5684520" cy="5485130"/>
          </a:xfrm>
        </p:grpSpPr>
        <p:sp>
          <p:nvSpPr>
            <p:cNvPr id="6" name="object 6"/>
            <p:cNvSpPr/>
            <p:nvPr/>
          </p:nvSpPr>
          <p:spPr>
            <a:xfrm>
              <a:off x="1695450" y="2963418"/>
              <a:ext cx="5655945" cy="4619625"/>
            </a:xfrm>
            <a:custGeom>
              <a:avLst/>
              <a:gdLst/>
              <a:ahLst/>
              <a:cxnLst/>
              <a:rect l="l" t="t" r="r" b="b"/>
              <a:pathLst>
                <a:path w="5655945" h="4619625">
                  <a:moveTo>
                    <a:pt x="0" y="407924"/>
                  </a:moveTo>
                  <a:lnTo>
                    <a:pt x="2744" y="360350"/>
                  </a:lnTo>
                  <a:lnTo>
                    <a:pt x="10773" y="314388"/>
                  </a:lnTo>
                  <a:lnTo>
                    <a:pt x="23780" y="270344"/>
                  </a:lnTo>
                  <a:lnTo>
                    <a:pt x="41460" y="228525"/>
                  </a:lnTo>
                  <a:lnTo>
                    <a:pt x="63506" y="189237"/>
                  </a:lnTo>
                  <a:lnTo>
                    <a:pt x="89613" y="152785"/>
                  </a:lnTo>
                  <a:lnTo>
                    <a:pt x="119475" y="119475"/>
                  </a:lnTo>
                  <a:lnTo>
                    <a:pt x="152785" y="89613"/>
                  </a:lnTo>
                  <a:lnTo>
                    <a:pt x="189237" y="63506"/>
                  </a:lnTo>
                  <a:lnTo>
                    <a:pt x="228525" y="41460"/>
                  </a:lnTo>
                  <a:lnTo>
                    <a:pt x="270344" y="23780"/>
                  </a:lnTo>
                  <a:lnTo>
                    <a:pt x="314388" y="10773"/>
                  </a:lnTo>
                  <a:lnTo>
                    <a:pt x="360350" y="2744"/>
                  </a:lnTo>
                  <a:lnTo>
                    <a:pt x="407924" y="0"/>
                  </a:lnTo>
                  <a:lnTo>
                    <a:pt x="5247640" y="0"/>
                  </a:lnTo>
                  <a:lnTo>
                    <a:pt x="5295213" y="2744"/>
                  </a:lnTo>
                  <a:lnTo>
                    <a:pt x="5341175" y="10773"/>
                  </a:lnTo>
                  <a:lnTo>
                    <a:pt x="5385219" y="23780"/>
                  </a:lnTo>
                  <a:lnTo>
                    <a:pt x="5427038" y="41460"/>
                  </a:lnTo>
                  <a:lnTo>
                    <a:pt x="5466326" y="63506"/>
                  </a:lnTo>
                  <a:lnTo>
                    <a:pt x="5502778" y="89613"/>
                  </a:lnTo>
                  <a:lnTo>
                    <a:pt x="5536088" y="119475"/>
                  </a:lnTo>
                  <a:lnTo>
                    <a:pt x="5565950" y="152785"/>
                  </a:lnTo>
                  <a:lnTo>
                    <a:pt x="5592057" y="189237"/>
                  </a:lnTo>
                  <a:lnTo>
                    <a:pt x="5614103" y="228525"/>
                  </a:lnTo>
                  <a:lnTo>
                    <a:pt x="5631783" y="270344"/>
                  </a:lnTo>
                  <a:lnTo>
                    <a:pt x="5644790" y="314388"/>
                  </a:lnTo>
                  <a:lnTo>
                    <a:pt x="5652819" y="360350"/>
                  </a:lnTo>
                  <a:lnTo>
                    <a:pt x="5655564" y="407924"/>
                  </a:lnTo>
                  <a:lnTo>
                    <a:pt x="5655564" y="4211320"/>
                  </a:lnTo>
                  <a:lnTo>
                    <a:pt x="5652819" y="4258893"/>
                  </a:lnTo>
                  <a:lnTo>
                    <a:pt x="5644790" y="4304855"/>
                  </a:lnTo>
                  <a:lnTo>
                    <a:pt x="5631783" y="4348899"/>
                  </a:lnTo>
                  <a:lnTo>
                    <a:pt x="5614103" y="4390718"/>
                  </a:lnTo>
                  <a:lnTo>
                    <a:pt x="5592057" y="4430006"/>
                  </a:lnTo>
                  <a:lnTo>
                    <a:pt x="5565950" y="4466458"/>
                  </a:lnTo>
                  <a:lnTo>
                    <a:pt x="5536088" y="4499768"/>
                  </a:lnTo>
                  <a:lnTo>
                    <a:pt x="5502778" y="4529630"/>
                  </a:lnTo>
                  <a:lnTo>
                    <a:pt x="5466326" y="4555737"/>
                  </a:lnTo>
                  <a:lnTo>
                    <a:pt x="5427038" y="4577783"/>
                  </a:lnTo>
                  <a:lnTo>
                    <a:pt x="5385219" y="4595463"/>
                  </a:lnTo>
                  <a:lnTo>
                    <a:pt x="5341175" y="4608470"/>
                  </a:lnTo>
                  <a:lnTo>
                    <a:pt x="5295213" y="4616499"/>
                  </a:lnTo>
                  <a:lnTo>
                    <a:pt x="5247640" y="4619244"/>
                  </a:lnTo>
                  <a:lnTo>
                    <a:pt x="407924" y="4619244"/>
                  </a:lnTo>
                  <a:lnTo>
                    <a:pt x="360350" y="4616499"/>
                  </a:lnTo>
                  <a:lnTo>
                    <a:pt x="314388" y="4608470"/>
                  </a:lnTo>
                  <a:lnTo>
                    <a:pt x="270344" y="4595463"/>
                  </a:lnTo>
                  <a:lnTo>
                    <a:pt x="228525" y="4577783"/>
                  </a:lnTo>
                  <a:lnTo>
                    <a:pt x="189237" y="4555737"/>
                  </a:lnTo>
                  <a:lnTo>
                    <a:pt x="152785" y="4529630"/>
                  </a:lnTo>
                  <a:lnTo>
                    <a:pt x="119475" y="4499768"/>
                  </a:lnTo>
                  <a:lnTo>
                    <a:pt x="89613" y="4466458"/>
                  </a:lnTo>
                  <a:lnTo>
                    <a:pt x="63506" y="4430006"/>
                  </a:lnTo>
                  <a:lnTo>
                    <a:pt x="41460" y="4390718"/>
                  </a:lnTo>
                  <a:lnTo>
                    <a:pt x="23780" y="4348899"/>
                  </a:lnTo>
                  <a:lnTo>
                    <a:pt x="10773" y="4304855"/>
                  </a:lnTo>
                  <a:lnTo>
                    <a:pt x="2744" y="4258893"/>
                  </a:lnTo>
                  <a:lnTo>
                    <a:pt x="0" y="4211320"/>
                  </a:lnTo>
                  <a:lnTo>
                    <a:pt x="0" y="407924"/>
                  </a:lnTo>
                  <a:close/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70176" y="2112264"/>
              <a:ext cx="4706620" cy="1030605"/>
            </a:xfrm>
            <a:custGeom>
              <a:avLst/>
              <a:gdLst/>
              <a:ahLst/>
              <a:cxnLst/>
              <a:rect l="l" t="t" r="r" b="b"/>
              <a:pathLst>
                <a:path w="4706620" h="1030605">
                  <a:moveTo>
                    <a:pt x="4534408" y="0"/>
                  </a:moveTo>
                  <a:lnTo>
                    <a:pt x="171704" y="0"/>
                  </a:lnTo>
                  <a:lnTo>
                    <a:pt x="126044" y="6130"/>
                  </a:lnTo>
                  <a:lnTo>
                    <a:pt x="85024" y="23433"/>
                  </a:lnTo>
                  <a:lnTo>
                    <a:pt x="50276" y="50276"/>
                  </a:lnTo>
                  <a:lnTo>
                    <a:pt x="23433" y="85024"/>
                  </a:lnTo>
                  <a:lnTo>
                    <a:pt x="6130" y="126044"/>
                  </a:lnTo>
                  <a:lnTo>
                    <a:pt x="0" y="171703"/>
                  </a:lnTo>
                  <a:lnTo>
                    <a:pt x="0" y="858519"/>
                  </a:lnTo>
                  <a:lnTo>
                    <a:pt x="6130" y="904179"/>
                  </a:lnTo>
                  <a:lnTo>
                    <a:pt x="23433" y="945199"/>
                  </a:lnTo>
                  <a:lnTo>
                    <a:pt x="50276" y="979947"/>
                  </a:lnTo>
                  <a:lnTo>
                    <a:pt x="85024" y="1006790"/>
                  </a:lnTo>
                  <a:lnTo>
                    <a:pt x="126044" y="1024093"/>
                  </a:lnTo>
                  <a:lnTo>
                    <a:pt x="171704" y="1030223"/>
                  </a:lnTo>
                  <a:lnTo>
                    <a:pt x="4534408" y="1030223"/>
                  </a:lnTo>
                  <a:lnTo>
                    <a:pt x="4580067" y="1024093"/>
                  </a:lnTo>
                  <a:lnTo>
                    <a:pt x="4621087" y="1006790"/>
                  </a:lnTo>
                  <a:lnTo>
                    <a:pt x="4655835" y="979947"/>
                  </a:lnTo>
                  <a:lnTo>
                    <a:pt x="4682678" y="945199"/>
                  </a:lnTo>
                  <a:lnTo>
                    <a:pt x="4699981" y="904179"/>
                  </a:lnTo>
                  <a:lnTo>
                    <a:pt x="4706112" y="858519"/>
                  </a:lnTo>
                  <a:lnTo>
                    <a:pt x="4706112" y="171703"/>
                  </a:lnTo>
                  <a:lnTo>
                    <a:pt x="4699981" y="126044"/>
                  </a:lnTo>
                  <a:lnTo>
                    <a:pt x="4682678" y="85024"/>
                  </a:lnTo>
                  <a:lnTo>
                    <a:pt x="4655835" y="50276"/>
                  </a:lnTo>
                  <a:lnTo>
                    <a:pt x="4621087" y="23433"/>
                  </a:lnTo>
                  <a:lnTo>
                    <a:pt x="4580067" y="6130"/>
                  </a:lnTo>
                  <a:lnTo>
                    <a:pt x="4534408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266046" y="3882034"/>
            <a:ext cx="5146040" cy="270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141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clea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desk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policy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mean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ry 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employee's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work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area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must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free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documents.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950">
              <a:latin typeface="Lucida Sans Unicode"/>
              <a:cs typeface="Lucida Sans Unicode"/>
            </a:endParaRPr>
          </a:p>
          <a:p>
            <a:pPr marL="355600" marR="80010" indent="-343535">
              <a:lnSpc>
                <a:spcPct val="114100"/>
              </a:lnSpc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prevents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unauthorized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employees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est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workplace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fr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m 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obtaining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confidential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information.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529381" y="2086165"/>
            <a:ext cx="4752340" cy="1061085"/>
            <a:chOff x="9529381" y="2086165"/>
            <a:chExt cx="4752340" cy="1061085"/>
          </a:xfrm>
        </p:grpSpPr>
        <p:sp>
          <p:nvSpPr>
            <p:cNvPr id="10" name="object 10"/>
            <p:cNvSpPr/>
            <p:nvPr/>
          </p:nvSpPr>
          <p:spPr>
            <a:xfrm>
              <a:off x="9534143" y="2090927"/>
              <a:ext cx="4742815" cy="1051560"/>
            </a:xfrm>
            <a:custGeom>
              <a:avLst/>
              <a:gdLst/>
              <a:ahLst/>
              <a:cxnLst/>
              <a:rect l="l" t="t" r="r" b="b"/>
              <a:pathLst>
                <a:path w="4742815" h="1051560">
                  <a:moveTo>
                    <a:pt x="4567427" y="0"/>
                  </a:moveTo>
                  <a:lnTo>
                    <a:pt x="175259" y="0"/>
                  </a:lnTo>
                  <a:lnTo>
                    <a:pt x="128675" y="6261"/>
                  </a:lnTo>
                  <a:lnTo>
                    <a:pt x="86811" y="23932"/>
                  </a:lnTo>
                  <a:lnTo>
                    <a:pt x="51339" y="51339"/>
                  </a:lnTo>
                  <a:lnTo>
                    <a:pt x="23932" y="86811"/>
                  </a:lnTo>
                  <a:lnTo>
                    <a:pt x="6261" y="128675"/>
                  </a:lnTo>
                  <a:lnTo>
                    <a:pt x="0" y="175260"/>
                  </a:lnTo>
                  <a:lnTo>
                    <a:pt x="0" y="876300"/>
                  </a:lnTo>
                  <a:lnTo>
                    <a:pt x="6261" y="922884"/>
                  </a:lnTo>
                  <a:lnTo>
                    <a:pt x="23932" y="964748"/>
                  </a:lnTo>
                  <a:lnTo>
                    <a:pt x="51339" y="1000220"/>
                  </a:lnTo>
                  <a:lnTo>
                    <a:pt x="86811" y="1027627"/>
                  </a:lnTo>
                  <a:lnTo>
                    <a:pt x="128675" y="1045298"/>
                  </a:lnTo>
                  <a:lnTo>
                    <a:pt x="175259" y="1051560"/>
                  </a:lnTo>
                  <a:lnTo>
                    <a:pt x="4567427" y="1051560"/>
                  </a:lnTo>
                  <a:lnTo>
                    <a:pt x="4614012" y="1045298"/>
                  </a:lnTo>
                  <a:lnTo>
                    <a:pt x="4655876" y="1027627"/>
                  </a:lnTo>
                  <a:lnTo>
                    <a:pt x="4691348" y="1000220"/>
                  </a:lnTo>
                  <a:lnTo>
                    <a:pt x="4718755" y="964748"/>
                  </a:lnTo>
                  <a:lnTo>
                    <a:pt x="4736426" y="922884"/>
                  </a:lnTo>
                  <a:lnTo>
                    <a:pt x="4742688" y="876300"/>
                  </a:lnTo>
                  <a:lnTo>
                    <a:pt x="4742688" y="175260"/>
                  </a:lnTo>
                  <a:lnTo>
                    <a:pt x="4736426" y="128675"/>
                  </a:lnTo>
                  <a:lnTo>
                    <a:pt x="4718755" y="86811"/>
                  </a:lnTo>
                  <a:lnTo>
                    <a:pt x="4691348" y="51339"/>
                  </a:lnTo>
                  <a:lnTo>
                    <a:pt x="4655876" y="23932"/>
                  </a:lnTo>
                  <a:lnTo>
                    <a:pt x="4614012" y="6261"/>
                  </a:lnTo>
                  <a:lnTo>
                    <a:pt x="4567427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534143" y="2090927"/>
              <a:ext cx="4742815" cy="1051560"/>
            </a:xfrm>
            <a:custGeom>
              <a:avLst/>
              <a:gdLst/>
              <a:ahLst/>
              <a:cxnLst/>
              <a:rect l="l" t="t" r="r" b="b"/>
              <a:pathLst>
                <a:path w="4742815" h="1051560">
                  <a:moveTo>
                    <a:pt x="0" y="175260"/>
                  </a:moveTo>
                  <a:lnTo>
                    <a:pt x="6261" y="128675"/>
                  </a:lnTo>
                  <a:lnTo>
                    <a:pt x="23932" y="86811"/>
                  </a:lnTo>
                  <a:lnTo>
                    <a:pt x="51339" y="51339"/>
                  </a:lnTo>
                  <a:lnTo>
                    <a:pt x="86811" y="23932"/>
                  </a:lnTo>
                  <a:lnTo>
                    <a:pt x="128675" y="6261"/>
                  </a:lnTo>
                  <a:lnTo>
                    <a:pt x="175259" y="0"/>
                  </a:lnTo>
                  <a:lnTo>
                    <a:pt x="4567427" y="0"/>
                  </a:lnTo>
                  <a:lnTo>
                    <a:pt x="4614012" y="6261"/>
                  </a:lnTo>
                  <a:lnTo>
                    <a:pt x="4655876" y="23932"/>
                  </a:lnTo>
                  <a:lnTo>
                    <a:pt x="4691348" y="51339"/>
                  </a:lnTo>
                  <a:lnTo>
                    <a:pt x="4718755" y="86811"/>
                  </a:lnTo>
                  <a:lnTo>
                    <a:pt x="4736426" y="128675"/>
                  </a:lnTo>
                  <a:lnTo>
                    <a:pt x="4742688" y="175260"/>
                  </a:lnTo>
                  <a:lnTo>
                    <a:pt x="4742688" y="876300"/>
                  </a:lnTo>
                  <a:lnTo>
                    <a:pt x="4736426" y="922884"/>
                  </a:lnTo>
                  <a:lnTo>
                    <a:pt x="4718755" y="964748"/>
                  </a:lnTo>
                  <a:lnTo>
                    <a:pt x="4691348" y="1000220"/>
                  </a:lnTo>
                  <a:lnTo>
                    <a:pt x="4655876" y="1027627"/>
                  </a:lnTo>
                  <a:lnTo>
                    <a:pt x="4614012" y="1045298"/>
                  </a:lnTo>
                  <a:lnTo>
                    <a:pt x="4567427" y="1051560"/>
                  </a:lnTo>
                  <a:lnTo>
                    <a:pt x="175259" y="1051560"/>
                  </a:lnTo>
                  <a:lnTo>
                    <a:pt x="128675" y="1045298"/>
                  </a:lnTo>
                  <a:lnTo>
                    <a:pt x="86811" y="1027627"/>
                  </a:lnTo>
                  <a:lnTo>
                    <a:pt x="51339" y="1000220"/>
                  </a:lnTo>
                  <a:lnTo>
                    <a:pt x="23932" y="964748"/>
                  </a:lnTo>
                  <a:lnTo>
                    <a:pt x="6261" y="922884"/>
                  </a:lnTo>
                  <a:lnTo>
                    <a:pt x="0" y="876300"/>
                  </a:lnTo>
                  <a:lnTo>
                    <a:pt x="0" y="175260"/>
                  </a:lnTo>
                  <a:close/>
                </a:path>
              </a:pathLst>
            </a:custGeom>
            <a:ln w="952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760202" y="2421127"/>
            <a:ext cx="22936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Desk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Policy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3995" marR="330200" indent="-1069975">
              <a:lnSpc>
                <a:spcPct val="114100"/>
              </a:lnSpc>
              <a:spcBef>
                <a:spcPts val="100"/>
              </a:spcBef>
            </a:pPr>
            <a:r>
              <a:rPr spc="-5" dirty="0"/>
              <a:t>Us</a:t>
            </a:r>
            <a:r>
              <a:rPr dirty="0"/>
              <a:t>e</a:t>
            </a:r>
            <a:r>
              <a:rPr spc="-114" dirty="0"/>
              <a:t> </a:t>
            </a:r>
            <a:r>
              <a:rPr spc="-45" dirty="0"/>
              <a:t>of</a:t>
            </a:r>
            <a:r>
              <a:rPr spc="-120" dirty="0"/>
              <a:t> </a:t>
            </a:r>
            <a:r>
              <a:rPr spc="-5" dirty="0"/>
              <a:t>Pers</a:t>
            </a:r>
            <a:r>
              <a:rPr spc="5" dirty="0"/>
              <a:t>o</a:t>
            </a:r>
            <a:r>
              <a:rPr spc="-50" dirty="0"/>
              <a:t>nal</a:t>
            </a:r>
            <a:r>
              <a:rPr spc="-40" dirty="0"/>
              <a:t>l</a:t>
            </a:r>
            <a:r>
              <a:rPr spc="-45" dirty="0"/>
              <a:t>y</a:t>
            </a:r>
            <a:r>
              <a:rPr spc="-90" dirty="0"/>
              <a:t> </a:t>
            </a:r>
            <a:r>
              <a:rPr spc="-10" dirty="0"/>
              <a:t>Owned</a:t>
            </a:r>
            <a:r>
              <a:rPr spc="-105" dirty="0"/>
              <a:t> </a:t>
            </a:r>
            <a:r>
              <a:rPr spc="-45" dirty="0"/>
              <a:t>Devices  </a:t>
            </a:r>
            <a:r>
              <a:rPr spc="-50" dirty="0"/>
              <a:t>in</a:t>
            </a:r>
            <a:r>
              <a:rPr spc="-125" dirty="0"/>
              <a:t> </a:t>
            </a:r>
            <a:r>
              <a:rPr spc="-25" dirty="0"/>
              <a:t>the</a:t>
            </a:r>
            <a:r>
              <a:rPr spc="-125" dirty="0"/>
              <a:t> </a:t>
            </a:r>
            <a:r>
              <a:rPr spc="-25" dirty="0"/>
              <a:t>Workplace</a:t>
            </a:r>
          </a:p>
          <a:p>
            <a:pPr>
              <a:lnSpc>
                <a:spcPct val="100000"/>
              </a:lnSpc>
            </a:pPr>
            <a:endParaRPr sz="1800"/>
          </a:p>
          <a:p>
            <a:pPr marL="355600" marR="372745" indent="-342900">
              <a:lnSpc>
                <a:spcPct val="113999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15" dirty="0">
                <a:solidFill>
                  <a:srgbClr val="3E3E3E"/>
                </a:solidFill>
              </a:rPr>
              <a:t>Portable </a:t>
            </a:r>
            <a:r>
              <a:rPr spc="-60" dirty="0">
                <a:solidFill>
                  <a:srgbClr val="3E3E3E"/>
                </a:solidFill>
              </a:rPr>
              <a:t>devices, </a:t>
            </a:r>
            <a:r>
              <a:rPr spc="-55" dirty="0">
                <a:solidFill>
                  <a:srgbClr val="3E3E3E"/>
                </a:solidFill>
              </a:rPr>
              <a:t>such </a:t>
            </a:r>
            <a:r>
              <a:rPr spc="-40" dirty="0">
                <a:solidFill>
                  <a:srgbClr val="3E3E3E"/>
                </a:solidFill>
              </a:rPr>
              <a:t>as </a:t>
            </a:r>
            <a:r>
              <a:rPr spc="-35" dirty="0">
                <a:solidFill>
                  <a:srgbClr val="3E3E3E"/>
                </a:solidFill>
              </a:rPr>
              <a:t> </a:t>
            </a:r>
            <a:r>
              <a:rPr spc="-45" dirty="0">
                <a:solidFill>
                  <a:srgbClr val="3E3E3E"/>
                </a:solidFill>
              </a:rPr>
              <a:t>smartphones</a:t>
            </a:r>
            <a:r>
              <a:rPr spc="-25" dirty="0">
                <a:solidFill>
                  <a:srgbClr val="3E3E3E"/>
                </a:solidFill>
              </a:rPr>
              <a:t>,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45" dirty="0">
                <a:solidFill>
                  <a:srgbClr val="3E3E3E"/>
                </a:solidFill>
              </a:rPr>
              <a:t>U</a:t>
            </a:r>
            <a:r>
              <a:rPr spc="30" dirty="0">
                <a:solidFill>
                  <a:srgbClr val="3E3E3E"/>
                </a:solidFill>
              </a:rPr>
              <a:t>S</a:t>
            </a:r>
            <a:r>
              <a:rPr spc="155" dirty="0">
                <a:solidFill>
                  <a:srgbClr val="3E3E3E"/>
                </a:solidFill>
              </a:rPr>
              <a:t>B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-90" dirty="0">
                <a:solidFill>
                  <a:srgbClr val="3E3E3E"/>
                </a:solidFill>
              </a:rPr>
              <a:t>stick</a:t>
            </a:r>
            <a:r>
              <a:rPr spc="-100" dirty="0">
                <a:solidFill>
                  <a:srgbClr val="3E3E3E"/>
                </a:solidFill>
              </a:rPr>
              <a:t>s</a:t>
            </a:r>
            <a:r>
              <a:rPr spc="-160" dirty="0">
                <a:solidFill>
                  <a:srgbClr val="3E3E3E"/>
                </a:solidFill>
              </a:rPr>
              <a:t>,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-30" dirty="0">
                <a:solidFill>
                  <a:srgbClr val="3E3E3E"/>
                </a:solidFill>
              </a:rPr>
              <a:t>media  </a:t>
            </a:r>
            <a:r>
              <a:rPr spc="-50" dirty="0">
                <a:solidFill>
                  <a:srgbClr val="3E3E3E"/>
                </a:solidFill>
              </a:rPr>
              <a:t>players,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and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other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-45" dirty="0">
                <a:solidFill>
                  <a:srgbClr val="3E3E3E"/>
                </a:solidFill>
              </a:rPr>
              <a:t>devices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pose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a </a:t>
            </a:r>
            <a:r>
              <a:rPr spc="-680" dirty="0">
                <a:solidFill>
                  <a:srgbClr val="3E3E3E"/>
                </a:solidFill>
              </a:rPr>
              <a:t> </a:t>
            </a:r>
            <a:r>
              <a:rPr spc="-105" dirty="0">
                <a:solidFill>
                  <a:srgbClr val="3E3E3E"/>
                </a:solidFill>
              </a:rPr>
              <a:t>s</a:t>
            </a:r>
            <a:r>
              <a:rPr spc="-70" dirty="0">
                <a:solidFill>
                  <a:srgbClr val="3E3E3E"/>
                </a:solidFill>
              </a:rPr>
              <a:t>i</a:t>
            </a:r>
            <a:r>
              <a:rPr spc="-95" dirty="0">
                <a:solidFill>
                  <a:srgbClr val="3E3E3E"/>
                </a:solidFill>
              </a:rPr>
              <a:t>g</a:t>
            </a:r>
            <a:r>
              <a:rPr spc="-105" dirty="0">
                <a:solidFill>
                  <a:srgbClr val="3E3E3E"/>
                </a:solidFill>
              </a:rPr>
              <a:t>n</a:t>
            </a:r>
            <a:r>
              <a:rPr spc="-80" dirty="0">
                <a:solidFill>
                  <a:srgbClr val="3E3E3E"/>
                </a:solidFill>
              </a:rPr>
              <a:t>ifi</a:t>
            </a:r>
            <a:r>
              <a:rPr spc="-45" dirty="0">
                <a:solidFill>
                  <a:srgbClr val="3E3E3E"/>
                </a:solidFill>
              </a:rPr>
              <a:t>can</a:t>
            </a:r>
            <a:r>
              <a:rPr spc="-30" dirty="0">
                <a:solidFill>
                  <a:srgbClr val="3E3E3E"/>
                </a:solidFill>
              </a:rPr>
              <a:t>t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thr</a:t>
            </a:r>
            <a:r>
              <a:rPr spc="-15" dirty="0">
                <a:solidFill>
                  <a:srgbClr val="3E3E3E"/>
                </a:solidFill>
              </a:rPr>
              <a:t>e</a:t>
            </a:r>
            <a:r>
              <a:rPr spc="-30" dirty="0">
                <a:solidFill>
                  <a:srgbClr val="3E3E3E"/>
                </a:solidFill>
              </a:rPr>
              <a:t>a</a:t>
            </a:r>
            <a:r>
              <a:rPr spc="-20" dirty="0">
                <a:solidFill>
                  <a:srgbClr val="3E3E3E"/>
                </a:solidFill>
              </a:rPr>
              <a:t>t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-45" dirty="0">
                <a:solidFill>
                  <a:srgbClr val="3E3E3E"/>
                </a:solidFill>
              </a:rPr>
              <a:t>t</a:t>
            </a:r>
            <a:r>
              <a:rPr spc="-25" dirty="0">
                <a:solidFill>
                  <a:srgbClr val="3E3E3E"/>
                </a:solidFill>
              </a:rPr>
              <a:t>o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data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60" dirty="0">
                <a:solidFill>
                  <a:srgbClr val="3E3E3E"/>
                </a:solidFill>
              </a:rPr>
              <a:t>security,  </a:t>
            </a:r>
            <a:r>
              <a:rPr spc="-30" dirty="0">
                <a:solidFill>
                  <a:srgbClr val="3E3E3E"/>
                </a:solidFill>
              </a:rPr>
              <a:t>because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the</a:t>
            </a:r>
            <a:r>
              <a:rPr spc="-30" dirty="0">
                <a:solidFill>
                  <a:srgbClr val="3E3E3E"/>
                </a:solidFill>
              </a:rPr>
              <a:t>y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help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50" dirty="0">
                <a:solidFill>
                  <a:srgbClr val="3E3E3E"/>
                </a:solidFill>
              </a:rPr>
              <a:t>in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e</a:t>
            </a:r>
            <a:r>
              <a:rPr spc="5" dirty="0">
                <a:solidFill>
                  <a:srgbClr val="3E3E3E"/>
                </a:solidFill>
              </a:rPr>
              <a:t>a</a:t>
            </a:r>
            <a:r>
              <a:rPr spc="-65" dirty="0">
                <a:solidFill>
                  <a:srgbClr val="3E3E3E"/>
                </a:solidFill>
              </a:rPr>
              <a:t>s</a:t>
            </a:r>
            <a:r>
              <a:rPr spc="-60" dirty="0">
                <a:solidFill>
                  <a:srgbClr val="3E3E3E"/>
                </a:solidFill>
              </a:rPr>
              <a:t>y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-80" dirty="0">
                <a:solidFill>
                  <a:srgbClr val="3E3E3E"/>
                </a:solidFill>
              </a:rPr>
              <a:t>fil</a:t>
            </a:r>
            <a:r>
              <a:rPr dirty="0">
                <a:solidFill>
                  <a:srgbClr val="3E3E3E"/>
                </a:solidFill>
              </a:rPr>
              <a:t>e  </a:t>
            </a:r>
            <a:r>
              <a:rPr spc="-80" dirty="0">
                <a:solidFill>
                  <a:srgbClr val="3E3E3E"/>
                </a:solidFill>
              </a:rPr>
              <a:t>copying.</a:t>
            </a: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1950"/>
          </a:p>
          <a:p>
            <a:pPr marL="355600" marR="5080" indent="-342900">
              <a:lnSpc>
                <a:spcPct val="1139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3E3E3E"/>
                </a:solidFill>
              </a:rPr>
              <a:t>Some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companies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may</a:t>
            </a:r>
            <a:r>
              <a:rPr spc="-125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try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to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prevent </a:t>
            </a:r>
            <a:r>
              <a:rPr spc="-685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employees </a:t>
            </a:r>
            <a:r>
              <a:rPr spc="-25" dirty="0">
                <a:solidFill>
                  <a:srgbClr val="3E3E3E"/>
                </a:solidFill>
              </a:rPr>
              <a:t>from </a:t>
            </a:r>
            <a:r>
              <a:rPr spc="-75" dirty="0">
                <a:solidFill>
                  <a:srgbClr val="3E3E3E"/>
                </a:solidFill>
              </a:rPr>
              <a:t>bringing </a:t>
            </a:r>
            <a:r>
              <a:rPr spc="-35" dirty="0">
                <a:solidFill>
                  <a:srgbClr val="3E3E3E"/>
                </a:solidFill>
              </a:rPr>
              <a:t>these </a:t>
            </a:r>
            <a:r>
              <a:rPr spc="-30" dirty="0">
                <a:solidFill>
                  <a:srgbClr val="3E3E3E"/>
                </a:solidFill>
              </a:rPr>
              <a:t> </a:t>
            </a:r>
            <a:r>
              <a:rPr spc="-45" dirty="0">
                <a:solidFill>
                  <a:srgbClr val="3E3E3E"/>
                </a:solidFill>
              </a:rPr>
              <a:t>devices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to</a:t>
            </a:r>
            <a:r>
              <a:rPr spc="-125" dirty="0">
                <a:solidFill>
                  <a:srgbClr val="3E3E3E"/>
                </a:solidFill>
              </a:rPr>
              <a:t> </a:t>
            </a:r>
            <a:r>
              <a:rPr spc="-25" dirty="0">
                <a:solidFill>
                  <a:srgbClr val="3E3E3E"/>
                </a:solidFill>
              </a:rPr>
              <a:t>the</a:t>
            </a:r>
            <a:r>
              <a:rPr spc="-125" dirty="0">
                <a:solidFill>
                  <a:srgbClr val="3E3E3E"/>
                </a:solidFill>
              </a:rPr>
              <a:t> </a:t>
            </a:r>
            <a:r>
              <a:rPr spc="-65" dirty="0">
                <a:solidFill>
                  <a:srgbClr val="3E3E3E"/>
                </a:solidFill>
              </a:rPr>
              <a:t>site.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30088" y="306451"/>
            <a:ext cx="51949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5" dirty="0">
                <a:solidFill>
                  <a:srgbClr val="3E3E3E"/>
                </a:solidFill>
              </a:rPr>
              <a:t>User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spc="175" dirty="0">
                <a:solidFill>
                  <a:srgbClr val="3E3E3E"/>
                </a:solidFill>
              </a:rPr>
              <a:t>and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Role-based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Training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8096" y="760476"/>
            <a:ext cx="716432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52194" y="1882292"/>
            <a:ext cx="1355153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4780" marR="5080" indent="-1402715">
              <a:lnSpc>
                <a:spcPct val="114999"/>
              </a:lnSpc>
              <a:spcBef>
                <a:spcPts val="100"/>
              </a:spcBef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Untrained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users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open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serious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vulnerability,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because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they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vulnerable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social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engineering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malware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attacks,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careless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when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handling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sensitive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confidential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data.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924746" y="4607242"/>
            <a:ext cx="11402695" cy="1529715"/>
            <a:chOff x="2924746" y="4607242"/>
            <a:chExt cx="11402695" cy="1529715"/>
          </a:xfrm>
        </p:grpSpPr>
        <p:sp>
          <p:nvSpPr>
            <p:cNvPr id="6" name="object 6"/>
            <p:cNvSpPr/>
            <p:nvPr/>
          </p:nvSpPr>
          <p:spPr>
            <a:xfrm>
              <a:off x="2939033" y="4621529"/>
              <a:ext cx="11374120" cy="1501140"/>
            </a:xfrm>
            <a:custGeom>
              <a:avLst/>
              <a:gdLst/>
              <a:ahLst/>
              <a:cxnLst/>
              <a:rect l="l" t="t" r="r" b="b"/>
              <a:pathLst>
                <a:path w="11374119" h="1501139">
                  <a:moveTo>
                    <a:pt x="11123422" y="0"/>
                  </a:moveTo>
                  <a:lnTo>
                    <a:pt x="250190" y="0"/>
                  </a:lnTo>
                  <a:lnTo>
                    <a:pt x="205218" y="4030"/>
                  </a:lnTo>
                  <a:lnTo>
                    <a:pt x="162890" y="15652"/>
                  </a:lnTo>
                  <a:lnTo>
                    <a:pt x="123914" y="34158"/>
                  </a:lnTo>
                  <a:lnTo>
                    <a:pt x="88995" y="58841"/>
                  </a:lnTo>
                  <a:lnTo>
                    <a:pt x="58841" y="88995"/>
                  </a:lnTo>
                  <a:lnTo>
                    <a:pt x="34158" y="123914"/>
                  </a:lnTo>
                  <a:lnTo>
                    <a:pt x="15652" y="162890"/>
                  </a:lnTo>
                  <a:lnTo>
                    <a:pt x="4030" y="205218"/>
                  </a:lnTo>
                  <a:lnTo>
                    <a:pt x="0" y="250190"/>
                  </a:lnTo>
                  <a:lnTo>
                    <a:pt x="0" y="1250950"/>
                  </a:lnTo>
                  <a:lnTo>
                    <a:pt x="4030" y="1295921"/>
                  </a:lnTo>
                  <a:lnTo>
                    <a:pt x="15652" y="1338249"/>
                  </a:lnTo>
                  <a:lnTo>
                    <a:pt x="34158" y="1377225"/>
                  </a:lnTo>
                  <a:lnTo>
                    <a:pt x="58841" y="1412144"/>
                  </a:lnTo>
                  <a:lnTo>
                    <a:pt x="88995" y="1442298"/>
                  </a:lnTo>
                  <a:lnTo>
                    <a:pt x="123914" y="1466981"/>
                  </a:lnTo>
                  <a:lnTo>
                    <a:pt x="162890" y="1485487"/>
                  </a:lnTo>
                  <a:lnTo>
                    <a:pt x="205218" y="1497109"/>
                  </a:lnTo>
                  <a:lnTo>
                    <a:pt x="250190" y="1501140"/>
                  </a:lnTo>
                  <a:lnTo>
                    <a:pt x="11123422" y="1501140"/>
                  </a:lnTo>
                  <a:lnTo>
                    <a:pt x="11168393" y="1497109"/>
                  </a:lnTo>
                  <a:lnTo>
                    <a:pt x="11210721" y="1485487"/>
                  </a:lnTo>
                  <a:lnTo>
                    <a:pt x="11249697" y="1466981"/>
                  </a:lnTo>
                  <a:lnTo>
                    <a:pt x="11284616" y="1442298"/>
                  </a:lnTo>
                  <a:lnTo>
                    <a:pt x="11314770" y="1412144"/>
                  </a:lnTo>
                  <a:lnTo>
                    <a:pt x="11339453" y="1377225"/>
                  </a:lnTo>
                  <a:lnTo>
                    <a:pt x="11357959" y="1338249"/>
                  </a:lnTo>
                  <a:lnTo>
                    <a:pt x="11369581" y="1295921"/>
                  </a:lnTo>
                  <a:lnTo>
                    <a:pt x="11373612" y="1250950"/>
                  </a:lnTo>
                  <a:lnTo>
                    <a:pt x="11373612" y="250190"/>
                  </a:lnTo>
                  <a:lnTo>
                    <a:pt x="11369581" y="205218"/>
                  </a:lnTo>
                  <a:lnTo>
                    <a:pt x="11357959" y="162890"/>
                  </a:lnTo>
                  <a:lnTo>
                    <a:pt x="11339453" y="123914"/>
                  </a:lnTo>
                  <a:lnTo>
                    <a:pt x="11314770" y="88995"/>
                  </a:lnTo>
                  <a:lnTo>
                    <a:pt x="11284616" y="58841"/>
                  </a:lnTo>
                  <a:lnTo>
                    <a:pt x="11249697" y="34158"/>
                  </a:lnTo>
                  <a:lnTo>
                    <a:pt x="11210721" y="15652"/>
                  </a:lnTo>
                  <a:lnTo>
                    <a:pt x="11168393" y="4030"/>
                  </a:lnTo>
                  <a:lnTo>
                    <a:pt x="11123422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39033" y="4621529"/>
              <a:ext cx="11374120" cy="1501140"/>
            </a:xfrm>
            <a:custGeom>
              <a:avLst/>
              <a:gdLst/>
              <a:ahLst/>
              <a:cxnLst/>
              <a:rect l="l" t="t" r="r" b="b"/>
              <a:pathLst>
                <a:path w="11374119" h="1501139">
                  <a:moveTo>
                    <a:pt x="0" y="250190"/>
                  </a:moveTo>
                  <a:lnTo>
                    <a:pt x="4030" y="205218"/>
                  </a:lnTo>
                  <a:lnTo>
                    <a:pt x="15652" y="162890"/>
                  </a:lnTo>
                  <a:lnTo>
                    <a:pt x="34158" y="123914"/>
                  </a:lnTo>
                  <a:lnTo>
                    <a:pt x="58841" y="88995"/>
                  </a:lnTo>
                  <a:lnTo>
                    <a:pt x="88995" y="58841"/>
                  </a:lnTo>
                  <a:lnTo>
                    <a:pt x="123914" y="34158"/>
                  </a:lnTo>
                  <a:lnTo>
                    <a:pt x="162890" y="15652"/>
                  </a:lnTo>
                  <a:lnTo>
                    <a:pt x="205218" y="4030"/>
                  </a:lnTo>
                  <a:lnTo>
                    <a:pt x="250190" y="0"/>
                  </a:lnTo>
                  <a:lnTo>
                    <a:pt x="11123422" y="0"/>
                  </a:lnTo>
                  <a:lnTo>
                    <a:pt x="11168393" y="4030"/>
                  </a:lnTo>
                  <a:lnTo>
                    <a:pt x="11210721" y="15652"/>
                  </a:lnTo>
                  <a:lnTo>
                    <a:pt x="11249697" y="34158"/>
                  </a:lnTo>
                  <a:lnTo>
                    <a:pt x="11284616" y="58841"/>
                  </a:lnTo>
                  <a:lnTo>
                    <a:pt x="11314770" y="88995"/>
                  </a:lnTo>
                  <a:lnTo>
                    <a:pt x="11339453" y="123914"/>
                  </a:lnTo>
                  <a:lnTo>
                    <a:pt x="11357959" y="162890"/>
                  </a:lnTo>
                  <a:lnTo>
                    <a:pt x="11369581" y="205218"/>
                  </a:lnTo>
                  <a:lnTo>
                    <a:pt x="11373612" y="250190"/>
                  </a:lnTo>
                  <a:lnTo>
                    <a:pt x="11373612" y="1250950"/>
                  </a:lnTo>
                  <a:lnTo>
                    <a:pt x="11369581" y="1295921"/>
                  </a:lnTo>
                  <a:lnTo>
                    <a:pt x="11357959" y="1338249"/>
                  </a:lnTo>
                  <a:lnTo>
                    <a:pt x="11339453" y="1377225"/>
                  </a:lnTo>
                  <a:lnTo>
                    <a:pt x="11314770" y="1412144"/>
                  </a:lnTo>
                  <a:lnTo>
                    <a:pt x="11284616" y="1442298"/>
                  </a:lnTo>
                  <a:lnTo>
                    <a:pt x="11249697" y="1466981"/>
                  </a:lnTo>
                  <a:lnTo>
                    <a:pt x="11210721" y="1485487"/>
                  </a:lnTo>
                  <a:lnTo>
                    <a:pt x="11168393" y="1497109"/>
                  </a:lnTo>
                  <a:lnTo>
                    <a:pt x="11123422" y="1501140"/>
                  </a:lnTo>
                  <a:lnTo>
                    <a:pt x="250190" y="1501140"/>
                  </a:lnTo>
                  <a:lnTo>
                    <a:pt x="205218" y="1497109"/>
                  </a:lnTo>
                  <a:lnTo>
                    <a:pt x="162890" y="1485487"/>
                  </a:lnTo>
                  <a:lnTo>
                    <a:pt x="123914" y="1466981"/>
                  </a:lnTo>
                  <a:lnTo>
                    <a:pt x="88995" y="1442298"/>
                  </a:lnTo>
                  <a:lnTo>
                    <a:pt x="58841" y="1412144"/>
                  </a:lnTo>
                  <a:lnTo>
                    <a:pt x="34158" y="1377225"/>
                  </a:lnTo>
                  <a:lnTo>
                    <a:pt x="15652" y="1338249"/>
                  </a:lnTo>
                  <a:lnTo>
                    <a:pt x="4030" y="1295921"/>
                  </a:lnTo>
                  <a:lnTo>
                    <a:pt x="0" y="1250950"/>
                  </a:lnTo>
                  <a:lnTo>
                    <a:pt x="0" y="250190"/>
                  </a:lnTo>
                  <a:close/>
                </a:path>
              </a:pathLst>
            </a:custGeom>
            <a:ln w="285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634866" y="4999761"/>
            <a:ext cx="1002474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7390" marR="5080" indent="-695325">
              <a:lnSpc>
                <a:spcPct val="114100"/>
              </a:lnSpc>
              <a:spcBef>
                <a:spcPts val="100"/>
              </a:spcBef>
            </a:pP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Employees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at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all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levels,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including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end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users,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technical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staff,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management </a:t>
            </a:r>
            <a:r>
              <a:rPr sz="2200" spc="-6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personnel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should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receive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appropriate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security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awareness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training.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4688" y="3777996"/>
            <a:ext cx="1684019" cy="1685543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30088" y="306451"/>
            <a:ext cx="51949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5" dirty="0">
                <a:solidFill>
                  <a:srgbClr val="3E3E3E"/>
                </a:solidFill>
              </a:rPr>
              <a:t>User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spc="175" dirty="0">
                <a:solidFill>
                  <a:srgbClr val="3E3E3E"/>
                </a:solidFill>
              </a:rPr>
              <a:t>and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Role-based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Training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8096" y="760476"/>
            <a:ext cx="716432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11145" y="1933193"/>
            <a:ext cx="120402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Some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general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topics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need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covered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under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awareness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follows: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96867" y="2948939"/>
            <a:ext cx="9439910" cy="1036319"/>
          </a:xfrm>
          <a:custGeom>
            <a:avLst/>
            <a:gdLst/>
            <a:ahLst/>
            <a:cxnLst/>
            <a:rect l="l" t="t" r="r" b="b"/>
            <a:pathLst>
              <a:path w="9439910" h="1036320">
                <a:moveTo>
                  <a:pt x="9266936" y="0"/>
                </a:moveTo>
                <a:lnTo>
                  <a:pt x="172720" y="0"/>
                </a:lnTo>
                <a:lnTo>
                  <a:pt x="126808" y="6170"/>
                </a:lnTo>
                <a:lnTo>
                  <a:pt x="85550" y="23584"/>
                </a:lnTo>
                <a:lnTo>
                  <a:pt x="50593" y="50593"/>
                </a:lnTo>
                <a:lnTo>
                  <a:pt x="23584" y="85550"/>
                </a:lnTo>
                <a:lnTo>
                  <a:pt x="6170" y="126808"/>
                </a:lnTo>
                <a:lnTo>
                  <a:pt x="0" y="172720"/>
                </a:lnTo>
                <a:lnTo>
                  <a:pt x="0" y="863600"/>
                </a:lnTo>
                <a:lnTo>
                  <a:pt x="6170" y="909511"/>
                </a:lnTo>
                <a:lnTo>
                  <a:pt x="23584" y="950769"/>
                </a:lnTo>
                <a:lnTo>
                  <a:pt x="50593" y="985726"/>
                </a:lnTo>
                <a:lnTo>
                  <a:pt x="85550" y="1012735"/>
                </a:lnTo>
                <a:lnTo>
                  <a:pt x="126808" y="1030149"/>
                </a:lnTo>
                <a:lnTo>
                  <a:pt x="172720" y="1036320"/>
                </a:lnTo>
                <a:lnTo>
                  <a:pt x="9266936" y="1036320"/>
                </a:lnTo>
                <a:lnTo>
                  <a:pt x="9312847" y="1030149"/>
                </a:lnTo>
                <a:lnTo>
                  <a:pt x="9354105" y="1012735"/>
                </a:lnTo>
                <a:lnTo>
                  <a:pt x="9389062" y="985726"/>
                </a:lnTo>
                <a:lnTo>
                  <a:pt x="9416071" y="950769"/>
                </a:lnTo>
                <a:lnTo>
                  <a:pt x="9433485" y="909511"/>
                </a:lnTo>
                <a:lnTo>
                  <a:pt x="9439656" y="863600"/>
                </a:lnTo>
                <a:lnTo>
                  <a:pt x="9439656" y="172720"/>
                </a:lnTo>
                <a:lnTo>
                  <a:pt x="9433485" y="126808"/>
                </a:lnTo>
                <a:lnTo>
                  <a:pt x="9416071" y="85550"/>
                </a:lnTo>
                <a:lnTo>
                  <a:pt x="9389062" y="50593"/>
                </a:lnTo>
                <a:lnTo>
                  <a:pt x="9354105" y="23584"/>
                </a:lnTo>
                <a:lnTo>
                  <a:pt x="9312847" y="6170"/>
                </a:lnTo>
                <a:lnTo>
                  <a:pt x="9266936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96867" y="4297679"/>
            <a:ext cx="9439910" cy="1062355"/>
          </a:xfrm>
          <a:custGeom>
            <a:avLst/>
            <a:gdLst/>
            <a:ahLst/>
            <a:cxnLst/>
            <a:rect l="l" t="t" r="r" b="b"/>
            <a:pathLst>
              <a:path w="9439910" h="1062354">
                <a:moveTo>
                  <a:pt x="9262618" y="0"/>
                </a:moveTo>
                <a:lnTo>
                  <a:pt x="177037" y="0"/>
                </a:lnTo>
                <a:lnTo>
                  <a:pt x="129969" y="6322"/>
                </a:lnTo>
                <a:lnTo>
                  <a:pt x="87677" y="24167"/>
                </a:lnTo>
                <a:lnTo>
                  <a:pt x="51847" y="51847"/>
                </a:lnTo>
                <a:lnTo>
                  <a:pt x="24167" y="87677"/>
                </a:lnTo>
                <a:lnTo>
                  <a:pt x="6322" y="129969"/>
                </a:lnTo>
                <a:lnTo>
                  <a:pt x="0" y="177037"/>
                </a:lnTo>
                <a:lnTo>
                  <a:pt x="0" y="885190"/>
                </a:lnTo>
                <a:lnTo>
                  <a:pt x="6322" y="932258"/>
                </a:lnTo>
                <a:lnTo>
                  <a:pt x="24167" y="974550"/>
                </a:lnTo>
                <a:lnTo>
                  <a:pt x="51847" y="1010380"/>
                </a:lnTo>
                <a:lnTo>
                  <a:pt x="87677" y="1038060"/>
                </a:lnTo>
                <a:lnTo>
                  <a:pt x="129969" y="1055905"/>
                </a:lnTo>
                <a:lnTo>
                  <a:pt x="177037" y="1062228"/>
                </a:lnTo>
                <a:lnTo>
                  <a:pt x="9262618" y="1062228"/>
                </a:lnTo>
                <a:lnTo>
                  <a:pt x="9309686" y="1055905"/>
                </a:lnTo>
                <a:lnTo>
                  <a:pt x="9351978" y="1038060"/>
                </a:lnTo>
                <a:lnTo>
                  <a:pt x="9387808" y="1010380"/>
                </a:lnTo>
                <a:lnTo>
                  <a:pt x="9415488" y="974550"/>
                </a:lnTo>
                <a:lnTo>
                  <a:pt x="9433333" y="932258"/>
                </a:lnTo>
                <a:lnTo>
                  <a:pt x="9439656" y="885190"/>
                </a:lnTo>
                <a:lnTo>
                  <a:pt x="9439656" y="177037"/>
                </a:lnTo>
                <a:lnTo>
                  <a:pt x="9433333" y="129969"/>
                </a:lnTo>
                <a:lnTo>
                  <a:pt x="9415488" y="87677"/>
                </a:lnTo>
                <a:lnTo>
                  <a:pt x="9387808" y="51847"/>
                </a:lnTo>
                <a:lnTo>
                  <a:pt x="9351978" y="24167"/>
                </a:lnTo>
                <a:lnTo>
                  <a:pt x="9309686" y="6322"/>
                </a:lnTo>
                <a:lnTo>
                  <a:pt x="9262618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04384" y="3032634"/>
            <a:ext cx="8548370" cy="1961514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overview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organization's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security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policy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penalties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endParaRPr sz="2200">
              <a:latin typeface="Lucida Sans Unicode"/>
              <a:cs typeface="Lucida Sans Unicode"/>
            </a:endParaRPr>
          </a:p>
          <a:p>
            <a:pPr marL="6985" algn="ctr">
              <a:lnSpc>
                <a:spcPct val="100000"/>
              </a:lnSpc>
              <a:spcBef>
                <a:spcPts val="370"/>
              </a:spcBef>
            </a:pP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violations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250">
              <a:latin typeface="Lucida Sans Unicode"/>
              <a:cs typeface="Lucida Sans Unicode"/>
            </a:endParaRPr>
          </a:p>
          <a:p>
            <a:pPr marL="1905" algn="ctr">
              <a:lnSpc>
                <a:spcPct val="100000"/>
              </a:lnSpc>
            </a:pP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Procedure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incident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identification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reporting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96867" y="5693664"/>
            <a:ext cx="9439910" cy="1329055"/>
          </a:xfrm>
          <a:custGeom>
            <a:avLst/>
            <a:gdLst/>
            <a:ahLst/>
            <a:cxnLst/>
            <a:rect l="l" t="t" r="r" b="b"/>
            <a:pathLst>
              <a:path w="9439910" h="1329054">
                <a:moveTo>
                  <a:pt x="9218168" y="0"/>
                </a:moveTo>
                <a:lnTo>
                  <a:pt x="221487" y="0"/>
                </a:lnTo>
                <a:lnTo>
                  <a:pt x="176857" y="4500"/>
                </a:lnTo>
                <a:lnTo>
                  <a:pt x="135284" y="17408"/>
                </a:lnTo>
                <a:lnTo>
                  <a:pt x="97662" y="37832"/>
                </a:lnTo>
                <a:lnTo>
                  <a:pt x="64881" y="64881"/>
                </a:lnTo>
                <a:lnTo>
                  <a:pt x="37832" y="97662"/>
                </a:lnTo>
                <a:lnTo>
                  <a:pt x="17408" y="135284"/>
                </a:lnTo>
                <a:lnTo>
                  <a:pt x="4500" y="176857"/>
                </a:lnTo>
                <a:lnTo>
                  <a:pt x="0" y="221487"/>
                </a:lnTo>
                <a:lnTo>
                  <a:pt x="0" y="1107440"/>
                </a:lnTo>
                <a:lnTo>
                  <a:pt x="4500" y="1152070"/>
                </a:lnTo>
                <a:lnTo>
                  <a:pt x="17408" y="1193643"/>
                </a:lnTo>
                <a:lnTo>
                  <a:pt x="37832" y="1231265"/>
                </a:lnTo>
                <a:lnTo>
                  <a:pt x="64881" y="1264046"/>
                </a:lnTo>
                <a:lnTo>
                  <a:pt x="97662" y="1291095"/>
                </a:lnTo>
                <a:lnTo>
                  <a:pt x="135284" y="1311519"/>
                </a:lnTo>
                <a:lnTo>
                  <a:pt x="176857" y="1324427"/>
                </a:lnTo>
                <a:lnTo>
                  <a:pt x="221487" y="1328928"/>
                </a:lnTo>
                <a:lnTo>
                  <a:pt x="9218168" y="1328928"/>
                </a:lnTo>
                <a:lnTo>
                  <a:pt x="9262798" y="1324427"/>
                </a:lnTo>
                <a:lnTo>
                  <a:pt x="9304371" y="1311519"/>
                </a:lnTo>
                <a:lnTo>
                  <a:pt x="9341993" y="1291095"/>
                </a:lnTo>
                <a:lnTo>
                  <a:pt x="9374774" y="1264046"/>
                </a:lnTo>
                <a:lnTo>
                  <a:pt x="9401823" y="1231265"/>
                </a:lnTo>
                <a:lnTo>
                  <a:pt x="9422247" y="1193643"/>
                </a:lnTo>
                <a:lnTo>
                  <a:pt x="9435155" y="1152070"/>
                </a:lnTo>
                <a:lnTo>
                  <a:pt x="9439656" y="1107440"/>
                </a:lnTo>
                <a:lnTo>
                  <a:pt x="9439656" y="221487"/>
                </a:lnTo>
                <a:lnTo>
                  <a:pt x="9435155" y="176857"/>
                </a:lnTo>
                <a:lnTo>
                  <a:pt x="9422247" y="135284"/>
                </a:lnTo>
                <a:lnTo>
                  <a:pt x="9401823" y="97662"/>
                </a:lnTo>
                <a:lnTo>
                  <a:pt x="9374774" y="64881"/>
                </a:lnTo>
                <a:lnTo>
                  <a:pt x="9341993" y="37832"/>
                </a:lnTo>
                <a:lnTo>
                  <a:pt x="9304371" y="17408"/>
                </a:lnTo>
                <a:lnTo>
                  <a:pt x="9262798" y="4500"/>
                </a:lnTo>
                <a:lnTo>
                  <a:pt x="9218168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78579" y="7289292"/>
            <a:ext cx="9441180" cy="1036319"/>
          </a:xfrm>
          <a:custGeom>
            <a:avLst/>
            <a:gdLst/>
            <a:ahLst/>
            <a:cxnLst/>
            <a:rect l="l" t="t" r="r" b="b"/>
            <a:pathLst>
              <a:path w="9441180" h="1036320">
                <a:moveTo>
                  <a:pt x="9268460" y="0"/>
                </a:moveTo>
                <a:lnTo>
                  <a:pt x="172720" y="0"/>
                </a:lnTo>
                <a:lnTo>
                  <a:pt x="126808" y="6170"/>
                </a:lnTo>
                <a:lnTo>
                  <a:pt x="85550" y="23584"/>
                </a:lnTo>
                <a:lnTo>
                  <a:pt x="50593" y="50593"/>
                </a:lnTo>
                <a:lnTo>
                  <a:pt x="23584" y="85550"/>
                </a:lnTo>
                <a:lnTo>
                  <a:pt x="6170" y="126808"/>
                </a:lnTo>
                <a:lnTo>
                  <a:pt x="0" y="172719"/>
                </a:lnTo>
                <a:lnTo>
                  <a:pt x="0" y="863587"/>
                </a:lnTo>
                <a:lnTo>
                  <a:pt x="6170" y="909508"/>
                </a:lnTo>
                <a:lnTo>
                  <a:pt x="23584" y="950770"/>
                </a:lnTo>
                <a:lnTo>
                  <a:pt x="50593" y="985729"/>
                </a:lnTo>
                <a:lnTo>
                  <a:pt x="85550" y="1012737"/>
                </a:lnTo>
                <a:lnTo>
                  <a:pt x="126808" y="1030150"/>
                </a:lnTo>
                <a:lnTo>
                  <a:pt x="172720" y="1036319"/>
                </a:lnTo>
                <a:lnTo>
                  <a:pt x="9268460" y="1036319"/>
                </a:lnTo>
                <a:lnTo>
                  <a:pt x="9314371" y="1030150"/>
                </a:lnTo>
                <a:lnTo>
                  <a:pt x="9355629" y="1012737"/>
                </a:lnTo>
                <a:lnTo>
                  <a:pt x="9390586" y="985729"/>
                </a:lnTo>
                <a:lnTo>
                  <a:pt x="9417595" y="950770"/>
                </a:lnTo>
                <a:lnTo>
                  <a:pt x="9435009" y="909508"/>
                </a:lnTo>
                <a:lnTo>
                  <a:pt x="9441180" y="863587"/>
                </a:lnTo>
                <a:lnTo>
                  <a:pt x="9441180" y="172719"/>
                </a:lnTo>
                <a:lnTo>
                  <a:pt x="9435009" y="126808"/>
                </a:lnTo>
                <a:lnTo>
                  <a:pt x="9417595" y="85550"/>
                </a:lnTo>
                <a:lnTo>
                  <a:pt x="9390586" y="50593"/>
                </a:lnTo>
                <a:lnTo>
                  <a:pt x="9355629" y="23584"/>
                </a:lnTo>
                <a:lnTo>
                  <a:pt x="9314371" y="6170"/>
                </a:lnTo>
                <a:lnTo>
                  <a:pt x="9268460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67503" y="5924296"/>
            <a:ext cx="8409305" cy="22402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470"/>
              </a:spcBef>
            </a:pP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On-site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security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procedures,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restrictions,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recommendations,</a:t>
            </a:r>
            <a:endParaRPr sz="2200">
              <a:latin typeface="Lucida Sans Unicode"/>
              <a:cs typeface="Lucida Sans Unicode"/>
            </a:endParaRPr>
          </a:p>
          <a:p>
            <a:pPr marL="17145" algn="ctr">
              <a:lnSpc>
                <a:spcPct val="100000"/>
              </a:lnSpc>
              <a:spcBef>
                <a:spcPts val="370"/>
              </a:spcBef>
            </a:pP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sec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rit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dri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ls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es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escor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00">
              <a:latin typeface="Lucida Sans Unicode"/>
              <a:cs typeface="Lucida Sans Unicode"/>
            </a:endParaRPr>
          </a:p>
          <a:p>
            <a:pPr marL="12700" marR="22860" algn="ctr">
              <a:lnSpc>
                <a:spcPct val="114100"/>
              </a:lnSpc>
            </a:pP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processing,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including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document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confidentiality,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PII,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backup, </a:t>
            </a:r>
            <a:r>
              <a:rPr sz="2200" spc="-6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encryption,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etc.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8855" y="7284719"/>
            <a:ext cx="1100328" cy="110032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72383" y="4297679"/>
            <a:ext cx="1129283" cy="1127760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020567" y="5817108"/>
            <a:ext cx="1127760" cy="1127760"/>
            <a:chOff x="3020567" y="5817108"/>
            <a:chExt cx="1127760" cy="1127760"/>
          </a:xfrm>
        </p:grpSpPr>
        <p:sp>
          <p:nvSpPr>
            <p:cNvPr id="14" name="object 14"/>
            <p:cNvSpPr/>
            <p:nvPr/>
          </p:nvSpPr>
          <p:spPr>
            <a:xfrm>
              <a:off x="3020567" y="5817108"/>
              <a:ext cx="1127760" cy="1127760"/>
            </a:xfrm>
            <a:custGeom>
              <a:avLst/>
              <a:gdLst/>
              <a:ahLst/>
              <a:cxnLst/>
              <a:rect l="l" t="t" r="r" b="b"/>
              <a:pathLst>
                <a:path w="1127760" h="1127759">
                  <a:moveTo>
                    <a:pt x="563880" y="0"/>
                  </a:moveTo>
                  <a:lnTo>
                    <a:pt x="515228" y="2069"/>
                  </a:lnTo>
                  <a:lnTo>
                    <a:pt x="467726" y="8166"/>
                  </a:lnTo>
                  <a:lnTo>
                    <a:pt x="421542" y="18121"/>
                  </a:lnTo>
                  <a:lnTo>
                    <a:pt x="376845" y="31764"/>
                  </a:lnTo>
                  <a:lnTo>
                    <a:pt x="333804" y="48926"/>
                  </a:lnTo>
                  <a:lnTo>
                    <a:pt x="292590" y="69437"/>
                  </a:lnTo>
                  <a:lnTo>
                    <a:pt x="253371" y="93129"/>
                  </a:lnTo>
                  <a:lnTo>
                    <a:pt x="216316" y="119833"/>
                  </a:lnTo>
                  <a:lnTo>
                    <a:pt x="181595" y="149378"/>
                  </a:lnTo>
                  <a:lnTo>
                    <a:pt x="149378" y="181595"/>
                  </a:lnTo>
                  <a:lnTo>
                    <a:pt x="119833" y="216316"/>
                  </a:lnTo>
                  <a:lnTo>
                    <a:pt x="93129" y="253371"/>
                  </a:lnTo>
                  <a:lnTo>
                    <a:pt x="69437" y="292590"/>
                  </a:lnTo>
                  <a:lnTo>
                    <a:pt x="48926" y="333804"/>
                  </a:lnTo>
                  <a:lnTo>
                    <a:pt x="31764" y="376845"/>
                  </a:lnTo>
                  <a:lnTo>
                    <a:pt x="18121" y="421542"/>
                  </a:lnTo>
                  <a:lnTo>
                    <a:pt x="8166" y="467726"/>
                  </a:lnTo>
                  <a:lnTo>
                    <a:pt x="2069" y="515228"/>
                  </a:lnTo>
                  <a:lnTo>
                    <a:pt x="0" y="563879"/>
                  </a:lnTo>
                  <a:lnTo>
                    <a:pt x="2069" y="612531"/>
                  </a:lnTo>
                  <a:lnTo>
                    <a:pt x="8166" y="660033"/>
                  </a:lnTo>
                  <a:lnTo>
                    <a:pt x="18121" y="706217"/>
                  </a:lnTo>
                  <a:lnTo>
                    <a:pt x="31764" y="750914"/>
                  </a:lnTo>
                  <a:lnTo>
                    <a:pt x="48926" y="793955"/>
                  </a:lnTo>
                  <a:lnTo>
                    <a:pt x="69437" y="835169"/>
                  </a:lnTo>
                  <a:lnTo>
                    <a:pt x="93129" y="874388"/>
                  </a:lnTo>
                  <a:lnTo>
                    <a:pt x="119833" y="911443"/>
                  </a:lnTo>
                  <a:lnTo>
                    <a:pt x="149378" y="946164"/>
                  </a:lnTo>
                  <a:lnTo>
                    <a:pt x="181595" y="978381"/>
                  </a:lnTo>
                  <a:lnTo>
                    <a:pt x="216316" y="1007926"/>
                  </a:lnTo>
                  <a:lnTo>
                    <a:pt x="253371" y="1034630"/>
                  </a:lnTo>
                  <a:lnTo>
                    <a:pt x="292590" y="1058322"/>
                  </a:lnTo>
                  <a:lnTo>
                    <a:pt x="333804" y="1078833"/>
                  </a:lnTo>
                  <a:lnTo>
                    <a:pt x="376845" y="1095995"/>
                  </a:lnTo>
                  <a:lnTo>
                    <a:pt x="421542" y="1109638"/>
                  </a:lnTo>
                  <a:lnTo>
                    <a:pt x="467726" y="1119593"/>
                  </a:lnTo>
                  <a:lnTo>
                    <a:pt x="515228" y="1125690"/>
                  </a:lnTo>
                  <a:lnTo>
                    <a:pt x="563880" y="1127759"/>
                  </a:lnTo>
                  <a:lnTo>
                    <a:pt x="612531" y="1125690"/>
                  </a:lnTo>
                  <a:lnTo>
                    <a:pt x="660033" y="1119593"/>
                  </a:lnTo>
                  <a:lnTo>
                    <a:pt x="706217" y="1109638"/>
                  </a:lnTo>
                  <a:lnTo>
                    <a:pt x="750914" y="1095995"/>
                  </a:lnTo>
                  <a:lnTo>
                    <a:pt x="793955" y="1078833"/>
                  </a:lnTo>
                  <a:lnTo>
                    <a:pt x="835169" y="1058322"/>
                  </a:lnTo>
                  <a:lnTo>
                    <a:pt x="874388" y="1034630"/>
                  </a:lnTo>
                  <a:lnTo>
                    <a:pt x="911443" y="1007926"/>
                  </a:lnTo>
                  <a:lnTo>
                    <a:pt x="946164" y="978381"/>
                  </a:lnTo>
                  <a:lnTo>
                    <a:pt x="978381" y="946164"/>
                  </a:lnTo>
                  <a:lnTo>
                    <a:pt x="1007926" y="911443"/>
                  </a:lnTo>
                  <a:lnTo>
                    <a:pt x="1034630" y="874388"/>
                  </a:lnTo>
                  <a:lnTo>
                    <a:pt x="1058322" y="835169"/>
                  </a:lnTo>
                  <a:lnTo>
                    <a:pt x="1078833" y="793955"/>
                  </a:lnTo>
                  <a:lnTo>
                    <a:pt x="1095995" y="750914"/>
                  </a:lnTo>
                  <a:lnTo>
                    <a:pt x="1109638" y="706217"/>
                  </a:lnTo>
                  <a:lnTo>
                    <a:pt x="1119593" y="660033"/>
                  </a:lnTo>
                  <a:lnTo>
                    <a:pt x="1125690" y="612531"/>
                  </a:lnTo>
                  <a:lnTo>
                    <a:pt x="1127759" y="563879"/>
                  </a:lnTo>
                  <a:lnTo>
                    <a:pt x="1125690" y="515228"/>
                  </a:lnTo>
                  <a:lnTo>
                    <a:pt x="1119593" y="467726"/>
                  </a:lnTo>
                  <a:lnTo>
                    <a:pt x="1109638" y="421542"/>
                  </a:lnTo>
                  <a:lnTo>
                    <a:pt x="1095995" y="376845"/>
                  </a:lnTo>
                  <a:lnTo>
                    <a:pt x="1078833" y="333804"/>
                  </a:lnTo>
                  <a:lnTo>
                    <a:pt x="1058322" y="292590"/>
                  </a:lnTo>
                  <a:lnTo>
                    <a:pt x="1034630" y="253371"/>
                  </a:lnTo>
                  <a:lnTo>
                    <a:pt x="1007926" y="216316"/>
                  </a:lnTo>
                  <a:lnTo>
                    <a:pt x="978381" y="181595"/>
                  </a:lnTo>
                  <a:lnTo>
                    <a:pt x="946164" y="149378"/>
                  </a:lnTo>
                  <a:lnTo>
                    <a:pt x="911443" y="119833"/>
                  </a:lnTo>
                  <a:lnTo>
                    <a:pt x="874388" y="93129"/>
                  </a:lnTo>
                  <a:lnTo>
                    <a:pt x="835169" y="69437"/>
                  </a:lnTo>
                  <a:lnTo>
                    <a:pt x="793955" y="48926"/>
                  </a:lnTo>
                  <a:lnTo>
                    <a:pt x="750914" y="31764"/>
                  </a:lnTo>
                  <a:lnTo>
                    <a:pt x="706217" y="18121"/>
                  </a:lnTo>
                  <a:lnTo>
                    <a:pt x="660033" y="8166"/>
                  </a:lnTo>
                  <a:lnTo>
                    <a:pt x="612531" y="2069"/>
                  </a:lnTo>
                  <a:lnTo>
                    <a:pt x="563880" y="0"/>
                  </a:lnTo>
                  <a:close/>
                </a:path>
              </a:pathLst>
            </a:custGeom>
            <a:solidFill>
              <a:srgbClr val="BCC8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3739" y="6077712"/>
              <a:ext cx="661415" cy="661415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2983992" y="2942844"/>
            <a:ext cx="1127760" cy="1127760"/>
            <a:chOff x="2983992" y="2942844"/>
            <a:chExt cx="1127760" cy="1127760"/>
          </a:xfrm>
        </p:grpSpPr>
        <p:sp>
          <p:nvSpPr>
            <p:cNvPr id="17" name="object 17"/>
            <p:cNvSpPr/>
            <p:nvPr/>
          </p:nvSpPr>
          <p:spPr>
            <a:xfrm>
              <a:off x="2983992" y="2942844"/>
              <a:ext cx="1127760" cy="1127760"/>
            </a:xfrm>
            <a:custGeom>
              <a:avLst/>
              <a:gdLst/>
              <a:ahLst/>
              <a:cxnLst/>
              <a:rect l="l" t="t" r="r" b="b"/>
              <a:pathLst>
                <a:path w="1127760" h="1127760">
                  <a:moveTo>
                    <a:pt x="563880" y="0"/>
                  </a:moveTo>
                  <a:lnTo>
                    <a:pt x="515228" y="2069"/>
                  </a:lnTo>
                  <a:lnTo>
                    <a:pt x="467726" y="8166"/>
                  </a:lnTo>
                  <a:lnTo>
                    <a:pt x="421542" y="18121"/>
                  </a:lnTo>
                  <a:lnTo>
                    <a:pt x="376845" y="31764"/>
                  </a:lnTo>
                  <a:lnTo>
                    <a:pt x="333804" y="48926"/>
                  </a:lnTo>
                  <a:lnTo>
                    <a:pt x="292590" y="69437"/>
                  </a:lnTo>
                  <a:lnTo>
                    <a:pt x="253371" y="93129"/>
                  </a:lnTo>
                  <a:lnTo>
                    <a:pt x="216316" y="119833"/>
                  </a:lnTo>
                  <a:lnTo>
                    <a:pt x="181595" y="149378"/>
                  </a:lnTo>
                  <a:lnTo>
                    <a:pt x="149378" y="181595"/>
                  </a:lnTo>
                  <a:lnTo>
                    <a:pt x="119833" y="216316"/>
                  </a:lnTo>
                  <a:lnTo>
                    <a:pt x="93129" y="253371"/>
                  </a:lnTo>
                  <a:lnTo>
                    <a:pt x="69437" y="292590"/>
                  </a:lnTo>
                  <a:lnTo>
                    <a:pt x="48926" y="333804"/>
                  </a:lnTo>
                  <a:lnTo>
                    <a:pt x="31764" y="376845"/>
                  </a:lnTo>
                  <a:lnTo>
                    <a:pt x="18121" y="421542"/>
                  </a:lnTo>
                  <a:lnTo>
                    <a:pt x="8166" y="467726"/>
                  </a:lnTo>
                  <a:lnTo>
                    <a:pt x="2069" y="515228"/>
                  </a:lnTo>
                  <a:lnTo>
                    <a:pt x="0" y="563879"/>
                  </a:lnTo>
                  <a:lnTo>
                    <a:pt x="2069" y="612531"/>
                  </a:lnTo>
                  <a:lnTo>
                    <a:pt x="8166" y="660033"/>
                  </a:lnTo>
                  <a:lnTo>
                    <a:pt x="18121" y="706217"/>
                  </a:lnTo>
                  <a:lnTo>
                    <a:pt x="31764" y="750914"/>
                  </a:lnTo>
                  <a:lnTo>
                    <a:pt x="48926" y="793955"/>
                  </a:lnTo>
                  <a:lnTo>
                    <a:pt x="69437" y="835169"/>
                  </a:lnTo>
                  <a:lnTo>
                    <a:pt x="93129" y="874388"/>
                  </a:lnTo>
                  <a:lnTo>
                    <a:pt x="119833" y="911443"/>
                  </a:lnTo>
                  <a:lnTo>
                    <a:pt x="149378" y="946164"/>
                  </a:lnTo>
                  <a:lnTo>
                    <a:pt x="181595" y="978381"/>
                  </a:lnTo>
                  <a:lnTo>
                    <a:pt x="216316" y="1007926"/>
                  </a:lnTo>
                  <a:lnTo>
                    <a:pt x="253371" y="1034630"/>
                  </a:lnTo>
                  <a:lnTo>
                    <a:pt x="292590" y="1058322"/>
                  </a:lnTo>
                  <a:lnTo>
                    <a:pt x="333804" y="1078833"/>
                  </a:lnTo>
                  <a:lnTo>
                    <a:pt x="376845" y="1095995"/>
                  </a:lnTo>
                  <a:lnTo>
                    <a:pt x="421542" y="1109638"/>
                  </a:lnTo>
                  <a:lnTo>
                    <a:pt x="467726" y="1119593"/>
                  </a:lnTo>
                  <a:lnTo>
                    <a:pt x="515228" y="1125690"/>
                  </a:lnTo>
                  <a:lnTo>
                    <a:pt x="563880" y="1127759"/>
                  </a:lnTo>
                  <a:lnTo>
                    <a:pt x="612531" y="1125690"/>
                  </a:lnTo>
                  <a:lnTo>
                    <a:pt x="660033" y="1119593"/>
                  </a:lnTo>
                  <a:lnTo>
                    <a:pt x="706217" y="1109638"/>
                  </a:lnTo>
                  <a:lnTo>
                    <a:pt x="750914" y="1095995"/>
                  </a:lnTo>
                  <a:lnTo>
                    <a:pt x="793955" y="1078833"/>
                  </a:lnTo>
                  <a:lnTo>
                    <a:pt x="835169" y="1058322"/>
                  </a:lnTo>
                  <a:lnTo>
                    <a:pt x="874388" y="1034630"/>
                  </a:lnTo>
                  <a:lnTo>
                    <a:pt x="911443" y="1007926"/>
                  </a:lnTo>
                  <a:lnTo>
                    <a:pt x="946164" y="978381"/>
                  </a:lnTo>
                  <a:lnTo>
                    <a:pt x="978381" y="946164"/>
                  </a:lnTo>
                  <a:lnTo>
                    <a:pt x="1007926" y="911443"/>
                  </a:lnTo>
                  <a:lnTo>
                    <a:pt x="1034630" y="874388"/>
                  </a:lnTo>
                  <a:lnTo>
                    <a:pt x="1058322" y="835169"/>
                  </a:lnTo>
                  <a:lnTo>
                    <a:pt x="1078833" y="793955"/>
                  </a:lnTo>
                  <a:lnTo>
                    <a:pt x="1095995" y="750914"/>
                  </a:lnTo>
                  <a:lnTo>
                    <a:pt x="1109638" y="706217"/>
                  </a:lnTo>
                  <a:lnTo>
                    <a:pt x="1119593" y="660033"/>
                  </a:lnTo>
                  <a:lnTo>
                    <a:pt x="1125690" y="612531"/>
                  </a:lnTo>
                  <a:lnTo>
                    <a:pt x="1127759" y="563879"/>
                  </a:lnTo>
                  <a:lnTo>
                    <a:pt x="1125690" y="515228"/>
                  </a:lnTo>
                  <a:lnTo>
                    <a:pt x="1119593" y="467726"/>
                  </a:lnTo>
                  <a:lnTo>
                    <a:pt x="1109638" y="421542"/>
                  </a:lnTo>
                  <a:lnTo>
                    <a:pt x="1095995" y="376845"/>
                  </a:lnTo>
                  <a:lnTo>
                    <a:pt x="1078833" y="333804"/>
                  </a:lnTo>
                  <a:lnTo>
                    <a:pt x="1058322" y="292590"/>
                  </a:lnTo>
                  <a:lnTo>
                    <a:pt x="1034630" y="253371"/>
                  </a:lnTo>
                  <a:lnTo>
                    <a:pt x="1007926" y="216316"/>
                  </a:lnTo>
                  <a:lnTo>
                    <a:pt x="978381" y="181595"/>
                  </a:lnTo>
                  <a:lnTo>
                    <a:pt x="946164" y="149378"/>
                  </a:lnTo>
                  <a:lnTo>
                    <a:pt x="911443" y="119833"/>
                  </a:lnTo>
                  <a:lnTo>
                    <a:pt x="874388" y="93129"/>
                  </a:lnTo>
                  <a:lnTo>
                    <a:pt x="835169" y="69437"/>
                  </a:lnTo>
                  <a:lnTo>
                    <a:pt x="793955" y="48926"/>
                  </a:lnTo>
                  <a:lnTo>
                    <a:pt x="750914" y="31764"/>
                  </a:lnTo>
                  <a:lnTo>
                    <a:pt x="706217" y="18121"/>
                  </a:lnTo>
                  <a:lnTo>
                    <a:pt x="660033" y="8166"/>
                  </a:lnTo>
                  <a:lnTo>
                    <a:pt x="612531" y="2069"/>
                  </a:lnTo>
                  <a:lnTo>
                    <a:pt x="563880" y="0"/>
                  </a:lnTo>
                  <a:close/>
                </a:path>
              </a:pathLst>
            </a:custGeom>
            <a:solidFill>
              <a:srgbClr val="BCC8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17164" y="3139440"/>
              <a:ext cx="734567" cy="7345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30088" y="306451"/>
            <a:ext cx="51949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5" dirty="0">
                <a:solidFill>
                  <a:srgbClr val="3E3E3E"/>
                </a:solidFill>
              </a:rPr>
              <a:t>User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spc="175" dirty="0">
                <a:solidFill>
                  <a:srgbClr val="3E3E3E"/>
                </a:solidFill>
              </a:rPr>
              <a:t>and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Role-based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Training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8096" y="760476"/>
            <a:ext cx="7164324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015740" y="2065020"/>
            <a:ext cx="9441180" cy="1062355"/>
          </a:xfrm>
          <a:custGeom>
            <a:avLst/>
            <a:gdLst/>
            <a:ahLst/>
            <a:cxnLst/>
            <a:rect l="l" t="t" r="r" b="b"/>
            <a:pathLst>
              <a:path w="9441180" h="1062355">
                <a:moveTo>
                  <a:pt x="9264142" y="0"/>
                </a:moveTo>
                <a:lnTo>
                  <a:pt x="177037" y="0"/>
                </a:lnTo>
                <a:lnTo>
                  <a:pt x="129969" y="6322"/>
                </a:lnTo>
                <a:lnTo>
                  <a:pt x="87677" y="24167"/>
                </a:lnTo>
                <a:lnTo>
                  <a:pt x="51847" y="51847"/>
                </a:lnTo>
                <a:lnTo>
                  <a:pt x="24167" y="87677"/>
                </a:lnTo>
                <a:lnTo>
                  <a:pt x="6322" y="129969"/>
                </a:lnTo>
                <a:lnTo>
                  <a:pt x="0" y="177037"/>
                </a:lnTo>
                <a:lnTo>
                  <a:pt x="0" y="885189"/>
                </a:lnTo>
                <a:lnTo>
                  <a:pt x="6322" y="932258"/>
                </a:lnTo>
                <a:lnTo>
                  <a:pt x="24167" y="974550"/>
                </a:lnTo>
                <a:lnTo>
                  <a:pt x="51847" y="1010380"/>
                </a:lnTo>
                <a:lnTo>
                  <a:pt x="87677" y="1038060"/>
                </a:lnTo>
                <a:lnTo>
                  <a:pt x="129969" y="1055905"/>
                </a:lnTo>
                <a:lnTo>
                  <a:pt x="177037" y="1062227"/>
                </a:lnTo>
                <a:lnTo>
                  <a:pt x="9264142" y="1062227"/>
                </a:lnTo>
                <a:lnTo>
                  <a:pt x="9311210" y="1055905"/>
                </a:lnTo>
                <a:lnTo>
                  <a:pt x="9353502" y="1038060"/>
                </a:lnTo>
                <a:lnTo>
                  <a:pt x="9389332" y="1010380"/>
                </a:lnTo>
                <a:lnTo>
                  <a:pt x="9417012" y="974550"/>
                </a:lnTo>
                <a:lnTo>
                  <a:pt x="9434857" y="932258"/>
                </a:lnTo>
                <a:lnTo>
                  <a:pt x="9441179" y="885189"/>
                </a:lnTo>
                <a:lnTo>
                  <a:pt x="9441179" y="177037"/>
                </a:lnTo>
                <a:lnTo>
                  <a:pt x="9434857" y="129969"/>
                </a:lnTo>
                <a:lnTo>
                  <a:pt x="9417012" y="87677"/>
                </a:lnTo>
                <a:lnTo>
                  <a:pt x="9389332" y="51847"/>
                </a:lnTo>
                <a:lnTo>
                  <a:pt x="9353502" y="24167"/>
                </a:lnTo>
                <a:lnTo>
                  <a:pt x="9311210" y="6322"/>
                </a:lnTo>
                <a:lnTo>
                  <a:pt x="9264142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15740" y="3461003"/>
            <a:ext cx="9441180" cy="1329055"/>
          </a:xfrm>
          <a:custGeom>
            <a:avLst/>
            <a:gdLst/>
            <a:ahLst/>
            <a:cxnLst/>
            <a:rect l="l" t="t" r="r" b="b"/>
            <a:pathLst>
              <a:path w="9441180" h="1329054">
                <a:moveTo>
                  <a:pt x="9219692" y="0"/>
                </a:moveTo>
                <a:lnTo>
                  <a:pt x="221487" y="0"/>
                </a:lnTo>
                <a:lnTo>
                  <a:pt x="176857" y="4500"/>
                </a:lnTo>
                <a:lnTo>
                  <a:pt x="135284" y="17408"/>
                </a:lnTo>
                <a:lnTo>
                  <a:pt x="97662" y="37832"/>
                </a:lnTo>
                <a:lnTo>
                  <a:pt x="64881" y="64881"/>
                </a:lnTo>
                <a:lnTo>
                  <a:pt x="37832" y="97662"/>
                </a:lnTo>
                <a:lnTo>
                  <a:pt x="17408" y="135284"/>
                </a:lnTo>
                <a:lnTo>
                  <a:pt x="4500" y="176857"/>
                </a:lnTo>
                <a:lnTo>
                  <a:pt x="0" y="221487"/>
                </a:lnTo>
                <a:lnTo>
                  <a:pt x="0" y="1107440"/>
                </a:lnTo>
                <a:lnTo>
                  <a:pt x="4500" y="1152070"/>
                </a:lnTo>
                <a:lnTo>
                  <a:pt x="17408" y="1193643"/>
                </a:lnTo>
                <a:lnTo>
                  <a:pt x="37832" y="1231265"/>
                </a:lnTo>
                <a:lnTo>
                  <a:pt x="64881" y="1264046"/>
                </a:lnTo>
                <a:lnTo>
                  <a:pt x="97662" y="1291095"/>
                </a:lnTo>
                <a:lnTo>
                  <a:pt x="135284" y="1311519"/>
                </a:lnTo>
                <a:lnTo>
                  <a:pt x="176857" y="1324427"/>
                </a:lnTo>
                <a:lnTo>
                  <a:pt x="221487" y="1328928"/>
                </a:lnTo>
                <a:lnTo>
                  <a:pt x="9219692" y="1328928"/>
                </a:lnTo>
                <a:lnTo>
                  <a:pt x="9264322" y="1324427"/>
                </a:lnTo>
                <a:lnTo>
                  <a:pt x="9305895" y="1311519"/>
                </a:lnTo>
                <a:lnTo>
                  <a:pt x="9343517" y="1291095"/>
                </a:lnTo>
                <a:lnTo>
                  <a:pt x="9376298" y="1264046"/>
                </a:lnTo>
                <a:lnTo>
                  <a:pt x="9403347" y="1231265"/>
                </a:lnTo>
                <a:lnTo>
                  <a:pt x="9423771" y="1193643"/>
                </a:lnTo>
                <a:lnTo>
                  <a:pt x="9436679" y="1152070"/>
                </a:lnTo>
                <a:lnTo>
                  <a:pt x="9441179" y="1107440"/>
                </a:lnTo>
                <a:lnTo>
                  <a:pt x="9441179" y="221487"/>
                </a:lnTo>
                <a:lnTo>
                  <a:pt x="9436679" y="176857"/>
                </a:lnTo>
                <a:lnTo>
                  <a:pt x="9423771" y="135284"/>
                </a:lnTo>
                <a:lnTo>
                  <a:pt x="9403347" y="97662"/>
                </a:lnTo>
                <a:lnTo>
                  <a:pt x="9376298" y="64881"/>
                </a:lnTo>
                <a:lnTo>
                  <a:pt x="9343517" y="37832"/>
                </a:lnTo>
                <a:lnTo>
                  <a:pt x="9305895" y="17408"/>
                </a:lnTo>
                <a:lnTo>
                  <a:pt x="9264322" y="4500"/>
                </a:lnTo>
                <a:lnTo>
                  <a:pt x="9219692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30571" y="2161794"/>
            <a:ext cx="8335009" cy="231965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Password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account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management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well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sz="22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security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features</a:t>
            </a:r>
            <a:endParaRPr sz="2200">
              <a:latin typeface="Lucida Sans Unicode"/>
              <a:cs typeface="Lucida Sans Unicode"/>
            </a:endParaRPr>
          </a:p>
          <a:p>
            <a:pPr marL="3810" algn="ctr">
              <a:lnSpc>
                <a:spcPct val="100000"/>
              </a:lnSpc>
              <a:spcBef>
                <a:spcPts val="370"/>
              </a:spcBef>
            </a:pP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PC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mobile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devices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50">
              <a:latin typeface="Lucida Sans Unicode"/>
              <a:cs typeface="Lucida Sans Unicode"/>
            </a:endParaRPr>
          </a:p>
          <a:p>
            <a:pPr marL="2540" algn="ctr">
              <a:lnSpc>
                <a:spcPct val="100000"/>
              </a:lnSpc>
              <a:spcBef>
                <a:spcPts val="5"/>
              </a:spcBef>
            </a:pP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Awareness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social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engineering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malware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threats,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including</a:t>
            </a:r>
            <a:endParaRPr sz="2200">
              <a:latin typeface="Lucida Sans Unicode"/>
              <a:cs typeface="Lucida Sans Unicode"/>
            </a:endParaRPr>
          </a:p>
          <a:p>
            <a:pPr marL="3810" algn="ctr">
              <a:lnSpc>
                <a:spcPct val="100000"/>
              </a:lnSpc>
              <a:spcBef>
                <a:spcPts val="370"/>
              </a:spcBef>
            </a:pP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phishing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website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vulnerabilities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97452" y="5056632"/>
            <a:ext cx="9459595" cy="1580515"/>
          </a:xfrm>
          <a:custGeom>
            <a:avLst/>
            <a:gdLst/>
            <a:ahLst/>
            <a:cxnLst/>
            <a:rect l="l" t="t" r="r" b="b"/>
            <a:pathLst>
              <a:path w="9459594" h="1580515">
                <a:moveTo>
                  <a:pt x="9196069" y="0"/>
                </a:moveTo>
                <a:lnTo>
                  <a:pt x="263398" y="0"/>
                </a:lnTo>
                <a:lnTo>
                  <a:pt x="216066" y="4245"/>
                </a:lnTo>
                <a:lnTo>
                  <a:pt x="171512" y="16485"/>
                </a:lnTo>
                <a:lnTo>
                  <a:pt x="130480" y="35973"/>
                </a:lnTo>
                <a:lnTo>
                  <a:pt x="93716" y="61966"/>
                </a:lnTo>
                <a:lnTo>
                  <a:pt x="61966" y="93716"/>
                </a:lnTo>
                <a:lnTo>
                  <a:pt x="35973" y="130480"/>
                </a:lnTo>
                <a:lnTo>
                  <a:pt x="16485" y="171512"/>
                </a:lnTo>
                <a:lnTo>
                  <a:pt x="4245" y="216066"/>
                </a:lnTo>
                <a:lnTo>
                  <a:pt x="0" y="263397"/>
                </a:lnTo>
                <a:lnTo>
                  <a:pt x="0" y="1316989"/>
                </a:lnTo>
                <a:lnTo>
                  <a:pt x="4245" y="1364321"/>
                </a:lnTo>
                <a:lnTo>
                  <a:pt x="16485" y="1408875"/>
                </a:lnTo>
                <a:lnTo>
                  <a:pt x="35973" y="1449907"/>
                </a:lnTo>
                <a:lnTo>
                  <a:pt x="61966" y="1486671"/>
                </a:lnTo>
                <a:lnTo>
                  <a:pt x="93716" y="1518421"/>
                </a:lnTo>
                <a:lnTo>
                  <a:pt x="130480" y="1544414"/>
                </a:lnTo>
                <a:lnTo>
                  <a:pt x="171512" y="1563902"/>
                </a:lnTo>
                <a:lnTo>
                  <a:pt x="216066" y="1576142"/>
                </a:lnTo>
                <a:lnTo>
                  <a:pt x="263398" y="1580387"/>
                </a:lnTo>
                <a:lnTo>
                  <a:pt x="9196069" y="1580387"/>
                </a:lnTo>
                <a:lnTo>
                  <a:pt x="9243401" y="1576142"/>
                </a:lnTo>
                <a:lnTo>
                  <a:pt x="9287955" y="1563902"/>
                </a:lnTo>
                <a:lnTo>
                  <a:pt x="9328987" y="1544414"/>
                </a:lnTo>
                <a:lnTo>
                  <a:pt x="9365751" y="1518421"/>
                </a:lnTo>
                <a:lnTo>
                  <a:pt x="9397501" y="1486671"/>
                </a:lnTo>
                <a:lnTo>
                  <a:pt x="9423494" y="1449907"/>
                </a:lnTo>
                <a:lnTo>
                  <a:pt x="9442982" y="1408875"/>
                </a:lnTo>
                <a:lnTo>
                  <a:pt x="9455222" y="1364321"/>
                </a:lnTo>
                <a:lnTo>
                  <a:pt x="9459467" y="1316989"/>
                </a:lnTo>
                <a:lnTo>
                  <a:pt x="9459467" y="263397"/>
                </a:lnTo>
                <a:lnTo>
                  <a:pt x="9455222" y="216066"/>
                </a:lnTo>
                <a:lnTo>
                  <a:pt x="9442982" y="171512"/>
                </a:lnTo>
                <a:lnTo>
                  <a:pt x="9423494" y="130480"/>
                </a:lnTo>
                <a:lnTo>
                  <a:pt x="9397501" y="93716"/>
                </a:lnTo>
                <a:lnTo>
                  <a:pt x="9365751" y="61966"/>
                </a:lnTo>
                <a:lnTo>
                  <a:pt x="9328987" y="35973"/>
                </a:lnTo>
                <a:lnTo>
                  <a:pt x="9287955" y="16485"/>
                </a:lnTo>
                <a:lnTo>
                  <a:pt x="9243401" y="4245"/>
                </a:lnTo>
                <a:lnTo>
                  <a:pt x="9196069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44339" y="5413019"/>
            <a:ext cx="849249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3594" marR="5080" indent="-811530">
              <a:lnSpc>
                <a:spcPct val="114100"/>
              </a:lnSpc>
              <a:spcBef>
                <a:spcPts val="100"/>
              </a:spcBef>
            </a:pP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Usage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software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such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browsers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,email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clients,internet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access </a:t>
            </a:r>
            <a:r>
              <a:rPr sz="2200" spc="-6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safely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appropriately,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including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social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media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sites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2760" y="1981200"/>
            <a:ext cx="1228343" cy="122986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32760" y="5378196"/>
            <a:ext cx="1228343" cy="122834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083051" y="3584447"/>
            <a:ext cx="1129665" cy="1127760"/>
            <a:chOff x="3083051" y="3584447"/>
            <a:chExt cx="1129665" cy="1127760"/>
          </a:xfrm>
        </p:grpSpPr>
        <p:sp>
          <p:nvSpPr>
            <p:cNvPr id="12" name="object 12"/>
            <p:cNvSpPr/>
            <p:nvPr/>
          </p:nvSpPr>
          <p:spPr>
            <a:xfrm>
              <a:off x="3083051" y="3584447"/>
              <a:ext cx="1129665" cy="1127760"/>
            </a:xfrm>
            <a:custGeom>
              <a:avLst/>
              <a:gdLst/>
              <a:ahLst/>
              <a:cxnLst/>
              <a:rect l="l" t="t" r="r" b="b"/>
              <a:pathLst>
                <a:path w="1129664" h="1127760">
                  <a:moveTo>
                    <a:pt x="564642" y="0"/>
                  </a:moveTo>
                  <a:lnTo>
                    <a:pt x="515930" y="2069"/>
                  </a:lnTo>
                  <a:lnTo>
                    <a:pt x="468368" y="8166"/>
                  </a:lnTo>
                  <a:lnTo>
                    <a:pt x="422125" y="18121"/>
                  </a:lnTo>
                  <a:lnTo>
                    <a:pt x="377369" y="31764"/>
                  </a:lnTo>
                  <a:lnTo>
                    <a:pt x="334272" y="48926"/>
                  </a:lnTo>
                  <a:lnTo>
                    <a:pt x="293003" y="69437"/>
                  </a:lnTo>
                  <a:lnTo>
                    <a:pt x="253731" y="93129"/>
                  </a:lnTo>
                  <a:lnTo>
                    <a:pt x="216625" y="119833"/>
                  </a:lnTo>
                  <a:lnTo>
                    <a:pt x="181856" y="149378"/>
                  </a:lnTo>
                  <a:lnTo>
                    <a:pt x="149594" y="181595"/>
                  </a:lnTo>
                  <a:lnTo>
                    <a:pt x="120007" y="216316"/>
                  </a:lnTo>
                  <a:lnTo>
                    <a:pt x="93266" y="253371"/>
                  </a:lnTo>
                  <a:lnTo>
                    <a:pt x="69539" y="292590"/>
                  </a:lnTo>
                  <a:lnTo>
                    <a:pt x="48998" y="333804"/>
                  </a:lnTo>
                  <a:lnTo>
                    <a:pt x="31811" y="376845"/>
                  </a:lnTo>
                  <a:lnTo>
                    <a:pt x="18148" y="421542"/>
                  </a:lnTo>
                  <a:lnTo>
                    <a:pt x="8179" y="467726"/>
                  </a:lnTo>
                  <a:lnTo>
                    <a:pt x="2073" y="515228"/>
                  </a:lnTo>
                  <a:lnTo>
                    <a:pt x="0" y="563879"/>
                  </a:lnTo>
                  <a:lnTo>
                    <a:pt x="2073" y="612531"/>
                  </a:lnTo>
                  <a:lnTo>
                    <a:pt x="8179" y="660033"/>
                  </a:lnTo>
                  <a:lnTo>
                    <a:pt x="18148" y="706217"/>
                  </a:lnTo>
                  <a:lnTo>
                    <a:pt x="31811" y="750914"/>
                  </a:lnTo>
                  <a:lnTo>
                    <a:pt x="48998" y="793955"/>
                  </a:lnTo>
                  <a:lnTo>
                    <a:pt x="69539" y="835169"/>
                  </a:lnTo>
                  <a:lnTo>
                    <a:pt x="93266" y="874388"/>
                  </a:lnTo>
                  <a:lnTo>
                    <a:pt x="120007" y="911443"/>
                  </a:lnTo>
                  <a:lnTo>
                    <a:pt x="149594" y="946164"/>
                  </a:lnTo>
                  <a:lnTo>
                    <a:pt x="181856" y="978381"/>
                  </a:lnTo>
                  <a:lnTo>
                    <a:pt x="216625" y="1007926"/>
                  </a:lnTo>
                  <a:lnTo>
                    <a:pt x="253731" y="1034630"/>
                  </a:lnTo>
                  <a:lnTo>
                    <a:pt x="293003" y="1058322"/>
                  </a:lnTo>
                  <a:lnTo>
                    <a:pt x="334272" y="1078833"/>
                  </a:lnTo>
                  <a:lnTo>
                    <a:pt x="377369" y="1095995"/>
                  </a:lnTo>
                  <a:lnTo>
                    <a:pt x="422125" y="1109638"/>
                  </a:lnTo>
                  <a:lnTo>
                    <a:pt x="468368" y="1119593"/>
                  </a:lnTo>
                  <a:lnTo>
                    <a:pt x="515930" y="1125690"/>
                  </a:lnTo>
                  <a:lnTo>
                    <a:pt x="564642" y="1127760"/>
                  </a:lnTo>
                  <a:lnTo>
                    <a:pt x="613353" y="1125690"/>
                  </a:lnTo>
                  <a:lnTo>
                    <a:pt x="660915" y="1119593"/>
                  </a:lnTo>
                  <a:lnTo>
                    <a:pt x="707158" y="1109638"/>
                  </a:lnTo>
                  <a:lnTo>
                    <a:pt x="751914" y="1095995"/>
                  </a:lnTo>
                  <a:lnTo>
                    <a:pt x="795011" y="1078833"/>
                  </a:lnTo>
                  <a:lnTo>
                    <a:pt x="836280" y="1058322"/>
                  </a:lnTo>
                  <a:lnTo>
                    <a:pt x="875552" y="1034630"/>
                  </a:lnTo>
                  <a:lnTo>
                    <a:pt x="912658" y="1007926"/>
                  </a:lnTo>
                  <a:lnTo>
                    <a:pt x="947427" y="978381"/>
                  </a:lnTo>
                  <a:lnTo>
                    <a:pt x="979689" y="946164"/>
                  </a:lnTo>
                  <a:lnTo>
                    <a:pt x="1009276" y="911443"/>
                  </a:lnTo>
                  <a:lnTo>
                    <a:pt x="1036017" y="874388"/>
                  </a:lnTo>
                  <a:lnTo>
                    <a:pt x="1059744" y="835169"/>
                  </a:lnTo>
                  <a:lnTo>
                    <a:pt x="1080285" y="793955"/>
                  </a:lnTo>
                  <a:lnTo>
                    <a:pt x="1097472" y="750914"/>
                  </a:lnTo>
                  <a:lnTo>
                    <a:pt x="1111135" y="706217"/>
                  </a:lnTo>
                  <a:lnTo>
                    <a:pt x="1121104" y="660033"/>
                  </a:lnTo>
                  <a:lnTo>
                    <a:pt x="1127210" y="612531"/>
                  </a:lnTo>
                  <a:lnTo>
                    <a:pt x="1129284" y="563879"/>
                  </a:lnTo>
                  <a:lnTo>
                    <a:pt x="1127210" y="515228"/>
                  </a:lnTo>
                  <a:lnTo>
                    <a:pt x="1121104" y="467726"/>
                  </a:lnTo>
                  <a:lnTo>
                    <a:pt x="1111135" y="421542"/>
                  </a:lnTo>
                  <a:lnTo>
                    <a:pt x="1097472" y="376845"/>
                  </a:lnTo>
                  <a:lnTo>
                    <a:pt x="1080285" y="333804"/>
                  </a:lnTo>
                  <a:lnTo>
                    <a:pt x="1059744" y="292590"/>
                  </a:lnTo>
                  <a:lnTo>
                    <a:pt x="1036017" y="253371"/>
                  </a:lnTo>
                  <a:lnTo>
                    <a:pt x="1009276" y="216316"/>
                  </a:lnTo>
                  <a:lnTo>
                    <a:pt x="979689" y="181595"/>
                  </a:lnTo>
                  <a:lnTo>
                    <a:pt x="947427" y="149378"/>
                  </a:lnTo>
                  <a:lnTo>
                    <a:pt x="912658" y="119833"/>
                  </a:lnTo>
                  <a:lnTo>
                    <a:pt x="875552" y="93129"/>
                  </a:lnTo>
                  <a:lnTo>
                    <a:pt x="836280" y="69437"/>
                  </a:lnTo>
                  <a:lnTo>
                    <a:pt x="795011" y="48926"/>
                  </a:lnTo>
                  <a:lnTo>
                    <a:pt x="751914" y="31764"/>
                  </a:lnTo>
                  <a:lnTo>
                    <a:pt x="707158" y="18121"/>
                  </a:lnTo>
                  <a:lnTo>
                    <a:pt x="660915" y="8166"/>
                  </a:lnTo>
                  <a:lnTo>
                    <a:pt x="613353" y="2069"/>
                  </a:lnTo>
                  <a:lnTo>
                    <a:pt x="564642" y="0"/>
                  </a:lnTo>
                  <a:close/>
                </a:path>
              </a:pathLst>
            </a:custGeom>
            <a:solidFill>
              <a:srgbClr val="BCC8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9835" y="3761231"/>
              <a:ext cx="774191" cy="7741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63388" y="306451"/>
            <a:ext cx="57277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solidFill>
                  <a:srgbClr val="3E3E3E"/>
                </a:solidFill>
              </a:rPr>
              <a:t>Diversity</a:t>
            </a:r>
            <a:r>
              <a:rPr spc="-145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of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Training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Techniques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6135" y="760476"/>
            <a:ext cx="8028431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16427" y="1933193"/>
            <a:ext cx="108248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necessary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frame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training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language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end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users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will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respond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to.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52344" y="3296411"/>
            <a:ext cx="1487805" cy="1510665"/>
          </a:xfrm>
          <a:custGeom>
            <a:avLst/>
            <a:gdLst/>
            <a:ahLst/>
            <a:cxnLst/>
            <a:rect l="l" t="t" r="r" b="b"/>
            <a:pathLst>
              <a:path w="1487804" h="1510664">
                <a:moveTo>
                  <a:pt x="690372" y="1394206"/>
                </a:moveTo>
                <a:lnTo>
                  <a:pt x="642366" y="1388071"/>
                </a:lnTo>
                <a:lnTo>
                  <a:pt x="595553" y="1378419"/>
                </a:lnTo>
                <a:lnTo>
                  <a:pt x="550075" y="1365377"/>
                </a:lnTo>
                <a:lnTo>
                  <a:pt x="506044" y="1349082"/>
                </a:lnTo>
                <a:lnTo>
                  <a:pt x="463626" y="1329677"/>
                </a:lnTo>
                <a:lnTo>
                  <a:pt x="422935" y="1307299"/>
                </a:lnTo>
                <a:lnTo>
                  <a:pt x="384136" y="1282077"/>
                </a:lnTo>
                <a:lnTo>
                  <a:pt x="347332" y="1254150"/>
                </a:lnTo>
                <a:lnTo>
                  <a:pt x="312686" y="1223670"/>
                </a:lnTo>
                <a:lnTo>
                  <a:pt x="280314" y="1190752"/>
                </a:lnTo>
                <a:lnTo>
                  <a:pt x="250380" y="1155547"/>
                </a:lnTo>
                <a:lnTo>
                  <a:pt x="222999" y="1118184"/>
                </a:lnTo>
                <a:lnTo>
                  <a:pt x="198310" y="1078801"/>
                </a:lnTo>
                <a:lnTo>
                  <a:pt x="176466" y="1037526"/>
                </a:lnTo>
                <a:lnTo>
                  <a:pt x="157594" y="994511"/>
                </a:lnTo>
                <a:lnTo>
                  <a:pt x="141820" y="949896"/>
                </a:lnTo>
                <a:lnTo>
                  <a:pt x="129298" y="903795"/>
                </a:lnTo>
                <a:lnTo>
                  <a:pt x="120167" y="856361"/>
                </a:lnTo>
                <a:lnTo>
                  <a:pt x="114554" y="807720"/>
                </a:lnTo>
                <a:lnTo>
                  <a:pt x="0" y="807720"/>
                </a:lnTo>
                <a:lnTo>
                  <a:pt x="4673" y="856272"/>
                </a:lnTo>
                <a:lnTo>
                  <a:pt x="12382" y="903871"/>
                </a:lnTo>
                <a:lnTo>
                  <a:pt x="22987" y="950404"/>
                </a:lnTo>
                <a:lnTo>
                  <a:pt x="36398" y="995781"/>
                </a:lnTo>
                <a:lnTo>
                  <a:pt x="52514" y="1039914"/>
                </a:lnTo>
                <a:lnTo>
                  <a:pt x="71247" y="1082687"/>
                </a:lnTo>
                <a:lnTo>
                  <a:pt x="92481" y="1124026"/>
                </a:lnTo>
                <a:lnTo>
                  <a:pt x="116116" y="1163828"/>
                </a:lnTo>
                <a:lnTo>
                  <a:pt x="142049" y="1201991"/>
                </a:lnTo>
                <a:lnTo>
                  <a:pt x="170192" y="1238415"/>
                </a:lnTo>
                <a:lnTo>
                  <a:pt x="200431" y="1273009"/>
                </a:lnTo>
                <a:lnTo>
                  <a:pt x="232664" y="1305687"/>
                </a:lnTo>
                <a:lnTo>
                  <a:pt x="266814" y="1336332"/>
                </a:lnTo>
                <a:lnTo>
                  <a:pt x="302742" y="1364856"/>
                </a:lnTo>
                <a:lnTo>
                  <a:pt x="340372" y="1391170"/>
                </a:lnTo>
                <a:lnTo>
                  <a:pt x="379603" y="1415173"/>
                </a:lnTo>
                <a:lnTo>
                  <a:pt x="420319" y="1436763"/>
                </a:lnTo>
                <a:lnTo>
                  <a:pt x="462432" y="1455839"/>
                </a:lnTo>
                <a:lnTo>
                  <a:pt x="505841" y="1472323"/>
                </a:lnTo>
                <a:lnTo>
                  <a:pt x="550443" y="1486103"/>
                </a:lnTo>
                <a:lnTo>
                  <a:pt x="596125" y="1497088"/>
                </a:lnTo>
                <a:lnTo>
                  <a:pt x="642797" y="1505191"/>
                </a:lnTo>
                <a:lnTo>
                  <a:pt x="690372" y="1510284"/>
                </a:lnTo>
                <a:lnTo>
                  <a:pt x="690372" y="1394206"/>
                </a:lnTo>
                <a:close/>
              </a:path>
              <a:path w="1487804" h="1510664">
                <a:moveTo>
                  <a:pt x="690372" y="0"/>
                </a:moveTo>
                <a:lnTo>
                  <a:pt x="642797" y="5130"/>
                </a:lnTo>
                <a:lnTo>
                  <a:pt x="596125" y="13246"/>
                </a:lnTo>
                <a:lnTo>
                  <a:pt x="550443" y="24257"/>
                </a:lnTo>
                <a:lnTo>
                  <a:pt x="505841" y="38074"/>
                </a:lnTo>
                <a:lnTo>
                  <a:pt x="462432" y="54584"/>
                </a:lnTo>
                <a:lnTo>
                  <a:pt x="420319" y="73710"/>
                </a:lnTo>
                <a:lnTo>
                  <a:pt x="379603" y="95351"/>
                </a:lnTo>
                <a:lnTo>
                  <a:pt x="340372" y="119392"/>
                </a:lnTo>
                <a:lnTo>
                  <a:pt x="302742" y="145757"/>
                </a:lnTo>
                <a:lnTo>
                  <a:pt x="266814" y="174345"/>
                </a:lnTo>
                <a:lnTo>
                  <a:pt x="232664" y="205054"/>
                </a:lnTo>
                <a:lnTo>
                  <a:pt x="200431" y="237794"/>
                </a:lnTo>
                <a:lnTo>
                  <a:pt x="170192" y="272465"/>
                </a:lnTo>
                <a:lnTo>
                  <a:pt x="142049" y="308965"/>
                </a:lnTo>
                <a:lnTo>
                  <a:pt x="116116" y="347205"/>
                </a:lnTo>
                <a:lnTo>
                  <a:pt x="92481" y="387083"/>
                </a:lnTo>
                <a:lnTo>
                  <a:pt x="71247" y="428510"/>
                </a:lnTo>
                <a:lnTo>
                  <a:pt x="52514" y="471385"/>
                </a:lnTo>
                <a:lnTo>
                  <a:pt x="36398" y="515607"/>
                </a:lnTo>
                <a:lnTo>
                  <a:pt x="22987" y="561086"/>
                </a:lnTo>
                <a:lnTo>
                  <a:pt x="12382" y="607733"/>
                </a:lnTo>
                <a:lnTo>
                  <a:pt x="4673" y="655434"/>
                </a:lnTo>
                <a:lnTo>
                  <a:pt x="0" y="704088"/>
                </a:lnTo>
                <a:lnTo>
                  <a:pt x="114554" y="704088"/>
                </a:lnTo>
                <a:lnTo>
                  <a:pt x="120167" y="655320"/>
                </a:lnTo>
                <a:lnTo>
                  <a:pt x="129298" y="607707"/>
                </a:lnTo>
                <a:lnTo>
                  <a:pt x="141820" y="561403"/>
                </a:lnTo>
                <a:lnTo>
                  <a:pt x="157594" y="516547"/>
                </a:lnTo>
                <a:lnTo>
                  <a:pt x="176466" y="473303"/>
                </a:lnTo>
                <a:lnTo>
                  <a:pt x="198310" y="431787"/>
                </a:lnTo>
                <a:lnTo>
                  <a:pt x="222999" y="392163"/>
                </a:lnTo>
                <a:lnTo>
                  <a:pt x="250380" y="354571"/>
                </a:lnTo>
                <a:lnTo>
                  <a:pt x="280314" y="319151"/>
                </a:lnTo>
                <a:lnTo>
                  <a:pt x="312686" y="286042"/>
                </a:lnTo>
                <a:lnTo>
                  <a:pt x="347332" y="255409"/>
                </a:lnTo>
                <a:lnTo>
                  <a:pt x="384136" y="227380"/>
                </a:lnTo>
                <a:lnTo>
                  <a:pt x="422935" y="202107"/>
                </a:lnTo>
                <a:lnTo>
                  <a:pt x="463626" y="179730"/>
                </a:lnTo>
                <a:lnTo>
                  <a:pt x="506044" y="160388"/>
                </a:lnTo>
                <a:lnTo>
                  <a:pt x="550075" y="144233"/>
                </a:lnTo>
                <a:lnTo>
                  <a:pt x="595553" y="131406"/>
                </a:lnTo>
                <a:lnTo>
                  <a:pt x="642366" y="122072"/>
                </a:lnTo>
                <a:lnTo>
                  <a:pt x="690372" y="116332"/>
                </a:lnTo>
                <a:lnTo>
                  <a:pt x="690372" y="0"/>
                </a:lnTo>
                <a:close/>
              </a:path>
              <a:path w="1487804" h="1510664">
                <a:moveTo>
                  <a:pt x="1245108" y="755904"/>
                </a:moveTo>
                <a:lnTo>
                  <a:pt x="1242809" y="707186"/>
                </a:lnTo>
                <a:lnTo>
                  <a:pt x="1236091" y="659777"/>
                </a:lnTo>
                <a:lnTo>
                  <a:pt x="1225143" y="613879"/>
                </a:lnTo>
                <a:lnTo>
                  <a:pt x="1210170" y="569722"/>
                </a:lnTo>
                <a:lnTo>
                  <a:pt x="1191387" y="527507"/>
                </a:lnTo>
                <a:lnTo>
                  <a:pt x="1169009" y="487451"/>
                </a:lnTo>
                <a:lnTo>
                  <a:pt x="1143254" y="449770"/>
                </a:lnTo>
                <a:lnTo>
                  <a:pt x="1114298" y="414667"/>
                </a:lnTo>
                <a:lnTo>
                  <a:pt x="1082382" y="382358"/>
                </a:lnTo>
                <a:lnTo>
                  <a:pt x="1047711" y="353060"/>
                </a:lnTo>
                <a:lnTo>
                  <a:pt x="1010475" y="326974"/>
                </a:lnTo>
                <a:lnTo>
                  <a:pt x="970902" y="304317"/>
                </a:lnTo>
                <a:lnTo>
                  <a:pt x="929195" y="285305"/>
                </a:lnTo>
                <a:lnTo>
                  <a:pt x="885571" y="270154"/>
                </a:lnTo>
                <a:lnTo>
                  <a:pt x="840219" y="259067"/>
                </a:lnTo>
                <a:lnTo>
                  <a:pt x="793369" y="252260"/>
                </a:lnTo>
                <a:lnTo>
                  <a:pt x="745236" y="249936"/>
                </a:lnTo>
                <a:lnTo>
                  <a:pt x="697090" y="252260"/>
                </a:lnTo>
                <a:lnTo>
                  <a:pt x="650240" y="259067"/>
                </a:lnTo>
                <a:lnTo>
                  <a:pt x="604888" y="270154"/>
                </a:lnTo>
                <a:lnTo>
                  <a:pt x="561263" y="285305"/>
                </a:lnTo>
                <a:lnTo>
                  <a:pt x="519557" y="304317"/>
                </a:lnTo>
                <a:lnTo>
                  <a:pt x="479983" y="326974"/>
                </a:lnTo>
                <a:lnTo>
                  <a:pt x="442747" y="353060"/>
                </a:lnTo>
                <a:lnTo>
                  <a:pt x="408076" y="382358"/>
                </a:lnTo>
                <a:lnTo>
                  <a:pt x="376161" y="414667"/>
                </a:lnTo>
                <a:lnTo>
                  <a:pt x="347205" y="449770"/>
                </a:lnTo>
                <a:lnTo>
                  <a:pt x="321449" y="487451"/>
                </a:lnTo>
                <a:lnTo>
                  <a:pt x="299072" y="527507"/>
                </a:lnTo>
                <a:lnTo>
                  <a:pt x="280289" y="569722"/>
                </a:lnTo>
                <a:lnTo>
                  <a:pt x="265315" y="613879"/>
                </a:lnTo>
                <a:lnTo>
                  <a:pt x="254368" y="659777"/>
                </a:lnTo>
                <a:lnTo>
                  <a:pt x="247650" y="707186"/>
                </a:lnTo>
                <a:lnTo>
                  <a:pt x="245364" y="755904"/>
                </a:lnTo>
                <a:lnTo>
                  <a:pt x="247650" y="804633"/>
                </a:lnTo>
                <a:lnTo>
                  <a:pt x="254368" y="852043"/>
                </a:lnTo>
                <a:lnTo>
                  <a:pt x="265315" y="897940"/>
                </a:lnTo>
                <a:lnTo>
                  <a:pt x="280289" y="942098"/>
                </a:lnTo>
                <a:lnTo>
                  <a:pt x="299072" y="984313"/>
                </a:lnTo>
                <a:lnTo>
                  <a:pt x="321449" y="1024369"/>
                </a:lnTo>
                <a:lnTo>
                  <a:pt x="347205" y="1062050"/>
                </a:lnTo>
                <a:lnTo>
                  <a:pt x="376161" y="1097153"/>
                </a:lnTo>
                <a:lnTo>
                  <a:pt x="408076" y="1129461"/>
                </a:lnTo>
                <a:lnTo>
                  <a:pt x="442747" y="1158760"/>
                </a:lnTo>
                <a:lnTo>
                  <a:pt x="479983" y="1184846"/>
                </a:lnTo>
                <a:lnTo>
                  <a:pt x="519557" y="1207503"/>
                </a:lnTo>
                <a:lnTo>
                  <a:pt x="561263" y="1226515"/>
                </a:lnTo>
                <a:lnTo>
                  <a:pt x="604888" y="1241666"/>
                </a:lnTo>
                <a:lnTo>
                  <a:pt x="650240" y="1252753"/>
                </a:lnTo>
                <a:lnTo>
                  <a:pt x="697090" y="1259560"/>
                </a:lnTo>
                <a:lnTo>
                  <a:pt x="745236" y="1261872"/>
                </a:lnTo>
                <a:lnTo>
                  <a:pt x="793369" y="1259560"/>
                </a:lnTo>
                <a:lnTo>
                  <a:pt x="840219" y="1252753"/>
                </a:lnTo>
                <a:lnTo>
                  <a:pt x="885571" y="1241666"/>
                </a:lnTo>
                <a:lnTo>
                  <a:pt x="929195" y="1226515"/>
                </a:lnTo>
                <a:lnTo>
                  <a:pt x="970902" y="1207503"/>
                </a:lnTo>
                <a:lnTo>
                  <a:pt x="1010475" y="1184846"/>
                </a:lnTo>
                <a:lnTo>
                  <a:pt x="1047711" y="1158760"/>
                </a:lnTo>
                <a:lnTo>
                  <a:pt x="1082382" y="1129461"/>
                </a:lnTo>
                <a:lnTo>
                  <a:pt x="1114298" y="1097153"/>
                </a:lnTo>
                <a:lnTo>
                  <a:pt x="1143254" y="1062050"/>
                </a:lnTo>
                <a:lnTo>
                  <a:pt x="1169009" y="1024369"/>
                </a:lnTo>
                <a:lnTo>
                  <a:pt x="1191387" y="984313"/>
                </a:lnTo>
                <a:lnTo>
                  <a:pt x="1210170" y="942098"/>
                </a:lnTo>
                <a:lnTo>
                  <a:pt x="1225143" y="897940"/>
                </a:lnTo>
                <a:lnTo>
                  <a:pt x="1236091" y="852043"/>
                </a:lnTo>
                <a:lnTo>
                  <a:pt x="1242809" y="804633"/>
                </a:lnTo>
                <a:lnTo>
                  <a:pt x="1245108" y="755904"/>
                </a:lnTo>
                <a:close/>
              </a:path>
              <a:path w="1487804" h="1510664">
                <a:moveTo>
                  <a:pt x="1487424" y="807720"/>
                </a:moveTo>
                <a:lnTo>
                  <a:pt x="1372870" y="807720"/>
                </a:lnTo>
                <a:lnTo>
                  <a:pt x="1367243" y="856361"/>
                </a:lnTo>
                <a:lnTo>
                  <a:pt x="1358112" y="903795"/>
                </a:lnTo>
                <a:lnTo>
                  <a:pt x="1345590" y="949896"/>
                </a:lnTo>
                <a:lnTo>
                  <a:pt x="1329817" y="994511"/>
                </a:lnTo>
                <a:lnTo>
                  <a:pt x="1310944" y="1037526"/>
                </a:lnTo>
                <a:lnTo>
                  <a:pt x="1289100" y="1078801"/>
                </a:lnTo>
                <a:lnTo>
                  <a:pt x="1264412" y="1118184"/>
                </a:lnTo>
                <a:lnTo>
                  <a:pt x="1237030" y="1155547"/>
                </a:lnTo>
                <a:lnTo>
                  <a:pt x="1207096" y="1190752"/>
                </a:lnTo>
                <a:lnTo>
                  <a:pt x="1174724" y="1223670"/>
                </a:lnTo>
                <a:lnTo>
                  <a:pt x="1140079" y="1254150"/>
                </a:lnTo>
                <a:lnTo>
                  <a:pt x="1103274" y="1282077"/>
                </a:lnTo>
                <a:lnTo>
                  <a:pt x="1064475" y="1307299"/>
                </a:lnTo>
                <a:lnTo>
                  <a:pt x="1023785" y="1329677"/>
                </a:lnTo>
                <a:lnTo>
                  <a:pt x="981367" y="1349082"/>
                </a:lnTo>
                <a:lnTo>
                  <a:pt x="937336" y="1365377"/>
                </a:lnTo>
                <a:lnTo>
                  <a:pt x="891857" y="1378419"/>
                </a:lnTo>
                <a:lnTo>
                  <a:pt x="845045" y="1388071"/>
                </a:lnTo>
                <a:lnTo>
                  <a:pt x="797052" y="1394206"/>
                </a:lnTo>
                <a:lnTo>
                  <a:pt x="797052" y="1510284"/>
                </a:lnTo>
                <a:lnTo>
                  <a:pt x="844613" y="1505191"/>
                </a:lnTo>
                <a:lnTo>
                  <a:pt x="891286" y="1497088"/>
                </a:lnTo>
                <a:lnTo>
                  <a:pt x="936967" y="1486103"/>
                </a:lnTo>
                <a:lnTo>
                  <a:pt x="981570" y="1472323"/>
                </a:lnTo>
                <a:lnTo>
                  <a:pt x="1024978" y="1455839"/>
                </a:lnTo>
                <a:lnTo>
                  <a:pt x="1067092" y="1436763"/>
                </a:lnTo>
                <a:lnTo>
                  <a:pt x="1107808" y="1415173"/>
                </a:lnTo>
                <a:lnTo>
                  <a:pt x="1147038" y="1391170"/>
                </a:lnTo>
                <a:lnTo>
                  <a:pt x="1184668" y="1364856"/>
                </a:lnTo>
                <a:lnTo>
                  <a:pt x="1220597" y="1336332"/>
                </a:lnTo>
                <a:lnTo>
                  <a:pt x="1254747" y="1305687"/>
                </a:lnTo>
                <a:lnTo>
                  <a:pt x="1286979" y="1273009"/>
                </a:lnTo>
                <a:lnTo>
                  <a:pt x="1317218" y="1238415"/>
                </a:lnTo>
                <a:lnTo>
                  <a:pt x="1345361" y="1201991"/>
                </a:lnTo>
                <a:lnTo>
                  <a:pt x="1371295" y="1163828"/>
                </a:lnTo>
                <a:lnTo>
                  <a:pt x="1394929" y="1124026"/>
                </a:lnTo>
                <a:lnTo>
                  <a:pt x="1416164" y="1082687"/>
                </a:lnTo>
                <a:lnTo>
                  <a:pt x="1434896" y="1039914"/>
                </a:lnTo>
                <a:lnTo>
                  <a:pt x="1451013" y="995781"/>
                </a:lnTo>
                <a:lnTo>
                  <a:pt x="1464424" y="950404"/>
                </a:lnTo>
                <a:lnTo>
                  <a:pt x="1475028" y="903871"/>
                </a:lnTo>
                <a:lnTo>
                  <a:pt x="1482737" y="856272"/>
                </a:lnTo>
                <a:lnTo>
                  <a:pt x="1487424" y="807720"/>
                </a:lnTo>
                <a:close/>
              </a:path>
              <a:path w="1487804" h="1510664">
                <a:moveTo>
                  <a:pt x="1487424" y="704088"/>
                </a:moveTo>
                <a:lnTo>
                  <a:pt x="1482737" y="655434"/>
                </a:lnTo>
                <a:lnTo>
                  <a:pt x="1475028" y="607733"/>
                </a:lnTo>
                <a:lnTo>
                  <a:pt x="1464424" y="561086"/>
                </a:lnTo>
                <a:lnTo>
                  <a:pt x="1451013" y="515607"/>
                </a:lnTo>
                <a:lnTo>
                  <a:pt x="1434896" y="471385"/>
                </a:lnTo>
                <a:lnTo>
                  <a:pt x="1416164" y="428510"/>
                </a:lnTo>
                <a:lnTo>
                  <a:pt x="1394929" y="387083"/>
                </a:lnTo>
                <a:lnTo>
                  <a:pt x="1371295" y="347205"/>
                </a:lnTo>
                <a:lnTo>
                  <a:pt x="1345361" y="308965"/>
                </a:lnTo>
                <a:lnTo>
                  <a:pt x="1317218" y="272465"/>
                </a:lnTo>
                <a:lnTo>
                  <a:pt x="1286979" y="237794"/>
                </a:lnTo>
                <a:lnTo>
                  <a:pt x="1254747" y="205054"/>
                </a:lnTo>
                <a:lnTo>
                  <a:pt x="1220597" y="174345"/>
                </a:lnTo>
                <a:lnTo>
                  <a:pt x="1184668" y="145757"/>
                </a:lnTo>
                <a:lnTo>
                  <a:pt x="1147038" y="119392"/>
                </a:lnTo>
                <a:lnTo>
                  <a:pt x="1107808" y="95351"/>
                </a:lnTo>
                <a:lnTo>
                  <a:pt x="1067092" y="73710"/>
                </a:lnTo>
                <a:lnTo>
                  <a:pt x="1024978" y="54584"/>
                </a:lnTo>
                <a:lnTo>
                  <a:pt x="981570" y="38074"/>
                </a:lnTo>
                <a:lnTo>
                  <a:pt x="936967" y="24257"/>
                </a:lnTo>
                <a:lnTo>
                  <a:pt x="891286" y="13246"/>
                </a:lnTo>
                <a:lnTo>
                  <a:pt x="844613" y="5130"/>
                </a:lnTo>
                <a:lnTo>
                  <a:pt x="797052" y="0"/>
                </a:lnTo>
                <a:lnTo>
                  <a:pt x="797052" y="116332"/>
                </a:lnTo>
                <a:lnTo>
                  <a:pt x="845045" y="122072"/>
                </a:lnTo>
                <a:lnTo>
                  <a:pt x="891857" y="131406"/>
                </a:lnTo>
                <a:lnTo>
                  <a:pt x="937336" y="144233"/>
                </a:lnTo>
                <a:lnTo>
                  <a:pt x="981367" y="160388"/>
                </a:lnTo>
                <a:lnTo>
                  <a:pt x="1023785" y="179730"/>
                </a:lnTo>
                <a:lnTo>
                  <a:pt x="1064475" y="202107"/>
                </a:lnTo>
                <a:lnTo>
                  <a:pt x="1103274" y="227380"/>
                </a:lnTo>
                <a:lnTo>
                  <a:pt x="1140079" y="255409"/>
                </a:lnTo>
                <a:lnTo>
                  <a:pt x="1174724" y="286042"/>
                </a:lnTo>
                <a:lnTo>
                  <a:pt x="1207096" y="319151"/>
                </a:lnTo>
                <a:lnTo>
                  <a:pt x="1237030" y="354571"/>
                </a:lnTo>
                <a:lnTo>
                  <a:pt x="1264412" y="392163"/>
                </a:lnTo>
                <a:lnTo>
                  <a:pt x="1289100" y="431787"/>
                </a:lnTo>
                <a:lnTo>
                  <a:pt x="1310944" y="473303"/>
                </a:lnTo>
                <a:lnTo>
                  <a:pt x="1329817" y="516547"/>
                </a:lnTo>
                <a:lnTo>
                  <a:pt x="1345590" y="561403"/>
                </a:lnTo>
                <a:lnTo>
                  <a:pt x="1358112" y="607707"/>
                </a:lnTo>
                <a:lnTo>
                  <a:pt x="1367243" y="655320"/>
                </a:lnTo>
                <a:lnTo>
                  <a:pt x="1372870" y="704088"/>
                </a:lnTo>
                <a:lnTo>
                  <a:pt x="1487424" y="704088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52344" y="5605271"/>
            <a:ext cx="1487805" cy="1510665"/>
          </a:xfrm>
          <a:custGeom>
            <a:avLst/>
            <a:gdLst/>
            <a:ahLst/>
            <a:cxnLst/>
            <a:rect l="l" t="t" r="r" b="b"/>
            <a:pathLst>
              <a:path w="1487804" h="1510665">
                <a:moveTo>
                  <a:pt x="690372" y="1394460"/>
                </a:moveTo>
                <a:lnTo>
                  <a:pt x="642366" y="1388338"/>
                </a:lnTo>
                <a:lnTo>
                  <a:pt x="595553" y="1378686"/>
                </a:lnTo>
                <a:lnTo>
                  <a:pt x="550075" y="1365669"/>
                </a:lnTo>
                <a:lnTo>
                  <a:pt x="506044" y="1349413"/>
                </a:lnTo>
                <a:lnTo>
                  <a:pt x="463626" y="1330045"/>
                </a:lnTo>
                <a:lnTo>
                  <a:pt x="422935" y="1307719"/>
                </a:lnTo>
                <a:lnTo>
                  <a:pt x="384136" y="1282560"/>
                </a:lnTo>
                <a:lnTo>
                  <a:pt x="347332" y="1254696"/>
                </a:lnTo>
                <a:lnTo>
                  <a:pt x="312686" y="1224280"/>
                </a:lnTo>
                <a:lnTo>
                  <a:pt x="280314" y="1191437"/>
                </a:lnTo>
                <a:lnTo>
                  <a:pt x="250380" y="1156309"/>
                </a:lnTo>
                <a:lnTo>
                  <a:pt x="222999" y="1119035"/>
                </a:lnTo>
                <a:lnTo>
                  <a:pt x="198310" y="1079741"/>
                </a:lnTo>
                <a:lnTo>
                  <a:pt x="176466" y="1038567"/>
                </a:lnTo>
                <a:lnTo>
                  <a:pt x="157594" y="995641"/>
                </a:lnTo>
                <a:lnTo>
                  <a:pt x="141820" y="951115"/>
                </a:lnTo>
                <a:lnTo>
                  <a:pt x="129298" y="905116"/>
                </a:lnTo>
                <a:lnTo>
                  <a:pt x="120167" y="857783"/>
                </a:lnTo>
                <a:lnTo>
                  <a:pt x="114554" y="809244"/>
                </a:lnTo>
                <a:lnTo>
                  <a:pt x="0" y="809244"/>
                </a:lnTo>
                <a:lnTo>
                  <a:pt x="4673" y="857707"/>
                </a:lnTo>
                <a:lnTo>
                  <a:pt x="12382" y="905192"/>
                </a:lnTo>
                <a:lnTo>
                  <a:pt x="22987" y="951623"/>
                </a:lnTo>
                <a:lnTo>
                  <a:pt x="36398" y="996911"/>
                </a:lnTo>
                <a:lnTo>
                  <a:pt x="52514" y="1040942"/>
                </a:lnTo>
                <a:lnTo>
                  <a:pt x="71247" y="1083627"/>
                </a:lnTo>
                <a:lnTo>
                  <a:pt x="92481" y="1124877"/>
                </a:lnTo>
                <a:lnTo>
                  <a:pt x="116116" y="1164590"/>
                </a:lnTo>
                <a:lnTo>
                  <a:pt x="142049" y="1202664"/>
                </a:lnTo>
                <a:lnTo>
                  <a:pt x="170192" y="1239012"/>
                </a:lnTo>
                <a:lnTo>
                  <a:pt x="200431" y="1273530"/>
                </a:lnTo>
                <a:lnTo>
                  <a:pt x="232664" y="1306118"/>
                </a:lnTo>
                <a:lnTo>
                  <a:pt x="266814" y="1336700"/>
                </a:lnTo>
                <a:lnTo>
                  <a:pt x="302742" y="1365161"/>
                </a:lnTo>
                <a:lnTo>
                  <a:pt x="340372" y="1391412"/>
                </a:lnTo>
                <a:lnTo>
                  <a:pt x="379603" y="1415364"/>
                </a:lnTo>
                <a:lnTo>
                  <a:pt x="420319" y="1436903"/>
                </a:lnTo>
                <a:lnTo>
                  <a:pt x="462432" y="1455940"/>
                </a:lnTo>
                <a:lnTo>
                  <a:pt x="505841" y="1472387"/>
                </a:lnTo>
                <a:lnTo>
                  <a:pt x="550443" y="1486141"/>
                </a:lnTo>
                <a:lnTo>
                  <a:pt x="596125" y="1497114"/>
                </a:lnTo>
                <a:lnTo>
                  <a:pt x="642797" y="1505191"/>
                </a:lnTo>
                <a:lnTo>
                  <a:pt x="690372" y="1510284"/>
                </a:lnTo>
                <a:lnTo>
                  <a:pt x="690372" y="1394460"/>
                </a:lnTo>
                <a:close/>
              </a:path>
              <a:path w="1487804" h="1510665">
                <a:moveTo>
                  <a:pt x="690372" y="0"/>
                </a:moveTo>
                <a:lnTo>
                  <a:pt x="642797" y="5130"/>
                </a:lnTo>
                <a:lnTo>
                  <a:pt x="596125" y="13246"/>
                </a:lnTo>
                <a:lnTo>
                  <a:pt x="550443" y="24257"/>
                </a:lnTo>
                <a:lnTo>
                  <a:pt x="505841" y="38074"/>
                </a:lnTo>
                <a:lnTo>
                  <a:pt x="462432" y="54584"/>
                </a:lnTo>
                <a:lnTo>
                  <a:pt x="420319" y="73710"/>
                </a:lnTo>
                <a:lnTo>
                  <a:pt x="379603" y="95351"/>
                </a:lnTo>
                <a:lnTo>
                  <a:pt x="340372" y="119392"/>
                </a:lnTo>
                <a:lnTo>
                  <a:pt x="302742" y="145757"/>
                </a:lnTo>
                <a:lnTo>
                  <a:pt x="266814" y="174345"/>
                </a:lnTo>
                <a:lnTo>
                  <a:pt x="232664" y="205054"/>
                </a:lnTo>
                <a:lnTo>
                  <a:pt x="200431" y="237794"/>
                </a:lnTo>
                <a:lnTo>
                  <a:pt x="170192" y="272465"/>
                </a:lnTo>
                <a:lnTo>
                  <a:pt x="142049" y="308965"/>
                </a:lnTo>
                <a:lnTo>
                  <a:pt x="116116" y="347205"/>
                </a:lnTo>
                <a:lnTo>
                  <a:pt x="92481" y="387083"/>
                </a:lnTo>
                <a:lnTo>
                  <a:pt x="71247" y="428510"/>
                </a:lnTo>
                <a:lnTo>
                  <a:pt x="52514" y="471385"/>
                </a:lnTo>
                <a:lnTo>
                  <a:pt x="36398" y="515607"/>
                </a:lnTo>
                <a:lnTo>
                  <a:pt x="22987" y="561086"/>
                </a:lnTo>
                <a:lnTo>
                  <a:pt x="12382" y="607733"/>
                </a:lnTo>
                <a:lnTo>
                  <a:pt x="4673" y="655434"/>
                </a:lnTo>
                <a:lnTo>
                  <a:pt x="0" y="704088"/>
                </a:lnTo>
                <a:lnTo>
                  <a:pt x="114554" y="704088"/>
                </a:lnTo>
                <a:lnTo>
                  <a:pt x="120167" y="655320"/>
                </a:lnTo>
                <a:lnTo>
                  <a:pt x="129298" y="607707"/>
                </a:lnTo>
                <a:lnTo>
                  <a:pt x="141820" y="561403"/>
                </a:lnTo>
                <a:lnTo>
                  <a:pt x="157594" y="516547"/>
                </a:lnTo>
                <a:lnTo>
                  <a:pt x="176466" y="473303"/>
                </a:lnTo>
                <a:lnTo>
                  <a:pt x="198310" y="431787"/>
                </a:lnTo>
                <a:lnTo>
                  <a:pt x="222999" y="392163"/>
                </a:lnTo>
                <a:lnTo>
                  <a:pt x="250380" y="354571"/>
                </a:lnTo>
                <a:lnTo>
                  <a:pt x="280314" y="319151"/>
                </a:lnTo>
                <a:lnTo>
                  <a:pt x="312686" y="286042"/>
                </a:lnTo>
                <a:lnTo>
                  <a:pt x="347332" y="255409"/>
                </a:lnTo>
                <a:lnTo>
                  <a:pt x="384136" y="227380"/>
                </a:lnTo>
                <a:lnTo>
                  <a:pt x="422935" y="202107"/>
                </a:lnTo>
                <a:lnTo>
                  <a:pt x="463626" y="179730"/>
                </a:lnTo>
                <a:lnTo>
                  <a:pt x="506044" y="160388"/>
                </a:lnTo>
                <a:lnTo>
                  <a:pt x="550075" y="144233"/>
                </a:lnTo>
                <a:lnTo>
                  <a:pt x="595553" y="131406"/>
                </a:lnTo>
                <a:lnTo>
                  <a:pt x="642366" y="122072"/>
                </a:lnTo>
                <a:lnTo>
                  <a:pt x="690372" y="116332"/>
                </a:lnTo>
                <a:lnTo>
                  <a:pt x="690372" y="0"/>
                </a:lnTo>
                <a:close/>
              </a:path>
              <a:path w="1487804" h="1510665">
                <a:moveTo>
                  <a:pt x="1245108" y="755904"/>
                </a:moveTo>
                <a:lnTo>
                  <a:pt x="1242809" y="707186"/>
                </a:lnTo>
                <a:lnTo>
                  <a:pt x="1236091" y="659777"/>
                </a:lnTo>
                <a:lnTo>
                  <a:pt x="1225143" y="613879"/>
                </a:lnTo>
                <a:lnTo>
                  <a:pt x="1210170" y="569722"/>
                </a:lnTo>
                <a:lnTo>
                  <a:pt x="1191387" y="527507"/>
                </a:lnTo>
                <a:lnTo>
                  <a:pt x="1169009" y="487451"/>
                </a:lnTo>
                <a:lnTo>
                  <a:pt x="1143254" y="449770"/>
                </a:lnTo>
                <a:lnTo>
                  <a:pt x="1114298" y="414667"/>
                </a:lnTo>
                <a:lnTo>
                  <a:pt x="1082382" y="382358"/>
                </a:lnTo>
                <a:lnTo>
                  <a:pt x="1047711" y="353060"/>
                </a:lnTo>
                <a:lnTo>
                  <a:pt x="1010475" y="326974"/>
                </a:lnTo>
                <a:lnTo>
                  <a:pt x="970902" y="304317"/>
                </a:lnTo>
                <a:lnTo>
                  <a:pt x="929195" y="285305"/>
                </a:lnTo>
                <a:lnTo>
                  <a:pt x="885571" y="270154"/>
                </a:lnTo>
                <a:lnTo>
                  <a:pt x="840219" y="259067"/>
                </a:lnTo>
                <a:lnTo>
                  <a:pt x="793369" y="252260"/>
                </a:lnTo>
                <a:lnTo>
                  <a:pt x="745236" y="249948"/>
                </a:lnTo>
                <a:lnTo>
                  <a:pt x="697090" y="252260"/>
                </a:lnTo>
                <a:lnTo>
                  <a:pt x="650240" y="259067"/>
                </a:lnTo>
                <a:lnTo>
                  <a:pt x="604888" y="270154"/>
                </a:lnTo>
                <a:lnTo>
                  <a:pt x="561263" y="285305"/>
                </a:lnTo>
                <a:lnTo>
                  <a:pt x="519557" y="304317"/>
                </a:lnTo>
                <a:lnTo>
                  <a:pt x="479983" y="326974"/>
                </a:lnTo>
                <a:lnTo>
                  <a:pt x="442747" y="353060"/>
                </a:lnTo>
                <a:lnTo>
                  <a:pt x="408076" y="382358"/>
                </a:lnTo>
                <a:lnTo>
                  <a:pt x="376161" y="414667"/>
                </a:lnTo>
                <a:lnTo>
                  <a:pt x="347205" y="449770"/>
                </a:lnTo>
                <a:lnTo>
                  <a:pt x="321449" y="487451"/>
                </a:lnTo>
                <a:lnTo>
                  <a:pt x="299072" y="527507"/>
                </a:lnTo>
                <a:lnTo>
                  <a:pt x="280289" y="569722"/>
                </a:lnTo>
                <a:lnTo>
                  <a:pt x="265315" y="613879"/>
                </a:lnTo>
                <a:lnTo>
                  <a:pt x="254368" y="659777"/>
                </a:lnTo>
                <a:lnTo>
                  <a:pt x="247650" y="707186"/>
                </a:lnTo>
                <a:lnTo>
                  <a:pt x="245364" y="755904"/>
                </a:lnTo>
                <a:lnTo>
                  <a:pt x="247650" y="804633"/>
                </a:lnTo>
                <a:lnTo>
                  <a:pt x="254368" y="852043"/>
                </a:lnTo>
                <a:lnTo>
                  <a:pt x="265315" y="897940"/>
                </a:lnTo>
                <a:lnTo>
                  <a:pt x="280289" y="942098"/>
                </a:lnTo>
                <a:lnTo>
                  <a:pt x="299072" y="984313"/>
                </a:lnTo>
                <a:lnTo>
                  <a:pt x="321449" y="1024369"/>
                </a:lnTo>
                <a:lnTo>
                  <a:pt x="347205" y="1062050"/>
                </a:lnTo>
                <a:lnTo>
                  <a:pt x="376161" y="1097153"/>
                </a:lnTo>
                <a:lnTo>
                  <a:pt x="408076" y="1129461"/>
                </a:lnTo>
                <a:lnTo>
                  <a:pt x="442747" y="1158760"/>
                </a:lnTo>
                <a:lnTo>
                  <a:pt x="479983" y="1184846"/>
                </a:lnTo>
                <a:lnTo>
                  <a:pt x="519557" y="1207503"/>
                </a:lnTo>
                <a:lnTo>
                  <a:pt x="561263" y="1226515"/>
                </a:lnTo>
                <a:lnTo>
                  <a:pt x="604888" y="1241666"/>
                </a:lnTo>
                <a:lnTo>
                  <a:pt x="650240" y="1252753"/>
                </a:lnTo>
                <a:lnTo>
                  <a:pt x="697090" y="1259560"/>
                </a:lnTo>
                <a:lnTo>
                  <a:pt x="745236" y="1261872"/>
                </a:lnTo>
                <a:lnTo>
                  <a:pt x="793369" y="1259560"/>
                </a:lnTo>
                <a:lnTo>
                  <a:pt x="840219" y="1252753"/>
                </a:lnTo>
                <a:lnTo>
                  <a:pt x="885571" y="1241666"/>
                </a:lnTo>
                <a:lnTo>
                  <a:pt x="929195" y="1226515"/>
                </a:lnTo>
                <a:lnTo>
                  <a:pt x="970902" y="1207503"/>
                </a:lnTo>
                <a:lnTo>
                  <a:pt x="1010475" y="1184846"/>
                </a:lnTo>
                <a:lnTo>
                  <a:pt x="1047711" y="1158760"/>
                </a:lnTo>
                <a:lnTo>
                  <a:pt x="1082382" y="1129461"/>
                </a:lnTo>
                <a:lnTo>
                  <a:pt x="1114298" y="1097153"/>
                </a:lnTo>
                <a:lnTo>
                  <a:pt x="1143254" y="1062050"/>
                </a:lnTo>
                <a:lnTo>
                  <a:pt x="1169009" y="1024369"/>
                </a:lnTo>
                <a:lnTo>
                  <a:pt x="1191387" y="984313"/>
                </a:lnTo>
                <a:lnTo>
                  <a:pt x="1210170" y="942098"/>
                </a:lnTo>
                <a:lnTo>
                  <a:pt x="1225143" y="897940"/>
                </a:lnTo>
                <a:lnTo>
                  <a:pt x="1236091" y="852043"/>
                </a:lnTo>
                <a:lnTo>
                  <a:pt x="1242809" y="804633"/>
                </a:lnTo>
                <a:lnTo>
                  <a:pt x="1245108" y="755904"/>
                </a:lnTo>
                <a:close/>
              </a:path>
              <a:path w="1487804" h="1510665">
                <a:moveTo>
                  <a:pt x="1487424" y="809244"/>
                </a:moveTo>
                <a:lnTo>
                  <a:pt x="1372870" y="809244"/>
                </a:lnTo>
                <a:lnTo>
                  <a:pt x="1367243" y="857783"/>
                </a:lnTo>
                <a:lnTo>
                  <a:pt x="1358112" y="905116"/>
                </a:lnTo>
                <a:lnTo>
                  <a:pt x="1345590" y="951115"/>
                </a:lnTo>
                <a:lnTo>
                  <a:pt x="1329817" y="995641"/>
                </a:lnTo>
                <a:lnTo>
                  <a:pt x="1310944" y="1038567"/>
                </a:lnTo>
                <a:lnTo>
                  <a:pt x="1289100" y="1079741"/>
                </a:lnTo>
                <a:lnTo>
                  <a:pt x="1264412" y="1119035"/>
                </a:lnTo>
                <a:lnTo>
                  <a:pt x="1237030" y="1156309"/>
                </a:lnTo>
                <a:lnTo>
                  <a:pt x="1207096" y="1191437"/>
                </a:lnTo>
                <a:lnTo>
                  <a:pt x="1174724" y="1224280"/>
                </a:lnTo>
                <a:lnTo>
                  <a:pt x="1140079" y="1254696"/>
                </a:lnTo>
                <a:lnTo>
                  <a:pt x="1103274" y="1282560"/>
                </a:lnTo>
                <a:lnTo>
                  <a:pt x="1064475" y="1307719"/>
                </a:lnTo>
                <a:lnTo>
                  <a:pt x="1023785" y="1330045"/>
                </a:lnTo>
                <a:lnTo>
                  <a:pt x="981367" y="1349413"/>
                </a:lnTo>
                <a:lnTo>
                  <a:pt x="937336" y="1365669"/>
                </a:lnTo>
                <a:lnTo>
                  <a:pt x="891857" y="1378686"/>
                </a:lnTo>
                <a:lnTo>
                  <a:pt x="845045" y="1388338"/>
                </a:lnTo>
                <a:lnTo>
                  <a:pt x="797052" y="1394460"/>
                </a:lnTo>
                <a:lnTo>
                  <a:pt x="797052" y="1510284"/>
                </a:lnTo>
                <a:lnTo>
                  <a:pt x="844613" y="1505191"/>
                </a:lnTo>
                <a:lnTo>
                  <a:pt x="891286" y="1497114"/>
                </a:lnTo>
                <a:lnTo>
                  <a:pt x="936967" y="1486141"/>
                </a:lnTo>
                <a:lnTo>
                  <a:pt x="981570" y="1472387"/>
                </a:lnTo>
                <a:lnTo>
                  <a:pt x="1024978" y="1455940"/>
                </a:lnTo>
                <a:lnTo>
                  <a:pt x="1067092" y="1436903"/>
                </a:lnTo>
                <a:lnTo>
                  <a:pt x="1107808" y="1415364"/>
                </a:lnTo>
                <a:lnTo>
                  <a:pt x="1147038" y="1391412"/>
                </a:lnTo>
                <a:lnTo>
                  <a:pt x="1184668" y="1365161"/>
                </a:lnTo>
                <a:lnTo>
                  <a:pt x="1220597" y="1336700"/>
                </a:lnTo>
                <a:lnTo>
                  <a:pt x="1254747" y="1306118"/>
                </a:lnTo>
                <a:lnTo>
                  <a:pt x="1286979" y="1273530"/>
                </a:lnTo>
                <a:lnTo>
                  <a:pt x="1317218" y="1239012"/>
                </a:lnTo>
                <a:lnTo>
                  <a:pt x="1345361" y="1202664"/>
                </a:lnTo>
                <a:lnTo>
                  <a:pt x="1371295" y="1164590"/>
                </a:lnTo>
                <a:lnTo>
                  <a:pt x="1394929" y="1124877"/>
                </a:lnTo>
                <a:lnTo>
                  <a:pt x="1416164" y="1083627"/>
                </a:lnTo>
                <a:lnTo>
                  <a:pt x="1434896" y="1040942"/>
                </a:lnTo>
                <a:lnTo>
                  <a:pt x="1451013" y="996911"/>
                </a:lnTo>
                <a:lnTo>
                  <a:pt x="1464424" y="951623"/>
                </a:lnTo>
                <a:lnTo>
                  <a:pt x="1475028" y="905192"/>
                </a:lnTo>
                <a:lnTo>
                  <a:pt x="1482737" y="857707"/>
                </a:lnTo>
                <a:lnTo>
                  <a:pt x="1487424" y="809244"/>
                </a:lnTo>
                <a:close/>
              </a:path>
              <a:path w="1487804" h="1510665">
                <a:moveTo>
                  <a:pt x="1487424" y="704088"/>
                </a:moveTo>
                <a:lnTo>
                  <a:pt x="1482737" y="655434"/>
                </a:lnTo>
                <a:lnTo>
                  <a:pt x="1475028" y="607733"/>
                </a:lnTo>
                <a:lnTo>
                  <a:pt x="1464424" y="561086"/>
                </a:lnTo>
                <a:lnTo>
                  <a:pt x="1451013" y="515607"/>
                </a:lnTo>
                <a:lnTo>
                  <a:pt x="1434896" y="471385"/>
                </a:lnTo>
                <a:lnTo>
                  <a:pt x="1416164" y="428510"/>
                </a:lnTo>
                <a:lnTo>
                  <a:pt x="1394929" y="387083"/>
                </a:lnTo>
                <a:lnTo>
                  <a:pt x="1371295" y="347205"/>
                </a:lnTo>
                <a:lnTo>
                  <a:pt x="1345361" y="308965"/>
                </a:lnTo>
                <a:lnTo>
                  <a:pt x="1317218" y="272465"/>
                </a:lnTo>
                <a:lnTo>
                  <a:pt x="1286979" y="237794"/>
                </a:lnTo>
                <a:lnTo>
                  <a:pt x="1254747" y="205054"/>
                </a:lnTo>
                <a:lnTo>
                  <a:pt x="1220597" y="174345"/>
                </a:lnTo>
                <a:lnTo>
                  <a:pt x="1184668" y="145757"/>
                </a:lnTo>
                <a:lnTo>
                  <a:pt x="1147038" y="119392"/>
                </a:lnTo>
                <a:lnTo>
                  <a:pt x="1107808" y="95351"/>
                </a:lnTo>
                <a:lnTo>
                  <a:pt x="1067092" y="73710"/>
                </a:lnTo>
                <a:lnTo>
                  <a:pt x="1024978" y="54584"/>
                </a:lnTo>
                <a:lnTo>
                  <a:pt x="981570" y="38074"/>
                </a:lnTo>
                <a:lnTo>
                  <a:pt x="936967" y="24257"/>
                </a:lnTo>
                <a:lnTo>
                  <a:pt x="891286" y="13246"/>
                </a:lnTo>
                <a:lnTo>
                  <a:pt x="844613" y="5130"/>
                </a:lnTo>
                <a:lnTo>
                  <a:pt x="797052" y="0"/>
                </a:lnTo>
                <a:lnTo>
                  <a:pt x="797052" y="116332"/>
                </a:lnTo>
                <a:lnTo>
                  <a:pt x="845045" y="122072"/>
                </a:lnTo>
                <a:lnTo>
                  <a:pt x="891857" y="131406"/>
                </a:lnTo>
                <a:lnTo>
                  <a:pt x="937336" y="144233"/>
                </a:lnTo>
                <a:lnTo>
                  <a:pt x="981367" y="160388"/>
                </a:lnTo>
                <a:lnTo>
                  <a:pt x="1023785" y="179730"/>
                </a:lnTo>
                <a:lnTo>
                  <a:pt x="1064475" y="202107"/>
                </a:lnTo>
                <a:lnTo>
                  <a:pt x="1103274" y="227380"/>
                </a:lnTo>
                <a:lnTo>
                  <a:pt x="1140079" y="255409"/>
                </a:lnTo>
                <a:lnTo>
                  <a:pt x="1174724" y="286042"/>
                </a:lnTo>
                <a:lnTo>
                  <a:pt x="1207096" y="319151"/>
                </a:lnTo>
                <a:lnTo>
                  <a:pt x="1237030" y="354571"/>
                </a:lnTo>
                <a:lnTo>
                  <a:pt x="1264412" y="392163"/>
                </a:lnTo>
                <a:lnTo>
                  <a:pt x="1289100" y="431787"/>
                </a:lnTo>
                <a:lnTo>
                  <a:pt x="1310944" y="473303"/>
                </a:lnTo>
                <a:lnTo>
                  <a:pt x="1329817" y="516547"/>
                </a:lnTo>
                <a:lnTo>
                  <a:pt x="1345590" y="561403"/>
                </a:lnTo>
                <a:lnTo>
                  <a:pt x="1358112" y="607707"/>
                </a:lnTo>
                <a:lnTo>
                  <a:pt x="1367243" y="655320"/>
                </a:lnTo>
                <a:lnTo>
                  <a:pt x="1372870" y="704088"/>
                </a:lnTo>
                <a:lnTo>
                  <a:pt x="1487424" y="704088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579746" y="3553485"/>
            <a:ext cx="8281034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necessary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educate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users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about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new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emerging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threats,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but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this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needs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stated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language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users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understand.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9746" y="5921654"/>
            <a:ext cx="9289415" cy="79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99"/>
              </a:lnSpc>
              <a:spcBef>
                <a:spcPts val="100"/>
              </a:spcBef>
            </a:pP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Using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diversity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training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techniques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helps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improve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engagement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retention.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63388" y="306451"/>
            <a:ext cx="57277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solidFill>
                  <a:srgbClr val="3E3E3E"/>
                </a:solidFill>
              </a:rPr>
              <a:t>Diversity</a:t>
            </a:r>
            <a:r>
              <a:rPr spc="-145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of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Training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Techniques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6135" y="760476"/>
            <a:ext cx="8028431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70835" y="1933193"/>
            <a:ext cx="119157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Phishing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Campaigns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training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event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refers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sending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simulated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phishing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messages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users.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74442" y="6776466"/>
            <a:ext cx="10753725" cy="1120140"/>
          </a:xfrm>
          <a:custGeom>
            <a:avLst/>
            <a:gdLst/>
            <a:ahLst/>
            <a:cxnLst/>
            <a:rect l="l" t="t" r="r" b="b"/>
            <a:pathLst>
              <a:path w="10753725" h="1120140">
                <a:moveTo>
                  <a:pt x="0" y="186689"/>
                </a:moveTo>
                <a:lnTo>
                  <a:pt x="6667" y="137054"/>
                </a:lnTo>
                <a:lnTo>
                  <a:pt x="25484" y="92455"/>
                </a:lnTo>
                <a:lnTo>
                  <a:pt x="54673" y="54673"/>
                </a:lnTo>
                <a:lnTo>
                  <a:pt x="92455" y="25484"/>
                </a:lnTo>
                <a:lnTo>
                  <a:pt x="137054" y="6667"/>
                </a:lnTo>
                <a:lnTo>
                  <a:pt x="186689" y="0"/>
                </a:lnTo>
                <a:lnTo>
                  <a:pt x="10566654" y="0"/>
                </a:lnTo>
                <a:lnTo>
                  <a:pt x="10616289" y="6667"/>
                </a:lnTo>
                <a:lnTo>
                  <a:pt x="10660888" y="25484"/>
                </a:lnTo>
                <a:lnTo>
                  <a:pt x="10698670" y="54673"/>
                </a:lnTo>
                <a:lnTo>
                  <a:pt x="10727859" y="92455"/>
                </a:lnTo>
                <a:lnTo>
                  <a:pt x="10746676" y="137054"/>
                </a:lnTo>
                <a:lnTo>
                  <a:pt x="10753344" y="186689"/>
                </a:lnTo>
                <a:lnTo>
                  <a:pt x="10753344" y="933449"/>
                </a:lnTo>
                <a:lnTo>
                  <a:pt x="10746676" y="983085"/>
                </a:lnTo>
                <a:lnTo>
                  <a:pt x="10727859" y="1027683"/>
                </a:lnTo>
                <a:lnTo>
                  <a:pt x="10698670" y="1065466"/>
                </a:lnTo>
                <a:lnTo>
                  <a:pt x="10660887" y="1094655"/>
                </a:lnTo>
                <a:lnTo>
                  <a:pt x="10616289" y="1113472"/>
                </a:lnTo>
                <a:lnTo>
                  <a:pt x="10566654" y="1120139"/>
                </a:lnTo>
                <a:lnTo>
                  <a:pt x="186689" y="1120139"/>
                </a:lnTo>
                <a:lnTo>
                  <a:pt x="137054" y="1113472"/>
                </a:lnTo>
                <a:lnTo>
                  <a:pt x="92456" y="1094655"/>
                </a:lnTo>
                <a:lnTo>
                  <a:pt x="54673" y="1065466"/>
                </a:lnTo>
                <a:lnTo>
                  <a:pt x="25484" y="1027683"/>
                </a:lnTo>
                <a:lnTo>
                  <a:pt x="6667" y="983085"/>
                </a:lnTo>
                <a:lnTo>
                  <a:pt x="0" y="933449"/>
                </a:lnTo>
                <a:lnTo>
                  <a:pt x="0" y="186689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08730" y="7140956"/>
            <a:ext cx="97326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Users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respond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messages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targeted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follow-up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training.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46547" y="2586227"/>
            <a:ext cx="5963411" cy="3971544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63388" y="306451"/>
            <a:ext cx="57277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solidFill>
                  <a:srgbClr val="3E3E3E"/>
                </a:solidFill>
              </a:rPr>
              <a:t>Diversity</a:t>
            </a:r>
            <a:r>
              <a:rPr spc="-145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of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Training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Techniques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6135" y="760476"/>
            <a:ext cx="8028431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90192" y="1882292"/>
            <a:ext cx="1308036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5175" marR="5080" indent="-5833110">
              <a:lnSpc>
                <a:spcPct val="114999"/>
              </a:lnSpc>
              <a:spcBef>
                <a:spcPts val="100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Capture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Flag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(CTF)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usually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ethical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hacker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training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programs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gamified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competitions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where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the: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709029" y="3927728"/>
            <a:ext cx="3406140" cy="3036570"/>
            <a:chOff x="6709029" y="3927728"/>
            <a:chExt cx="3406140" cy="3036570"/>
          </a:xfrm>
        </p:grpSpPr>
        <p:sp>
          <p:nvSpPr>
            <p:cNvPr id="6" name="object 6"/>
            <p:cNvSpPr/>
            <p:nvPr/>
          </p:nvSpPr>
          <p:spPr>
            <a:xfrm>
              <a:off x="6718554" y="3937253"/>
              <a:ext cx="3017520" cy="3017520"/>
            </a:xfrm>
            <a:custGeom>
              <a:avLst/>
              <a:gdLst/>
              <a:ahLst/>
              <a:cxnLst/>
              <a:rect l="l" t="t" r="r" b="b"/>
              <a:pathLst>
                <a:path w="3017520" h="3017520">
                  <a:moveTo>
                    <a:pt x="0" y="1508760"/>
                  </a:moveTo>
                  <a:lnTo>
                    <a:pt x="745" y="1460866"/>
                  </a:lnTo>
                  <a:lnTo>
                    <a:pt x="2968" y="1413345"/>
                  </a:lnTo>
                  <a:lnTo>
                    <a:pt x="6645" y="1366218"/>
                  </a:lnTo>
                  <a:lnTo>
                    <a:pt x="11755" y="1319507"/>
                  </a:lnTo>
                  <a:lnTo>
                    <a:pt x="18276" y="1273235"/>
                  </a:lnTo>
                  <a:lnTo>
                    <a:pt x="26185" y="1227423"/>
                  </a:lnTo>
                  <a:lnTo>
                    <a:pt x="35460" y="1182094"/>
                  </a:lnTo>
                  <a:lnTo>
                    <a:pt x="46080" y="1137269"/>
                  </a:lnTo>
                  <a:lnTo>
                    <a:pt x="58021" y="1092972"/>
                  </a:lnTo>
                  <a:lnTo>
                    <a:pt x="71263" y="1049223"/>
                  </a:lnTo>
                  <a:lnTo>
                    <a:pt x="85783" y="1006045"/>
                  </a:lnTo>
                  <a:lnTo>
                    <a:pt x="101558" y="963460"/>
                  </a:lnTo>
                  <a:lnTo>
                    <a:pt x="118568" y="921490"/>
                  </a:lnTo>
                  <a:lnTo>
                    <a:pt x="136789" y="880157"/>
                  </a:lnTo>
                  <a:lnTo>
                    <a:pt x="156200" y="839484"/>
                  </a:lnTo>
                  <a:lnTo>
                    <a:pt x="176778" y="799492"/>
                  </a:lnTo>
                  <a:lnTo>
                    <a:pt x="198502" y="760203"/>
                  </a:lnTo>
                  <a:lnTo>
                    <a:pt x="221349" y="721641"/>
                  </a:lnTo>
                  <a:lnTo>
                    <a:pt x="245297" y="683826"/>
                  </a:lnTo>
                  <a:lnTo>
                    <a:pt x="270324" y="646780"/>
                  </a:lnTo>
                  <a:lnTo>
                    <a:pt x="296408" y="610527"/>
                  </a:lnTo>
                  <a:lnTo>
                    <a:pt x="323527" y="575088"/>
                  </a:lnTo>
                  <a:lnTo>
                    <a:pt x="351660" y="540484"/>
                  </a:lnTo>
                  <a:lnTo>
                    <a:pt x="380782" y="506739"/>
                  </a:lnTo>
                  <a:lnTo>
                    <a:pt x="410874" y="473874"/>
                  </a:lnTo>
                  <a:lnTo>
                    <a:pt x="441912" y="441912"/>
                  </a:lnTo>
                  <a:lnTo>
                    <a:pt x="473874" y="410874"/>
                  </a:lnTo>
                  <a:lnTo>
                    <a:pt x="506739" y="380782"/>
                  </a:lnTo>
                  <a:lnTo>
                    <a:pt x="540484" y="351660"/>
                  </a:lnTo>
                  <a:lnTo>
                    <a:pt x="575088" y="323527"/>
                  </a:lnTo>
                  <a:lnTo>
                    <a:pt x="610527" y="296408"/>
                  </a:lnTo>
                  <a:lnTo>
                    <a:pt x="646780" y="270324"/>
                  </a:lnTo>
                  <a:lnTo>
                    <a:pt x="683826" y="245297"/>
                  </a:lnTo>
                  <a:lnTo>
                    <a:pt x="721641" y="221349"/>
                  </a:lnTo>
                  <a:lnTo>
                    <a:pt x="760203" y="198502"/>
                  </a:lnTo>
                  <a:lnTo>
                    <a:pt x="799492" y="176778"/>
                  </a:lnTo>
                  <a:lnTo>
                    <a:pt x="839484" y="156200"/>
                  </a:lnTo>
                  <a:lnTo>
                    <a:pt x="880157" y="136789"/>
                  </a:lnTo>
                  <a:lnTo>
                    <a:pt x="921490" y="118568"/>
                  </a:lnTo>
                  <a:lnTo>
                    <a:pt x="963460" y="101558"/>
                  </a:lnTo>
                  <a:lnTo>
                    <a:pt x="1006045" y="85783"/>
                  </a:lnTo>
                  <a:lnTo>
                    <a:pt x="1049223" y="71263"/>
                  </a:lnTo>
                  <a:lnTo>
                    <a:pt x="1092972" y="58021"/>
                  </a:lnTo>
                  <a:lnTo>
                    <a:pt x="1137269" y="46080"/>
                  </a:lnTo>
                  <a:lnTo>
                    <a:pt x="1182094" y="35460"/>
                  </a:lnTo>
                  <a:lnTo>
                    <a:pt x="1227423" y="26185"/>
                  </a:lnTo>
                  <a:lnTo>
                    <a:pt x="1273235" y="18276"/>
                  </a:lnTo>
                  <a:lnTo>
                    <a:pt x="1319507" y="11755"/>
                  </a:lnTo>
                  <a:lnTo>
                    <a:pt x="1366218" y="6645"/>
                  </a:lnTo>
                  <a:lnTo>
                    <a:pt x="1413345" y="2968"/>
                  </a:lnTo>
                  <a:lnTo>
                    <a:pt x="1460866" y="745"/>
                  </a:lnTo>
                  <a:lnTo>
                    <a:pt x="1508760" y="0"/>
                  </a:lnTo>
                  <a:lnTo>
                    <a:pt x="1556653" y="745"/>
                  </a:lnTo>
                  <a:lnTo>
                    <a:pt x="1604174" y="2968"/>
                  </a:lnTo>
                  <a:lnTo>
                    <a:pt x="1651301" y="6645"/>
                  </a:lnTo>
                  <a:lnTo>
                    <a:pt x="1698012" y="11755"/>
                  </a:lnTo>
                  <a:lnTo>
                    <a:pt x="1744284" y="18276"/>
                  </a:lnTo>
                  <a:lnTo>
                    <a:pt x="1790096" y="26185"/>
                  </a:lnTo>
                  <a:lnTo>
                    <a:pt x="1835425" y="35460"/>
                  </a:lnTo>
                  <a:lnTo>
                    <a:pt x="1880250" y="46080"/>
                  </a:lnTo>
                  <a:lnTo>
                    <a:pt x="1924547" y="58021"/>
                  </a:lnTo>
                  <a:lnTo>
                    <a:pt x="1968296" y="71263"/>
                  </a:lnTo>
                  <a:lnTo>
                    <a:pt x="2011474" y="85783"/>
                  </a:lnTo>
                  <a:lnTo>
                    <a:pt x="2054059" y="101558"/>
                  </a:lnTo>
                  <a:lnTo>
                    <a:pt x="2096029" y="118568"/>
                  </a:lnTo>
                  <a:lnTo>
                    <a:pt x="2137362" y="136789"/>
                  </a:lnTo>
                  <a:lnTo>
                    <a:pt x="2178035" y="156200"/>
                  </a:lnTo>
                  <a:lnTo>
                    <a:pt x="2218027" y="176778"/>
                  </a:lnTo>
                  <a:lnTo>
                    <a:pt x="2257316" y="198502"/>
                  </a:lnTo>
                  <a:lnTo>
                    <a:pt x="2295878" y="221349"/>
                  </a:lnTo>
                  <a:lnTo>
                    <a:pt x="2333693" y="245297"/>
                  </a:lnTo>
                  <a:lnTo>
                    <a:pt x="2370739" y="270324"/>
                  </a:lnTo>
                  <a:lnTo>
                    <a:pt x="2406992" y="296408"/>
                  </a:lnTo>
                  <a:lnTo>
                    <a:pt x="2442431" y="323527"/>
                  </a:lnTo>
                  <a:lnTo>
                    <a:pt x="2477035" y="351660"/>
                  </a:lnTo>
                  <a:lnTo>
                    <a:pt x="2510780" y="380782"/>
                  </a:lnTo>
                  <a:lnTo>
                    <a:pt x="2543645" y="410874"/>
                  </a:lnTo>
                  <a:lnTo>
                    <a:pt x="2575607" y="441912"/>
                  </a:lnTo>
                  <a:lnTo>
                    <a:pt x="2606645" y="473874"/>
                  </a:lnTo>
                  <a:lnTo>
                    <a:pt x="2636737" y="506739"/>
                  </a:lnTo>
                  <a:lnTo>
                    <a:pt x="2665859" y="540484"/>
                  </a:lnTo>
                  <a:lnTo>
                    <a:pt x="2693992" y="575088"/>
                  </a:lnTo>
                  <a:lnTo>
                    <a:pt x="2721111" y="610527"/>
                  </a:lnTo>
                  <a:lnTo>
                    <a:pt x="2747195" y="646780"/>
                  </a:lnTo>
                  <a:lnTo>
                    <a:pt x="2772222" y="683826"/>
                  </a:lnTo>
                  <a:lnTo>
                    <a:pt x="2796170" y="721641"/>
                  </a:lnTo>
                  <a:lnTo>
                    <a:pt x="2819017" y="760203"/>
                  </a:lnTo>
                  <a:lnTo>
                    <a:pt x="2840741" y="799492"/>
                  </a:lnTo>
                  <a:lnTo>
                    <a:pt x="2861319" y="839484"/>
                  </a:lnTo>
                  <a:lnTo>
                    <a:pt x="2880730" y="880157"/>
                  </a:lnTo>
                  <a:lnTo>
                    <a:pt x="2898951" y="921490"/>
                  </a:lnTo>
                  <a:lnTo>
                    <a:pt x="2915961" y="963460"/>
                  </a:lnTo>
                  <a:lnTo>
                    <a:pt x="2931736" y="1006045"/>
                  </a:lnTo>
                  <a:lnTo>
                    <a:pt x="2946256" y="1049223"/>
                  </a:lnTo>
                  <a:lnTo>
                    <a:pt x="2959498" y="1092972"/>
                  </a:lnTo>
                  <a:lnTo>
                    <a:pt x="2971439" y="1137269"/>
                  </a:lnTo>
                  <a:lnTo>
                    <a:pt x="2982059" y="1182094"/>
                  </a:lnTo>
                  <a:lnTo>
                    <a:pt x="2991334" y="1227423"/>
                  </a:lnTo>
                  <a:lnTo>
                    <a:pt x="2999243" y="1273235"/>
                  </a:lnTo>
                  <a:lnTo>
                    <a:pt x="3005764" y="1319507"/>
                  </a:lnTo>
                  <a:lnTo>
                    <a:pt x="3010874" y="1366218"/>
                  </a:lnTo>
                  <a:lnTo>
                    <a:pt x="3014551" y="1413345"/>
                  </a:lnTo>
                  <a:lnTo>
                    <a:pt x="3016774" y="1460866"/>
                  </a:lnTo>
                  <a:lnTo>
                    <a:pt x="3017520" y="1508760"/>
                  </a:lnTo>
                  <a:lnTo>
                    <a:pt x="3016774" y="1556653"/>
                  </a:lnTo>
                  <a:lnTo>
                    <a:pt x="3014551" y="1604174"/>
                  </a:lnTo>
                  <a:lnTo>
                    <a:pt x="3010874" y="1651301"/>
                  </a:lnTo>
                  <a:lnTo>
                    <a:pt x="3005764" y="1698012"/>
                  </a:lnTo>
                  <a:lnTo>
                    <a:pt x="2999243" y="1744284"/>
                  </a:lnTo>
                  <a:lnTo>
                    <a:pt x="2991334" y="1790096"/>
                  </a:lnTo>
                  <a:lnTo>
                    <a:pt x="2982059" y="1835425"/>
                  </a:lnTo>
                  <a:lnTo>
                    <a:pt x="2971439" y="1880250"/>
                  </a:lnTo>
                  <a:lnTo>
                    <a:pt x="2959498" y="1924547"/>
                  </a:lnTo>
                  <a:lnTo>
                    <a:pt x="2946256" y="1968296"/>
                  </a:lnTo>
                  <a:lnTo>
                    <a:pt x="2931736" y="2011474"/>
                  </a:lnTo>
                  <a:lnTo>
                    <a:pt x="2915961" y="2054059"/>
                  </a:lnTo>
                  <a:lnTo>
                    <a:pt x="2898951" y="2096029"/>
                  </a:lnTo>
                  <a:lnTo>
                    <a:pt x="2880730" y="2137362"/>
                  </a:lnTo>
                  <a:lnTo>
                    <a:pt x="2861319" y="2178035"/>
                  </a:lnTo>
                  <a:lnTo>
                    <a:pt x="2840741" y="2218027"/>
                  </a:lnTo>
                  <a:lnTo>
                    <a:pt x="2819017" y="2257316"/>
                  </a:lnTo>
                  <a:lnTo>
                    <a:pt x="2796170" y="2295878"/>
                  </a:lnTo>
                  <a:lnTo>
                    <a:pt x="2772222" y="2333693"/>
                  </a:lnTo>
                  <a:lnTo>
                    <a:pt x="2747195" y="2370739"/>
                  </a:lnTo>
                  <a:lnTo>
                    <a:pt x="2721111" y="2406992"/>
                  </a:lnTo>
                  <a:lnTo>
                    <a:pt x="2693992" y="2442431"/>
                  </a:lnTo>
                  <a:lnTo>
                    <a:pt x="2665859" y="2477035"/>
                  </a:lnTo>
                  <a:lnTo>
                    <a:pt x="2636737" y="2510780"/>
                  </a:lnTo>
                  <a:lnTo>
                    <a:pt x="2606645" y="2543645"/>
                  </a:lnTo>
                  <a:lnTo>
                    <a:pt x="2575607" y="2575607"/>
                  </a:lnTo>
                  <a:lnTo>
                    <a:pt x="2543645" y="2606645"/>
                  </a:lnTo>
                  <a:lnTo>
                    <a:pt x="2510780" y="2636737"/>
                  </a:lnTo>
                  <a:lnTo>
                    <a:pt x="2477035" y="2665859"/>
                  </a:lnTo>
                  <a:lnTo>
                    <a:pt x="2442431" y="2693992"/>
                  </a:lnTo>
                  <a:lnTo>
                    <a:pt x="2406992" y="2721111"/>
                  </a:lnTo>
                  <a:lnTo>
                    <a:pt x="2370739" y="2747195"/>
                  </a:lnTo>
                  <a:lnTo>
                    <a:pt x="2333693" y="2772222"/>
                  </a:lnTo>
                  <a:lnTo>
                    <a:pt x="2295878" y="2796170"/>
                  </a:lnTo>
                  <a:lnTo>
                    <a:pt x="2257316" y="2819017"/>
                  </a:lnTo>
                  <a:lnTo>
                    <a:pt x="2218027" y="2840741"/>
                  </a:lnTo>
                  <a:lnTo>
                    <a:pt x="2178035" y="2861319"/>
                  </a:lnTo>
                  <a:lnTo>
                    <a:pt x="2137362" y="2880730"/>
                  </a:lnTo>
                  <a:lnTo>
                    <a:pt x="2096029" y="2898951"/>
                  </a:lnTo>
                  <a:lnTo>
                    <a:pt x="2054059" y="2915961"/>
                  </a:lnTo>
                  <a:lnTo>
                    <a:pt x="2011474" y="2931736"/>
                  </a:lnTo>
                  <a:lnTo>
                    <a:pt x="1968296" y="2946256"/>
                  </a:lnTo>
                  <a:lnTo>
                    <a:pt x="1924547" y="2959498"/>
                  </a:lnTo>
                  <a:lnTo>
                    <a:pt x="1880250" y="2971439"/>
                  </a:lnTo>
                  <a:lnTo>
                    <a:pt x="1835425" y="2982059"/>
                  </a:lnTo>
                  <a:lnTo>
                    <a:pt x="1790096" y="2991334"/>
                  </a:lnTo>
                  <a:lnTo>
                    <a:pt x="1744284" y="2999243"/>
                  </a:lnTo>
                  <a:lnTo>
                    <a:pt x="1698012" y="3005764"/>
                  </a:lnTo>
                  <a:lnTo>
                    <a:pt x="1651301" y="3010874"/>
                  </a:lnTo>
                  <a:lnTo>
                    <a:pt x="1604174" y="3014551"/>
                  </a:lnTo>
                  <a:lnTo>
                    <a:pt x="1556653" y="3016774"/>
                  </a:lnTo>
                  <a:lnTo>
                    <a:pt x="1508760" y="3017520"/>
                  </a:lnTo>
                  <a:lnTo>
                    <a:pt x="1460866" y="3016774"/>
                  </a:lnTo>
                  <a:lnTo>
                    <a:pt x="1413345" y="3014551"/>
                  </a:lnTo>
                  <a:lnTo>
                    <a:pt x="1366218" y="3010874"/>
                  </a:lnTo>
                  <a:lnTo>
                    <a:pt x="1319507" y="3005764"/>
                  </a:lnTo>
                  <a:lnTo>
                    <a:pt x="1273235" y="2999243"/>
                  </a:lnTo>
                  <a:lnTo>
                    <a:pt x="1227423" y="2991334"/>
                  </a:lnTo>
                  <a:lnTo>
                    <a:pt x="1182094" y="2982059"/>
                  </a:lnTo>
                  <a:lnTo>
                    <a:pt x="1137269" y="2971439"/>
                  </a:lnTo>
                  <a:lnTo>
                    <a:pt x="1092972" y="2959498"/>
                  </a:lnTo>
                  <a:lnTo>
                    <a:pt x="1049223" y="2946256"/>
                  </a:lnTo>
                  <a:lnTo>
                    <a:pt x="1006045" y="2931736"/>
                  </a:lnTo>
                  <a:lnTo>
                    <a:pt x="963460" y="2915961"/>
                  </a:lnTo>
                  <a:lnTo>
                    <a:pt x="921490" y="2898951"/>
                  </a:lnTo>
                  <a:lnTo>
                    <a:pt x="880157" y="2880730"/>
                  </a:lnTo>
                  <a:lnTo>
                    <a:pt x="839484" y="2861319"/>
                  </a:lnTo>
                  <a:lnTo>
                    <a:pt x="799492" y="2840741"/>
                  </a:lnTo>
                  <a:lnTo>
                    <a:pt x="760203" y="2819017"/>
                  </a:lnTo>
                  <a:lnTo>
                    <a:pt x="721641" y="2796170"/>
                  </a:lnTo>
                  <a:lnTo>
                    <a:pt x="683826" y="2772222"/>
                  </a:lnTo>
                  <a:lnTo>
                    <a:pt x="646780" y="2747195"/>
                  </a:lnTo>
                  <a:lnTo>
                    <a:pt x="610527" y="2721111"/>
                  </a:lnTo>
                  <a:lnTo>
                    <a:pt x="575088" y="2693992"/>
                  </a:lnTo>
                  <a:lnTo>
                    <a:pt x="540484" y="2665859"/>
                  </a:lnTo>
                  <a:lnTo>
                    <a:pt x="506739" y="2636737"/>
                  </a:lnTo>
                  <a:lnTo>
                    <a:pt x="473874" y="2606645"/>
                  </a:lnTo>
                  <a:lnTo>
                    <a:pt x="441912" y="2575607"/>
                  </a:lnTo>
                  <a:lnTo>
                    <a:pt x="410874" y="2543645"/>
                  </a:lnTo>
                  <a:lnTo>
                    <a:pt x="380782" y="2510780"/>
                  </a:lnTo>
                  <a:lnTo>
                    <a:pt x="351660" y="2477035"/>
                  </a:lnTo>
                  <a:lnTo>
                    <a:pt x="323527" y="2442431"/>
                  </a:lnTo>
                  <a:lnTo>
                    <a:pt x="296408" y="2406992"/>
                  </a:lnTo>
                  <a:lnTo>
                    <a:pt x="270324" y="2370739"/>
                  </a:lnTo>
                  <a:lnTo>
                    <a:pt x="245297" y="2333693"/>
                  </a:lnTo>
                  <a:lnTo>
                    <a:pt x="221349" y="2295878"/>
                  </a:lnTo>
                  <a:lnTo>
                    <a:pt x="198502" y="2257316"/>
                  </a:lnTo>
                  <a:lnTo>
                    <a:pt x="176778" y="2218027"/>
                  </a:lnTo>
                  <a:lnTo>
                    <a:pt x="156200" y="2178035"/>
                  </a:lnTo>
                  <a:lnTo>
                    <a:pt x="136789" y="2137362"/>
                  </a:lnTo>
                  <a:lnTo>
                    <a:pt x="118568" y="2096029"/>
                  </a:lnTo>
                  <a:lnTo>
                    <a:pt x="101558" y="2054059"/>
                  </a:lnTo>
                  <a:lnTo>
                    <a:pt x="85783" y="2011474"/>
                  </a:lnTo>
                  <a:lnTo>
                    <a:pt x="71263" y="1968296"/>
                  </a:lnTo>
                  <a:lnTo>
                    <a:pt x="58021" y="1924547"/>
                  </a:lnTo>
                  <a:lnTo>
                    <a:pt x="46080" y="1880250"/>
                  </a:lnTo>
                  <a:lnTo>
                    <a:pt x="35460" y="1835425"/>
                  </a:lnTo>
                  <a:lnTo>
                    <a:pt x="26185" y="1790096"/>
                  </a:lnTo>
                  <a:lnTo>
                    <a:pt x="18276" y="1744284"/>
                  </a:lnTo>
                  <a:lnTo>
                    <a:pt x="11755" y="1698012"/>
                  </a:lnTo>
                  <a:lnTo>
                    <a:pt x="6645" y="1651301"/>
                  </a:lnTo>
                  <a:lnTo>
                    <a:pt x="2968" y="1604174"/>
                  </a:lnTo>
                  <a:lnTo>
                    <a:pt x="745" y="1556653"/>
                  </a:lnTo>
                  <a:lnTo>
                    <a:pt x="0" y="1508760"/>
                  </a:lnTo>
                  <a:close/>
                </a:path>
              </a:pathLst>
            </a:custGeom>
            <a:ln w="19050">
              <a:solidFill>
                <a:srgbClr val="3946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421114" y="4528184"/>
              <a:ext cx="314325" cy="1838960"/>
            </a:xfrm>
            <a:custGeom>
              <a:avLst/>
              <a:gdLst/>
              <a:ahLst/>
              <a:cxnLst/>
              <a:rect l="l" t="t" r="r" b="b"/>
              <a:pathLst>
                <a:path w="314325" h="1838960">
                  <a:moveTo>
                    <a:pt x="3428" y="0"/>
                  </a:moveTo>
                  <a:lnTo>
                    <a:pt x="32410" y="39134"/>
                  </a:lnTo>
                  <a:lnTo>
                    <a:pt x="59972" y="78954"/>
                  </a:lnTo>
                  <a:lnTo>
                    <a:pt x="86116" y="119424"/>
                  </a:lnTo>
                  <a:lnTo>
                    <a:pt x="110840" y="160511"/>
                  </a:lnTo>
                  <a:lnTo>
                    <a:pt x="134146" y="202180"/>
                  </a:lnTo>
                  <a:lnTo>
                    <a:pt x="156034" y="244397"/>
                  </a:lnTo>
                  <a:lnTo>
                    <a:pt x="176503" y="287127"/>
                  </a:lnTo>
                  <a:lnTo>
                    <a:pt x="195554" y="330336"/>
                  </a:lnTo>
                  <a:lnTo>
                    <a:pt x="213186" y="373989"/>
                  </a:lnTo>
                  <a:lnTo>
                    <a:pt x="229400" y="418052"/>
                  </a:lnTo>
                  <a:lnTo>
                    <a:pt x="244196" y="462491"/>
                  </a:lnTo>
                  <a:lnTo>
                    <a:pt x="257574" y="507272"/>
                  </a:lnTo>
                  <a:lnTo>
                    <a:pt x="269535" y="552359"/>
                  </a:lnTo>
                  <a:lnTo>
                    <a:pt x="280077" y="597718"/>
                  </a:lnTo>
                  <a:lnTo>
                    <a:pt x="289201" y="643315"/>
                  </a:lnTo>
                  <a:lnTo>
                    <a:pt x="296908" y="689116"/>
                  </a:lnTo>
                  <a:lnTo>
                    <a:pt x="303198" y="735087"/>
                  </a:lnTo>
                  <a:lnTo>
                    <a:pt x="308070" y="781192"/>
                  </a:lnTo>
                  <a:lnTo>
                    <a:pt x="311524" y="827397"/>
                  </a:lnTo>
                  <a:lnTo>
                    <a:pt x="313562" y="873669"/>
                  </a:lnTo>
                  <a:lnTo>
                    <a:pt x="314182" y="919972"/>
                  </a:lnTo>
                  <a:lnTo>
                    <a:pt x="313385" y="966272"/>
                  </a:lnTo>
                  <a:lnTo>
                    <a:pt x="311171" y="1012535"/>
                  </a:lnTo>
                  <a:lnTo>
                    <a:pt x="307540" y="1058726"/>
                  </a:lnTo>
                  <a:lnTo>
                    <a:pt x="302492" y="1104812"/>
                  </a:lnTo>
                  <a:lnTo>
                    <a:pt x="296028" y="1150757"/>
                  </a:lnTo>
                  <a:lnTo>
                    <a:pt x="288147" y="1196527"/>
                  </a:lnTo>
                  <a:lnTo>
                    <a:pt x="278849" y="1242088"/>
                  </a:lnTo>
                  <a:lnTo>
                    <a:pt x="268135" y="1287405"/>
                  </a:lnTo>
                  <a:lnTo>
                    <a:pt x="256005" y="1332444"/>
                  </a:lnTo>
                  <a:lnTo>
                    <a:pt x="242458" y="1377171"/>
                  </a:lnTo>
                  <a:lnTo>
                    <a:pt x="227496" y="1421551"/>
                  </a:lnTo>
                  <a:lnTo>
                    <a:pt x="211117" y="1465550"/>
                  </a:lnTo>
                  <a:lnTo>
                    <a:pt x="193322" y="1509133"/>
                  </a:lnTo>
                  <a:lnTo>
                    <a:pt x="174111" y="1552266"/>
                  </a:lnTo>
                  <a:lnTo>
                    <a:pt x="153485" y="1594914"/>
                  </a:lnTo>
                  <a:lnTo>
                    <a:pt x="131443" y="1637044"/>
                  </a:lnTo>
                  <a:lnTo>
                    <a:pt x="107985" y="1678620"/>
                  </a:lnTo>
                  <a:lnTo>
                    <a:pt x="83112" y="1719609"/>
                  </a:lnTo>
                  <a:lnTo>
                    <a:pt x="56823" y="1759976"/>
                  </a:lnTo>
                  <a:lnTo>
                    <a:pt x="29119" y="1799686"/>
                  </a:lnTo>
                  <a:lnTo>
                    <a:pt x="0" y="1838706"/>
                  </a:lnTo>
                </a:path>
              </a:pathLst>
            </a:custGeom>
            <a:ln w="76200">
              <a:solidFill>
                <a:srgbClr val="0586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52788" y="5064251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1000" y="0"/>
                  </a:moveTo>
                  <a:lnTo>
                    <a:pt x="333204" y="2968"/>
                  </a:lnTo>
                  <a:lnTo>
                    <a:pt x="287181" y="11634"/>
                  </a:lnTo>
                  <a:lnTo>
                    <a:pt x="243288" y="25643"/>
                  </a:lnTo>
                  <a:lnTo>
                    <a:pt x="201881" y="44636"/>
                  </a:lnTo>
                  <a:lnTo>
                    <a:pt x="163318" y="68257"/>
                  </a:lnTo>
                  <a:lnTo>
                    <a:pt x="127955" y="96149"/>
                  </a:lnTo>
                  <a:lnTo>
                    <a:pt x="96149" y="127955"/>
                  </a:lnTo>
                  <a:lnTo>
                    <a:pt x="68257" y="163318"/>
                  </a:lnTo>
                  <a:lnTo>
                    <a:pt x="44636" y="201881"/>
                  </a:lnTo>
                  <a:lnTo>
                    <a:pt x="25643" y="243288"/>
                  </a:lnTo>
                  <a:lnTo>
                    <a:pt x="11634" y="287181"/>
                  </a:lnTo>
                  <a:lnTo>
                    <a:pt x="2968" y="333204"/>
                  </a:lnTo>
                  <a:lnTo>
                    <a:pt x="0" y="381000"/>
                  </a:lnTo>
                  <a:lnTo>
                    <a:pt x="2968" y="428795"/>
                  </a:lnTo>
                  <a:lnTo>
                    <a:pt x="11634" y="474818"/>
                  </a:lnTo>
                  <a:lnTo>
                    <a:pt x="25643" y="518711"/>
                  </a:lnTo>
                  <a:lnTo>
                    <a:pt x="44636" y="560118"/>
                  </a:lnTo>
                  <a:lnTo>
                    <a:pt x="68257" y="598681"/>
                  </a:lnTo>
                  <a:lnTo>
                    <a:pt x="96149" y="634044"/>
                  </a:lnTo>
                  <a:lnTo>
                    <a:pt x="127955" y="665850"/>
                  </a:lnTo>
                  <a:lnTo>
                    <a:pt x="163318" y="693742"/>
                  </a:lnTo>
                  <a:lnTo>
                    <a:pt x="201881" y="717363"/>
                  </a:lnTo>
                  <a:lnTo>
                    <a:pt x="243288" y="736356"/>
                  </a:lnTo>
                  <a:lnTo>
                    <a:pt x="287181" y="750365"/>
                  </a:lnTo>
                  <a:lnTo>
                    <a:pt x="333204" y="759031"/>
                  </a:lnTo>
                  <a:lnTo>
                    <a:pt x="381000" y="762000"/>
                  </a:lnTo>
                  <a:lnTo>
                    <a:pt x="428795" y="759031"/>
                  </a:lnTo>
                  <a:lnTo>
                    <a:pt x="474818" y="750365"/>
                  </a:lnTo>
                  <a:lnTo>
                    <a:pt x="518711" y="736356"/>
                  </a:lnTo>
                  <a:lnTo>
                    <a:pt x="560118" y="717363"/>
                  </a:lnTo>
                  <a:lnTo>
                    <a:pt x="598681" y="693742"/>
                  </a:lnTo>
                  <a:lnTo>
                    <a:pt x="634044" y="665850"/>
                  </a:lnTo>
                  <a:lnTo>
                    <a:pt x="665850" y="634044"/>
                  </a:lnTo>
                  <a:lnTo>
                    <a:pt x="693742" y="598681"/>
                  </a:lnTo>
                  <a:lnTo>
                    <a:pt x="717363" y="560118"/>
                  </a:lnTo>
                  <a:lnTo>
                    <a:pt x="736356" y="518711"/>
                  </a:lnTo>
                  <a:lnTo>
                    <a:pt x="750365" y="474818"/>
                  </a:lnTo>
                  <a:lnTo>
                    <a:pt x="759031" y="428795"/>
                  </a:lnTo>
                  <a:lnTo>
                    <a:pt x="762000" y="381000"/>
                  </a:lnTo>
                  <a:lnTo>
                    <a:pt x="759031" y="333204"/>
                  </a:lnTo>
                  <a:lnTo>
                    <a:pt x="750365" y="287181"/>
                  </a:lnTo>
                  <a:lnTo>
                    <a:pt x="736356" y="243288"/>
                  </a:lnTo>
                  <a:lnTo>
                    <a:pt x="717363" y="201881"/>
                  </a:lnTo>
                  <a:lnTo>
                    <a:pt x="693742" y="163318"/>
                  </a:lnTo>
                  <a:lnTo>
                    <a:pt x="665850" y="127955"/>
                  </a:lnTo>
                  <a:lnTo>
                    <a:pt x="634044" y="96149"/>
                  </a:lnTo>
                  <a:lnTo>
                    <a:pt x="598681" y="68257"/>
                  </a:lnTo>
                  <a:lnTo>
                    <a:pt x="560118" y="44636"/>
                  </a:lnTo>
                  <a:lnTo>
                    <a:pt x="518711" y="25643"/>
                  </a:lnTo>
                  <a:lnTo>
                    <a:pt x="474818" y="11634"/>
                  </a:lnTo>
                  <a:lnTo>
                    <a:pt x="428795" y="2968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0586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640951" y="5251830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339840" y="4490084"/>
            <a:ext cx="762000" cy="1915160"/>
            <a:chOff x="6339840" y="4490084"/>
            <a:chExt cx="762000" cy="1915160"/>
          </a:xfrm>
        </p:grpSpPr>
        <p:sp>
          <p:nvSpPr>
            <p:cNvPr id="11" name="object 11"/>
            <p:cNvSpPr/>
            <p:nvPr/>
          </p:nvSpPr>
          <p:spPr>
            <a:xfrm>
              <a:off x="6717808" y="4528184"/>
              <a:ext cx="314325" cy="1838960"/>
            </a:xfrm>
            <a:custGeom>
              <a:avLst/>
              <a:gdLst/>
              <a:ahLst/>
              <a:cxnLst/>
              <a:rect l="l" t="t" r="r" b="b"/>
              <a:pathLst>
                <a:path w="314325" h="1838960">
                  <a:moveTo>
                    <a:pt x="310753" y="0"/>
                  </a:moveTo>
                  <a:lnTo>
                    <a:pt x="281771" y="39134"/>
                  </a:lnTo>
                  <a:lnTo>
                    <a:pt x="254209" y="78954"/>
                  </a:lnTo>
                  <a:lnTo>
                    <a:pt x="228065" y="119424"/>
                  </a:lnTo>
                  <a:lnTo>
                    <a:pt x="203341" y="160511"/>
                  </a:lnTo>
                  <a:lnTo>
                    <a:pt x="180035" y="202180"/>
                  </a:lnTo>
                  <a:lnTo>
                    <a:pt x="158147" y="244397"/>
                  </a:lnTo>
                  <a:lnTo>
                    <a:pt x="137678" y="287127"/>
                  </a:lnTo>
                  <a:lnTo>
                    <a:pt x="118627" y="330336"/>
                  </a:lnTo>
                  <a:lnTo>
                    <a:pt x="100995" y="373989"/>
                  </a:lnTo>
                  <a:lnTo>
                    <a:pt x="84781" y="418052"/>
                  </a:lnTo>
                  <a:lnTo>
                    <a:pt x="69985" y="462491"/>
                  </a:lnTo>
                  <a:lnTo>
                    <a:pt x="56607" y="507272"/>
                  </a:lnTo>
                  <a:lnTo>
                    <a:pt x="44647" y="552359"/>
                  </a:lnTo>
                  <a:lnTo>
                    <a:pt x="34104" y="597718"/>
                  </a:lnTo>
                  <a:lnTo>
                    <a:pt x="24980" y="643315"/>
                  </a:lnTo>
                  <a:lnTo>
                    <a:pt x="17273" y="689116"/>
                  </a:lnTo>
                  <a:lnTo>
                    <a:pt x="10983" y="735087"/>
                  </a:lnTo>
                  <a:lnTo>
                    <a:pt x="6111" y="781192"/>
                  </a:lnTo>
                  <a:lnTo>
                    <a:pt x="2657" y="827397"/>
                  </a:lnTo>
                  <a:lnTo>
                    <a:pt x="620" y="873669"/>
                  </a:lnTo>
                  <a:lnTo>
                    <a:pt x="0" y="919972"/>
                  </a:lnTo>
                  <a:lnTo>
                    <a:pt x="796" y="966272"/>
                  </a:lnTo>
                  <a:lnTo>
                    <a:pt x="3010" y="1012535"/>
                  </a:lnTo>
                  <a:lnTo>
                    <a:pt x="6641" y="1058726"/>
                  </a:lnTo>
                  <a:lnTo>
                    <a:pt x="11689" y="1104812"/>
                  </a:lnTo>
                  <a:lnTo>
                    <a:pt x="18153" y="1150757"/>
                  </a:lnTo>
                  <a:lnTo>
                    <a:pt x="26034" y="1196527"/>
                  </a:lnTo>
                  <a:lnTo>
                    <a:pt x="35332" y="1242088"/>
                  </a:lnTo>
                  <a:lnTo>
                    <a:pt x="46046" y="1287405"/>
                  </a:lnTo>
                  <a:lnTo>
                    <a:pt x="58176" y="1332444"/>
                  </a:lnTo>
                  <a:lnTo>
                    <a:pt x="71723" y="1377171"/>
                  </a:lnTo>
                  <a:lnTo>
                    <a:pt x="86686" y="1421551"/>
                  </a:lnTo>
                  <a:lnTo>
                    <a:pt x="103064" y="1465550"/>
                  </a:lnTo>
                  <a:lnTo>
                    <a:pt x="120859" y="1509133"/>
                  </a:lnTo>
                  <a:lnTo>
                    <a:pt x="140070" y="1552266"/>
                  </a:lnTo>
                  <a:lnTo>
                    <a:pt x="160696" y="1594914"/>
                  </a:lnTo>
                  <a:lnTo>
                    <a:pt x="182739" y="1637044"/>
                  </a:lnTo>
                  <a:lnTo>
                    <a:pt x="206196" y="1678620"/>
                  </a:lnTo>
                  <a:lnTo>
                    <a:pt x="231070" y="1719609"/>
                  </a:lnTo>
                  <a:lnTo>
                    <a:pt x="257358" y="1759976"/>
                  </a:lnTo>
                  <a:lnTo>
                    <a:pt x="285062" y="1799686"/>
                  </a:lnTo>
                  <a:lnTo>
                    <a:pt x="314182" y="1838706"/>
                  </a:lnTo>
                </a:path>
              </a:pathLst>
            </a:custGeom>
            <a:ln w="762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39840" y="5064251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1000" y="0"/>
                  </a:moveTo>
                  <a:lnTo>
                    <a:pt x="333204" y="2968"/>
                  </a:lnTo>
                  <a:lnTo>
                    <a:pt x="287181" y="11634"/>
                  </a:lnTo>
                  <a:lnTo>
                    <a:pt x="243288" y="25643"/>
                  </a:lnTo>
                  <a:lnTo>
                    <a:pt x="201881" y="44636"/>
                  </a:lnTo>
                  <a:lnTo>
                    <a:pt x="163318" y="68257"/>
                  </a:lnTo>
                  <a:lnTo>
                    <a:pt x="127955" y="96149"/>
                  </a:lnTo>
                  <a:lnTo>
                    <a:pt x="96149" y="127955"/>
                  </a:lnTo>
                  <a:lnTo>
                    <a:pt x="68257" y="163318"/>
                  </a:lnTo>
                  <a:lnTo>
                    <a:pt x="44636" y="201881"/>
                  </a:lnTo>
                  <a:lnTo>
                    <a:pt x="25643" y="243288"/>
                  </a:lnTo>
                  <a:lnTo>
                    <a:pt x="11634" y="287181"/>
                  </a:lnTo>
                  <a:lnTo>
                    <a:pt x="2968" y="333204"/>
                  </a:lnTo>
                  <a:lnTo>
                    <a:pt x="0" y="381000"/>
                  </a:lnTo>
                  <a:lnTo>
                    <a:pt x="2968" y="428795"/>
                  </a:lnTo>
                  <a:lnTo>
                    <a:pt x="11634" y="474818"/>
                  </a:lnTo>
                  <a:lnTo>
                    <a:pt x="25643" y="518711"/>
                  </a:lnTo>
                  <a:lnTo>
                    <a:pt x="44636" y="560118"/>
                  </a:lnTo>
                  <a:lnTo>
                    <a:pt x="68257" y="598681"/>
                  </a:lnTo>
                  <a:lnTo>
                    <a:pt x="96149" y="634044"/>
                  </a:lnTo>
                  <a:lnTo>
                    <a:pt x="127955" y="665850"/>
                  </a:lnTo>
                  <a:lnTo>
                    <a:pt x="163318" y="693742"/>
                  </a:lnTo>
                  <a:lnTo>
                    <a:pt x="201881" y="717363"/>
                  </a:lnTo>
                  <a:lnTo>
                    <a:pt x="243288" y="736356"/>
                  </a:lnTo>
                  <a:lnTo>
                    <a:pt x="287181" y="750365"/>
                  </a:lnTo>
                  <a:lnTo>
                    <a:pt x="333204" y="759031"/>
                  </a:lnTo>
                  <a:lnTo>
                    <a:pt x="381000" y="762000"/>
                  </a:lnTo>
                  <a:lnTo>
                    <a:pt x="428795" y="759031"/>
                  </a:lnTo>
                  <a:lnTo>
                    <a:pt x="474818" y="750365"/>
                  </a:lnTo>
                  <a:lnTo>
                    <a:pt x="518711" y="736356"/>
                  </a:lnTo>
                  <a:lnTo>
                    <a:pt x="560118" y="717363"/>
                  </a:lnTo>
                  <a:lnTo>
                    <a:pt x="598681" y="693742"/>
                  </a:lnTo>
                  <a:lnTo>
                    <a:pt x="634044" y="665850"/>
                  </a:lnTo>
                  <a:lnTo>
                    <a:pt x="665850" y="634044"/>
                  </a:lnTo>
                  <a:lnTo>
                    <a:pt x="693742" y="598681"/>
                  </a:lnTo>
                  <a:lnTo>
                    <a:pt x="717363" y="560118"/>
                  </a:lnTo>
                  <a:lnTo>
                    <a:pt x="736356" y="518711"/>
                  </a:lnTo>
                  <a:lnTo>
                    <a:pt x="750365" y="474818"/>
                  </a:lnTo>
                  <a:lnTo>
                    <a:pt x="759031" y="428795"/>
                  </a:lnTo>
                  <a:lnTo>
                    <a:pt x="762000" y="381000"/>
                  </a:lnTo>
                  <a:lnTo>
                    <a:pt x="759031" y="333204"/>
                  </a:lnTo>
                  <a:lnTo>
                    <a:pt x="750365" y="287181"/>
                  </a:lnTo>
                  <a:lnTo>
                    <a:pt x="736356" y="243288"/>
                  </a:lnTo>
                  <a:lnTo>
                    <a:pt x="717363" y="201881"/>
                  </a:lnTo>
                  <a:lnTo>
                    <a:pt x="693742" y="163318"/>
                  </a:lnTo>
                  <a:lnTo>
                    <a:pt x="665850" y="127955"/>
                  </a:lnTo>
                  <a:lnTo>
                    <a:pt x="634044" y="96149"/>
                  </a:lnTo>
                  <a:lnTo>
                    <a:pt x="598681" y="68257"/>
                  </a:lnTo>
                  <a:lnTo>
                    <a:pt x="560118" y="44636"/>
                  </a:lnTo>
                  <a:lnTo>
                    <a:pt x="518711" y="25643"/>
                  </a:lnTo>
                  <a:lnTo>
                    <a:pt x="474818" y="11634"/>
                  </a:lnTo>
                  <a:lnTo>
                    <a:pt x="428795" y="2968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628256" y="5251830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62988" y="4631309"/>
            <a:ext cx="3981450" cy="1555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1120" algn="ctr">
              <a:lnSpc>
                <a:spcPct val="114100"/>
              </a:lnSpc>
              <a:spcBef>
                <a:spcPts val="95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Participants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must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complete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series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hal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en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thi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 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virtualized computing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environment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discover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flag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0335" y="4782311"/>
            <a:ext cx="1946148" cy="132435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0812906" y="4187723"/>
            <a:ext cx="4001135" cy="1937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540" algn="ctr">
              <a:lnSpc>
                <a:spcPct val="113999"/>
              </a:lnSpc>
              <a:spcBef>
                <a:spcPts val="100"/>
              </a:spcBef>
            </a:pP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present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eithe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thr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at 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actor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activity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vulnerability,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participant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must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analysis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appropriate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tools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discover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63388" y="306451"/>
            <a:ext cx="57277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solidFill>
                  <a:srgbClr val="3E3E3E"/>
                </a:solidFill>
              </a:rPr>
              <a:t>Diversity</a:t>
            </a:r>
            <a:r>
              <a:rPr spc="-145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of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Training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Techniques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6135" y="760476"/>
            <a:ext cx="8028431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20774" y="1882292"/>
            <a:ext cx="1341374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57979" marR="5080" indent="-4145915">
              <a:lnSpc>
                <a:spcPct val="114999"/>
              </a:lnSpc>
              <a:spcBef>
                <a:spcPts val="100"/>
              </a:spcBef>
            </a:pP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Computer-Based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Training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(CBT)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allows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student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acquire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skills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experience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completing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various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types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practical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activities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include: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08597" y="5159502"/>
            <a:ext cx="4354195" cy="2644140"/>
          </a:xfrm>
          <a:custGeom>
            <a:avLst/>
            <a:gdLst/>
            <a:ahLst/>
            <a:cxnLst/>
            <a:rect l="l" t="t" r="r" b="b"/>
            <a:pathLst>
              <a:path w="4354195" h="2644140">
                <a:moveTo>
                  <a:pt x="0" y="440689"/>
                </a:moveTo>
                <a:lnTo>
                  <a:pt x="2586" y="392681"/>
                </a:lnTo>
                <a:lnTo>
                  <a:pt x="10166" y="346167"/>
                </a:lnTo>
                <a:lnTo>
                  <a:pt x="22471" y="301418"/>
                </a:lnTo>
                <a:lnTo>
                  <a:pt x="39232" y="258702"/>
                </a:lnTo>
                <a:lnTo>
                  <a:pt x="60179" y="218289"/>
                </a:lnTo>
                <a:lnTo>
                  <a:pt x="85043" y="180447"/>
                </a:lnTo>
                <a:lnTo>
                  <a:pt x="113555" y="145446"/>
                </a:lnTo>
                <a:lnTo>
                  <a:pt x="145446" y="113555"/>
                </a:lnTo>
                <a:lnTo>
                  <a:pt x="180447" y="85043"/>
                </a:lnTo>
                <a:lnTo>
                  <a:pt x="218289" y="60179"/>
                </a:lnTo>
                <a:lnTo>
                  <a:pt x="258702" y="39232"/>
                </a:lnTo>
                <a:lnTo>
                  <a:pt x="301418" y="22471"/>
                </a:lnTo>
                <a:lnTo>
                  <a:pt x="346167" y="10166"/>
                </a:lnTo>
                <a:lnTo>
                  <a:pt x="392681" y="2586"/>
                </a:lnTo>
                <a:lnTo>
                  <a:pt x="440690" y="0"/>
                </a:lnTo>
                <a:lnTo>
                  <a:pt x="3913378" y="0"/>
                </a:lnTo>
                <a:lnTo>
                  <a:pt x="3961386" y="2586"/>
                </a:lnTo>
                <a:lnTo>
                  <a:pt x="4007900" y="10166"/>
                </a:lnTo>
                <a:lnTo>
                  <a:pt x="4052649" y="22471"/>
                </a:lnTo>
                <a:lnTo>
                  <a:pt x="4095365" y="39232"/>
                </a:lnTo>
                <a:lnTo>
                  <a:pt x="4135778" y="60179"/>
                </a:lnTo>
                <a:lnTo>
                  <a:pt x="4173620" y="85043"/>
                </a:lnTo>
                <a:lnTo>
                  <a:pt x="4208621" y="113555"/>
                </a:lnTo>
                <a:lnTo>
                  <a:pt x="4240512" y="145446"/>
                </a:lnTo>
                <a:lnTo>
                  <a:pt x="4269024" y="180447"/>
                </a:lnTo>
                <a:lnTo>
                  <a:pt x="4293888" y="218289"/>
                </a:lnTo>
                <a:lnTo>
                  <a:pt x="4314835" y="258702"/>
                </a:lnTo>
                <a:lnTo>
                  <a:pt x="4331596" y="301418"/>
                </a:lnTo>
                <a:lnTo>
                  <a:pt x="4343901" y="346167"/>
                </a:lnTo>
                <a:lnTo>
                  <a:pt x="4351481" y="392681"/>
                </a:lnTo>
                <a:lnTo>
                  <a:pt x="4354068" y="440689"/>
                </a:lnTo>
                <a:lnTo>
                  <a:pt x="4354068" y="2203450"/>
                </a:lnTo>
                <a:lnTo>
                  <a:pt x="4351481" y="2251458"/>
                </a:lnTo>
                <a:lnTo>
                  <a:pt x="4343901" y="2297972"/>
                </a:lnTo>
                <a:lnTo>
                  <a:pt x="4331596" y="2342721"/>
                </a:lnTo>
                <a:lnTo>
                  <a:pt x="4314835" y="2385437"/>
                </a:lnTo>
                <a:lnTo>
                  <a:pt x="4293888" y="2425850"/>
                </a:lnTo>
                <a:lnTo>
                  <a:pt x="4269024" y="2463692"/>
                </a:lnTo>
                <a:lnTo>
                  <a:pt x="4240512" y="2498693"/>
                </a:lnTo>
                <a:lnTo>
                  <a:pt x="4208621" y="2530584"/>
                </a:lnTo>
                <a:lnTo>
                  <a:pt x="4173620" y="2559096"/>
                </a:lnTo>
                <a:lnTo>
                  <a:pt x="4135778" y="2583960"/>
                </a:lnTo>
                <a:lnTo>
                  <a:pt x="4095365" y="2604907"/>
                </a:lnTo>
                <a:lnTo>
                  <a:pt x="4052649" y="2621668"/>
                </a:lnTo>
                <a:lnTo>
                  <a:pt x="4007900" y="2633973"/>
                </a:lnTo>
                <a:lnTo>
                  <a:pt x="3961386" y="2641553"/>
                </a:lnTo>
                <a:lnTo>
                  <a:pt x="3913378" y="2644140"/>
                </a:lnTo>
                <a:lnTo>
                  <a:pt x="440690" y="2644140"/>
                </a:lnTo>
                <a:lnTo>
                  <a:pt x="392681" y="2641553"/>
                </a:lnTo>
                <a:lnTo>
                  <a:pt x="346167" y="2633973"/>
                </a:lnTo>
                <a:lnTo>
                  <a:pt x="301418" y="2621668"/>
                </a:lnTo>
                <a:lnTo>
                  <a:pt x="258702" y="2604907"/>
                </a:lnTo>
                <a:lnTo>
                  <a:pt x="218289" y="2583960"/>
                </a:lnTo>
                <a:lnTo>
                  <a:pt x="180447" y="2559096"/>
                </a:lnTo>
                <a:lnTo>
                  <a:pt x="145446" y="2530584"/>
                </a:lnTo>
                <a:lnTo>
                  <a:pt x="113555" y="2498693"/>
                </a:lnTo>
                <a:lnTo>
                  <a:pt x="85043" y="2463692"/>
                </a:lnTo>
                <a:lnTo>
                  <a:pt x="60179" y="2425850"/>
                </a:lnTo>
                <a:lnTo>
                  <a:pt x="39232" y="2385437"/>
                </a:lnTo>
                <a:lnTo>
                  <a:pt x="22471" y="2342721"/>
                </a:lnTo>
                <a:lnTo>
                  <a:pt x="10166" y="2297972"/>
                </a:lnTo>
                <a:lnTo>
                  <a:pt x="2586" y="2251458"/>
                </a:lnTo>
                <a:lnTo>
                  <a:pt x="0" y="2203450"/>
                </a:lnTo>
                <a:lnTo>
                  <a:pt x="0" y="440689"/>
                </a:lnTo>
                <a:close/>
              </a:path>
            </a:pathLst>
          </a:custGeom>
          <a:ln w="25400">
            <a:solidFill>
              <a:srgbClr val="CADF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561201" y="5664581"/>
            <a:ext cx="3846829" cy="1555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175" algn="ctr">
              <a:lnSpc>
                <a:spcPct val="114100"/>
              </a:lnSpc>
              <a:spcBef>
                <a:spcPts val="95"/>
              </a:spcBef>
            </a:pPr>
            <a:r>
              <a:rPr sz="2200" b="1" spc="105" dirty="0">
                <a:solidFill>
                  <a:srgbClr val="3E3E3E"/>
                </a:solidFill>
                <a:latin typeface="Trebuchet MS"/>
                <a:cs typeface="Trebuchet MS"/>
              </a:rPr>
              <a:t>Branching </a:t>
            </a:r>
            <a:r>
              <a:rPr sz="2200" b="1" spc="80" dirty="0">
                <a:solidFill>
                  <a:srgbClr val="3E3E3E"/>
                </a:solidFill>
                <a:latin typeface="Trebuchet MS"/>
                <a:cs typeface="Trebuchet MS"/>
              </a:rPr>
              <a:t>Scenarios </a:t>
            </a:r>
            <a:r>
              <a:rPr sz="2200" b="1" spc="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hoosi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best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sol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tio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to 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solve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cybersecurity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ci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ent 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configuration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problem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84782" y="4132326"/>
            <a:ext cx="4348480" cy="2052955"/>
          </a:xfrm>
          <a:custGeom>
            <a:avLst/>
            <a:gdLst/>
            <a:ahLst/>
            <a:cxnLst/>
            <a:rect l="l" t="t" r="r" b="b"/>
            <a:pathLst>
              <a:path w="4348480" h="2052954">
                <a:moveTo>
                  <a:pt x="0" y="342138"/>
                </a:moveTo>
                <a:lnTo>
                  <a:pt x="3122" y="295708"/>
                </a:lnTo>
                <a:lnTo>
                  <a:pt x="12220" y="251177"/>
                </a:lnTo>
                <a:lnTo>
                  <a:pt x="26884" y="208954"/>
                </a:lnTo>
                <a:lnTo>
                  <a:pt x="46707" y="169446"/>
                </a:lnTo>
                <a:lnTo>
                  <a:pt x="71283" y="133059"/>
                </a:lnTo>
                <a:lnTo>
                  <a:pt x="100203" y="100203"/>
                </a:lnTo>
                <a:lnTo>
                  <a:pt x="133059" y="71283"/>
                </a:lnTo>
                <a:lnTo>
                  <a:pt x="169446" y="46707"/>
                </a:lnTo>
                <a:lnTo>
                  <a:pt x="208954" y="26884"/>
                </a:lnTo>
                <a:lnTo>
                  <a:pt x="251177" y="12220"/>
                </a:lnTo>
                <a:lnTo>
                  <a:pt x="295708" y="3122"/>
                </a:lnTo>
                <a:lnTo>
                  <a:pt x="342138" y="0"/>
                </a:lnTo>
                <a:lnTo>
                  <a:pt x="4005833" y="0"/>
                </a:lnTo>
                <a:lnTo>
                  <a:pt x="4052263" y="3122"/>
                </a:lnTo>
                <a:lnTo>
                  <a:pt x="4096794" y="12220"/>
                </a:lnTo>
                <a:lnTo>
                  <a:pt x="4139017" y="26884"/>
                </a:lnTo>
                <a:lnTo>
                  <a:pt x="4178525" y="46707"/>
                </a:lnTo>
                <a:lnTo>
                  <a:pt x="4214912" y="71283"/>
                </a:lnTo>
                <a:lnTo>
                  <a:pt x="4247768" y="100202"/>
                </a:lnTo>
                <a:lnTo>
                  <a:pt x="4276688" y="133059"/>
                </a:lnTo>
                <a:lnTo>
                  <a:pt x="4301264" y="169446"/>
                </a:lnTo>
                <a:lnTo>
                  <a:pt x="4321087" y="208954"/>
                </a:lnTo>
                <a:lnTo>
                  <a:pt x="4335751" y="251177"/>
                </a:lnTo>
                <a:lnTo>
                  <a:pt x="4344849" y="295708"/>
                </a:lnTo>
                <a:lnTo>
                  <a:pt x="4347972" y="342138"/>
                </a:lnTo>
                <a:lnTo>
                  <a:pt x="4347972" y="1710689"/>
                </a:lnTo>
                <a:lnTo>
                  <a:pt x="4344849" y="1757119"/>
                </a:lnTo>
                <a:lnTo>
                  <a:pt x="4335751" y="1801650"/>
                </a:lnTo>
                <a:lnTo>
                  <a:pt x="4321087" y="1843873"/>
                </a:lnTo>
                <a:lnTo>
                  <a:pt x="4301264" y="1883381"/>
                </a:lnTo>
                <a:lnTo>
                  <a:pt x="4276688" y="1919768"/>
                </a:lnTo>
                <a:lnTo>
                  <a:pt x="4247769" y="1952625"/>
                </a:lnTo>
                <a:lnTo>
                  <a:pt x="4214912" y="1981544"/>
                </a:lnTo>
                <a:lnTo>
                  <a:pt x="4178525" y="2006120"/>
                </a:lnTo>
                <a:lnTo>
                  <a:pt x="4139017" y="2025943"/>
                </a:lnTo>
                <a:lnTo>
                  <a:pt x="4096794" y="2040607"/>
                </a:lnTo>
                <a:lnTo>
                  <a:pt x="4052263" y="2049705"/>
                </a:lnTo>
                <a:lnTo>
                  <a:pt x="4005833" y="2052828"/>
                </a:lnTo>
                <a:lnTo>
                  <a:pt x="342138" y="2052828"/>
                </a:lnTo>
                <a:lnTo>
                  <a:pt x="295708" y="2049705"/>
                </a:lnTo>
                <a:lnTo>
                  <a:pt x="251177" y="2040607"/>
                </a:lnTo>
                <a:lnTo>
                  <a:pt x="208954" y="2025943"/>
                </a:lnTo>
                <a:lnTo>
                  <a:pt x="169446" y="2006120"/>
                </a:lnTo>
                <a:lnTo>
                  <a:pt x="133059" y="1981544"/>
                </a:lnTo>
                <a:lnTo>
                  <a:pt x="100202" y="1952624"/>
                </a:lnTo>
                <a:lnTo>
                  <a:pt x="71283" y="1919768"/>
                </a:lnTo>
                <a:lnTo>
                  <a:pt x="46707" y="1883381"/>
                </a:lnTo>
                <a:lnTo>
                  <a:pt x="26884" y="1843873"/>
                </a:lnTo>
                <a:lnTo>
                  <a:pt x="12220" y="1801650"/>
                </a:lnTo>
                <a:lnTo>
                  <a:pt x="3122" y="1757119"/>
                </a:lnTo>
                <a:lnTo>
                  <a:pt x="0" y="1710689"/>
                </a:lnTo>
                <a:lnTo>
                  <a:pt x="0" y="342138"/>
                </a:lnTo>
                <a:close/>
              </a:path>
            </a:pathLst>
          </a:custGeom>
          <a:ln w="25400">
            <a:solidFill>
              <a:srgbClr val="CADF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977008" y="4150512"/>
            <a:ext cx="3760470" cy="193738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70"/>
              </a:spcBef>
            </a:pPr>
            <a:r>
              <a:rPr sz="2200" b="1" spc="100" dirty="0">
                <a:solidFill>
                  <a:srgbClr val="3E3E3E"/>
                </a:solidFill>
                <a:latin typeface="Trebuchet MS"/>
                <a:cs typeface="Trebuchet MS"/>
              </a:rPr>
              <a:t>Simulations</a:t>
            </a:r>
            <a:endParaRPr sz="2200">
              <a:latin typeface="Trebuchet MS"/>
              <a:cs typeface="Trebuchet MS"/>
            </a:endParaRPr>
          </a:p>
          <a:p>
            <a:pPr marL="12700" marR="5080" algn="ctr">
              <a:lnSpc>
                <a:spcPct val="113999"/>
              </a:lnSpc>
              <a:spcBef>
                <a:spcPts val="5"/>
              </a:spcBef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Recr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sy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rf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ces 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em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lato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for 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students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 practice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configuration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tasks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938509" y="4132326"/>
            <a:ext cx="4354195" cy="2052955"/>
          </a:xfrm>
          <a:custGeom>
            <a:avLst/>
            <a:gdLst/>
            <a:ahLst/>
            <a:cxnLst/>
            <a:rect l="l" t="t" r="r" b="b"/>
            <a:pathLst>
              <a:path w="4354194" h="2052954">
                <a:moveTo>
                  <a:pt x="0" y="342138"/>
                </a:moveTo>
                <a:lnTo>
                  <a:pt x="3122" y="295708"/>
                </a:lnTo>
                <a:lnTo>
                  <a:pt x="12220" y="251177"/>
                </a:lnTo>
                <a:lnTo>
                  <a:pt x="26884" y="208954"/>
                </a:lnTo>
                <a:lnTo>
                  <a:pt x="46707" y="169446"/>
                </a:lnTo>
                <a:lnTo>
                  <a:pt x="71283" y="133059"/>
                </a:lnTo>
                <a:lnTo>
                  <a:pt x="100203" y="100203"/>
                </a:lnTo>
                <a:lnTo>
                  <a:pt x="133059" y="71283"/>
                </a:lnTo>
                <a:lnTo>
                  <a:pt x="169446" y="46707"/>
                </a:lnTo>
                <a:lnTo>
                  <a:pt x="208954" y="26884"/>
                </a:lnTo>
                <a:lnTo>
                  <a:pt x="251177" y="12220"/>
                </a:lnTo>
                <a:lnTo>
                  <a:pt x="295708" y="3122"/>
                </a:lnTo>
                <a:lnTo>
                  <a:pt x="342138" y="0"/>
                </a:lnTo>
                <a:lnTo>
                  <a:pt x="4011930" y="0"/>
                </a:lnTo>
                <a:lnTo>
                  <a:pt x="4058359" y="3122"/>
                </a:lnTo>
                <a:lnTo>
                  <a:pt x="4102890" y="12220"/>
                </a:lnTo>
                <a:lnTo>
                  <a:pt x="4145113" y="26884"/>
                </a:lnTo>
                <a:lnTo>
                  <a:pt x="4184621" y="46707"/>
                </a:lnTo>
                <a:lnTo>
                  <a:pt x="4221008" y="71283"/>
                </a:lnTo>
                <a:lnTo>
                  <a:pt x="4253865" y="100202"/>
                </a:lnTo>
                <a:lnTo>
                  <a:pt x="4282784" y="133059"/>
                </a:lnTo>
                <a:lnTo>
                  <a:pt x="4307360" y="169446"/>
                </a:lnTo>
                <a:lnTo>
                  <a:pt x="4327183" y="208954"/>
                </a:lnTo>
                <a:lnTo>
                  <a:pt x="4341847" y="251177"/>
                </a:lnTo>
                <a:lnTo>
                  <a:pt x="4350945" y="295708"/>
                </a:lnTo>
                <a:lnTo>
                  <a:pt x="4354068" y="342138"/>
                </a:lnTo>
                <a:lnTo>
                  <a:pt x="4354068" y="1710689"/>
                </a:lnTo>
                <a:lnTo>
                  <a:pt x="4350945" y="1757119"/>
                </a:lnTo>
                <a:lnTo>
                  <a:pt x="4341847" y="1801650"/>
                </a:lnTo>
                <a:lnTo>
                  <a:pt x="4327183" y="1843873"/>
                </a:lnTo>
                <a:lnTo>
                  <a:pt x="4307360" y="1883381"/>
                </a:lnTo>
                <a:lnTo>
                  <a:pt x="4282784" y="1919768"/>
                </a:lnTo>
                <a:lnTo>
                  <a:pt x="4253865" y="1952625"/>
                </a:lnTo>
                <a:lnTo>
                  <a:pt x="4221008" y="1981544"/>
                </a:lnTo>
                <a:lnTo>
                  <a:pt x="4184621" y="2006120"/>
                </a:lnTo>
                <a:lnTo>
                  <a:pt x="4145113" y="2025943"/>
                </a:lnTo>
                <a:lnTo>
                  <a:pt x="4102890" y="2040607"/>
                </a:lnTo>
                <a:lnTo>
                  <a:pt x="4058359" y="2049705"/>
                </a:lnTo>
                <a:lnTo>
                  <a:pt x="4011930" y="2052828"/>
                </a:lnTo>
                <a:lnTo>
                  <a:pt x="342138" y="2052828"/>
                </a:lnTo>
                <a:lnTo>
                  <a:pt x="295708" y="2049705"/>
                </a:lnTo>
                <a:lnTo>
                  <a:pt x="251177" y="2040607"/>
                </a:lnTo>
                <a:lnTo>
                  <a:pt x="208954" y="2025943"/>
                </a:lnTo>
                <a:lnTo>
                  <a:pt x="169446" y="2006120"/>
                </a:lnTo>
                <a:lnTo>
                  <a:pt x="133059" y="1981544"/>
                </a:lnTo>
                <a:lnTo>
                  <a:pt x="100202" y="1952624"/>
                </a:lnTo>
                <a:lnTo>
                  <a:pt x="71283" y="1919768"/>
                </a:lnTo>
                <a:lnTo>
                  <a:pt x="46707" y="1883381"/>
                </a:lnTo>
                <a:lnTo>
                  <a:pt x="26884" y="1843873"/>
                </a:lnTo>
                <a:lnTo>
                  <a:pt x="12220" y="1801650"/>
                </a:lnTo>
                <a:lnTo>
                  <a:pt x="3122" y="1757119"/>
                </a:lnTo>
                <a:lnTo>
                  <a:pt x="0" y="1710689"/>
                </a:lnTo>
                <a:lnTo>
                  <a:pt x="0" y="342138"/>
                </a:lnTo>
                <a:close/>
              </a:path>
            </a:pathLst>
          </a:custGeom>
          <a:ln w="25400">
            <a:solidFill>
              <a:srgbClr val="CADF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251183" y="4724274"/>
            <a:ext cx="3728720" cy="79057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2200" b="1" spc="90" dirty="0">
                <a:solidFill>
                  <a:srgbClr val="3E3E3E"/>
                </a:solidFill>
                <a:latin typeface="Trebuchet MS"/>
                <a:cs typeface="Trebuchet MS"/>
              </a:rPr>
              <a:t>Gamification</a:t>
            </a:r>
            <a:r>
              <a:rPr sz="2200" b="1"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90" dirty="0">
                <a:solidFill>
                  <a:srgbClr val="3E3E3E"/>
                </a:solidFill>
                <a:latin typeface="Trebuchet MS"/>
                <a:cs typeface="Trebuchet MS"/>
              </a:rPr>
              <a:t>elements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2200" spc="65" dirty="0">
                <a:solidFill>
                  <a:srgbClr val="3E3E3E"/>
                </a:solidFill>
                <a:latin typeface="Lucida Sans Unicode"/>
                <a:cs typeface="Lucida Sans Unicode"/>
              </a:rPr>
              <a:t>Bo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osting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secur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awareness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28764" y="306451"/>
            <a:ext cx="1997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  <a:latin typeface="Arial"/>
                <a:cs typeface="Arial"/>
              </a:rPr>
              <a:t>Key</a:t>
            </a:r>
            <a:r>
              <a:rPr spc="-1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Length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28796" y="1933193"/>
            <a:ext cx="95948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keyspace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values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given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cipher.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2240" y="760476"/>
            <a:ext cx="3272027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6220967" y="2942844"/>
            <a:ext cx="3992879" cy="1414780"/>
          </a:xfrm>
          <a:custGeom>
            <a:avLst/>
            <a:gdLst/>
            <a:ahLst/>
            <a:cxnLst/>
            <a:rect l="l" t="t" r="r" b="b"/>
            <a:pathLst>
              <a:path w="3992879" h="1414779">
                <a:moveTo>
                  <a:pt x="0" y="235711"/>
                </a:moveTo>
                <a:lnTo>
                  <a:pt x="4789" y="188209"/>
                </a:lnTo>
                <a:lnTo>
                  <a:pt x="18524" y="143964"/>
                </a:lnTo>
                <a:lnTo>
                  <a:pt x="40257" y="103925"/>
                </a:lnTo>
                <a:lnTo>
                  <a:pt x="69040" y="69040"/>
                </a:lnTo>
                <a:lnTo>
                  <a:pt x="103925" y="40257"/>
                </a:lnTo>
                <a:lnTo>
                  <a:pt x="143964" y="18524"/>
                </a:lnTo>
                <a:lnTo>
                  <a:pt x="188209" y="4789"/>
                </a:lnTo>
                <a:lnTo>
                  <a:pt x="235712" y="0"/>
                </a:lnTo>
                <a:lnTo>
                  <a:pt x="3757167" y="0"/>
                </a:lnTo>
                <a:lnTo>
                  <a:pt x="3804670" y="4789"/>
                </a:lnTo>
                <a:lnTo>
                  <a:pt x="3848915" y="18524"/>
                </a:lnTo>
                <a:lnTo>
                  <a:pt x="3888954" y="40257"/>
                </a:lnTo>
                <a:lnTo>
                  <a:pt x="3923839" y="69040"/>
                </a:lnTo>
                <a:lnTo>
                  <a:pt x="3952622" y="103925"/>
                </a:lnTo>
                <a:lnTo>
                  <a:pt x="3974355" y="143964"/>
                </a:lnTo>
                <a:lnTo>
                  <a:pt x="3988090" y="188209"/>
                </a:lnTo>
                <a:lnTo>
                  <a:pt x="3992880" y="235711"/>
                </a:lnTo>
                <a:lnTo>
                  <a:pt x="3992880" y="1178559"/>
                </a:lnTo>
                <a:lnTo>
                  <a:pt x="3988090" y="1226062"/>
                </a:lnTo>
                <a:lnTo>
                  <a:pt x="3974355" y="1270307"/>
                </a:lnTo>
                <a:lnTo>
                  <a:pt x="3952622" y="1310346"/>
                </a:lnTo>
                <a:lnTo>
                  <a:pt x="3923839" y="1345231"/>
                </a:lnTo>
                <a:lnTo>
                  <a:pt x="3888954" y="1374014"/>
                </a:lnTo>
                <a:lnTo>
                  <a:pt x="3848915" y="1395747"/>
                </a:lnTo>
                <a:lnTo>
                  <a:pt x="3804670" y="1409482"/>
                </a:lnTo>
                <a:lnTo>
                  <a:pt x="3757167" y="1414271"/>
                </a:lnTo>
                <a:lnTo>
                  <a:pt x="235712" y="1414271"/>
                </a:lnTo>
                <a:lnTo>
                  <a:pt x="188209" y="1409482"/>
                </a:lnTo>
                <a:lnTo>
                  <a:pt x="143964" y="1395747"/>
                </a:lnTo>
                <a:lnTo>
                  <a:pt x="103925" y="1374014"/>
                </a:lnTo>
                <a:lnTo>
                  <a:pt x="69040" y="1345231"/>
                </a:lnTo>
                <a:lnTo>
                  <a:pt x="40257" y="1310346"/>
                </a:lnTo>
                <a:lnTo>
                  <a:pt x="18524" y="1270307"/>
                </a:lnTo>
                <a:lnTo>
                  <a:pt x="4789" y="1226062"/>
                </a:lnTo>
                <a:lnTo>
                  <a:pt x="0" y="1178559"/>
                </a:lnTo>
                <a:lnTo>
                  <a:pt x="0" y="235711"/>
                </a:lnTo>
                <a:close/>
              </a:path>
            </a:pathLst>
          </a:custGeom>
          <a:ln w="9524">
            <a:solidFill>
              <a:srgbClr val="FCAC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553581" y="3215792"/>
            <a:ext cx="332549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315" marR="5080" indent="-349250">
              <a:lnSpc>
                <a:spcPct val="114100"/>
              </a:lnSpc>
              <a:spcBef>
                <a:spcPts val="10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Longer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length,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larger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keyspace.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3516" y="6056376"/>
            <a:ext cx="3663950" cy="1431290"/>
          </a:xfrm>
          <a:custGeom>
            <a:avLst/>
            <a:gdLst/>
            <a:ahLst/>
            <a:cxnLst/>
            <a:rect l="l" t="t" r="r" b="b"/>
            <a:pathLst>
              <a:path w="3663950" h="1431290">
                <a:moveTo>
                  <a:pt x="0" y="238506"/>
                </a:moveTo>
                <a:lnTo>
                  <a:pt x="4846" y="190445"/>
                </a:lnTo>
                <a:lnTo>
                  <a:pt x="18746" y="145678"/>
                </a:lnTo>
                <a:lnTo>
                  <a:pt x="40739" y="105165"/>
                </a:lnTo>
                <a:lnTo>
                  <a:pt x="69865" y="69865"/>
                </a:lnTo>
                <a:lnTo>
                  <a:pt x="105165" y="40739"/>
                </a:lnTo>
                <a:lnTo>
                  <a:pt x="145678" y="18746"/>
                </a:lnTo>
                <a:lnTo>
                  <a:pt x="190445" y="4846"/>
                </a:lnTo>
                <a:lnTo>
                  <a:pt x="238506" y="0"/>
                </a:lnTo>
                <a:lnTo>
                  <a:pt x="3425189" y="0"/>
                </a:lnTo>
                <a:lnTo>
                  <a:pt x="3473250" y="4846"/>
                </a:lnTo>
                <a:lnTo>
                  <a:pt x="3518017" y="18746"/>
                </a:lnTo>
                <a:lnTo>
                  <a:pt x="3558530" y="40739"/>
                </a:lnTo>
                <a:lnTo>
                  <a:pt x="3593830" y="69865"/>
                </a:lnTo>
                <a:lnTo>
                  <a:pt x="3622956" y="105165"/>
                </a:lnTo>
                <a:lnTo>
                  <a:pt x="3644949" y="145678"/>
                </a:lnTo>
                <a:lnTo>
                  <a:pt x="3658849" y="190445"/>
                </a:lnTo>
                <a:lnTo>
                  <a:pt x="3663696" y="238506"/>
                </a:lnTo>
                <a:lnTo>
                  <a:pt x="3663696" y="1192530"/>
                </a:lnTo>
                <a:lnTo>
                  <a:pt x="3658849" y="1240590"/>
                </a:lnTo>
                <a:lnTo>
                  <a:pt x="3644949" y="1285357"/>
                </a:lnTo>
                <a:lnTo>
                  <a:pt x="3622956" y="1325870"/>
                </a:lnTo>
                <a:lnTo>
                  <a:pt x="3593830" y="1361170"/>
                </a:lnTo>
                <a:lnTo>
                  <a:pt x="3558530" y="1390296"/>
                </a:lnTo>
                <a:lnTo>
                  <a:pt x="3518017" y="1412289"/>
                </a:lnTo>
                <a:lnTo>
                  <a:pt x="3473250" y="1426189"/>
                </a:lnTo>
                <a:lnTo>
                  <a:pt x="3425189" y="1431036"/>
                </a:lnTo>
                <a:lnTo>
                  <a:pt x="238506" y="1431036"/>
                </a:lnTo>
                <a:lnTo>
                  <a:pt x="190445" y="1426189"/>
                </a:lnTo>
                <a:lnTo>
                  <a:pt x="145678" y="1412289"/>
                </a:lnTo>
                <a:lnTo>
                  <a:pt x="105165" y="1390296"/>
                </a:lnTo>
                <a:lnTo>
                  <a:pt x="69865" y="1361170"/>
                </a:lnTo>
                <a:lnTo>
                  <a:pt x="40739" y="1325870"/>
                </a:lnTo>
                <a:lnTo>
                  <a:pt x="18746" y="1285357"/>
                </a:lnTo>
                <a:lnTo>
                  <a:pt x="4846" y="1240590"/>
                </a:lnTo>
                <a:lnTo>
                  <a:pt x="0" y="1192530"/>
                </a:lnTo>
                <a:lnTo>
                  <a:pt x="0" y="238506"/>
                </a:lnTo>
                <a:close/>
              </a:path>
            </a:pathLst>
          </a:custGeom>
          <a:ln w="952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22042" y="6337409"/>
            <a:ext cx="2866390" cy="7918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Range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values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keyspace.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67416" y="6056376"/>
            <a:ext cx="3665220" cy="1431290"/>
          </a:xfrm>
          <a:custGeom>
            <a:avLst/>
            <a:gdLst/>
            <a:ahLst/>
            <a:cxnLst/>
            <a:rect l="l" t="t" r="r" b="b"/>
            <a:pathLst>
              <a:path w="3665219" h="1431290">
                <a:moveTo>
                  <a:pt x="0" y="238506"/>
                </a:moveTo>
                <a:lnTo>
                  <a:pt x="4846" y="190445"/>
                </a:lnTo>
                <a:lnTo>
                  <a:pt x="18746" y="145678"/>
                </a:lnTo>
                <a:lnTo>
                  <a:pt x="40739" y="105165"/>
                </a:lnTo>
                <a:lnTo>
                  <a:pt x="69865" y="69865"/>
                </a:lnTo>
                <a:lnTo>
                  <a:pt x="105165" y="40739"/>
                </a:lnTo>
                <a:lnTo>
                  <a:pt x="145678" y="18746"/>
                </a:lnTo>
                <a:lnTo>
                  <a:pt x="190445" y="4846"/>
                </a:lnTo>
                <a:lnTo>
                  <a:pt x="238505" y="0"/>
                </a:lnTo>
                <a:lnTo>
                  <a:pt x="3426714" y="0"/>
                </a:lnTo>
                <a:lnTo>
                  <a:pt x="3474774" y="4846"/>
                </a:lnTo>
                <a:lnTo>
                  <a:pt x="3519541" y="18746"/>
                </a:lnTo>
                <a:lnTo>
                  <a:pt x="3560054" y="40739"/>
                </a:lnTo>
                <a:lnTo>
                  <a:pt x="3595354" y="69865"/>
                </a:lnTo>
                <a:lnTo>
                  <a:pt x="3624480" y="105165"/>
                </a:lnTo>
                <a:lnTo>
                  <a:pt x="3646473" y="145678"/>
                </a:lnTo>
                <a:lnTo>
                  <a:pt x="3660373" y="190445"/>
                </a:lnTo>
                <a:lnTo>
                  <a:pt x="3665220" y="238506"/>
                </a:lnTo>
                <a:lnTo>
                  <a:pt x="3665220" y="1192530"/>
                </a:lnTo>
                <a:lnTo>
                  <a:pt x="3660373" y="1240590"/>
                </a:lnTo>
                <a:lnTo>
                  <a:pt x="3646473" y="1285357"/>
                </a:lnTo>
                <a:lnTo>
                  <a:pt x="3624480" y="1325870"/>
                </a:lnTo>
                <a:lnTo>
                  <a:pt x="3595354" y="1361170"/>
                </a:lnTo>
                <a:lnTo>
                  <a:pt x="3560054" y="1390296"/>
                </a:lnTo>
                <a:lnTo>
                  <a:pt x="3519541" y="1412289"/>
                </a:lnTo>
                <a:lnTo>
                  <a:pt x="3474774" y="1426189"/>
                </a:lnTo>
                <a:lnTo>
                  <a:pt x="3426714" y="1431036"/>
                </a:lnTo>
                <a:lnTo>
                  <a:pt x="238505" y="1431036"/>
                </a:lnTo>
                <a:lnTo>
                  <a:pt x="190445" y="1426189"/>
                </a:lnTo>
                <a:lnTo>
                  <a:pt x="145678" y="1412289"/>
                </a:lnTo>
                <a:lnTo>
                  <a:pt x="105165" y="1390296"/>
                </a:lnTo>
                <a:lnTo>
                  <a:pt x="69865" y="1361170"/>
                </a:lnTo>
                <a:lnTo>
                  <a:pt x="40739" y="1325870"/>
                </a:lnTo>
                <a:lnTo>
                  <a:pt x="18746" y="1285357"/>
                </a:lnTo>
                <a:lnTo>
                  <a:pt x="4846" y="1240590"/>
                </a:lnTo>
                <a:lnTo>
                  <a:pt x="0" y="1192530"/>
                </a:lnTo>
                <a:lnTo>
                  <a:pt x="0" y="238506"/>
                </a:lnTo>
                <a:close/>
              </a:path>
            </a:pathLst>
          </a:custGeom>
          <a:ln w="9525">
            <a:solidFill>
              <a:srgbClr val="FCB3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906506" y="6146571"/>
            <a:ext cx="2987675" cy="1174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Strength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any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given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length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varies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between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ciphers.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718047" y="4229100"/>
            <a:ext cx="4998720" cy="3710940"/>
            <a:chOff x="5718047" y="4229100"/>
            <a:chExt cx="4998720" cy="3710940"/>
          </a:xfrm>
        </p:grpSpPr>
        <p:sp>
          <p:nvSpPr>
            <p:cNvPr id="12" name="object 12"/>
            <p:cNvSpPr/>
            <p:nvPr/>
          </p:nvSpPr>
          <p:spPr>
            <a:xfrm>
              <a:off x="5718047" y="5515355"/>
              <a:ext cx="2421890" cy="2425065"/>
            </a:xfrm>
            <a:custGeom>
              <a:avLst/>
              <a:gdLst/>
              <a:ahLst/>
              <a:cxnLst/>
              <a:rect l="l" t="t" r="r" b="b"/>
              <a:pathLst>
                <a:path w="2421890" h="2425065">
                  <a:moveTo>
                    <a:pt x="1175638" y="0"/>
                  </a:moveTo>
                  <a:lnTo>
                    <a:pt x="1128129" y="2154"/>
                  </a:lnTo>
                  <a:lnTo>
                    <a:pt x="1081116" y="6125"/>
                  </a:lnTo>
                  <a:lnTo>
                    <a:pt x="1034634" y="11875"/>
                  </a:lnTo>
                  <a:lnTo>
                    <a:pt x="988716" y="19373"/>
                  </a:lnTo>
                  <a:lnTo>
                    <a:pt x="943397" y="28583"/>
                  </a:lnTo>
                  <a:lnTo>
                    <a:pt x="898712" y="39470"/>
                  </a:lnTo>
                  <a:lnTo>
                    <a:pt x="854694" y="52001"/>
                  </a:lnTo>
                  <a:lnTo>
                    <a:pt x="811378" y="66141"/>
                  </a:lnTo>
                  <a:lnTo>
                    <a:pt x="768798" y="81857"/>
                  </a:lnTo>
                  <a:lnTo>
                    <a:pt x="726989" y="99113"/>
                  </a:lnTo>
                  <a:lnTo>
                    <a:pt x="685984" y="117875"/>
                  </a:lnTo>
                  <a:lnTo>
                    <a:pt x="645818" y="138109"/>
                  </a:lnTo>
                  <a:lnTo>
                    <a:pt x="606525" y="159781"/>
                  </a:lnTo>
                  <a:lnTo>
                    <a:pt x="568139" y="182856"/>
                  </a:lnTo>
                  <a:lnTo>
                    <a:pt x="530696" y="207300"/>
                  </a:lnTo>
                  <a:lnTo>
                    <a:pt x="494228" y="233079"/>
                  </a:lnTo>
                  <a:lnTo>
                    <a:pt x="458771" y="260158"/>
                  </a:lnTo>
                  <a:lnTo>
                    <a:pt x="424358" y="288503"/>
                  </a:lnTo>
                  <a:lnTo>
                    <a:pt x="391025" y="318080"/>
                  </a:lnTo>
                  <a:lnTo>
                    <a:pt x="358804" y="348854"/>
                  </a:lnTo>
                  <a:lnTo>
                    <a:pt x="327731" y="380792"/>
                  </a:lnTo>
                  <a:lnTo>
                    <a:pt x="297839" y="413858"/>
                  </a:lnTo>
                  <a:lnTo>
                    <a:pt x="269163" y="448019"/>
                  </a:lnTo>
                  <a:lnTo>
                    <a:pt x="241738" y="483240"/>
                  </a:lnTo>
                  <a:lnTo>
                    <a:pt x="215597" y="519487"/>
                  </a:lnTo>
                  <a:lnTo>
                    <a:pt x="190775" y="556725"/>
                  </a:lnTo>
                  <a:lnTo>
                    <a:pt x="167305" y="594921"/>
                  </a:lnTo>
                  <a:lnTo>
                    <a:pt x="145224" y="634039"/>
                  </a:lnTo>
                  <a:lnTo>
                    <a:pt x="124563" y="674046"/>
                  </a:lnTo>
                  <a:lnTo>
                    <a:pt x="105359" y="714907"/>
                  </a:lnTo>
                  <a:lnTo>
                    <a:pt x="87645" y="756588"/>
                  </a:lnTo>
                  <a:lnTo>
                    <a:pt x="71455" y="799055"/>
                  </a:lnTo>
                  <a:lnTo>
                    <a:pt x="56824" y="842273"/>
                  </a:lnTo>
                  <a:lnTo>
                    <a:pt x="43785" y="886208"/>
                  </a:lnTo>
                  <a:lnTo>
                    <a:pt x="32374" y="930825"/>
                  </a:lnTo>
                  <a:lnTo>
                    <a:pt x="22625" y="976091"/>
                  </a:lnTo>
                  <a:lnTo>
                    <a:pt x="14571" y="1021971"/>
                  </a:lnTo>
                  <a:lnTo>
                    <a:pt x="8247" y="1068431"/>
                  </a:lnTo>
                  <a:lnTo>
                    <a:pt x="3688" y="1115436"/>
                  </a:lnTo>
                  <a:lnTo>
                    <a:pt x="927" y="1162952"/>
                  </a:lnTo>
                  <a:lnTo>
                    <a:pt x="0" y="1210945"/>
                  </a:lnTo>
                  <a:lnTo>
                    <a:pt x="957" y="1259750"/>
                  </a:lnTo>
                  <a:lnTo>
                    <a:pt x="3807" y="1308067"/>
                  </a:lnTo>
                  <a:lnTo>
                    <a:pt x="8512" y="1355860"/>
                  </a:lnTo>
                  <a:lnTo>
                    <a:pt x="15038" y="1403092"/>
                  </a:lnTo>
                  <a:lnTo>
                    <a:pt x="23348" y="1449726"/>
                  </a:lnTo>
                  <a:lnTo>
                    <a:pt x="33407" y="1495728"/>
                  </a:lnTo>
                  <a:lnTo>
                    <a:pt x="45178" y="1541059"/>
                  </a:lnTo>
                  <a:lnTo>
                    <a:pt x="58627" y="1585685"/>
                  </a:lnTo>
                  <a:lnTo>
                    <a:pt x="73718" y="1629568"/>
                  </a:lnTo>
                  <a:lnTo>
                    <a:pt x="90414" y="1672673"/>
                  </a:lnTo>
                  <a:lnTo>
                    <a:pt x="108680" y="1714962"/>
                  </a:lnTo>
                  <a:lnTo>
                    <a:pt x="128481" y="1756401"/>
                  </a:lnTo>
                  <a:lnTo>
                    <a:pt x="149780" y="1796952"/>
                  </a:lnTo>
                  <a:lnTo>
                    <a:pt x="172541" y="1836579"/>
                  </a:lnTo>
                  <a:lnTo>
                    <a:pt x="196730" y="1875246"/>
                  </a:lnTo>
                  <a:lnTo>
                    <a:pt x="222310" y="1912917"/>
                  </a:lnTo>
                  <a:lnTo>
                    <a:pt x="249246" y="1949555"/>
                  </a:lnTo>
                  <a:lnTo>
                    <a:pt x="277501" y="1985124"/>
                  </a:lnTo>
                  <a:lnTo>
                    <a:pt x="307040" y="2019587"/>
                  </a:lnTo>
                  <a:lnTo>
                    <a:pt x="337828" y="2052910"/>
                  </a:lnTo>
                  <a:lnTo>
                    <a:pt x="369828" y="2085054"/>
                  </a:lnTo>
                  <a:lnTo>
                    <a:pt x="403005" y="2115984"/>
                  </a:lnTo>
                  <a:lnTo>
                    <a:pt x="437323" y="2145663"/>
                  </a:lnTo>
                  <a:lnTo>
                    <a:pt x="472746" y="2174056"/>
                  </a:lnTo>
                  <a:lnTo>
                    <a:pt x="509239" y="2201126"/>
                  </a:lnTo>
                  <a:lnTo>
                    <a:pt x="546766" y="2226836"/>
                  </a:lnTo>
                  <a:lnTo>
                    <a:pt x="585291" y="2251151"/>
                  </a:lnTo>
                  <a:lnTo>
                    <a:pt x="624778" y="2274033"/>
                  </a:lnTo>
                  <a:lnTo>
                    <a:pt x="665192" y="2295448"/>
                  </a:lnTo>
                  <a:lnTo>
                    <a:pt x="706497" y="2315358"/>
                  </a:lnTo>
                  <a:lnTo>
                    <a:pt x="748656" y="2333727"/>
                  </a:lnTo>
                  <a:lnTo>
                    <a:pt x="791635" y="2350518"/>
                  </a:lnTo>
                  <a:lnTo>
                    <a:pt x="835398" y="2365697"/>
                  </a:lnTo>
                  <a:lnTo>
                    <a:pt x="879909" y="2379225"/>
                  </a:lnTo>
                  <a:lnTo>
                    <a:pt x="925131" y="2391068"/>
                  </a:lnTo>
                  <a:lnTo>
                    <a:pt x="971030" y="2401188"/>
                  </a:lnTo>
                  <a:lnTo>
                    <a:pt x="1017570" y="2409550"/>
                  </a:lnTo>
                  <a:lnTo>
                    <a:pt x="1064715" y="2416116"/>
                  </a:lnTo>
                  <a:lnTo>
                    <a:pt x="1112429" y="2420852"/>
                  </a:lnTo>
                  <a:lnTo>
                    <a:pt x="1160676" y="2423719"/>
                  </a:lnTo>
                  <a:lnTo>
                    <a:pt x="1209421" y="2424684"/>
                  </a:lnTo>
                  <a:lnTo>
                    <a:pt x="1258170" y="2423719"/>
                  </a:lnTo>
                  <a:lnTo>
                    <a:pt x="1306432" y="2420852"/>
                  </a:lnTo>
                  <a:lnTo>
                    <a:pt x="1354169" y="2416116"/>
                  </a:lnTo>
                  <a:lnTo>
                    <a:pt x="1401345" y="2409550"/>
                  </a:lnTo>
                  <a:lnTo>
                    <a:pt x="1447925" y="2401188"/>
                  </a:lnTo>
                  <a:lnTo>
                    <a:pt x="1493872" y="2391068"/>
                  </a:lnTo>
                  <a:lnTo>
                    <a:pt x="1539149" y="2379225"/>
                  </a:lnTo>
                  <a:lnTo>
                    <a:pt x="1583721" y="2365697"/>
                  </a:lnTo>
                  <a:lnTo>
                    <a:pt x="1627550" y="2350518"/>
                  </a:lnTo>
                  <a:lnTo>
                    <a:pt x="1670602" y="2333727"/>
                  </a:lnTo>
                  <a:lnTo>
                    <a:pt x="1712840" y="2315358"/>
                  </a:lnTo>
                  <a:lnTo>
                    <a:pt x="1754227" y="2295448"/>
                  </a:lnTo>
                  <a:lnTo>
                    <a:pt x="1794727" y="2274033"/>
                  </a:lnTo>
                  <a:lnTo>
                    <a:pt x="1834305" y="2251151"/>
                  </a:lnTo>
                  <a:lnTo>
                    <a:pt x="1872923" y="2226836"/>
                  </a:lnTo>
                  <a:lnTo>
                    <a:pt x="1910546" y="2201126"/>
                  </a:lnTo>
                  <a:lnTo>
                    <a:pt x="1947137" y="2174056"/>
                  </a:lnTo>
                  <a:lnTo>
                    <a:pt x="1982661" y="2145663"/>
                  </a:lnTo>
                  <a:lnTo>
                    <a:pt x="2017080" y="2115984"/>
                  </a:lnTo>
                  <a:lnTo>
                    <a:pt x="2050359" y="2085054"/>
                  </a:lnTo>
                  <a:lnTo>
                    <a:pt x="2082461" y="2052910"/>
                  </a:lnTo>
                  <a:lnTo>
                    <a:pt x="2113351" y="2019587"/>
                  </a:lnTo>
                  <a:lnTo>
                    <a:pt x="2142991" y="1985124"/>
                  </a:lnTo>
                  <a:lnTo>
                    <a:pt x="2171347" y="1949555"/>
                  </a:lnTo>
                  <a:lnTo>
                    <a:pt x="2198381" y="1912917"/>
                  </a:lnTo>
                  <a:lnTo>
                    <a:pt x="2224057" y="1875246"/>
                  </a:lnTo>
                  <a:lnTo>
                    <a:pt x="2248339" y="1836579"/>
                  </a:lnTo>
                  <a:lnTo>
                    <a:pt x="2271191" y="1796952"/>
                  </a:lnTo>
                  <a:lnTo>
                    <a:pt x="2292576" y="1756401"/>
                  </a:lnTo>
                  <a:lnTo>
                    <a:pt x="2312459" y="1714962"/>
                  </a:lnTo>
                  <a:lnTo>
                    <a:pt x="2330803" y="1672673"/>
                  </a:lnTo>
                  <a:lnTo>
                    <a:pt x="2347572" y="1629568"/>
                  </a:lnTo>
                  <a:lnTo>
                    <a:pt x="2362730" y="1585685"/>
                  </a:lnTo>
                  <a:lnTo>
                    <a:pt x="2376240" y="1541059"/>
                  </a:lnTo>
                  <a:lnTo>
                    <a:pt x="2388066" y="1495728"/>
                  </a:lnTo>
                  <a:lnTo>
                    <a:pt x="2398173" y="1449726"/>
                  </a:lnTo>
                  <a:lnTo>
                    <a:pt x="2406523" y="1403092"/>
                  </a:lnTo>
                  <a:lnTo>
                    <a:pt x="2413080" y="1355860"/>
                  </a:lnTo>
                  <a:lnTo>
                    <a:pt x="2417809" y="1308067"/>
                  </a:lnTo>
                  <a:lnTo>
                    <a:pt x="2420673" y="1259750"/>
                  </a:lnTo>
                  <a:lnTo>
                    <a:pt x="2421635" y="1210945"/>
                  </a:lnTo>
                  <a:lnTo>
                    <a:pt x="2420590" y="1160074"/>
                  </a:lnTo>
                  <a:lnTo>
                    <a:pt x="2417479" y="1109755"/>
                  </a:lnTo>
                  <a:lnTo>
                    <a:pt x="2412343" y="1060026"/>
                  </a:lnTo>
                  <a:lnTo>
                    <a:pt x="2405222" y="1010921"/>
                  </a:lnTo>
                  <a:lnTo>
                    <a:pt x="2396154" y="962480"/>
                  </a:lnTo>
                  <a:lnTo>
                    <a:pt x="2385179" y="914738"/>
                  </a:lnTo>
                  <a:lnTo>
                    <a:pt x="2372337" y="867732"/>
                  </a:lnTo>
                  <a:lnTo>
                    <a:pt x="2357667" y="821499"/>
                  </a:lnTo>
                  <a:lnTo>
                    <a:pt x="2341210" y="776077"/>
                  </a:lnTo>
                  <a:lnTo>
                    <a:pt x="2323004" y="731501"/>
                  </a:lnTo>
                  <a:lnTo>
                    <a:pt x="2303088" y="687810"/>
                  </a:lnTo>
                  <a:lnTo>
                    <a:pt x="2281504" y="645039"/>
                  </a:lnTo>
                  <a:lnTo>
                    <a:pt x="2258290" y="603226"/>
                  </a:lnTo>
                  <a:lnTo>
                    <a:pt x="2233485" y="562407"/>
                  </a:lnTo>
                  <a:lnTo>
                    <a:pt x="2207129" y="522620"/>
                  </a:lnTo>
                  <a:lnTo>
                    <a:pt x="2179263" y="483901"/>
                  </a:lnTo>
                  <a:lnTo>
                    <a:pt x="2149924" y="446287"/>
                  </a:lnTo>
                  <a:lnTo>
                    <a:pt x="2119154" y="409815"/>
                  </a:lnTo>
                  <a:lnTo>
                    <a:pt x="2086991" y="374523"/>
                  </a:lnTo>
                  <a:lnTo>
                    <a:pt x="1659381" y="805434"/>
                  </a:lnTo>
                  <a:lnTo>
                    <a:pt x="1690709" y="843172"/>
                  </a:lnTo>
                  <a:lnTo>
                    <a:pt x="1718966" y="883060"/>
                  </a:lnTo>
                  <a:lnTo>
                    <a:pt x="1743987" y="924959"/>
                  </a:lnTo>
                  <a:lnTo>
                    <a:pt x="1765609" y="968734"/>
                  </a:lnTo>
                  <a:lnTo>
                    <a:pt x="1783668" y="1014247"/>
                  </a:lnTo>
                  <a:lnTo>
                    <a:pt x="1798000" y="1061362"/>
                  </a:lnTo>
                  <a:lnTo>
                    <a:pt x="1808440" y="1109941"/>
                  </a:lnTo>
                  <a:lnTo>
                    <a:pt x="1814824" y="1159847"/>
                  </a:lnTo>
                  <a:lnTo>
                    <a:pt x="1816988" y="1210945"/>
                  </a:lnTo>
                  <a:lnTo>
                    <a:pt x="1815155" y="1258360"/>
                  </a:lnTo>
                  <a:lnTo>
                    <a:pt x="1809744" y="1304759"/>
                  </a:lnTo>
                  <a:lnTo>
                    <a:pt x="1800895" y="1350010"/>
                  </a:lnTo>
                  <a:lnTo>
                    <a:pt x="1788742" y="1393978"/>
                  </a:lnTo>
                  <a:lnTo>
                    <a:pt x="1773424" y="1436531"/>
                  </a:lnTo>
                  <a:lnTo>
                    <a:pt x="1755076" y="1477536"/>
                  </a:lnTo>
                  <a:lnTo>
                    <a:pt x="1733836" y="1516859"/>
                  </a:lnTo>
                  <a:lnTo>
                    <a:pt x="1709841" y="1554369"/>
                  </a:lnTo>
                  <a:lnTo>
                    <a:pt x="1683228" y="1589931"/>
                  </a:lnTo>
                  <a:lnTo>
                    <a:pt x="1654132" y="1623412"/>
                  </a:lnTo>
                  <a:lnTo>
                    <a:pt x="1622692" y="1654680"/>
                  </a:lnTo>
                  <a:lnTo>
                    <a:pt x="1589043" y="1683602"/>
                  </a:lnTo>
                  <a:lnTo>
                    <a:pt x="1553323" y="1710044"/>
                  </a:lnTo>
                  <a:lnTo>
                    <a:pt x="1515669" y="1733874"/>
                  </a:lnTo>
                  <a:lnTo>
                    <a:pt x="1476218" y="1754958"/>
                  </a:lnTo>
                  <a:lnTo>
                    <a:pt x="1435105" y="1773163"/>
                  </a:lnTo>
                  <a:lnTo>
                    <a:pt x="1392469" y="1788357"/>
                  </a:lnTo>
                  <a:lnTo>
                    <a:pt x="1348445" y="1800406"/>
                  </a:lnTo>
                  <a:lnTo>
                    <a:pt x="1303171" y="1809177"/>
                  </a:lnTo>
                  <a:lnTo>
                    <a:pt x="1256784" y="1814537"/>
                  </a:lnTo>
                  <a:lnTo>
                    <a:pt x="1209421" y="1816354"/>
                  </a:lnTo>
                  <a:lnTo>
                    <a:pt x="1162075" y="1814537"/>
                  </a:lnTo>
                  <a:lnTo>
                    <a:pt x="1115741" y="1809177"/>
                  </a:lnTo>
                  <a:lnTo>
                    <a:pt x="1070551" y="1800406"/>
                  </a:lnTo>
                  <a:lnTo>
                    <a:pt x="1026638" y="1788357"/>
                  </a:lnTo>
                  <a:lnTo>
                    <a:pt x="984136" y="1773163"/>
                  </a:lnTo>
                  <a:lnTo>
                    <a:pt x="943177" y="1754958"/>
                  </a:lnTo>
                  <a:lnTo>
                    <a:pt x="903896" y="1733874"/>
                  </a:lnTo>
                  <a:lnTo>
                    <a:pt x="866425" y="1710044"/>
                  </a:lnTo>
                  <a:lnTo>
                    <a:pt x="830898" y="1683602"/>
                  </a:lnTo>
                  <a:lnTo>
                    <a:pt x="797447" y="1654680"/>
                  </a:lnTo>
                  <a:lnTo>
                    <a:pt x="766206" y="1623412"/>
                  </a:lnTo>
                  <a:lnTo>
                    <a:pt x="737308" y="1589931"/>
                  </a:lnTo>
                  <a:lnTo>
                    <a:pt x="710886" y="1554369"/>
                  </a:lnTo>
                  <a:lnTo>
                    <a:pt x="687074" y="1516859"/>
                  </a:lnTo>
                  <a:lnTo>
                    <a:pt x="666005" y="1477536"/>
                  </a:lnTo>
                  <a:lnTo>
                    <a:pt x="647812" y="1436531"/>
                  </a:lnTo>
                  <a:lnTo>
                    <a:pt x="632627" y="1393978"/>
                  </a:lnTo>
                  <a:lnTo>
                    <a:pt x="620586" y="1350010"/>
                  </a:lnTo>
                  <a:lnTo>
                    <a:pt x="611819" y="1304759"/>
                  </a:lnTo>
                  <a:lnTo>
                    <a:pt x="606462" y="1258360"/>
                  </a:lnTo>
                  <a:lnTo>
                    <a:pt x="604647" y="1210945"/>
                  </a:lnTo>
                  <a:lnTo>
                    <a:pt x="606462" y="1163528"/>
                  </a:lnTo>
                  <a:lnTo>
                    <a:pt x="611819" y="1117127"/>
                  </a:lnTo>
                  <a:lnTo>
                    <a:pt x="620586" y="1071872"/>
                  </a:lnTo>
                  <a:lnTo>
                    <a:pt x="632627" y="1027899"/>
                  </a:lnTo>
                  <a:lnTo>
                    <a:pt x="647812" y="985340"/>
                  </a:lnTo>
                  <a:lnTo>
                    <a:pt x="666005" y="944328"/>
                  </a:lnTo>
                  <a:lnTo>
                    <a:pt x="687074" y="904997"/>
                  </a:lnTo>
                  <a:lnTo>
                    <a:pt x="710886" y="867479"/>
                  </a:lnTo>
                  <a:lnTo>
                    <a:pt x="737308" y="831908"/>
                  </a:lnTo>
                  <a:lnTo>
                    <a:pt x="766206" y="798418"/>
                  </a:lnTo>
                  <a:lnTo>
                    <a:pt x="797447" y="767140"/>
                  </a:lnTo>
                  <a:lnTo>
                    <a:pt x="830898" y="738210"/>
                  </a:lnTo>
                  <a:lnTo>
                    <a:pt x="866425" y="711759"/>
                  </a:lnTo>
                  <a:lnTo>
                    <a:pt x="903896" y="687921"/>
                  </a:lnTo>
                  <a:lnTo>
                    <a:pt x="943177" y="666829"/>
                  </a:lnTo>
                  <a:lnTo>
                    <a:pt x="984136" y="648617"/>
                  </a:lnTo>
                  <a:lnTo>
                    <a:pt x="1026638" y="633417"/>
                  </a:lnTo>
                  <a:lnTo>
                    <a:pt x="1070551" y="621363"/>
                  </a:lnTo>
                  <a:lnTo>
                    <a:pt x="1115741" y="612588"/>
                  </a:lnTo>
                  <a:lnTo>
                    <a:pt x="1162075" y="607226"/>
                  </a:lnTo>
                  <a:lnTo>
                    <a:pt x="1209421" y="605409"/>
                  </a:lnTo>
                  <a:lnTo>
                    <a:pt x="1251527" y="606958"/>
                  </a:lnTo>
                  <a:lnTo>
                    <a:pt x="1293098" y="611425"/>
                  </a:lnTo>
                  <a:lnTo>
                    <a:pt x="1333597" y="618535"/>
                  </a:lnTo>
                  <a:lnTo>
                    <a:pt x="1372488" y="628015"/>
                  </a:lnTo>
                  <a:lnTo>
                    <a:pt x="1346684" y="584021"/>
                  </a:lnTo>
                  <a:lnTo>
                    <a:pt x="1322517" y="539168"/>
                  </a:lnTo>
                  <a:lnTo>
                    <a:pt x="1300027" y="493495"/>
                  </a:lnTo>
                  <a:lnTo>
                    <a:pt x="1279251" y="447038"/>
                  </a:lnTo>
                  <a:lnTo>
                    <a:pt x="1260227" y="399837"/>
                  </a:lnTo>
                  <a:lnTo>
                    <a:pt x="1242993" y="351930"/>
                  </a:lnTo>
                  <a:lnTo>
                    <a:pt x="1227586" y="303354"/>
                  </a:lnTo>
                  <a:lnTo>
                    <a:pt x="1214044" y="254148"/>
                  </a:lnTo>
                  <a:lnTo>
                    <a:pt x="1202406" y="204350"/>
                  </a:lnTo>
                  <a:lnTo>
                    <a:pt x="1192708" y="153998"/>
                  </a:lnTo>
                  <a:lnTo>
                    <a:pt x="1184989" y="103130"/>
                  </a:lnTo>
                  <a:lnTo>
                    <a:pt x="1179287" y="51784"/>
                  </a:lnTo>
                  <a:lnTo>
                    <a:pt x="117563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005827" y="4229100"/>
              <a:ext cx="2421890" cy="2112645"/>
            </a:xfrm>
            <a:custGeom>
              <a:avLst/>
              <a:gdLst/>
              <a:ahLst/>
              <a:cxnLst/>
              <a:rect l="l" t="t" r="r" b="b"/>
              <a:pathLst>
                <a:path w="2421890" h="2112645">
                  <a:moveTo>
                    <a:pt x="2258369" y="605536"/>
                  </a:moveTo>
                  <a:lnTo>
                    <a:pt x="1209421" y="605536"/>
                  </a:lnTo>
                  <a:lnTo>
                    <a:pt x="1256765" y="607371"/>
                  </a:lnTo>
                  <a:lnTo>
                    <a:pt x="1303097" y="612786"/>
                  </a:lnTo>
                  <a:lnTo>
                    <a:pt x="1348283" y="621645"/>
                  </a:lnTo>
                  <a:lnTo>
                    <a:pt x="1392191" y="633810"/>
                  </a:lnTo>
                  <a:lnTo>
                    <a:pt x="1434687" y="649143"/>
                  </a:lnTo>
                  <a:lnTo>
                    <a:pt x="1475638" y="667510"/>
                  </a:lnTo>
                  <a:lnTo>
                    <a:pt x="1514912" y="688772"/>
                  </a:lnTo>
                  <a:lnTo>
                    <a:pt x="1552375" y="712793"/>
                  </a:lnTo>
                  <a:lnTo>
                    <a:pt x="1587893" y="739436"/>
                  </a:lnTo>
                  <a:lnTo>
                    <a:pt x="1621335" y="768565"/>
                  </a:lnTo>
                  <a:lnTo>
                    <a:pt x="1652567" y="800041"/>
                  </a:lnTo>
                  <a:lnTo>
                    <a:pt x="1681456" y="833730"/>
                  </a:lnTo>
                  <a:lnTo>
                    <a:pt x="1707869" y="869493"/>
                  </a:lnTo>
                  <a:lnTo>
                    <a:pt x="1731673" y="907193"/>
                  </a:lnTo>
                  <a:lnTo>
                    <a:pt x="1752734" y="946695"/>
                  </a:lnTo>
                  <a:lnTo>
                    <a:pt x="1770921" y="987861"/>
                  </a:lnTo>
                  <a:lnTo>
                    <a:pt x="1786099" y="1030555"/>
                  </a:lnTo>
                  <a:lnTo>
                    <a:pt x="1798135" y="1074639"/>
                  </a:lnTo>
                  <a:lnTo>
                    <a:pt x="1806898" y="1119976"/>
                  </a:lnTo>
                  <a:lnTo>
                    <a:pt x="1812253" y="1166431"/>
                  </a:lnTo>
                  <a:lnTo>
                    <a:pt x="1814068" y="1213865"/>
                  </a:lnTo>
                  <a:lnTo>
                    <a:pt x="1811704" y="1267749"/>
                  </a:lnTo>
                  <a:lnTo>
                    <a:pt x="1804736" y="1320381"/>
                  </a:lnTo>
                  <a:lnTo>
                    <a:pt x="1793348" y="1371552"/>
                  </a:lnTo>
                  <a:lnTo>
                    <a:pt x="1777723" y="1421056"/>
                  </a:lnTo>
                  <a:lnTo>
                    <a:pt x="1758046" y="1468683"/>
                  </a:lnTo>
                  <a:lnTo>
                    <a:pt x="1734500" y="1514225"/>
                  </a:lnTo>
                  <a:lnTo>
                    <a:pt x="1707269" y="1557476"/>
                  </a:lnTo>
                  <a:lnTo>
                    <a:pt x="1676538" y="1598226"/>
                  </a:lnTo>
                  <a:lnTo>
                    <a:pt x="1642491" y="1636267"/>
                  </a:lnTo>
                  <a:lnTo>
                    <a:pt x="1627727" y="1651488"/>
                  </a:lnTo>
                  <a:lnTo>
                    <a:pt x="1598199" y="1683023"/>
                  </a:lnTo>
                  <a:lnTo>
                    <a:pt x="1583436" y="1698244"/>
                  </a:lnTo>
                  <a:lnTo>
                    <a:pt x="2027936" y="2112264"/>
                  </a:lnTo>
                  <a:lnTo>
                    <a:pt x="2040530" y="2097980"/>
                  </a:lnTo>
                  <a:lnTo>
                    <a:pt x="2053161" y="2084482"/>
                  </a:lnTo>
                  <a:lnTo>
                    <a:pt x="2065815" y="2071508"/>
                  </a:lnTo>
                  <a:lnTo>
                    <a:pt x="2078481" y="2058797"/>
                  </a:lnTo>
                  <a:lnTo>
                    <a:pt x="2078481" y="2055876"/>
                  </a:lnTo>
                  <a:lnTo>
                    <a:pt x="2111127" y="2020974"/>
                  </a:lnTo>
                  <a:lnTo>
                    <a:pt x="2142417" y="1984760"/>
                  </a:lnTo>
                  <a:lnTo>
                    <a:pt x="2172304" y="1947280"/>
                  </a:lnTo>
                  <a:lnTo>
                    <a:pt x="2200743" y="1908583"/>
                  </a:lnTo>
                  <a:lnTo>
                    <a:pt x="2227685" y="1868713"/>
                  </a:lnTo>
                  <a:lnTo>
                    <a:pt x="2253086" y="1827720"/>
                  </a:lnTo>
                  <a:lnTo>
                    <a:pt x="2276897" y="1785649"/>
                  </a:lnTo>
                  <a:lnTo>
                    <a:pt x="2299071" y="1742547"/>
                  </a:lnTo>
                  <a:lnTo>
                    <a:pt x="2319655" y="1698244"/>
                  </a:lnTo>
                  <a:lnTo>
                    <a:pt x="2338326" y="1653441"/>
                  </a:lnTo>
                  <a:lnTo>
                    <a:pt x="2355312" y="1607531"/>
                  </a:lnTo>
                  <a:lnTo>
                    <a:pt x="2370474" y="1560778"/>
                  </a:lnTo>
                  <a:lnTo>
                    <a:pt x="2383767" y="1513229"/>
                  </a:lnTo>
                  <a:lnTo>
                    <a:pt x="2395143" y="1464932"/>
                  </a:lnTo>
                  <a:lnTo>
                    <a:pt x="2404556" y="1415934"/>
                  </a:lnTo>
                  <a:lnTo>
                    <a:pt x="2411978" y="1366094"/>
                  </a:lnTo>
                  <a:lnTo>
                    <a:pt x="2417309" y="1315934"/>
                  </a:lnTo>
                  <a:lnTo>
                    <a:pt x="2420545" y="1265200"/>
                  </a:lnTo>
                  <a:lnTo>
                    <a:pt x="2421636" y="1213865"/>
                  </a:lnTo>
                  <a:lnTo>
                    <a:pt x="2420673" y="1165051"/>
                  </a:lnTo>
                  <a:lnTo>
                    <a:pt x="2417809" y="1116725"/>
                  </a:lnTo>
                  <a:lnTo>
                    <a:pt x="2413080" y="1068924"/>
                  </a:lnTo>
                  <a:lnTo>
                    <a:pt x="2406523" y="1021685"/>
                  </a:lnTo>
                  <a:lnTo>
                    <a:pt x="2398173" y="975042"/>
                  </a:lnTo>
                  <a:lnTo>
                    <a:pt x="2388066" y="929034"/>
                  </a:lnTo>
                  <a:lnTo>
                    <a:pt x="2376240" y="883696"/>
                  </a:lnTo>
                  <a:lnTo>
                    <a:pt x="2362730" y="839064"/>
                  </a:lnTo>
                  <a:lnTo>
                    <a:pt x="2347572" y="795175"/>
                  </a:lnTo>
                  <a:lnTo>
                    <a:pt x="2330803" y="752065"/>
                  </a:lnTo>
                  <a:lnTo>
                    <a:pt x="2312459" y="709770"/>
                  </a:lnTo>
                  <a:lnTo>
                    <a:pt x="2292576" y="668327"/>
                  </a:lnTo>
                  <a:lnTo>
                    <a:pt x="2271191" y="627772"/>
                  </a:lnTo>
                  <a:lnTo>
                    <a:pt x="2258369" y="605536"/>
                  </a:lnTo>
                  <a:close/>
                </a:path>
                <a:path w="2421890" h="2112645">
                  <a:moveTo>
                    <a:pt x="1209421" y="0"/>
                  </a:moveTo>
                  <a:lnTo>
                    <a:pt x="1160676" y="964"/>
                  </a:lnTo>
                  <a:lnTo>
                    <a:pt x="1112429" y="3831"/>
                  </a:lnTo>
                  <a:lnTo>
                    <a:pt x="1064715" y="8567"/>
                  </a:lnTo>
                  <a:lnTo>
                    <a:pt x="1017570" y="15133"/>
                  </a:lnTo>
                  <a:lnTo>
                    <a:pt x="971030" y="23495"/>
                  </a:lnTo>
                  <a:lnTo>
                    <a:pt x="925131" y="33616"/>
                  </a:lnTo>
                  <a:lnTo>
                    <a:pt x="879909" y="45458"/>
                  </a:lnTo>
                  <a:lnTo>
                    <a:pt x="835398" y="58987"/>
                  </a:lnTo>
                  <a:lnTo>
                    <a:pt x="791635" y="74166"/>
                  </a:lnTo>
                  <a:lnTo>
                    <a:pt x="748656" y="90958"/>
                  </a:lnTo>
                  <a:lnTo>
                    <a:pt x="706497" y="109328"/>
                  </a:lnTo>
                  <a:lnTo>
                    <a:pt x="665192" y="129238"/>
                  </a:lnTo>
                  <a:lnTo>
                    <a:pt x="624778" y="150654"/>
                  </a:lnTo>
                  <a:lnTo>
                    <a:pt x="585291" y="173537"/>
                  </a:lnTo>
                  <a:lnTo>
                    <a:pt x="546766" y="197853"/>
                  </a:lnTo>
                  <a:lnTo>
                    <a:pt x="509239" y="223565"/>
                  </a:lnTo>
                  <a:lnTo>
                    <a:pt x="472746" y="250636"/>
                  </a:lnTo>
                  <a:lnTo>
                    <a:pt x="437323" y="279030"/>
                  </a:lnTo>
                  <a:lnTo>
                    <a:pt x="403005" y="308712"/>
                  </a:lnTo>
                  <a:lnTo>
                    <a:pt x="369828" y="339644"/>
                  </a:lnTo>
                  <a:lnTo>
                    <a:pt x="337828" y="371791"/>
                  </a:lnTo>
                  <a:lnTo>
                    <a:pt x="307040" y="405115"/>
                  </a:lnTo>
                  <a:lnTo>
                    <a:pt x="277501" y="439582"/>
                  </a:lnTo>
                  <a:lnTo>
                    <a:pt x="249246" y="475154"/>
                  </a:lnTo>
                  <a:lnTo>
                    <a:pt x="222310" y="511795"/>
                  </a:lnTo>
                  <a:lnTo>
                    <a:pt x="196730" y="549469"/>
                  </a:lnTo>
                  <a:lnTo>
                    <a:pt x="172541" y="588140"/>
                  </a:lnTo>
                  <a:lnTo>
                    <a:pt x="149780" y="627772"/>
                  </a:lnTo>
                  <a:lnTo>
                    <a:pt x="128481" y="668327"/>
                  </a:lnTo>
                  <a:lnTo>
                    <a:pt x="108680" y="709770"/>
                  </a:lnTo>
                  <a:lnTo>
                    <a:pt x="90414" y="752065"/>
                  </a:lnTo>
                  <a:lnTo>
                    <a:pt x="73718" y="795175"/>
                  </a:lnTo>
                  <a:lnTo>
                    <a:pt x="58627" y="839064"/>
                  </a:lnTo>
                  <a:lnTo>
                    <a:pt x="45178" y="883696"/>
                  </a:lnTo>
                  <a:lnTo>
                    <a:pt x="33407" y="929034"/>
                  </a:lnTo>
                  <a:lnTo>
                    <a:pt x="23348" y="975042"/>
                  </a:lnTo>
                  <a:lnTo>
                    <a:pt x="15038" y="1021685"/>
                  </a:lnTo>
                  <a:lnTo>
                    <a:pt x="8512" y="1068924"/>
                  </a:lnTo>
                  <a:lnTo>
                    <a:pt x="3807" y="1116725"/>
                  </a:lnTo>
                  <a:lnTo>
                    <a:pt x="957" y="1165051"/>
                  </a:lnTo>
                  <a:lnTo>
                    <a:pt x="0" y="1213865"/>
                  </a:lnTo>
                  <a:lnTo>
                    <a:pt x="1047" y="1265200"/>
                  </a:lnTo>
                  <a:lnTo>
                    <a:pt x="4168" y="1316021"/>
                  </a:lnTo>
                  <a:lnTo>
                    <a:pt x="9330" y="1366281"/>
                  </a:lnTo>
                  <a:lnTo>
                    <a:pt x="16441" y="1415614"/>
                  </a:lnTo>
                  <a:lnTo>
                    <a:pt x="25535" y="1464454"/>
                  </a:lnTo>
                  <a:lnTo>
                    <a:pt x="36548" y="1512569"/>
                  </a:lnTo>
                  <a:lnTo>
                    <a:pt x="49444" y="1559919"/>
                  </a:lnTo>
                  <a:lnTo>
                    <a:pt x="64186" y="1606462"/>
                  </a:lnTo>
                  <a:lnTo>
                    <a:pt x="80736" y="1652155"/>
                  </a:lnTo>
                  <a:lnTo>
                    <a:pt x="99057" y="1696955"/>
                  </a:lnTo>
                  <a:lnTo>
                    <a:pt x="119113" y="1740822"/>
                  </a:lnTo>
                  <a:lnTo>
                    <a:pt x="140867" y="1783713"/>
                  </a:lnTo>
                  <a:lnTo>
                    <a:pt x="164281" y="1825586"/>
                  </a:lnTo>
                  <a:lnTo>
                    <a:pt x="189319" y="1866398"/>
                  </a:lnTo>
                  <a:lnTo>
                    <a:pt x="215943" y="1906108"/>
                  </a:lnTo>
                  <a:lnTo>
                    <a:pt x="244117" y="1944673"/>
                  </a:lnTo>
                  <a:lnTo>
                    <a:pt x="273803" y="1982052"/>
                  </a:lnTo>
                  <a:lnTo>
                    <a:pt x="304965" y="2018202"/>
                  </a:lnTo>
                  <a:lnTo>
                    <a:pt x="337566" y="2053082"/>
                  </a:lnTo>
                  <a:lnTo>
                    <a:pt x="337566" y="2055876"/>
                  </a:lnTo>
                  <a:lnTo>
                    <a:pt x="371221" y="2089785"/>
                  </a:lnTo>
                  <a:lnTo>
                    <a:pt x="798829" y="1658874"/>
                  </a:lnTo>
                  <a:lnTo>
                    <a:pt x="781939" y="1641983"/>
                  </a:lnTo>
                  <a:lnTo>
                    <a:pt x="779145" y="1639062"/>
                  </a:lnTo>
                  <a:lnTo>
                    <a:pt x="748274" y="1604977"/>
                  </a:lnTo>
                  <a:lnTo>
                    <a:pt x="719934" y="1568653"/>
                  </a:lnTo>
                  <a:lnTo>
                    <a:pt x="694295" y="1530225"/>
                  </a:lnTo>
                  <a:lnTo>
                    <a:pt x="671526" y="1489831"/>
                  </a:lnTo>
                  <a:lnTo>
                    <a:pt x="651795" y="1447609"/>
                  </a:lnTo>
                  <a:lnTo>
                    <a:pt x="635273" y="1403695"/>
                  </a:lnTo>
                  <a:lnTo>
                    <a:pt x="622128" y="1358226"/>
                  </a:lnTo>
                  <a:lnTo>
                    <a:pt x="612529" y="1311341"/>
                  </a:lnTo>
                  <a:lnTo>
                    <a:pt x="606645" y="1263175"/>
                  </a:lnTo>
                  <a:lnTo>
                    <a:pt x="604647" y="1213865"/>
                  </a:lnTo>
                  <a:lnTo>
                    <a:pt x="606462" y="1166431"/>
                  </a:lnTo>
                  <a:lnTo>
                    <a:pt x="611819" y="1119976"/>
                  </a:lnTo>
                  <a:lnTo>
                    <a:pt x="620586" y="1074639"/>
                  </a:lnTo>
                  <a:lnTo>
                    <a:pt x="632627" y="1030555"/>
                  </a:lnTo>
                  <a:lnTo>
                    <a:pt x="647812" y="987861"/>
                  </a:lnTo>
                  <a:lnTo>
                    <a:pt x="666005" y="946695"/>
                  </a:lnTo>
                  <a:lnTo>
                    <a:pt x="687074" y="907193"/>
                  </a:lnTo>
                  <a:lnTo>
                    <a:pt x="710886" y="869493"/>
                  </a:lnTo>
                  <a:lnTo>
                    <a:pt x="737308" y="833730"/>
                  </a:lnTo>
                  <a:lnTo>
                    <a:pt x="766206" y="800041"/>
                  </a:lnTo>
                  <a:lnTo>
                    <a:pt x="797447" y="768565"/>
                  </a:lnTo>
                  <a:lnTo>
                    <a:pt x="830898" y="739436"/>
                  </a:lnTo>
                  <a:lnTo>
                    <a:pt x="866425" y="712793"/>
                  </a:lnTo>
                  <a:lnTo>
                    <a:pt x="903896" y="688772"/>
                  </a:lnTo>
                  <a:lnTo>
                    <a:pt x="943177" y="667510"/>
                  </a:lnTo>
                  <a:lnTo>
                    <a:pt x="984136" y="649143"/>
                  </a:lnTo>
                  <a:lnTo>
                    <a:pt x="1026638" y="633810"/>
                  </a:lnTo>
                  <a:lnTo>
                    <a:pt x="1070551" y="621645"/>
                  </a:lnTo>
                  <a:lnTo>
                    <a:pt x="1115741" y="612786"/>
                  </a:lnTo>
                  <a:lnTo>
                    <a:pt x="1162075" y="607371"/>
                  </a:lnTo>
                  <a:lnTo>
                    <a:pt x="1209421" y="605536"/>
                  </a:lnTo>
                  <a:lnTo>
                    <a:pt x="2258369" y="605536"/>
                  </a:lnTo>
                  <a:lnTo>
                    <a:pt x="2248339" y="588140"/>
                  </a:lnTo>
                  <a:lnTo>
                    <a:pt x="2224057" y="549469"/>
                  </a:lnTo>
                  <a:lnTo>
                    <a:pt x="2198381" y="511795"/>
                  </a:lnTo>
                  <a:lnTo>
                    <a:pt x="2171347" y="475154"/>
                  </a:lnTo>
                  <a:lnTo>
                    <a:pt x="2142991" y="439582"/>
                  </a:lnTo>
                  <a:lnTo>
                    <a:pt x="2113351" y="405115"/>
                  </a:lnTo>
                  <a:lnTo>
                    <a:pt x="2082461" y="371791"/>
                  </a:lnTo>
                  <a:lnTo>
                    <a:pt x="2050359" y="339644"/>
                  </a:lnTo>
                  <a:lnTo>
                    <a:pt x="2017080" y="308712"/>
                  </a:lnTo>
                  <a:lnTo>
                    <a:pt x="1982661" y="279030"/>
                  </a:lnTo>
                  <a:lnTo>
                    <a:pt x="1947137" y="250636"/>
                  </a:lnTo>
                  <a:lnTo>
                    <a:pt x="1910546" y="223565"/>
                  </a:lnTo>
                  <a:lnTo>
                    <a:pt x="1872923" y="197853"/>
                  </a:lnTo>
                  <a:lnTo>
                    <a:pt x="1834305" y="173537"/>
                  </a:lnTo>
                  <a:lnTo>
                    <a:pt x="1794727" y="150654"/>
                  </a:lnTo>
                  <a:lnTo>
                    <a:pt x="1754227" y="129238"/>
                  </a:lnTo>
                  <a:lnTo>
                    <a:pt x="1712840" y="109328"/>
                  </a:lnTo>
                  <a:lnTo>
                    <a:pt x="1670602" y="90958"/>
                  </a:lnTo>
                  <a:lnTo>
                    <a:pt x="1627550" y="74166"/>
                  </a:lnTo>
                  <a:lnTo>
                    <a:pt x="1583721" y="58987"/>
                  </a:lnTo>
                  <a:lnTo>
                    <a:pt x="1539149" y="45458"/>
                  </a:lnTo>
                  <a:lnTo>
                    <a:pt x="1493872" y="33616"/>
                  </a:lnTo>
                  <a:lnTo>
                    <a:pt x="1447925" y="23495"/>
                  </a:lnTo>
                  <a:lnTo>
                    <a:pt x="1401345" y="15133"/>
                  </a:lnTo>
                  <a:lnTo>
                    <a:pt x="1354169" y="8567"/>
                  </a:lnTo>
                  <a:lnTo>
                    <a:pt x="1306432" y="3831"/>
                  </a:lnTo>
                  <a:lnTo>
                    <a:pt x="1258170" y="964"/>
                  </a:lnTo>
                  <a:lnTo>
                    <a:pt x="1209421" y="0"/>
                  </a:lnTo>
                  <a:close/>
                </a:path>
              </a:pathLst>
            </a:custGeom>
            <a:solidFill>
              <a:srgbClr val="FCA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92083" y="5515355"/>
              <a:ext cx="2425065" cy="2425065"/>
            </a:xfrm>
            <a:custGeom>
              <a:avLst/>
              <a:gdLst/>
              <a:ahLst/>
              <a:cxnLst/>
              <a:rect l="l" t="t" r="r" b="b"/>
              <a:pathLst>
                <a:path w="2425065" h="2425065">
                  <a:moveTo>
                    <a:pt x="1246124" y="0"/>
                  </a:moveTo>
                  <a:lnTo>
                    <a:pt x="1242521" y="51784"/>
                  </a:lnTo>
                  <a:lnTo>
                    <a:pt x="1236940" y="103130"/>
                  </a:lnTo>
                  <a:lnTo>
                    <a:pt x="1229396" y="153998"/>
                  </a:lnTo>
                  <a:lnTo>
                    <a:pt x="1219902" y="204350"/>
                  </a:lnTo>
                  <a:lnTo>
                    <a:pt x="1208474" y="254148"/>
                  </a:lnTo>
                  <a:lnTo>
                    <a:pt x="1195125" y="303354"/>
                  </a:lnTo>
                  <a:lnTo>
                    <a:pt x="1179871" y="351930"/>
                  </a:lnTo>
                  <a:lnTo>
                    <a:pt x="1162726" y="399837"/>
                  </a:lnTo>
                  <a:lnTo>
                    <a:pt x="1143705" y="447038"/>
                  </a:lnTo>
                  <a:lnTo>
                    <a:pt x="1122821" y="493495"/>
                  </a:lnTo>
                  <a:lnTo>
                    <a:pt x="1100091" y="539168"/>
                  </a:lnTo>
                  <a:lnTo>
                    <a:pt x="1075528" y="584021"/>
                  </a:lnTo>
                  <a:lnTo>
                    <a:pt x="1049147" y="628015"/>
                  </a:lnTo>
                  <a:lnTo>
                    <a:pt x="1088112" y="618535"/>
                  </a:lnTo>
                  <a:lnTo>
                    <a:pt x="1128649" y="611425"/>
                  </a:lnTo>
                  <a:lnTo>
                    <a:pt x="1170233" y="606958"/>
                  </a:lnTo>
                  <a:lnTo>
                    <a:pt x="1212342" y="605409"/>
                  </a:lnTo>
                  <a:lnTo>
                    <a:pt x="1259703" y="607226"/>
                  </a:lnTo>
                  <a:lnTo>
                    <a:pt x="1306051" y="612588"/>
                  </a:lnTo>
                  <a:lnTo>
                    <a:pt x="1351251" y="621363"/>
                  </a:lnTo>
                  <a:lnTo>
                    <a:pt x="1395172" y="633417"/>
                  </a:lnTo>
                  <a:lnTo>
                    <a:pt x="1437679" y="648617"/>
                  </a:lnTo>
                  <a:lnTo>
                    <a:pt x="1478640" y="666829"/>
                  </a:lnTo>
                  <a:lnTo>
                    <a:pt x="1517922" y="687921"/>
                  </a:lnTo>
                  <a:lnTo>
                    <a:pt x="1555393" y="711759"/>
                  </a:lnTo>
                  <a:lnTo>
                    <a:pt x="1590918" y="738210"/>
                  </a:lnTo>
                  <a:lnTo>
                    <a:pt x="1624365" y="767140"/>
                  </a:lnTo>
                  <a:lnTo>
                    <a:pt x="1655602" y="798418"/>
                  </a:lnTo>
                  <a:lnTo>
                    <a:pt x="1684494" y="831908"/>
                  </a:lnTo>
                  <a:lnTo>
                    <a:pt x="1710910" y="867479"/>
                  </a:lnTo>
                  <a:lnTo>
                    <a:pt x="1734716" y="904997"/>
                  </a:lnTo>
                  <a:lnTo>
                    <a:pt x="1755779" y="944328"/>
                  </a:lnTo>
                  <a:lnTo>
                    <a:pt x="1773967" y="985340"/>
                  </a:lnTo>
                  <a:lnTo>
                    <a:pt x="1789146" y="1027899"/>
                  </a:lnTo>
                  <a:lnTo>
                    <a:pt x="1801183" y="1071872"/>
                  </a:lnTo>
                  <a:lnTo>
                    <a:pt x="1809946" y="1117127"/>
                  </a:lnTo>
                  <a:lnTo>
                    <a:pt x="1815301" y="1163528"/>
                  </a:lnTo>
                  <a:lnTo>
                    <a:pt x="1817116" y="1210945"/>
                  </a:lnTo>
                  <a:lnTo>
                    <a:pt x="1815301" y="1258360"/>
                  </a:lnTo>
                  <a:lnTo>
                    <a:pt x="1809946" y="1304759"/>
                  </a:lnTo>
                  <a:lnTo>
                    <a:pt x="1801183" y="1350010"/>
                  </a:lnTo>
                  <a:lnTo>
                    <a:pt x="1789146" y="1393978"/>
                  </a:lnTo>
                  <a:lnTo>
                    <a:pt x="1773967" y="1436531"/>
                  </a:lnTo>
                  <a:lnTo>
                    <a:pt x="1755779" y="1477536"/>
                  </a:lnTo>
                  <a:lnTo>
                    <a:pt x="1734716" y="1516859"/>
                  </a:lnTo>
                  <a:lnTo>
                    <a:pt x="1710910" y="1554369"/>
                  </a:lnTo>
                  <a:lnTo>
                    <a:pt x="1684494" y="1589931"/>
                  </a:lnTo>
                  <a:lnTo>
                    <a:pt x="1655602" y="1623412"/>
                  </a:lnTo>
                  <a:lnTo>
                    <a:pt x="1624365" y="1654680"/>
                  </a:lnTo>
                  <a:lnTo>
                    <a:pt x="1590918" y="1683602"/>
                  </a:lnTo>
                  <a:lnTo>
                    <a:pt x="1555393" y="1710044"/>
                  </a:lnTo>
                  <a:lnTo>
                    <a:pt x="1517922" y="1733874"/>
                  </a:lnTo>
                  <a:lnTo>
                    <a:pt x="1478640" y="1754958"/>
                  </a:lnTo>
                  <a:lnTo>
                    <a:pt x="1437679" y="1773163"/>
                  </a:lnTo>
                  <a:lnTo>
                    <a:pt x="1395172" y="1788357"/>
                  </a:lnTo>
                  <a:lnTo>
                    <a:pt x="1351251" y="1800406"/>
                  </a:lnTo>
                  <a:lnTo>
                    <a:pt x="1306051" y="1809177"/>
                  </a:lnTo>
                  <a:lnTo>
                    <a:pt x="1259703" y="1814537"/>
                  </a:lnTo>
                  <a:lnTo>
                    <a:pt x="1212342" y="1816354"/>
                  </a:lnTo>
                  <a:lnTo>
                    <a:pt x="1164980" y="1814537"/>
                  </a:lnTo>
                  <a:lnTo>
                    <a:pt x="1118632" y="1809177"/>
                  </a:lnTo>
                  <a:lnTo>
                    <a:pt x="1073432" y="1800406"/>
                  </a:lnTo>
                  <a:lnTo>
                    <a:pt x="1029511" y="1788357"/>
                  </a:lnTo>
                  <a:lnTo>
                    <a:pt x="987004" y="1773163"/>
                  </a:lnTo>
                  <a:lnTo>
                    <a:pt x="946043" y="1754958"/>
                  </a:lnTo>
                  <a:lnTo>
                    <a:pt x="906761" y="1733874"/>
                  </a:lnTo>
                  <a:lnTo>
                    <a:pt x="869290" y="1710044"/>
                  </a:lnTo>
                  <a:lnTo>
                    <a:pt x="833765" y="1683602"/>
                  </a:lnTo>
                  <a:lnTo>
                    <a:pt x="800318" y="1654680"/>
                  </a:lnTo>
                  <a:lnTo>
                    <a:pt x="769081" y="1623412"/>
                  </a:lnTo>
                  <a:lnTo>
                    <a:pt x="740189" y="1589931"/>
                  </a:lnTo>
                  <a:lnTo>
                    <a:pt x="713773" y="1554369"/>
                  </a:lnTo>
                  <a:lnTo>
                    <a:pt x="689967" y="1516859"/>
                  </a:lnTo>
                  <a:lnTo>
                    <a:pt x="668904" y="1477536"/>
                  </a:lnTo>
                  <a:lnTo>
                    <a:pt x="650716" y="1436531"/>
                  </a:lnTo>
                  <a:lnTo>
                    <a:pt x="635537" y="1393978"/>
                  </a:lnTo>
                  <a:lnTo>
                    <a:pt x="623500" y="1350010"/>
                  </a:lnTo>
                  <a:lnTo>
                    <a:pt x="614737" y="1304759"/>
                  </a:lnTo>
                  <a:lnTo>
                    <a:pt x="609382" y="1258360"/>
                  </a:lnTo>
                  <a:lnTo>
                    <a:pt x="607568" y="1210945"/>
                  </a:lnTo>
                  <a:lnTo>
                    <a:pt x="609910" y="1156721"/>
                  </a:lnTo>
                  <a:lnTo>
                    <a:pt x="616803" y="1103983"/>
                  </a:lnTo>
                  <a:lnTo>
                    <a:pt x="628048" y="1052893"/>
                  </a:lnTo>
                  <a:lnTo>
                    <a:pt x="643445" y="1003617"/>
                  </a:lnTo>
                  <a:lnTo>
                    <a:pt x="662795" y="956317"/>
                  </a:lnTo>
                  <a:lnTo>
                    <a:pt x="685899" y="911157"/>
                  </a:lnTo>
                  <a:lnTo>
                    <a:pt x="712556" y="868301"/>
                  </a:lnTo>
                  <a:lnTo>
                    <a:pt x="742569" y="827913"/>
                  </a:lnTo>
                  <a:lnTo>
                    <a:pt x="298196" y="414020"/>
                  </a:lnTo>
                  <a:lnTo>
                    <a:pt x="266197" y="452448"/>
                  </a:lnTo>
                  <a:lnTo>
                    <a:pt x="235765" y="492172"/>
                  </a:lnTo>
                  <a:lnTo>
                    <a:pt x="206948" y="533146"/>
                  </a:lnTo>
                  <a:lnTo>
                    <a:pt x="179794" y="575320"/>
                  </a:lnTo>
                  <a:lnTo>
                    <a:pt x="154351" y="618646"/>
                  </a:lnTo>
                  <a:lnTo>
                    <a:pt x="130667" y="663076"/>
                  </a:lnTo>
                  <a:lnTo>
                    <a:pt x="108791" y="708563"/>
                  </a:lnTo>
                  <a:lnTo>
                    <a:pt x="88770" y="755058"/>
                  </a:lnTo>
                  <a:lnTo>
                    <a:pt x="70652" y="802513"/>
                  </a:lnTo>
                  <a:lnTo>
                    <a:pt x="54485" y="850880"/>
                  </a:lnTo>
                  <a:lnTo>
                    <a:pt x="40318" y="900110"/>
                  </a:lnTo>
                  <a:lnTo>
                    <a:pt x="28199" y="950157"/>
                  </a:lnTo>
                  <a:lnTo>
                    <a:pt x="18175" y="1000971"/>
                  </a:lnTo>
                  <a:lnTo>
                    <a:pt x="10296" y="1052505"/>
                  </a:lnTo>
                  <a:lnTo>
                    <a:pt x="4608" y="1104711"/>
                  </a:lnTo>
                  <a:lnTo>
                    <a:pt x="1160" y="1157540"/>
                  </a:lnTo>
                  <a:lnTo>
                    <a:pt x="0" y="1210945"/>
                  </a:lnTo>
                  <a:lnTo>
                    <a:pt x="962" y="1259750"/>
                  </a:lnTo>
                  <a:lnTo>
                    <a:pt x="3827" y="1308067"/>
                  </a:lnTo>
                  <a:lnTo>
                    <a:pt x="8557" y="1355860"/>
                  </a:lnTo>
                  <a:lnTo>
                    <a:pt x="15116" y="1403092"/>
                  </a:lnTo>
                  <a:lnTo>
                    <a:pt x="23468" y="1449726"/>
                  </a:lnTo>
                  <a:lnTo>
                    <a:pt x="33576" y="1495728"/>
                  </a:lnTo>
                  <a:lnTo>
                    <a:pt x="45405" y="1541059"/>
                  </a:lnTo>
                  <a:lnTo>
                    <a:pt x="58918" y="1585685"/>
                  </a:lnTo>
                  <a:lnTo>
                    <a:pt x="74078" y="1629568"/>
                  </a:lnTo>
                  <a:lnTo>
                    <a:pt x="90851" y="1672673"/>
                  </a:lnTo>
                  <a:lnTo>
                    <a:pt x="109198" y="1714962"/>
                  </a:lnTo>
                  <a:lnTo>
                    <a:pt x="129085" y="1756401"/>
                  </a:lnTo>
                  <a:lnTo>
                    <a:pt x="150474" y="1796952"/>
                  </a:lnTo>
                  <a:lnTo>
                    <a:pt x="173330" y="1836579"/>
                  </a:lnTo>
                  <a:lnTo>
                    <a:pt x="197617" y="1875246"/>
                  </a:lnTo>
                  <a:lnTo>
                    <a:pt x="223297" y="1912917"/>
                  </a:lnTo>
                  <a:lnTo>
                    <a:pt x="250336" y="1949555"/>
                  </a:lnTo>
                  <a:lnTo>
                    <a:pt x="278696" y="1985124"/>
                  </a:lnTo>
                  <a:lnTo>
                    <a:pt x="308341" y="2019587"/>
                  </a:lnTo>
                  <a:lnTo>
                    <a:pt x="339235" y="2052910"/>
                  </a:lnTo>
                  <a:lnTo>
                    <a:pt x="371342" y="2085054"/>
                  </a:lnTo>
                  <a:lnTo>
                    <a:pt x="404626" y="2115984"/>
                  </a:lnTo>
                  <a:lnTo>
                    <a:pt x="439049" y="2145663"/>
                  </a:lnTo>
                  <a:lnTo>
                    <a:pt x="474577" y="2174056"/>
                  </a:lnTo>
                  <a:lnTo>
                    <a:pt x="511173" y="2201126"/>
                  </a:lnTo>
                  <a:lnTo>
                    <a:pt x="548800" y="2226836"/>
                  </a:lnTo>
                  <a:lnTo>
                    <a:pt x="587423" y="2251151"/>
                  </a:lnTo>
                  <a:lnTo>
                    <a:pt x="627004" y="2274033"/>
                  </a:lnTo>
                  <a:lnTo>
                    <a:pt x="667509" y="2295448"/>
                  </a:lnTo>
                  <a:lnTo>
                    <a:pt x="708900" y="2315358"/>
                  </a:lnTo>
                  <a:lnTo>
                    <a:pt x="751141" y="2333727"/>
                  </a:lnTo>
                  <a:lnTo>
                    <a:pt x="794196" y="2350518"/>
                  </a:lnTo>
                  <a:lnTo>
                    <a:pt x="838029" y="2365697"/>
                  </a:lnTo>
                  <a:lnTo>
                    <a:pt x="882603" y="2379225"/>
                  </a:lnTo>
                  <a:lnTo>
                    <a:pt x="927883" y="2391068"/>
                  </a:lnTo>
                  <a:lnTo>
                    <a:pt x="973832" y="2401188"/>
                  </a:lnTo>
                  <a:lnTo>
                    <a:pt x="1020413" y="2409550"/>
                  </a:lnTo>
                  <a:lnTo>
                    <a:pt x="1067591" y="2416116"/>
                  </a:lnTo>
                  <a:lnTo>
                    <a:pt x="1115329" y="2420852"/>
                  </a:lnTo>
                  <a:lnTo>
                    <a:pt x="1163592" y="2423719"/>
                  </a:lnTo>
                  <a:lnTo>
                    <a:pt x="1212342" y="2424684"/>
                  </a:lnTo>
                  <a:lnTo>
                    <a:pt x="1261091" y="2423719"/>
                  </a:lnTo>
                  <a:lnTo>
                    <a:pt x="1309354" y="2420852"/>
                  </a:lnTo>
                  <a:lnTo>
                    <a:pt x="1357092" y="2416116"/>
                  </a:lnTo>
                  <a:lnTo>
                    <a:pt x="1404270" y="2409550"/>
                  </a:lnTo>
                  <a:lnTo>
                    <a:pt x="1450851" y="2401188"/>
                  </a:lnTo>
                  <a:lnTo>
                    <a:pt x="1496800" y="2391068"/>
                  </a:lnTo>
                  <a:lnTo>
                    <a:pt x="1542080" y="2379225"/>
                  </a:lnTo>
                  <a:lnTo>
                    <a:pt x="1586654" y="2365697"/>
                  </a:lnTo>
                  <a:lnTo>
                    <a:pt x="1630487" y="2350518"/>
                  </a:lnTo>
                  <a:lnTo>
                    <a:pt x="1673542" y="2333727"/>
                  </a:lnTo>
                  <a:lnTo>
                    <a:pt x="1715783" y="2315358"/>
                  </a:lnTo>
                  <a:lnTo>
                    <a:pt x="1757174" y="2295448"/>
                  </a:lnTo>
                  <a:lnTo>
                    <a:pt x="1797679" y="2274033"/>
                  </a:lnTo>
                  <a:lnTo>
                    <a:pt x="1837260" y="2251151"/>
                  </a:lnTo>
                  <a:lnTo>
                    <a:pt x="1875883" y="2226836"/>
                  </a:lnTo>
                  <a:lnTo>
                    <a:pt x="1913510" y="2201126"/>
                  </a:lnTo>
                  <a:lnTo>
                    <a:pt x="1950106" y="2174056"/>
                  </a:lnTo>
                  <a:lnTo>
                    <a:pt x="1985634" y="2145663"/>
                  </a:lnTo>
                  <a:lnTo>
                    <a:pt x="2020057" y="2115984"/>
                  </a:lnTo>
                  <a:lnTo>
                    <a:pt x="2053341" y="2085054"/>
                  </a:lnTo>
                  <a:lnTo>
                    <a:pt x="2085448" y="2052910"/>
                  </a:lnTo>
                  <a:lnTo>
                    <a:pt x="2116342" y="2019587"/>
                  </a:lnTo>
                  <a:lnTo>
                    <a:pt x="2145987" y="1985124"/>
                  </a:lnTo>
                  <a:lnTo>
                    <a:pt x="2174347" y="1949555"/>
                  </a:lnTo>
                  <a:lnTo>
                    <a:pt x="2201386" y="1912917"/>
                  </a:lnTo>
                  <a:lnTo>
                    <a:pt x="2227066" y="1875246"/>
                  </a:lnTo>
                  <a:lnTo>
                    <a:pt x="2251353" y="1836579"/>
                  </a:lnTo>
                  <a:lnTo>
                    <a:pt x="2274209" y="1796952"/>
                  </a:lnTo>
                  <a:lnTo>
                    <a:pt x="2295598" y="1756401"/>
                  </a:lnTo>
                  <a:lnTo>
                    <a:pt x="2315485" y="1714962"/>
                  </a:lnTo>
                  <a:lnTo>
                    <a:pt x="2333832" y="1672673"/>
                  </a:lnTo>
                  <a:lnTo>
                    <a:pt x="2350605" y="1629568"/>
                  </a:lnTo>
                  <a:lnTo>
                    <a:pt x="2365765" y="1585685"/>
                  </a:lnTo>
                  <a:lnTo>
                    <a:pt x="2379278" y="1541059"/>
                  </a:lnTo>
                  <a:lnTo>
                    <a:pt x="2391107" y="1495728"/>
                  </a:lnTo>
                  <a:lnTo>
                    <a:pt x="2401215" y="1449726"/>
                  </a:lnTo>
                  <a:lnTo>
                    <a:pt x="2409567" y="1403092"/>
                  </a:lnTo>
                  <a:lnTo>
                    <a:pt x="2416126" y="1355860"/>
                  </a:lnTo>
                  <a:lnTo>
                    <a:pt x="2420856" y="1308067"/>
                  </a:lnTo>
                  <a:lnTo>
                    <a:pt x="2423721" y="1259750"/>
                  </a:lnTo>
                  <a:lnTo>
                    <a:pt x="2424684" y="1210945"/>
                  </a:lnTo>
                  <a:lnTo>
                    <a:pt x="2423751" y="1162952"/>
                  </a:lnTo>
                  <a:lnTo>
                    <a:pt x="2420975" y="1115436"/>
                  </a:lnTo>
                  <a:lnTo>
                    <a:pt x="2416391" y="1068431"/>
                  </a:lnTo>
                  <a:lnTo>
                    <a:pt x="2410034" y="1021971"/>
                  </a:lnTo>
                  <a:lnTo>
                    <a:pt x="2401938" y="976091"/>
                  </a:lnTo>
                  <a:lnTo>
                    <a:pt x="2392139" y="930825"/>
                  </a:lnTo>
                  <a:lnTo>
                    <a:pt x="2380671" y="886208"/>
                  </a:lnTo>
                  <a:lnTo>
                    <a:pt x="2367569" y="842273"/>
                  </a:lnTo>
                  <a:lnTo>
                    <a:pt x="2352868" y="799055"/>
                  </a:lnTo>
                  <a:lnTo>
                    <a:pt x="2336602" y="756588"/>
                  </a:lnTo>
                  <a:lnTo>
                    <a:pt x="2318806" y="714907"/>
                  </a:lnTo>
                  <a:lnTo>
                    <a:pt x="2299515" y="674046"/>
                  </a:lnTo>
                  <a:lnTo>
                    <a:pt x="2278765" y="634039"/>
                  </a:lnTo>
                  <a:lnTo>
                    <a:pt x="2256588" y="594921"/>
                  </a:lnTo>
                  <a:lnTo>
                    <a:pt x="2233022" y="556725"/>
                  </a:lnTo>
                  <a:lnTo>
                    <a:pt x="2208099" y="519487"/>
                  </a:lnTo>
                  <a:lnTo>
                    <a:pt x="2181855" y="483240"/>
                  </a:lnTo>
                  <a:lnTo>
                    <a:pt x="2154325" y="448019"/>
                  </a:lnTo>
                  <a:lnTo>
                    <a:pt x="2125543" y="413858"/>
                  </a:lnTo>
                  <a:lnTo>
                    <a:pt x="2095545" y="380792"/>
                  </a:lnTo>
                  <a:lnTo>
                    <a:pt x="2064365" y="348854"/>
                  </a:lnTo>
                  <a:lnTo>
                    <a:pt x="2032038" y="318080"/>
                  </a:lnTo>
                  <a:lnTo>
                    <a:pt x="1998598" y="288503"/>
                  </a:lnTo>
                  <a:lnTo>
                    <a:pt x="1964081" y="260158"/>
                  </a:lnTo>
                  <a:lnTo>
                    <a:pt x="1928521" y="233079"/>
                  </a:lnTo>
                  <a:lnTo>
                    <a:pt x="1891953" y="207300"/>
                  </a:lnTo>
                  <a:lnTo>
                    <a:pt x="1854412" y="182856"/>
                  </a:lnTo>
                  <a:lnTo>
                    <a:pt x="1815932" y="159781"/>
                  </a:lnTo>
                  <a:lnTo>
                    <a:pt x="1776549" y="138109"/>
                  </a:lnTo>
                  <a:lnTo>
                    <a:pt x="1736296" y="117875"/>
                  </a:lnTo>
                  <a:lnTo>
                    <a:pt x="1695210" y="99113"/>
                  </a:lnTo>
                  <a:lnTo>
                    <a:pt x="1653324" y="81857"/>
                  </a:lnTo>
                  <a:lnTo>
                    <a:pt x="1610674" y="66141"/>
                  </a:lnTo>
                  <a:lnTo>
                    <a:pt x="1567294" y="52001"/>
                  </a:lnTo>
                  <a:lnTo>
                    <a:pt x="1523219" y="39470"/>
                  </a:lnTo>
                  <a:lnTo>
                    <a:pt x="1478484" y="28583"/>
                  </a:lnTo>
                  <a:lnTo>
                    <a:pt x="1433124" y="19373"/>
                  </a:lnTo>
                  <a:lnTo>
                    <a:pt x="1387173" y="11875"/>
                  </a:lnTo>
                  <a:lnTo>
                    <a:pt x="1340666" y="6125"/>
                  </a:lnTo>
                  <a:lnTo>
                    <a:pt x="1293638" y="2154"/>
                  </a:lnTo>
                  <a:lnTo>
                    <a:pt x="1246124" y="0"/>
                  </a:lnTo>
                  <a:close/>
                </a:path>
              </a:pathLst>
            </a:custGeom>
            <a:solidFill>
              <a:srgbClr val="FCB3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2508" y="1187196"/>
            <a:ext cx="3974591" cy="3657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solidFill>
                  <a:srgbClr val="3E3E3E"/>
                </a:solidFill>
              </a:rPr>
              <a:t>Key</a:t>
            </a:r>
            <a:r>
              <a:rPr spc="-195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Takeaways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1906523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276600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593335"/>
            <a:ext cx="457200" cy="457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85697" y="1883156"/>
            <a:ext cx="8629650" cy="4771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95"/>
              </a:spcBef>
            </a:pP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netwo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dm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strat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ens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grity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ser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er 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hosting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accounts,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while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each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user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responsible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protecting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credentials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authenticate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account.</a:t>
            </a:r>
            <a:endParaRPr sz="2200">
              <a:latin typeface="Lucida Sans Unicode"/>
              <a:cs typeface="Lucida Sans Unicode"/>
            </a:endParaRPr>
          </a:p>
          <a:p>
            <a:pPr marL="12700" marR="94615">
              <a:lnSpc>
                <a:spcPct val="100000"/>
              </a:lnSpc>
              <a:spcBef>
                <a:spcPts val="2030"/>
              </a:spcBef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HR and 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IT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must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collaborate to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ensure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effective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privilege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management.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These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policies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aim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ensure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risk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insider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threa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zed.</a:t>
            </a:r>
            <a:endParaRPr sz="2200">
              <a:latin typeface="Lucida Sans Unicode"/>
              <a:cs typeface="Lucida Sans Unicode"/>
            </a:endParaRPr>
          </a:p>
          <a:p>
            <a:pPr marL="12700" marR="878840">
              <a:lnSpc>
                <a:spcPct val="100000"/>
              </a:lnSpc>
              <a:spcBef>
                <a:spcPts val="2630"/>
              </a:spcBef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misuse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detected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suspected,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can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manually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disabled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by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setting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an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property. 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This 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prevents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being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login.</a:t>
            </a:r>
            <a:endParaRPr sz="2200">
              <a:latin typeface="Lucida Sans Unicode"/>
              <a:cs typeface="Lucida Sans Unicode"/>
            </a:endParaRPr>
          </a:p>
          <a:p>
            <a:pPr marL="12700" marR="1831339">
              <a:lnSpc>
                <a:spcPct val="100499"/>
              </a:lnSpc>
              <a:spcBef>
                <a:spcPts val="2530"/>
              </a:spcBef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Operational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policies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include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privilege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credential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management,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handling,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incident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response.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922264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40628" y="306451"/>
            <a:ext cx="4173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Asymmetric</a:t>
            </a:r>
            <a:r>
              <a:rPr spc="-10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40" dirty="0">
                <a:solidFill>
                  <a:srgbClr val="3E3E3E"/>
                </a:solidFill>
                <a:latin typeface="Arial"/>
                <a:cs typeface="Arial"/>
              </a:rPr>
              <a:t>Encryption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8655" y="760476"/>
            <a:ext cx="575919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359151" y="3761232"/>
            <a:ext cx="11576685" cy="919480"/>
          </a:xfrm>
          <a:custGeom>
            <a:avLst/>
            <a:gdLst/>
            <a:ahLst/>
            <a:cxnLst/>
            <a:rect l="l" t="t" r="r" b="b"/>
            <a:pathLst>
              <a:path w="11576685" h="919479">
                <a:moveTo>
                  <a:pt x="0" y="153162"/>
                </a:moveTo>
                <a:lnTo>
                  <a:pt x="7808" y="104753"/>
                </a:lnTo>
                <a:lnTo>
                  <a:pt x="29553" y="62709"/>
                </a:lnTo>
                <a:lnTo>
                  <a:pt x="62709" y="29553"/>
                </a:lnTo>
                <a:lnTo>
                  <a:pt x="104753" y="7808"/>
                </a:lnTo>
                <a:lnTo>
                  <a:pt x="153162" y="0"/>
                </a:lnTo>
                <a:lnTo>
                  <a:pt x="11423142" y="0"/>
                </a:lnTo>
                <a:lnTo>
                  <a:pt x="11471550" y="7808"/>
                </a:lnTo>
                <a:lnTo>
                  <a:pt x="11513594" y="29553"/>
                </a:lnTo>
                <a:lnTo>
                  <a:pt x="11546750" y="62709"/>
                </a:lnTo>
                <a:lnTo>
                  <a:pt x="11568495" y="104753"/>
                </a:lnTo>
                <a:lnTo>
                  <a:pt x="11576304" y="153162"/>
                </a:lnTo>
                <a:lnTo>
                  <a:pt x="11576304" y="765809"/>
                </a:lnTo>
                <a:lnTo>
                  <a:pt x="11568495" y="814218"/>
                </a:lnTo>
                <a:lnTo>
                  <a:pt x="11546750" y="856262"/>
                </a:lnTo>
                <a:lnTo>
                  <a:pt x="11513594" y="889418"/>
                </a:lnTo>
                <a:lnTo>
                  <a:pt x="11471550" y="911163"/>
                </a:lnTo>
                <a:lnTo>
                  <a:pt x="11423142" y="918971"/>
                </a:lnTo>
                <a:lnTo>
                  <a:pt x="153162" y="918971"/>
                </a:lnTo>
                <a:lnTo>
                  <a:pt x="104753" y="911163"/>
                </a:lnTo>
                <a:lnTo>
                  <a:pt x="62709" y="889418"/>
                </a:lnTo>
                <a:lnTo>
                  <a:pt x="29553" y="856262"/>
                </a:lnTo>
                <a:lnTo>
                  <a:pt x="7808" y="814218"/>
                </a:lnTo>
                <a:lnTo>
                  <a:pt x="0" y="765809"/>
                </a:lnTo>
                <a:lnTo>
                  <a:pt x="0" y="153162"/>
                </a:lnTo>
                <a:close/>
              </a:path>
            </a:pathLst>
          </a:custGeom>
          <a:ln w="9525">
            <a:solidFill>
              <a:srgbClr val="3940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59151" y="4840223"/>
            <a:ext cx="11576685" cy="919480"/>
          </a:xfrm>
          <a:custGeom>
            <a:avLst/>
            <a:gdLst/>
            <a:ahLst/>
            <a:cxnLst/>
            <a:rect l="l" t="t" r="r" b="b"/>
            <a:pathLst>
              <a:path w="11576685" h="919479">
                <a:moveTo>
                  <a:pt x="0" y="153162"/>
                </a:moveTo>
                <a:lnTo>
                  <a:pt x="7808" y="104753"/>
                </a:lnTo>
                <a:lnTo>
                  <a:pt x="29553" y="62709"/>
                </a:lnTo>
                <a:lnTo>
                  <a:pt x="62709" y="29553"/>
                </a:lnTo>
                <a:lnTo>
                  <a:pt x="104753" y="7808"/>
                </a:lnTo>
                <a:lnTo>
                  <a:pt x="153162" y="0"/>
                </a:lnTo>
                <a:lnTo>
                  <a:pt x="11423142" y="0"/>
                </a:lnTo>
                <a:lnTo>
                  <a:pt x="11471550" y="7808"/>
                </a:lnTo>
                <a:lnTo>
                  <a:pt x="11513594" y="29553"/>
                </a:lnTo>
                <a:lnTo>
                  <a:pt x="11546750" y="62709"/>
                </a:lnTo>
                <a:lnTo>
                  <a:pt x="11568495" y="104753"/>
                </a:lnTo>
                <a:lnTo>
                  <a:pt x="11576304" y="153162"/>
                </a:lnTo>
                <a:lnTo>
                  <a:pt x="11576304" y="765810"/>
                </a:lnTo>
                <a:lnTo>
                  <a:pt x="11568495" y="814218"/>
                </a:lnTo>
                <a:lnTo>
                  <a:pt x="11546750" y="856262"/>
                </a:lnTo>
                <a:lnTo>
                  <a:pt x="11513594" y="889418"/>
                </a:lnTo>
                <a:lnTo>
                  <a:pt x="11471550" y="911163"/>
                </a:lnTo>
                <a:lnTo>
                  <a:pt x="11423142" y="918972"/>
                </a:lnTo>
                <a:lnTo>
                  <a:pt x="153162" y="918972"/>
                </a:lnTo>
                <a:lnTo>
                  <a:pt x="104753" y="911163"/>
                </a:lnTo>
                <a:lnTo>
                  <a:pt x="62709" y="889418"/>
                </a:lnTo>
                <a:lnTo>
                  <a:pt x="29553" y="856262"/>
                </a:lnTo>
                <a:lnTo>
                  <a:pt x="7808" y="814218"/>
                </a:lnTo>
                <a:lnTo>
                  <a:pt x="0" y="765810"/>
                </a:lnTo>
                <a:lnTo>
                  <a:pt x="0" y="153162"/>
                </a:lnTo>
                <a:close/>
              </a:path>
            </a:pathLst>
          </a:custGeom>
          <a:ln w="9525">
            <a:solidFill>
              <a:srgbClr val="3940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24100" y="6188964"/>
            <a:ext cx="11576685" cy="919480"/>
          </a:xfrm>
          <a:custGeom>
            <a:avLst/>
            <a:gdLst/>
            <a:ahLst/>
            <a:cxnLst/>
            <a:rect l="l" t="t" r="r" b="b"/>
            <a:pathLst>
              <a:path w="11576685" h="919479">
                <a:moveTo>
                  <a:pt x="11423142" y="0"/>
                </a:moveTo>
                <a:lnTo>
                  <a:pt x="153162" y="0"/>
                </a:lnTo>
                <a:lnTo>
                  <a:pt x="104753" y="7808"/>
                </a:lnTo>
                <a:lnTo>
                  <a:pt x="62709" y="29553"/>
                </a:lnTo>
                <a:lnTo>
                  <a:pt x="29553" y="62709"/>
                </a:lnTo>
                <a:lnTo>
                  <a:pt x="7808" y="104753"/>
                </a:lnTo>
                <a:lnTo>
                  <a:pt x="0" y="153162"/>
                </a:lnTo>
                <a:lnTo>
                  <a:pt x="0" y="765810"/>
                </a:lnTo>
                <a:lnTo>
                  <a:pt x="7808" y="814218"/>
                </a:lnTo>
                <a:lnTo>
                  <a:pt x="29553" y="856262"/>
                </a:lnTo>
                <a:lnTo>
                  <a:pt x="62709" y="889418"/>
                </a:lnTo>
                <a:lnTo>
                  <a:pt x="104753" y="911163"/>
                </a:lnTo>
                <a:lnTo>
                  <a:pt x="153162" y="918972"/>
                </a:lnTo>
                <a:lnTo>
                  <a:pt x="11423142" y="918972"/>
                </a:lnTo>
                <a:lnTo>
                  <a:pt x="11471550" y="911163"/>
                </a:lnTo>
                <a:lnTo>
                  <a:pt x="11513594" y="889418"/>
                </a:lnTo>
                <a:lnTo>
                  <a:pt x="11546750" y="856262"/>
                </a:lnTo>
                <a:lnTo>
                  <a:pt x="11568495" y="814218"/>
                </a:lnTo>
                <a:lnTo>
                  <a:pt x="11576304" y="765810"/>
                </a:lnTo>
                <a:lnTo>
                  <a:pt x="11576304" y="153162"/>
                </a:lnTo>
                <a:lnTo>
                  <a:pt x="11568495" y="104753"/>
                </a:lnTo>
                <a:lnTo>
                  <a:pt x="11546750" y="62709"/>
                </a:lnTo>
                <a:lnTo>
                  <a:pt x="11513594" y="29553"/>
                </a:lnTo>
                <a:lnTo>
                  <a:pt x="11471550" y="7808"/>
                </a:lnTo>
                <a:lnTo>
                  <a:pt x="11423142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2200" y="7267956"/>
            <a:ext cx="11576685" cy="919480"/>
          </a:xfrm>
          <a:custGeom>
            <a:avLst/>
            <a:gdLst/>
            <a:ahLst/>
            <a:cxnLst/>
            <a:rect l="l" t="t" r="r" b="b"/>
            <a:pathLst>
              <a:path w="11576685" h="919479">
                <a:moveTo>
                  <a:pt x="11423142" y="0"/>
                </a:moveTo>
                <a:lnTo>
                  <a:pt x="153162" y="0"/>
                </a:lnTo>
                <a:lnTo>
                  <a:pt x="104753" y="7808"/>
                </a:lnTo>
                <a:lnTo>
                  <a:pt x="62709" y="29553"/>
                </a:lnTo>
                <a:lnTo>
                  <a:pt x="29553" y="62709"/>
                </a:lnTo>
                <a:lnTo>
                  <a:pt x="7808" y="104753"/>
                </a:lnTo>
                <a:lnTo>
                  <a:pt x="0" y="153162"/>
                </a:lnTo>
                <a:lnTo>
                  <a:pt x="0" y="765810"/>
                </a:lnTo>
                <a:lnTo>
                  <a:pt x="7808" y="814223"/>
                </a:lnTo>
                <a:lnTo>
                  <a:pt x="29553" y="856267"/>
                </a:lnTo>
                <a:lnTo>
                  <a:pt x="62709" y="889422"/>
                </a:lnTo>
                <a:lnTo>
                  <a:pt x="104753" y="911164"/>
                </a:lnTo>
                <a:lnTo>
                  <a:pt x="153162" y="918972"/>
                </a:lnTo>
                <a:lnTo>
                  <a:pt x="11423142" y="918972"/>
                </a:lnTo>
                <a:lnTo>
                  <a:pt x="11471550" y="911164"/>
                </a:lnTo>
                <a:lnTo>
                  <a:pt x="11513594" y="889422"/>
                </a:lnTo>
                <a:lnTo>
                  <a:pt x="11546750" y="856267"/>
                </a:lnTo>
                <a:lnTo>
                  <a:pt x="11568495" y="814223"/>
                </a:lnTo>
                <a:lnTo>
                  <a:pt x="11576304" y="765810"/>
                </a:lnTo>
                <a:lnTo>
                  <a:pt x="11576304" y="153162"/>
                </a:lnTo>
                <a:lnTo>
                  <a:pt x="11568495" y="104753"/>
                </a:lnTo>
                <a:lnTo>
                  <a:pt x="11546750" y="62709"/>
                </a:lnTo>
                <a:lnTo>
                  <a:pt x="11513594" y="29553"/>
                </a:lnTo>
                <a:lnTo>
                  <a:pt x="11471550" y="7808"/>
                </a:lnTo>
                <a:lnTo>
                  <a:pt x="11423142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47925" y="6453632"/>
            <a:ext cx="10993755" cy="1439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Message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size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limited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key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Tahoma"/>
                <a:cs typeface="Tahoma"/>
              </a:rPr>
              <a:t>size.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Therefore,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not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suitable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large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amounts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data.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marL="50800">
              <a:lnSpc>
                <a:spcPct val="100000"/>
              </a:lnSpc>
              <a:spcBef>
                <a:spcPts val="2235"/>
              </a:spcBef>
            </a:pP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Message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size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small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amounts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authentication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data.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59151" y="2682239"/>
            <a:ext cx="11576685" cy="919480"/>
          </a:xfrm>
          <a:custGeom>
            <a:avLst/>
            <a:gdLst/>
            <a:ahLst/>
            <a:cxnLst/>
            <a:rect l="l" t="t" r="r" b="b"/>
            <a:pathLst>
              <a:path w="11576685" h="919479">
                <a:moveTo>
                  <a:pt x="0" y="153162"/>
                </a:moveTo>
                <a:lnTo>
                  <a:pt x="7808" y="104753"/>
                </a:lnTo>
                <a:lnTo>
                  <a:pt x="29553" y="62709"/>
                </a:lnTo>
                <a:lnTo>
                  <a:pt x="62709" y="29553"/>
                </a:lnTo>
                <a:lnTo>
                  <a:pt x="104753" y="7808"/>
                </a:lnTo>
                <a:lnTo>
                  <a:pt x="153162" y="0"/>
                </a:lnTo>
                <a:lnTo>
                  <a:pt x="11423142" y="0"/>
                </a:lnTo>
                <a:lnTo>
                  <a:pt x="11471550" y="7808"/>
                </a:lnTo>
                <a:lnTo>
                  <a:pt x="11513594" y="29553"/>
                </a:lnTo>
                <a:lnTo>
                  <a:pt x="11546750" y="62709"/>
                </a:lnTo>
                <a:lnTo>
                  <a:pt x="11568495" y="104753"/>
                </a:lnTo>
                <a:lnTo>
                  <a:pt x="11576304" y="153162"/>
                </a:lnTo>
                <a:lnTo>
                  <a:pt x="11576304" y="765810"/>
                </a:lnTo>
                <a:lnTo>
                  <a:pt x="11568495" y="814218"/>
                </a:lnTo>
                <a:lnTo>
                  <a:pt x="11546750" y="856262"/>
                </a:lnTo>
                <a:lnTo>
                  <a:pt x="11513594" y="889418"/>
                </a:lnTo>
                <a:lnTo>
                  <a:pt x="11471550" y="911163"/>
                </a:lnTo>
                <a:lnTo>
                  <a:pt x="11423142" y="918972"/>
                </a:lnTo>
                <a:lnTo>
                  <a:pt x="153162" y="918972"/>
                </a:lnTo>
                <a:lnTo>
                  <a:pt x="104753" y="911163"/>
                </a:lnTo>
                <a:lnTo>
                  <a:pt x="62709" y="889418"/>
                </a:lnTo>
                <a:lnTo>
                  <a:pt x="29553" y="856262"/>
                </a:lnTo>
                <a:lnTo>
                  <a:pt x="7808" y="814218"/>
                </a:lnTo>
                <a:lnTo>
                  <a:pt x="0" y="765810"/>
                </a:lnTo>
                <a:lnTo>
                  <a:pt x="0" y="153162"/>
                </a:lnTo>
                <a:close/>
              </a:path>
            </a:pathLst>
          </a:custGeom>
          <a:ln w="9525">
            <a:solidFill>
              <a:srgbClr val="3940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60954" y="1933193"/>
            <a:ext cx="10168890" cy="3531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27940" algn="ctr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Asymmetric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ciphers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mainly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authentication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non-repudiation.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400">
              <a:latin typeface="Tahoma"/>
              <a:cs typeface="Tahoma"/>
            </a:endParaRPr>
          </a:p>
          <a:p>
            <a:pPr marL="1905" algn="ctr">
              <a:lnSpc>
                <a:spcPct val="100000"/>
              </a:lnSpc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Public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encryption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Private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decryption.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235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Public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not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derived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Private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Private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must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kept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secret.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marL="3175" algn="ctr">
              <a:lnSpc>
                <a:spcPct val="100000"/>
              </a:lnSpc>
              <a:spcBef>
                <a:spcPts val="2235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Public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easy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distribute.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40628" y="306451"/>
            <a:ext cx="4173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Asymmetric</a:t>
            </a:r>
            <a:r>
              <a:rPr spc="-10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40" dirty="0">
                <a:solidFill>
                  <a:srgbClr val="3E3E3E"/>
                </a:solidFill>
                <a:latin typeface="Arial"/>
                <a:cs typeface="Arial"/>
              </a:rPr>
              <a:t>Encryption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8655" y="760476"/>
            <a:ext cx="5759196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757172" y="2458211"/>
            <a:ext cx="12885420" cy="6311265"/>
            <a:chOff x="1757172" y="2458211"/>
            <a:chExt cx="12885420" cy="6311265"/>
          </a:xfrm>
        </p:grpSpPr>
        <p:sp>
          <p:nvSpPr>
            <p:cNvPr id="5" name="object 5"/>
            <p:cNvSpPr/>
            <p:nvPr/>
          </p:nvSpPr>
          <p:spPr>
            <a:xfrm>
              <a:off x="1757172" y="2458211"/>
              <a:ext cx="12885420" cy="6311265"/>
            </a:xfrm>
            <a:custGeom>
              <a:avLst/>
              <a:gdLst/>
              <a:ahLst/>
              <a:cxnLst/>
              <a:rect l="l" t="t" r="r" b="b"/>
              <a:pathLst>
                <a:path w="12885419" h="6311265">
                  <a:moveTo>
                    <a:pt x="12543028" y="0"/>
                  </a:moveTo>
                  <a:lnTo>
                    <a:pt x="342391" y="0"/>
                  </a:lnTo>
                  <a:lnTo>
                    <a:pt x="295930" y="3125"/>
                  </a:lnTo>
                  <a:lnTo>
                    <a:pt x="251368" y="12230"/>
                  </a:lnTo>
                  <a:lnTo>
                    <a:pt x="209115" y="26906"/>
                  </a:lnTo>
                  <a:lnTo>
                    <a:pt x="169577" y="46745"/>
                  </a:lnTo>
                  <a:lnTo>
                    <a:pt x="133164" y="71340"/>
                  </a:lnTo>
                  <a:lnTo>
                    <a:pt x="100282" y="100282"/>
                  </a:lnTo>
                  <a:lnTo>
                    <a:pt x="71340" y="133164"/>
                  </a:lnTo>
                  <a:lnTo>
                    <a:pt x="46745" y="169577"/>
                  </a:lnTo>
                  <a:lnTo>
                    <a:pt x="26906" y="209115"/>
                  </a:lnTo>
                  <a:lnTo>
                    <a:pt x="12230" y="251368"/>
                  </a:lnTo>
                  <a:lnTo>
                    <a:pt x="3125" y="295930"/>
                  </a:lnTo>
                  <a:lnTo>
                    <a:pt x="0" y="342392"/>
                  </a:lnTo>
                  <a:lnTo>
                    <a:pt x="0" y="5968517"/>
                  </a:lnTo>
                  <a:lnTo>
                    <a:pt x="3125" y="6014973"/>
                  </a:lnTo>
                  <a:lnTo>
                    <a:pt x="12230" y="6059529"/>
                  </a:lnTo>
                  <a:lnTo>
                    <a:pt x="26906" y="6101779"/>
                  </a:lnTo>
                  <a:lnTo>
                    <a:pt x="46745" y="6141313"/>
                  </a:lnTo>
                  <a:lnTo>
                    <a:pt x="71340" y="6177724"/>
                  </a:lnTo>
                  <a:lnTo>
                    <a:pt x="100282" y="6210604"/>
                  </a:lnTo>
                  <a:lnTo>
                    <a:pt x="133164" y="6239545"/>
                  </a:lnTo>
                  <a:lnTo>
                    <a:pt x="169577" y="6264139"/>
                  </a:lnTo>
                  <a:lnTo>
                    <a:pt x="209115" y="6283978"/>
                  </a:lnTo>
                  <a:lnTo>
                    <a:pt x="251368" y="6298653"/>
                  </a:lnTo>
                  <a:lnTo>
                    <a:pt x="295930" y="6307758"/>
                  </a:lnTo>
                  <a:lnTo>
                    <a:pt x="342391" y="6310884"/>
                  </a:lnTo>
                  <a:lnTo>
                    <a:pt x="12543028" y="6310884"/>
                  </a:lnTo>
                  <a:lnTo>
                    <a:pt x="12589489" y="6307758"/>
                  </a:lnTo>
                  <a:lnTo>
                    <a:pt x="12634051" y="6298653"/>
                  </a:lnTo>
                  <a:lnTo>
                    <a:pt x="12676304" y="6283978"/>
                  </a:lnTo>
                  <a:lnTo>
                    <a:pt x="12715842" y="6264139"/>
                  </a:lnTo>
                  <a:lnTo>
                    <a:pt x="12752255" y="6239545"/>
                  </a:lnTo>
                  <a:lnTo>
                    <a:pt x="12785137" y="6210604"/>
                  </a:lnTo>
                  <a:lnTo>
                    <a:pt x="12814079" y="6177724"/>
                  </a:lnTo>
                  <a:lnTo>
                    <a:pt x="12838674" y="6141313"/>
                  </a:lnTo>
                  <a:lnTo>
                    <a:pt x="12858513" y="6101779"/>
                  </a:lnTo>
                  <a:lnTo>
                    <a:pt x="12873189" y="6059529"/>
                  </a:lnTo>
                  <a:lnTo>
                    <a:pt x="12882294" y="6014973"/>
                  </a:lnTo>
                  <a:lnTo>
                    <a:pt x="12885420" y="5968517"/>
                  </a:lnTo>
                  <a:lnTo>
                    <a:pt x="12885420" y="342392"/>
                  </a:lnTo>
                  <a:lnTo>
                    <a:pt x="12882294" y="295930"/>
                  </a:lnTo>
                  <a:lnTo>
                    <a:pt x="12873189" y="251368"/>
                  </a:lnTo>
                  <a:lnTo>
                    <a:pt x="12858513" y="209115"/>
                  </a:lnTo>
                  <a:lnTo>
                    <a:pt x="12838674" y="169577"/>
                  </a:lnTo>
                  <a:lnTo>
                    <a:pt x="12814079" y="133164"/>
                  </a:lnTo>
                  <a:lnTo>
                    <a:pt x="12785137" y="100282"/>
                  </a:lnTo>
                  <a:lnTo>
                    <a:pt x="12752255" y="71340"/>
                  </a:lnTo>
                  <a:lnTo>
                    <a:pt x="12715842" y="46745"/>
                  </a:lnTo>
                  <a:lnTo>
                    <a:pt x="12676304" y="26906"/>
                  </a:lnTo>
                  <a:lnTo>
                    <a:pt x="12634051" y="12230"/>
                  </a:lnTo>
                  <a:lnTo>
                    <a:pt x="12589489" y="3125"/>
                  </a:lnTo>
                  <a:lnTo>
                    <a:pt x="12543028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50001" y="5845428"/>
              <a:ext cx="5048250" cy="142875"/>
            </a:xfrm>
            <a:custGeom>
              <a:avLst/>
              <a:gdLst/>
              <a:ahLst/>
              <a:cxnLst/>
              <a:rect l="l" t="t" r="r" b="b"/>
              <a:pathLst>
                <a:path w="5048250" h="142875">
                  <a:moveTo>
                    <a:pt x="4905121" y="0"/>
                  </a:moveTo>
                  <a:lnTo>
                    <a:pt x="4905121" y="142875"/>
                  </a:lnTo>
                  <a:lnTo>
                    <a:pt x="5019522" y="85725"/>
                  </a:lnTo>
                  <a:lnTo>
                    <a:pt x="4919472" y="85725"/>
                  </a:lnTo>
                  <a:lnTo>
                    <a:pt x="4919472" y="57150"/>
                  </a:lnTo>
                  <a:lnTo>
                    <a:pt x="5019319" y="57150"/>
                  </a:lnTo>
                  <a:lnTo>
                    <a:pt x="4905121" y="0"/>
                  </a:lnTo>
                  <a:close/>
                </a:path>
                <a:path w="5048250" h="142875">
                  <a:moveTo>
                    <a:pt x="4905121" y="57150"/>
                  </a:moveTo>
                  <a:lnTo>
                    <a:pt x="0" y="57150"/>
                  </a:lnTo>
                  <a:lnTo>
                    <a:pt x="0" y="85725"/>
                  </a:lnTo>
                  <a:lnTo>
                    <a:pt x="4905121" y="85725"/>
                  </a:lnTo>
                  <a:lnTo>
                    <a:pt x="4905121" y="57150"/>
                  </a:lnTo>
                  <a:close/>
                </a:path>
                <a:path w="5048250" h="142875">
                  <a:moveTo>
                    <a:pt x="5019319" y="57150"/>
                  </a:moveTo>
                  <a:lnTo>
                    <a:pt x="4919472" y="57150"/>
                  </a:lnTo>
                  <a:lnTo>
                    <a:pt x="4919472" y="85725"/>
                  </a:lnTo>
                  <a:lnTo>
                    <a:pt x="5019522" y="85725"/>
                  </a:lnTo>
                  <a:lnTo>
                    <a:pt x="5047996" y="71501"/>
                  </a:lnTo>
                  <a:lnTo>
                    <a:pt x="5019319" y="5715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66035" y="6322822"/>
            <a:ext cx="12973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404040"/>
                </a:solidFill>
                <a:latin typeface="Tahoma"/>
                <a:cs typeface="Tahoma"/>
              </a:rPr>
              <a:t>“</a:t>
            </a:r>
            <a:r>
              <a:rPr sz="1600" b="1" spc="20" dirty="0">
                <a:solidFill>
                  <a:srgbClr val="404040"/>
                </a:solidFill>
                <a:latin typeface="Arial"/>
                <a:cs typeface="Arial"/>
              </a:rPr>
              <a:t>HelloWorld</a:t>
            </a:r>
            <a:r>
              <a:rPr sz="1600" spc="20" dirty="0">
                <a:solidFill>
                  <a:srgbClr val="404040"/>
                </a:solidFill>
                <a:latin typeface="Tahoma"/>
                <a:cs typeface="Tahoma"/>
              </a:rPr>
              <a:t>”</a:t>
            </a:r>
            <a:endParaRPr sz="1600">
              <a:latin typeface="Tahoma"/>
              <a:cs typeface="Tahoma"/>
            </a:endParaRPr>
          </a:p>
          <a:p>
            <a:pPr marL="1905" algn="ctr">
              <a:lnSpc>
                <a:spcPct val="100000"/>
              </a:lnSpc>
            </a:pPr>
            <a:r>
              <a:rPr sz="1600" spc="-30" dirty="0">
                <a:solidFill>
                  <a:srgbClr val="404040"/>
                </a:solidFill>
                <a:latin typeface="Tahoma"/>
                <a:cs typeface="Tahoma"/>
              </a:rPr>
              <a:t>(File)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14596" y="6312789"/>
            <a:ext cx="14744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95"/>
              </a:spcBef>
            </a:pPr>
            <a:r>
              <a:rPr sz="1600" b="1" spc="20" dirty="0">
                <a:solidFill>
                  <a:srgbClr val="404040"/>
                </a:solidFill>
                <a:latin typeface="Arial"/>
                <a:cs typeface="Arial"/>
              </a:rPr>
              <a:t>“rWoeldloIH”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(Enc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600" spc="50" dirty="0">
                <a:solidFill>
                  <a:srgbClr val="404040"/>
                </a:solidFill>
                <a:latin typeface="Tahoma"/>
                <a:cs typeface="Tahoma"/>
              </a:rPr>
              <a:t>yp</a:t>
            </a:r>
            <a:r>
              <a:rPr sz="1600" spc="40" dirty="0">
                <a:solidFill>
                  <a:srgbClr val="404040"/>
                </a:solidFill>
                <a:latin typeface="Tahoma"/>
                <a:cs typeface="Tahoma"/>
              </a:rPr>
              <a:t>te</a:t>
            </a:r>
            <a:r>
              <a:rPr sz="1600" spc="9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600" spc="-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404040"/>
                </a:solidFill>
                <a:latin typeface="Tahoma"/>
                <a:cs typeface="Tahoma"/>
              </a:rPr>
              <a:t>Fi</a:t>
            </a:r>
            <a:r>
              <a:rPr sz="1600" spc="25" dirty="0">
                <a:solidFill>
                  <a:srgbClr val="404040"/>
                </a:solidFill>
                <a:latin typeface="Tahoma"/>
                <a:cs typeface="Tahoma"/>
              </a:rPr>
              <a:t>l</a:t>
            </a:r>
            <a:r>
              <a:rPr sz="1600" spc="6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600" spc="-145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79801" y="5533897"/>
            <a:ext cx="597535" cy="716280"/>
            <a:chOff x="2479801" y="5533897"/>
            <a:chExt cx="597535" cy="716280"/>
          </a:xfrm>
        </p:grpSpPr>
        <p:sp>
          <p:nvSpPr>
            <p:cNvPr id="10" name="object 10"/>
            <p:cNvSpPr/>
            <p:nvPr/>
          </p:nvSpPr>
          <p:spPr>
            <a:xfrm>
              <a:off x="2492501" y="5564885"/>
              <a:ext cx="551815" cy="672465"/>
            </a:xfrm>
            <a:custGeom>
              <a:avLst/>
              <a:gdLst/>
              <a:ahLst/>
              <a:cxnLst/>
              <a:rect l="l" t="t" r="r" b="b"/>
              <a:pathLst>
                <a:path w="551814" h="672464">
                  <a:moveTo>
                    <a:pt x="459740" y="0"/>
                  </a:moveTo>
                  <a:lnTo>
                    <a:pt x="0" y="0"/>
                  </a:lnTo>
                  <a:lnTo>
                    <a:pt x="0" y="672083"/>
                  </a:lnTo>
                  <a:lnTo>
                    <a:pt x="551688" y="672083"/>
                  </a:lnTo>
                  <a:lnTo>
                    <a:pt x="551688" y="91948"/>
                  </a:lnTo>
                  <a:lnTo>
                    <a:pt x="4597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92501" y="5564885"/>
              <a:ext cx="551815" cy="672465"/>
            </a:xfrm>
            <a:custGeom>
              <a:avLst/>
              <a:gdLst/>
              <a:ahLst/>
              <a:cxnLst/>
              <a:rect l="l" t="t" r="r" b="b"/>
              <a:pathLst>
                <a:path w="551814" h="672464">
                  <a:moveTo>
                    <a:pt x="0" y="0"/>
                  </a:moveTo>
                  <a:lnTo>
                    <a:pt x="459740" y="0"/>
                  </a:lnTo>
                  <a:lnTo>
                    <a:pt x="551688" y="91948"/>
                  </a:lnTo>
                  <a:lnTo>
                    <a:pt x="551688" y="672083"/>
                  </a:lnTo>
                  <a:lnTo>
                    <a:pt x="0" y="67208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41269" y="5740145"/>
              <a:ext cx="437515" cy="372110"/>
            </a:xfrm>
            <a:custGeom>
              <a:avLst/>
              <a:gdLst/>
              <a:ahLst/>
              <a:cxnLst/>
              <a:rect l="l" t="t" r="r" b="b"/>
              <a:pathLst>
                <a:path w="437514" h="372110">
                  <a:moveTo>
                    <a:pt x="0" y="0"/>
                  </a:moveTo>
                  <a:lnTo>
                    <a:pt x="351536" y="0"/>
                  </a:lnTo>
                </a:path>
                <a:path w="437514" h="372110">
                  <a:moveTo>
                    <a:pt x="0" y="92963"/>
                  </a:moveTo>
                  <a:lnTo>
                    <a:pt x="437134" y="92963"/>
                  </a:lnTo>
                </a:path>
                <a:path w="437514" h="372110">
                  <a:moveTo>
                    <a:pt x="0" y="185927"/>
                  </a:moveTo>
                  <a:lnTo>
                    <a:pt x="437134" y="185927"/>
                  </a:lnTo>
                </a:path>
                <a:path w="437514" h="372110">
                  <a:moveTo>
                    <a:pt x="0" y="278891"/>
                  </a:moveTo>
                  <a:lnTo>
                    <a:pt x="437134" y="278891"/>
                  </a:lnTo>
                </a:path>
                <a:path w="437514" h="372110">
                  <a:moveTo>
                    <a:pt x="0" y="371855"/>
                  </a:moveTo>
                  <a:lnTo>
                    <a:pt x="437134" y="371855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8172" y="5533897"/>
              <a:ext cx="168782" cy="16751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810625" y="3177286"/>
            <a:ext cx="36518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8645" marR="5080" indent="-576580">
              <a:lnSpc>
                <a:spcPct val="100000"/>
              </a:lnSpc>
              <a:spcBef>
                <a:spcPts val="95"/>
              </a:spcBef>
            </a:pPr>
            <a:r>
              <a:rPr sz="1600" spc="90" dirty="0">
                <a:solidFill>
                  <a:srgbClr val="404040"/>
                </a:solidFill>
                <a:latin typeface="Tahoma"/>
                <a:cs typeface="Tahoma"/>
              </a:rPr>
              <a:t>Bob</a:t>
            </a:r>
            <a:r>
              <a:rPr sz="16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generates</a:t>
            </a:r>
            <a:r>
              <a:rPr sz="16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404040"/>
                </a:solidFill>
                <a:latin typeface="Tahoma"/>
                <a:cs typeface="Tahoma"/>
              </a:rPr>
              <a:t>an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asymmetric</a:t>
            </a:r>
            <a:r>
              <a:rPr sz="1600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30" dirty="0">
                <a:solidFill>
                  <a:srgbClr val="404040"/>
                </a:solidFill>
                <a:latin typeface="Tahoma"/>
                <a:cs typeface="Tahoma"/>
              </a:rPr>
              <a:t>key</a:t>
            </a:r>
            <a:r>
              <a:rPr sz="16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404040"/>
                </a:solidFill>
                <a:latin typeface="Tahoma"/>
                <a:cs typeface="Tahoma"/>
              </a:rPr>
              <a:t>pair </a:t>
            </a:r>
            <a:r>
              <a:rPr sz="1600" spc="-48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6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keeps</a:t>
            </a:r>
            <a:r>
              <a:rPr sz="1600" spc="-1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private</a:t>
            </a:r>
            <a:r>
              <a:rPr sz="1600" spc="-10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30" dirty="0">
                <a:solidFill>
                  <a:srgbClr val="404040"/>
                </a:solidFill>
                <a:latin typeface="Tahoma"/>
                <a:cs typeface="Tahoma"/>
              </a:rPr>
              <a:t>key</a:t>
            </a:r>
            <a:r>
              <a:rPr sz="16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404040"/>
                </a:solidFill>
                <a:latin typeface="Tahoma"/>
                <a:cs typeface="Tahoma"/>
              </a:rPr>
              <a:t>secret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542519" y="3252215"/>
            <a:ext cx="425450" cy="445134"/>
          </a:xfrm>
          <a:custGeom>
            <a:avLst/>
            <a:gdLst/>
            <a:ahLst/>
            <a:cxnLst/>
            <a:rect l="l" t="t" r="r" b="b"/>
            <a:pathLst>
              <a:path w="425450" h="445135">
                <a:moveTo>
                  <a:pt x="354329" y="0"/>
                </a:moveTo>
                <a:lnTo>
                  <a:pt x="70865" y="0"/>
                </a:lnTo>
                <a:lnTo>
                  <a:pt x="43291" y="5572"/>
                </a:lnTo>
                <a:lnTo>
                  <a:pt x="20764" y="20764"/>
                </a:lnTo>
                <a:lnTo>
                  <a:pt x="5572" y="43291"/>
                </a:lnTo>
                <a:lnTo>
                  <a:pt x="0" y="70866"/>
                </a:lnTo>
                <a:lnTo>
                  <a:pt x="0" y="374142"/>
                </a:lnTo>
                <a:lnTo>
                  <a:pt x="5572" y="401716"/>
                </a:lnTo>
                <a:lnTo>
                  <a:pt x="20764" y="424243"/>
                </a:lnTo>
                <a:lnTo>
                  <a:pt x="43291" y="439435"/>
                </a:lnTo>
                <a:lnTo>
                  <a:pt x="70865" y="445008"/>
                </a:lnTo>
                <a:lnTo>
                  <a:pt x="354329" y="445008"/>
                </a:lnTo>
                <a:lnTo>
                  <a:pt x="381904" y="439435"/>
                </a:lnTo>
                <a:lnTo>
                  <a:pt x="404431" y="424243"/>
                </a:lnTo>
                <a:lnTo>
                  <a:pt x="419623" y="401716"/>
                </a:lnTo>
                <a:lnTo>
                  <a:pt x="425196" y="374142"/>
                </a:lnTo>
                <a:lnTo>
                  <a:pt x="425196" y="70866"/>
                </a:lnTo>
                <a:lnTo>
                  <a:pt x="419623" y="43291"/>
                </a:lnTo>
                <a:lnTo>
                  <a:pt x="404431" y="20764"/>
                </a:lnTo>
                <a:lnTo>
                  <a:pt x="381904" y="5572"/>
                </a:lnTo>
                <a:lnTo>
                  <a:pt x="354329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684632" y="3330067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18534" y="3221227"/>
            <a:ext cx="27444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705" marR="5080" indent="-167640">
              <a:lnSpc>
                <a:spcPct val="100000"/>
              </a:lnSpc>
              <a:spcBef>
                <a:spcPts val="95"/>
              </a:spcBef>
            </a:pPr>
            <a:r>
              <a:rPr sz="1600" spc="95" dirty="0">
                <a:solidFill>
                  <a:srgbClr val="404040"/>
                </a:solidFill>
                <a:latin typeface="Tahoma"/>
                <a:cs typeface="Tahoma"/>
              </a:rPr>
              <a:t>B</a:t>
            </a:r>
            <a:r>
              <a:rPr sz="1600" spc="7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600" spc="90" dirty="0">
                <a:solidFill>
                  <a:srgbClr val="404040"/>
                </a:solidFill>
                <a:latin typeface="Tahoma"/>
                <a:cs typeface="Tahoma"/>
              </a:rPr>
              <a:t>b</a:t>
            </a:r>
            <a:r>
              <a:rPr sz="1600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600" spc="9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600" spc="95" dirty="0">
                <a:solidFill>
                  <a:srgbClr val="404040"/>
                </a:solidFill>
                <a:latin typeface="Tahoma"/>
                <a:cs typeface="Tahoma"/>
              </a:rPr>
              <a:t>b</a:t>
            </a:r>
            <a:r>
              <a:rPr sz="1600" spc="35" dirty="0">
                <a:solidFill>
                  <a:srgbClr val="404040"/>
                </a:solidFill>
                <a:latin typeface="Tahoma"/>
                <a:cs typeface="Tahoma"/>
              </a:rPr>
              <a:t>l</a:t>
            </a:r>
            <a:r>
              <a:rPr sz="1600" spc="40" dirty="0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sz="1600" spc="70" dirty="0">
                <a:solidFill>
                  <a:srgbClr val="404040"/>
                </a:solidFill>
                <a:latin typeface="Tahoma"/>
                <a:cs typeface="Tahoma"/>
              </a:rPr>
              <a:t>he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600" spc="-1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600" spc="9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600" spc="95" dirty="0">
                <a:solidFill>
                  <a:srgbClr val="404040"/>
                </a:solidFill>
                <a:latin typeface="Tahoma"/>
                <a:cs typeface="Tahoma"/>
              </a:rPr>
              <a:t>b</a:t>
            </a:r>
            <a:r>
              <a:rPr sz="1600" spc="35" dirty="0">
                <a:solidFill>
                  <a:srgbClr val="404040"/>
                </a:solidFill>
                <a:latin typeface="Tahoma"/>
                <a:cs typeface="Tahoma"/>
              </a:rPr>
              <a:t>l</a:t>
            </a:r>
            <a:r>
              <a:rPr sz="1600" spc="4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600" spc="2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600" spc="-1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Ke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y  </a:t>
            </a:r>
            <a:r>
              <a:rPr sz="1600" spc="7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6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404040"/>
                </a:solidFill>
                <a:latin typeface="Tahoma"/>
                <a:cs typeface="Tahoma"/>
              </a:rPr>
              <a:t>Alice</a:t>
            </a:r>
            <a:r>
              <a:rPr sz="1600" spc="-10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keeps</a:t>
            </a:r>
            <a:r>
              <a:rPr sz="1600" spc="-1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-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Tahoma"/>
                <a:cs typeface="Tahoma"/>
              </a:rPr>
              <a:t>copy</a:t>
            </a:r>
            <a:r>
              <a:rPr sz="16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35" dirty="0">
                <a:solidFill>
                  <a:srgbClr val="404040"/>
                </a:solidFill>
                <a:latin typeface="Tahoma"/>
                <a:cs typeface="Tahoma"/>
              </a:rPr>
              <a:t>it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963156" y="3281171"/>
            <a:ext cx="425450" cy="445134"/>
          </a:xfrm>
          <a:custGeom>
            <a:avLst/>
            <a:gdLst/>
            <a:ahLst/>
            <a:cxnLst/>
            <a:rect l="l" t="t" r="r" b="b"/>
            <a:pathLst>
              <a:path w="425450" h="445135">
                <a:moveTo>
                  <a:pt x="354329" y="0"/>
                </a:moveTo>
                <a:lnTo>
                  <a:pt x="70866" y="0"/>
                </a:lnTo>
                <a:lnTo>
                  <a:pt x="43291" y="5572"/>
                </a:lnTo>
                <a:lnTo>
                  <a:pt x="20764" y="20764"/>
                </a:lnTo>
                <a:lnTo>
                  <a:pt x="5572" y="43291"/>
                </a:lnTo>
                <a:lnTo>
                  <a:pt x="0" y="70865"/>
                </a:lnTo>
                <a:lnTo>
                  <a:pt x="0" y="374141"/>
                </a:lnTo>
                <a:lnTo>
                  <a:pt x="5572" y="401716"/>
                </a:lnTo>
                <a:lnTo>
                  <a:pt x="20764" y="424243"/>
                </a:lnTo>
                <a:lnTo>
                  <a:pt x="43291" y="439435"/>
                </a:lnTo>
                <a:lnTo>
                  <a:pt x="70866" y="445007"/>
                </a:lnTo>
                <a:lnTo>
                  <a:pt x="354329" y="445007"/>
                </a:lnTo>
                <a:lnTo>
                  <a:pt x="381904" y="439435"/>
                </a:lnTo>
                <a:lnTo>
                  <a:pt x="404431" y="424243"/>
                </a:lnTo>
                <a:lnTo>
                  <a:pt x="419623" y="401716"/>
                </a:lnTo>
                <a:lnTo>
                  <a:pt x="425196" y="374141"/>
                </a:lnTo>
                <a:lnTo>
                  <a:pt x="425196" y="70865"/>
                </a:lnTo>
                <a:lnTo>
                  <a:pt x="419623" y="43291"/>
                </a:lnTo>
                <a:lnTo>
                  <a:pt x="404431" y="20764"/>
                </a:lnTo>
                <a:lnTo>
                  <a:pt x="381904" y="5572"/>
                </a:lnTo>
                <a:lnTo>
                  <a:pt x="354329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105650" y="3359277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45979" y="6327394"/>
            <a:ext cx="1339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20" dirty="0">
                <a:solidFill>
                  <a:srgbClr val="404040"/>
                </a:solidFill>
                <a:latin typeface="Arial"/>
                <a:cs typeface="Arial"/>
              </a:rPr>
              <a:t>“rWoeldloIH”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462764" y="6327394"/>
            <a:ext cx="13347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5" dirty="0">
                <a:solidFill>
                  <a:srgbClr val="404040"/>
                </a:solidFill>
                <a:latin typeface="Arial"/>
                <a:cs typeface="Arial"/>
              </a:rPr>
              <a:t>“HelloWorld”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249423" y="3470147"/>
            <a:ext cx="9030970" cy="2776855"/>
            <a:chOff x="2249423" y="3470147"/>
            <a:chExt cx="9030970" cy="2776855"/>
          </a:xfrm>
        </p:grpSpPr>
        <p:sp>
          <p:nvSpPr>
            <p:cNvPr id="23" name="object 23"/>
            <p:cNvSpPr/>
            <p:nvPr/>
          </p:nvSpPr>
          <p:spPr>
            <a:xfrm>
              <a:off x="10694669" y="5561837"/>
              <a:ext cx="551815" cy="672465"/>
            </a:xfrm>
            <a:custGeom>
              <a:avLst/>
              <a:gdLst/>
              <a:ahLst/>
              <a:cxnLst/>
              <a:rect l="l" t="t" r="r" b="b"/>
              <a:pathLst>
                <a:path w="551815" h="672464">
                  <a:moveTo>
                    <a:pt x="459739" y="0"/>
                  </a:moveTo>
                  <a:lnTo>
                    <a:pt x="0" y="0"/>
                  </a:lnTo>
                  <a:lnTo>
                    <a:pt x="0" y="672084"/>
                  </a:lnTo>
                  <a:lnTo>
                    <a:pt x="551687" y="672084"/>
                  </a:lnTo>
                  <a:lnTo>
                    <a:pt x="551687" y="91948"/>
                  </a:lnTo>
                  <a:lnTo>
                    <a:pt x="4597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694669" y="5561837"/>
              <a:ext cx="551815" cy="672465"/>
            </a:xfrm>
            <a:custGeom>
              <a:avLst/>
              <a:gdLst/>
              <a:ahLst/>
              <a:cxnLst/>
              <a:rect l="l" t="t" r="r" b="b"/>
              <a:pathLst>
                <a:path w="551815" h="672464">
                  <a:moveTo>
                    <a:pt x="0" y="0"/>
                  </a:moveTo>
                  <a:lnTo>
                    <a:pt x="459739" y="0"/>
                  </a:lnTo>
                  <a:lnTo>
                    <a:pt x="551687" y="91948"/>
                  </a:lnTo>
                  <a:lnTo>
                    <a:pt x="551687" y="672084"/>
                  </a:lnTo>
                  <a:lnTo>
                    <a:pt x="0" y="67208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743438" y="5737097"/>
              <a:ext cx="437515" cy="372110"/>
            </a:xfrm>
            <a:custGeom>
              <a:avLst/>
              <a:gdLst/>
              <a:ahLst/>
              <a:cxnLst/>
              <a:rect l="l" t="t" r="r" b="b"/>
              <a:pathLst>
                <a:path w="437515" h="372110">
                  <a:moveTo>
                    <a:pt x="0" y="0"/>
                  </a:moveTo>
                  <a:lnTo>
                    <a:pt x="351535" y="0"/>
                  </a:lnTo>
                </a:path>
                <a:path w="437515" h="372110">
                  <a:moveTo>
                    <a:pt x="0" y="92963"/>
                  </a:moveTo>
                  <a:lnTo>
                    <a:pt x="437133" y="92963"/>
                  </a:lnTo>
                </a:path>
                <a:path w="437515" h="372110">
                  <a:moveTo>
                    <a:pt x="0" y="185927"/>
                  </a:moveTo>
                  <a:lnTo>
                    <a:pt x="437133" y="185927"/>
                  </a:lnTo>
                </a:path>
                <a:path w="437515" h="372110">
                  <a:moveTo>
                    <a:pt x="0" y="278891"/>
                  </a:moveTo>
                  <a:lnTo>
                    <a:pt x="437133" y="278891"/>
                  </a:lnTo>
                </a:path>
                <a:path w="437515" h="372110">
                  <a:moveTo>
                    <a:pt x="0" y="371856"/>
                  </a:moveTo>
                  <a:lnTo>
                    <a:pt x="437133" y="371856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11230" y="5530214"/>
              <a:ext cx="168783" cy="16763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9423" y="3470147"/>
              <a:ext cx="824484" cy="822960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2424429" y="3006979"/>
            <a:ext cx="5143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600" b="1" dirty="0">
                <a:solidFill>
                  <a:srgbClr val="404040"/>
                </a:solidFill>
                <a:latin typeface="Arial"/>
                <a:cs typeface="Arial"/>
              </a:rPr>
              <a:t>l</a:t>
            </a:r>
            <a:r>
              <a:rPr sz="1600" b="1" spc="40" dirty="0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sz="1600" b="1" spc="-15" dirty="0">
                <a:solidFill>
                  <a:srgbClr val="404040"/>
                </a:solidFill>
                <a:latin typeface="Arial"/>
                <a:cs typeface="Arial"/>
              </a:rPr>
              <a:t>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73393" y="7263130"/>
            <a:ext cx="7950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65" dirty="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sz="1600" b="1" spc="50" dirty="0">
                <a:solidFill>
                  <a:srgbClr val="404040"/>
                </a:solidFill>
                <a:latin typeface="Arial"/>
                <a:cs typeface="Arial"/>
              </a:rPr>
              <a:t>all</a:t>
            </a:r>
            <a:r>
              <a:rPr sz="1600" b="1" spc="60" dirty="0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sz="1600" b="1" spc="3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600" b="1" spc="15" dirty="0">
                <a:solidFill>
                  <a:srgbClr val="404040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216401" y="3447288"/>
            <a:ext cx="9676765" cy="5034280"/>
            <a:chOff x="3216401" y="3447288"/>
            <a:chExt cx="9676765" cy="5034280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9295" y="7656576"/>
              <a:ext cx="822959" cy="82448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1980163" y="8017764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5" h="325120">
                  <a:moveTo>
                    <a:pt x="161543" y="0"/>
                  </a:moveTo>
                  <a:lnTo>
                    <a:pt x="118577" y="5797"/>
                  </a:lnTo>
                  <a:lnTo>
                    <a:pt x="79981" y="22160"/>
                  </a:lnTo>
                  <a:lnTo>
                    <a:pt x="47291" y="47539"/>
                  </a:lnTo>
                  <a:lnTo>
                    <a:pt x="22041" y="80388"/>
                  </a:lnTo>
                  <a:lnTo>
                    <a:pt x="5766" y="119159"/>
                  </a:lnTo>
                  <a:lnTo>
                    <a:pt x="0" y="162306"/>
                  </a:lnTo>
                  <a:lnTo>
                    <a:pt x="5766" y="205452"/>
                  </a:lnTo>
                  <a:lnTo>
                    <a:pt x="22041" y="244223"/>
                  </a:lnTo>
                  <a:lnTo>
                    <a:pt x="47291" y="277072"/>
                  </a:lnTo>
                  <a:lnTo>
                    <a:pt x="79981" y="302451"/>
                  </a:lnTo>
                  <a:lnTo>
                    <a:pt x="118577" y="318814"/>
                  </a:lnTo>
                  <a:lnTo>
                    <a:pt x="161543" y="324612"/>
                  </a:lnTo>
                  <a:lnTo>
                    <a:pt x="204510" y="318814"/>
                  </a:lnTo>
                  <a:lnTo>
                    <a:pt x="243106" y="302451"/>
                  </a:lnTo>
                  <a:lnTo>
                    <a:pt x="275796" y="277072"/>
                  </a:lnTo>
                  <a:lnTo>
                    <a:pt x="301046" y="244223"/>
                  </a:lnTo>
                  <a:lnTo>
                    <a:pt x="317321" y="205452"/>
                  </a:lnTo>
                  <a:lnTo>
                    <a:pt x="323087" y="162306"/>
                  </a:lnTo>
                  <a:lnTo>
                    <a:pt x="317321" y="119159"/>
                  </a:lnTo>
                  <a:lnTo>
                    <a:pt x="301046" y="80388"/>
                  </a:lnTo>
                  <a:lnTo>
                    <a:pt x="275796" y="47539"/>
                  </a:lnTo>
                  <a:lnTo>
                    <a:pt x="243106" y="22160"/>
                  </a:lnTo>
                  <a:lnTo>
                    <a:pt x="204510" y="5797"/>
                  </a:lnTo>
                  <a:lnTo>
                    <a:pt x="161543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084558" y="8120634"/>
              <a:ext cx="118745" cy="120014"/>
            </a:xfrm>
            <a:custGeom>
              <a:avLst/>
              <a:gdLst/>
              <a:ahLst/>
              <a:cxnLst/>
              <a:rect l="l" t="t" r="r" b="b"/>
              <a:pathLst>
                <a:path w="118745" h="120015">
                  <a:moveTo>
                    <a:pt x="0" y="0"/>
                  </a:moveTo>
                  <a:lnTo>
                    <a:pt x="118364" y="118325"/>
                  </a:lnTo>
                </a:path>
                <a:path w="118745" h="120015">
                  <a:moveTo>
                    <a:pt x="0" y="119849"/>
                  </a:moveTo>
                  <a:lnTo>
                    <a:pt x="118364" y="1524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216401" y="3882517"/>
              <a:ext cx="4005579" cy="142875"/>
            </a:xfrm>
            <a:custGeom>
              <a:avLst/>
              <a:gdLst/>
              <a:ahLst/>
              <a:cxnLst/>
              <a:rect l="l" t="t" r="r" b="b"/>
              <a:pathLst>
                <a:path w="4005579" h="142875">
                  <a:moveTo>
                    <a:pt x="142875" y="0"/>
                  </a:moveTo>
                  <a:lnTo>
                    <a:pt x="0" y="71500"/>
                  </a:lnTo>
                  <a:lnTo>
                    <a:pt x="142875" y="142875"/>
                  </a:lnTo>
                  <a:lnTo>
                    <a:pt x="142875" y="85725"/>
                  </a:lnTo>
                  <a:lnTo>
                    <a:pt x="128524" y="85725"/>
                  </a:lnTo>
                  <a:lnTo>
                    <a:pt x="128524" y="57150"/>
                  </a:lnTo>
                  <a:lnTo>
                    <a:pt x="142875" y="57150"/>
                  </a:lnTo>
                  <a:lnTo>
                    <a:pt x="142875" y="0"/>
                  </a:lnTo>
                  <a:close/>
                </a:path>
                <a:path w="4005579" h="142875">
                  <a:moveTo>
                    <a:pt x="142875" y="57150"/>
                  </a:moveTo>
                  <a:lnTo>
                    <a:pt x="128524" y="57150"/>
                  </a:lnTo>
                  <a:lnTo>
                    <a:pt x="128524" y="85725"/>
                  </a:lnTo>
                  <a:lnTo>
                    <a:pt x="142875" y="85725"/>
                  </a:lnTo>
                  <a:lnTo>
                    <a:pt x="142875" y="57150"/>
                  </a:lnTo>
                  <a:close/>
                </a:path>
                <a:path w="4005579" h="142875">
                  <a:moveTo>
                    <a:pt x="4005072" y="57150"/>
                  </a:moveTo>
                  <a:lnTo>
                    <a:pt x="142875" y="57150"/>
                  </a:lnTo>
                  <a:lnTo>
                    <a:pt x="142875" y="85725"/>
                  </a:lnTo>
                  <a:lnTo>
                    <a:pt x="4005072" y="85725"/>
                  </a:lnTo>
                  <a:lnTo>
                    <a:pt x="4005072" y="5715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31023" y="3447288"/>
              <a:ext cx="822959" cy="82448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515349" y="3954018"/>
              <a:ext cx="4363720" cy="0"/>
            </a:xfrm>
            <a:custGeom>
              <a:avLst/>
              <a:gdLst/>
              <a:ahLst/>
              <a:cxnLst/>
              <a:rect l="l" t="t" r="r" b="b"/>
              <a:pathLst>
                <a:path w="4363720">
                  <a:moveTo>
                    <a:pt x="4363211" y="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027419" y="7865364"/>
              <a:ext cx="425450" cy="447040"/>
            </a:xfrm>
            <a:custGeom>
              <a:avLst/>
              <a:gdLst/>
              <a:ahLst/>
              <a:cxnLst/>
              <a:rect l="l" t="t" r="r" b="b"/>
              <a:pathLst>
                <a:path w="425450" h="447040">
                  <a:moveTo>
                    <a:pt x="354329" y="0"/>
                  </a:moveTo>
                  <a:lnTo>
                    <a:pt x="70865" y="0"/>
                  </a:lnTo>
                  <a:lnTo>
                    <a:pt x="43291" y="5568"/>
                  </a:lnTo>
                  <a:lnTo>
                    <a:pt x="20764" y="20754"/>
                  </a:lnTo>
                  <a:lnTo>
                    <a:pt x="5572" y="43280"/>
                  </a:lnTo>
                  <a:lnTo>
                    <a:pt x="0" y="70866"/>
                  </a:lnTo>
                  <a:lnTo>
                    <a:pt x="0" y="375666"/>
                  </a:lnTo>
                  <a:lnTo>
                    <a:pt x="5572" y="403251"/>
                  </a:lnTo>
                  <a:lnTo>
                    <a:pt x="20764" y="425777"/>
                  </a:lnTo>
                  <a:lnTo>
                    <a:pt x="43291" y="440963"/>
                  </a:lnTo>
                  <a:lnTo>
                    <a:pt x="70865" y="446532"/>
                  </a:lnTo>
                  <a:lnTo>
                    <a:pt x="354329" y="446532"/>
                  </a:lnTo>
                  <a:lnTo>
                    <a:pt x="381904" y="440963"/>
                  </a:lnTo>
                  <a:lnTo>
                    <a:pt x="404431" y="425777"/>
                  </a:lnTo>
                  <a:lnTo>
                    <a:pt x="419623" y="403251"/>
                  </a:lnTo>
                  <a:lnTo>
                    <a:pt x="425195" y="375666"/>
                  </a:lnTo>
                  <a:lnTo>
                    <a:pt x="425195" y="70866"/>
                  </a:lnTo>
                  <a:lnTo>
                    <a:pt x="419623" y="43280"/>
                  </a:lnTo>
                  <a:lnTo>
                    <a:pt x="404431" y="20754"/>
                  </a:lnTo>
                  <a:lnTo>
                    <a:pt x="381904" y="5568"/>
                  </a:lnTo>
                  <a:lnTo>
                    <a:pt x="354329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636256" y="3001517"/>
            <a:ext cx="4140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solidFill>
                  <a:srgbClr val="404040"/>
                </a:solidFill>
                <a:latin typeface="Arial"/>
                <a:cs typeface="Arial"/>
              </a:rPr>
              <a:t>Bob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748533" y="7759395"/>
            <a:ext cx="313753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1295" marR="5080" indent="-189230" algn="r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404040"/>
                </a:solidFill>
                <a:latin typeface="Tahoma"/>
                <a:cs typeface="Tahoma"/>
              </a:rPr>
              <a:t>Mallory</a:t>
            </a:r>
            <a:r>
              <a:rPr sz="16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sniffs</a:t>
            </a:r>
            <a:r>
              <a:rPr sz="16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404040"/>
                </a:solidFill>
                <a:latin typeface="Tahoma"/>
                <a:cs typeface="Tahoma"/>
              </a:rPr>
              <a:t>network</a:t>
            </a:r>
            <a:r>
              <a:rPr sz="1600" spc="-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20" dirty="0">
                <a:solidFill>
                  <a:srgbClr val="404040"/>
                </a:solidFill>
                <a:latin typeface="Tahoma"/>
                <a:cs typeface="Tahoma"/>
              </a:rPr>
              <a:t>Traffic </a:t>
            </a:r>
            <a:r>
              <a:rPr sz="1600" spc="-48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6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learns</a:t>
            </a:r>
            <a:r>
              <a:rPr sz="16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404040"/>
                </a:solidFill>
                <a:latin typeface="Tahoma"/>
                <a:cs typeface="Tahoma"/>
              </a:rPr>
              <a:t>public</a:t>
            </a:r>
            <a:r>
              <a:rPr sz="1600" spc="-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30" dirty="0">
                <a:solidFill>
                  <a:srgbClr val="404040"/>
                </a:solidFill>
                <a:latin typeface="Tahoma"/>
                <a:cs typeface="Tahoma"/>
              </a:rPr>
              <a:t>key</a:t>
            </a:r>
            <a:r>
              <a:rPr sz="1600" spc="-10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value</a:t>
            </a:r>
            <a:endParaRPr sz="1600">
              <a:latin typeface="Tahoma"/>
              <a:cs typeface="Tahoma"/>
            </a:endParaRPr>
          </a:p>
          <a:p>
            <a:pPr marR="5715" algn="r">
              <a:lnSpc>
                <a:spcPct val="100000"/>
              </a:lnSpc>
            </a:pPr>
            <a:r>
              <a:rPr sz="1600" spc="70" dirty="0">
                <a:solidFill>
                  <a:srgbClr val="404040"/>
                </a:solidFill>
                <a:latin typeface="Tahoma"/>
                <a:cs typeface="Tahoma"/>
              </a:rPr>
              <a:t>an</a:t>
            </a:r>
            <a:r>
              <a:rPr sz="1600" spc="75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600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35" dirty="0">
                <a:solidFill>
                  <a:srgbClr val="404040"/>
                </a:solidFill>
                <a:latin typeface="Tahoma"/>
                <a:cs typeface="Tahoma"/>
              </a:rPr>
              <a:t>ci</a:t>
            </a:r>
            <a:r>
              <a:rPr sz="1600" spc="6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600" spc="70" dirty="0">
                <a:solidFill>
                  <a:srgbClr val="404040"/>
                </a:solidFill>
                <a:latin typeface="Tahoma"/>
                <a:cs typeface="Tahoma"/>
              </a:rPr>
              <a:t>he</a:t>
            </a:r>
            <a:r>
              <a:rPr sz="1600" spc="40" dirty="0">
                <a:solidFill>
                  <a:srgbClr val="404040"/>
                </a:solidFill>
                <a:latin typeface="Tahoma"/>
                <a:cs typeface="Tahoma"/>
              </a:rPr>
              <a:t>rte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x</a:t>
            </a:r>
            <a:r>
              <a:rPr sz="1600" spc="2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169278" y="7944408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304780" y="7176896"/>
            <a:ext cx="33883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404040"/>
                </a:solidFill>
                <a:latin typeface="Tahoma"/>
                <a:cs typeface="Tahoma"/>
              </a:rPr>
              <a:t>Mallory</a:t>
            </a:r>
            <a:r>
              <a:rPr sz="1600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cannot</a:t>
            </a:r>
            <a:r>
              <a:rPr sz="1600" spc="-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404040"/>
                </a:solidFill>
                <a:latin typeface="Tahoma"/>
                <a:cs typeface="Tahoma"/>
              </a:rPr>
              <a:t>use</a:t>
            </a:r>
            <a:r>
              <a:rPr sz="1600" spc="-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Tahoma"/>
                <a:cs typeface="Tahoma"/>
              </a:rPr>
              <a:t>Bob’s</a:t>
            </a:r>
            <a:r>
              <a:rPr sz="16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404040"/>
                </a:solidFill>
                <a:latin typeface="Tahoma"/>
                <a:cs typeface="Tahoma"/>
              </a:rPr>
              <a:t>public</a:t>
            </a:r>
            <a:r>
              <a:rPr sz="1600" spc="-1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30" dirty="0">
                <a:solidFill>
                  <a:srgbClr val="404040"/>
                </a:solidFill>
                <a:latin typeface="Tahoma"/>
                <a:cs typeface="Tahoma"/>
              </a:rPr>
              <a:t>key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600" spc="-1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reverse</a:t>
            </a:r>
            <a:r>
              <a:rPr sz="16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encryption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736835" y="7219188"/>
            <a:ext cx="452755" cy="445134"/>
          </a:xfrm>
          <a:custGeom>
            <a:avLst/>
            <a:gdLst/>
            <a:ahLst/>
            <a:cxnLst/>
            <a:rect l="l" t="t" r="r" b="b"/>
            <a:pathLst>
              <a:path w="452754" h="445134">
                <a:moveTo>
                  <a:pt x="378460" y="0"/>
                </a:moveTo>
                <a:lnTo>
                  <a:pt x="74168" y="0"/>
                </a:lnTo>
                <a:lnTo>
                  <a:pt x="45273" y="5820"/>
                </a:lnTo>
                <a:lnTo>
                  <a:pt x="21701" y="21701"/>
                </a:lnTo>
                <a:lnTo>
                  <a:pt x="5820" y="45273"/>
                </a:lnTo>
                <a:lnTo>
                  <a:pt x="0" y="74167"/>
                </a:lnTo>
                <a:lnTo>
                  <a:pt x="0" y="370839"/>
                </a:lnTo>
                <a:lnTo>
                  <a:pt x="5820" y="399734"/>
                </a:lnTo>
                <a:lnTo>
                  <a:pt x="21701" y="423306"/>
                </a:lnTo>
                <a:lnTo>
                  <a:pt x="45273" y="439187"/>
                </a:lnTo>
                <a:lnTo>
                  <a:pt x="74168" y="445007"/>
                </a:lnTo>
                <a:lnTo>
                  <a:pt x="378460" y="445007"/>
                </a:lnTo>
                <a:lnTo>
                  <a:pt x="407354" y="439187"/>
                </a:lnTo>
                <a:lnTo>
                  <a:pt x="430926" y="423306"/>
                </a:lnTo>
                <a:lnTo>
                  <a:pt x="446807" y="399734"/>
                </a:lnTo>
                <a:lnTo>
                  <a:pt x="452628" y="370839"/>
                </a:lnTo>
                <a:lnTo>
                  <a:pt x="452628" y="74167"/>
                </a:lnTo>
                <a:lnTo>
                  <a:pt x="446807" y="45273"/>
                </a:lnTo>
                <a:lnTo>
                  <a:pt x="430926" y="21701"/>
                </a:lnTo>
                <a:lnTo>
                  <a:pt x="407354" y="5820"/>
                </a:lnTo>
                <a:lnTo>
                  <a:pt x="37846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9893554" y="7297673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669273" y="7221677"/>
            <a:ext cx="7950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60" dirty="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sz="1600" b="1" spc="70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600" b="1" spc="35" dirty="0">
                <a:solidFill>
                  <a:srgbClr val="404040"/>
                </a:solidFill>
                <a:latin typeface="Arial"/>
                <a:cs typeface="Arial"/>
              </a:rPr>
              <a:t>l</a:t>
            </a:r>
            <a:r>
              <a:rPr sz="1600" b="1" spc="45" dirty="0">
                <a:solidFill>
                  <a:srgbClr val="404040"/>
                </a:solidFill>
                <a:latin typeface="Arial"/>
                <a:cs typeface="Arial"/>
              </a:rPr>
              <a:t>l</a:t>
            </a:r>
            <a:r>
              <a:rPr sz="1600" b="1" spc="5" dirty="0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sz="1600" b="1" spc="9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600" b="1" spc="15" dirty="0">
                <a:solidFill>
                  <a:srgbClr val="404040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487167" y="4885944"/>
            <a:ext cx="6990715" cy="3554095"/>
            <a:chOff x="2487167" y="4885944"/>
            <a:chExt cx="6990715" cy="3554095"/>
          </a:xfrm>
        </p:grpSpPr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4796" y="7615427"/>
              <a:ext cx="822959" cy="82448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487167" y="4885944"/>
              <a:ext cx="426720" cy="445134"/>
            </a:xfrm>
            <a:custGeom>
              <a:avLst/>
              <a:gdLst/>
              <a:ahLst/>
              <a:cxnLst/>
              <a:rect l="l" t="t" r="r" b="b"/>
              <a:pathLst>
                <a:path w="426719" h="445135">
                  <a:moveTo>
                    <a:pt x="355600" y="0"/>
                  </a:moveTo>
                  <a:lnTo>
                    <a:pt x="71119" y="0"/>
                  </a:lnTo>
                  <a:lnTo>
                    <a:pt x="43451" y="5593"/>
                  </a:lnTo>
                  <a:lnTo>
                    <a:pt x="20843" y="20843"/>
                  </a:lnTo>
                  <a:lnTo>
                    <a:pt x="5593" y="43451"/>
                  </a:lnTo>
                  <a:lnTo>
                    <a:pt x="0" y="71119"/>
                  </a:lnTo>
                  <a:lnTo>
                    <a:pt x="0" y="373888"/>
                  </a:lnTo>
                  <a:lnTo>
                    <a:pt x="5593" y="401556"/>
                  </a:lnTo>
                  <a:lnTo>
                    <a:pt x="20843" y="424164"/>
                  </a:lnTo>
                  <a:lnTo>
                    <a:pt x="43451" y="439414"/>
                  </a:lnTo>
                  <a:lnTo>
                    <a:pt x="71119" y="445007"/>
                  </a:lnTo>
                  <a:lnTo>
                    <a:pt x="355600" y="445007"/>
                  </a:lnTo>
                  <a:lnTo>
                    <a:pt x="383268" y="439414"/>
                  </a:lnTo>
                  <a:lnTo>
                    <a:pt x="405876" y="424164"/>
                  </a:lnTo>
                  <a:lnTo>
                    <a:pt x="421126" y="401556"/>
                  </a:lnTo>
                  <a:lnTo>
                    <a:pt x="426719" y="373888"/>
                  </a:lnTo>
                  <a:lnTo>
                    <a:pt x="426719" y="71119"/>
                  </a:lnTo>
                  <a:lnTo>
                    <a:pt x="421126" y="43451"/>
                  </a:lnTo>
                  <a:lnTo>
                    <a:pt x="405876" y="20843"/>
                  </a:lnTo>
                  <a:lnTo>
                    <a:pt x="383268" y="5593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3094482" y="4829048"/>
            <a:ext cx="23825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404040"/>
                </a:solidFill>
                <a:latin typeface="Tahoma"/>
                <a:cs typeface="Tahoma"/>
              </a:rPr>
              <a:t>Alice</a:t>
            </a:r>
            <a:r>
              <a:rPr sz="1600" spc="-11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encrypts</a:t>
            </a:r>
            <a:r>
              <a:rPr sz="1600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-11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Tahoma"/>
                <a:cs typeface="Tahoma"/>
              </a:rPr>
              <a:t>message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spc="50" dirty="0">
                <a:solidFill>
                  <a:srgbClr val="404040"/>
                </a:solidFill>
                <a:latin typeface="Tahoma"/>
                <a:cs typeface="Tahoma"/>
              </a:rPr>
              <a:t>using</a:t>
            </a:r>
            <a:r>
              <a:rPr sz="16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Tahoma"/>
                <a:cs typeface="Tahoma"/>
              </a:rPr>
              <a:t>Bob’s</a:t>
            </a:r>
            <a:r>
              <a:rPr sz="1600" spc="-10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404040"/>
                </a:solidFill>
                <a:latin typeface="Tahoma"/>
                <a:cs typeface="Tahoma"/>
              </a:rPr>
              <a:t>public</a:t>
            </a:r>
            <a:r>
              <a:rPr sz="1600" spc="-1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30" dirty="0">
                <a:solidFill>
                  <a:srgbClr val="404040"/>
                </a:solidFill>
                <a:latin typeface="Tahoma"/>
                <a:cs typeface="Tahoma"/>
              </a:rPr>
              <a:t>key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629280" y="4964684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415908" y="4738497"/>
            <a:ext cx="16586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404040"/>
                </a:solidFill>
                <a:latin typeface="Tahoma"/>
                <a:cs typeface="Tahoma"/>
              </a:rPr>
              <a:t>Alice </a:t>
            </a:r>
            <a:r>
              <a:rPr sz="1600" spc="65" dirty="0">
                <a:solidFill>
                  <a:srgbClr val="404040"/>
                </a:solidFill>
                <a:latin typeface="Tahoma"/>
                <a:cs typeface="Tahoma"/>
              </a:rPr>
              <a:t>sends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the </a:t>
            </a:r>
            <a:r>
              <a:rPr sz="1600" spc="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35" dirty="0">
                <a:solidFill>
                  <a:srgbClr val="404040"/>
                </a:solidFill>
                <a:latin typeface="Tahoma"/>
                <a:cs typeface="Tahoma"/>
              </a:rPr>
              <a:t>ci</a:t>
            </a:r>
            <a:r>
              <a:rPr sz="1600" spc="6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600" spc="70" dirty="0">
                <a:solidFill>
                  <a:srgbClr val="404040"/>
                </a:solidFill>
                <a:latin typeface="Tahoma"/>
                <a:cs typeface="Tahoma"/>
              </a:rPr>
              <a:t>he</a:t>
            </a:r>
            <a:r>
              <a:rPr sz="1600" spc="40" dirty="0">
                <a:solidFill>
                  <a:srgbClr val="404040"/>
                </a:solidFill>
                <a:latin typeface="Tahoma"/>
                <a:cs typeface="Tahoma"/>
              </a:rPr>
              <a:t>rte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x</a:t>
            </a:r>
            <a:r>
              <a:rPr sz="1600" spc="2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600" spc="-10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600" spc="7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600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404040"/>
                </a:solidFill>
                <a:latin typeface="Tahoma"/>
                <a:cs typeface="Tahoma"/>
              </a:rPr>
              <a:t>Bob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808976" y="4796028"/>
            <a:ext cx="425450" cy="445134"/>
          </a:xfrm>
          <a:custGeom>
            <a:avLst/>
            <a:gdLst/>
            <a:ahLst/>
            <a:cxnLst/>
            <a:rect l="l" t="t" r="r" b="b"/>
            <a:pathLst>
              <a:path w="425450" h="445135">
                <a:moveTo>
                  <a:pt x="354329" y="0"/>
                </a:moveTo>
                <a:lnTo>
                  <a:pt x="70866" y="0"/>
                </a:lnTo>
                <a:lnTo>
                  <a:pt x="43291" y="5572"/>
                </a:lnTo>
                <a:lnTo>
                  <a:pt x="20764" y="20764"/>
                </a:lnTo>
                <a:lnTo>
                  <a:pt x="5572" y="43291"/>
                </a:lnTo>
                <a:lnTo>
                  <a:pt x="0" y="70866"/>
                </a:lnTo>
                <a:lnTo>
                  <a:pt x="0" y="374142"/>
                </a:lnTo>
                <a:lnTo>
                  <a:pt x="5572" y="401716"/>
                </a:lnTo>
                <a:lnTo>
                  <a:pt x="20764" y="424243"/>
                </a:lnTo>
                <a:lnTo>
                  <a:pt x="43291" y="439435"/>
                </a:lnTo>
                <a:lnTo>
                  <a:pt x="70866" y="445008"/>
                </a:lnTo>
                <a:lnTo>
                  <a:pt x="354329" y="445008"/>
                </a:lnTo>
                <a:lnTo>
                  <a:pt x="381904" y="439435"/>
                </a:lnTo>
                <a:lnTo>
                  <a:pt x="404431" y="424243"/>
                </a:lnTo>
                <a:lnTo>
                  <a:pt x="419623" y="401716"/>
                </a:lnTo>
                <a:lnTo>
                  <a:pt x="425196" y="374142"/>
                </a:lnTo>
                <a:lnTo>
                  <a:pt x="425196" y="70866"/>
                </a:lnTo>
                <a:lnTo>
                  <a:pt x="419623" y="43291"/>
                </a:lnTo>
                <a:lnTo>
                  <a:pt x="404431" y="20764"/>
                </a:lnTo>
                <a:lnTo>
                  <a:pt x="381904" y="5572"/>
                </a:lnTo>
                <a:lnTo>
                  <a:pt x="354329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7950834" y="4874133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210925" y="4739767"/>
            <a:ext cx="26479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90" dirty="0">
                <a:solidFill>
                  <a:srgbClr val="404040"/>
                </a:solidFill>
                <a:latin typeface="Tahoma"/>
                <a:cs typeface="Tahoma"/>
              </a:rPr>
              <a:t>Bob</a:t>
            </a:r>
            <a:r>
              <a:rPr sz="1600" spc="-1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decrypts</a:t>
            </a:r>
            <a:r>
              <a:rPr sz="1600" spc="-10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Tahoma"/>
                <a:cs typeface="Tahoma"/>
              </a:rPr>
              <a:t>ciphertext </a:t>
            </a:r>
            <a:r>
              <a:rPr sz="1600" spc="-48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Tahoma"/>
                <a:cs typeface="Tahoma"/>
              </a:rPr>
              <a:t>using</a:t>
            </a:r>
            <a:r>
              <a:rPr sz="1600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his</a:t>
            </a:r>
            <a:r>
              <a:rPr sz="1600" spc="-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private</a:t>
            </a:r>
            <a:r>
              <a:rPr sz="1600" spc="-10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30" dirty="0">
                <a:solidFill>
                  <a:srgbClr val="404040"/>
                </a:solidFill>
                <a:latin typeface="Tahoma"/>
                <a:cs typeface="Tahoma"/>
              </a:rPr>
              <a:t>key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0672571" y="4797552"/>
            <a:ext cx="422275" cy="445134"/>
          </a:xfrm>
          <a:custGeom>
            <a:avLst/>
            <a:gdLst/>
            <a:ahLst/>
            <a:cxnLst/>
            <a:rect l="l" t="t" r="r" b="b"/>
            <a:pathLst>
              <a:path w="422275" h="445135">
                <a:moveTo>
                  <a:pt x="351789" y="0"/>
                </a:moveTo>
                <a:lnTo>
                  <a:pt x="70357" y="0"/>
                </a:lnTo>
                <a:lnTo>
                  <a:pt x="42969" y="5528"/>
                </a:lnTo>
                <a:lnTo>
                  <a:pt x="20605" y="20605"/>
                </a:lnTo>
                <a:lnTo>
                  <a:pt x="5528" y="42969"/>
                </a:lnTo>
                <a:lnTo>
                  <a:pt x="0" y="70358"/>
                </a:lnTo>
                <a:lnTo>
                  <a:pt x="0" y="374650"/>
                </a:lnTo>
                <a:lnTo>
                  <a:pt x="5528" y="402038"/>
                </a:lnTo>
                <a:lnTo>
                  <a:pt x="20605" y="424402"/>
                </a:lnTo>
                <a:lnTo>
                  <a:pt x="42969" y="439479"/>
                </a:lnTo>
                <a:lnTo>
                  <a:pt x="70357" y="445008"/>
                </a:lnTo>
                <a:lnTo>
                  <a:pt x="351789" y="445008"/>
                </a:lnTo>
                <a:lnTo>
                  <a:pt x="379178" y="439479"/>
                </a:lnTo>
                <a:lnTo>
                  <a:pt x="401542" y="424402"/>
                </a:lnTo>
                <a:lnTo>
                  <a:pt x="416619" y="402038"/>
                </a:lnTo>
                <a:lnTo>
                  <a:pt x="422148" y="374650"/>
                </a:lnTo>
                <a:lnTo>
                  <a:pt x="422148" y="70358"/>
                </a:lnTo>
                <a:lnTo>
                  <a:pt x="416619" y="42969"/>
                </a:lnTo>
                <a:lnTo>
                  <a:pt x="401542" y="20605"/>
                </a:lnTo>
                <a:lnTo>
                  <a:pt x="379178" y="5528"/>
                </a:lnTo>
                <a:lnTo>
                  <a:pt x="351789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10813160" y="4875657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175118" y="6263132"/>
            <a:ext cx="1339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20" dirty="0">
                <a:solidFill>
                  <a:srgbClr val="404040"/>
                </a:solidFill>
                <a:latin typeface="Arial"/>
                <a:cs typeface="Arial"/>
              </a:rPr>
              <a:t>“rWoeldloIH”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178301" y="3447288"/>
            <a:ext cx="11069955" cy="5064125"/>
            <a:chOff x="3178301" y="3447288"/>
            <a:chExt cx="11069955" cy="5064125"/>
          </a:xfrm>
        </p:grpSpPr>
        <p:sp>
          <p:nvSpPr>
            <p:cNvPr id="58" name="object 58"/>
            <p:cNvSpPr/>
            <p:nvPr/>
          </p:nvSpPr>
          <p:spPr>
            <a:xfrm>
              <a:off x="7620761" y="5505450"/>
              <a:ext cx="551815" cy="672465"/>
            </a:xfrm>
            <a:custGeom>
              <a:avLst/>
              <a:gdLst/>
              <a:ahLst/>
              <a:cxnLst/>
              <a:rect l="l" t="t" r="r" b="b"/>
              <a:pathLst>
                <a:path w="551815" h="672464">
                  <a:moveTo>
                    <a:pt x="459740" y="0"/>
                  </a:moveTo>
                  <a:lnTo>
                    <a:pt x="0" y="0"/>
                  </a:lnTo>
                  <a:lnTo>
                    <a:pt x="0" y="672083"/>
                  </a:lnTo>
                  <a:lnTo>
                    <a:pt x="551688" y="672083"/>
                  </a:lnTo>
                  <a:lnTo>
                    <a:pt x="551688" y="91948"/>
                  </a:lnTo>
                  <a:lnTo>
                    <a:pt x="4597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620761" y="5505450"/>
              <a:ext cx="551815" cy="672465"/>
            </a:xfrm>
            <a:custGeom>
              <a:avLst/>
              <a:gdLst/>
              <a:ahLst/>
              <a:cxnLst/>
              <a:rect l="l" t="t" r="r" b="b"/>
              <a:pathLst>
                <a:path w="551815" h="672464">
                  <a:moveTo>
                    <a:pt x="0" y="0"/>
                  </a:moveTo>
                  <a:lnTo>
                    <a:pt x="459740" y="0"/>
                  </a:lnTo>
                  <a:lnTo>
                    <a:pt x="551688" y="91948"/>
                  </a:lnTo>
                  <a:lnTo>
                    <a:pt x="551688" y="672083"/>
                  </a:lnTo>
                  <a:lnTo>
                    <a:pt x="0" y="67208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669530" y="5680710"/>
              <a:ext cx="437515" cy="372110"/>
            </a:xfrm>
            <a:custGeom>
              <a:avLst/>
              <a:gdLst/>
              <a:ahLst/>
              <a:cxnLst/>
              <a:rect l="l" t="t" r="r" b="b"/>
              <a:pathLst>
                <a:path w="437515" h="372110">
                  <a:moveTo>
                    <a:pt x="0" y="0"/>
                  </a:moveTo>
                  <a:lnTo>
                    <a:pt x="351536" y="0"/>
                  </a:lnTo>
                </a:path>
                <a:path w="437515" h="372110">
                  <a:moveTo>
                    <a:pt x="0" y="92963"/>
                  </a:moveTo>
                  <a:lnTo>
                    <a:pt x="437134" y="92963"/>
                  </a:lnTo>
                </a:path>
                <a:path w="437515" h="372110">
                  <a:moveTo>
                    <a:pt x="0" y="185927"/>
                  </a:moveTo>
                  <a:lnTo>
                    <a:pt x="437134" y="185927"/>
                  </a:lnTo>
                </a:path>
                <a:path w="437515" h="372110">
                  <a:moveTo>
                    <a:pt x="0" y="278891"/>
                  </a:moveTo>
                  <a:lnTo>
                    <a:pt x="437134" y="278891"/>
                  </a:lnTo>
                </a:path>
                <a:path w="437515" h="372110">
                  <a:moveTo>
                    <a:pt x="0" y="371856"/>
                  </a:moveTo>
                  <a:lnTo>
                    <a:pt x="437134" y="371856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36432" y="5474080"/>
              <a:ext cx="168783" cy="16751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74151" y="3526536"/>
              <a:ext cx="751331" cy="75133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3996689" y="5814060"/>
              <a:ext cx="425450" cy="190500"/>
            </a:xfrm>
            <a:custGeom>
              <a:avLst/>
              <a:gdLst/>
              <a:ahLst/>
              <a:cxnLst/>
              <a:rect l="l" t="t" r="r" b="b"/>
              <a:pathLst>
                <a:path w="425450" h="190500">
                  <a:moveTo>
                    <a:pt x="234823" y="0"/>
                  </a:moveTo>
                  <a:lnTo>
                    <a:pt x="234823" y="190500"/>
                  </a:lnTo>
                  <a:lnTo>
                    <a:pt x="387223" y="114300"/>
                  </a:lnTo>
                  <a:lnTo>
                    <a:pt x="253873" y="114300"/>
                  </a:lnTo>
                  <a:lnTo>
                    <a:pt x="253873" y="76200"/>
                  </a:lnTo>
                  <a:lnTo>
                    <a:pt x="387223" y="76200"/>
                  </a:lnTo>
                  <a:lnTo>
                    <a:pt x="234823" y="0"/>
                  </a:lnTo>
                  <a:close/>
                </a:path>
                <a:path w="425450" h="190500">
                  <a:moveTo>
                    <a:pt x="234823" y="76200"/>
                  </a:moveTo>
                  <a:lnTo>
                    <a:pt x="0" y="76200"/>
                  </a:lnTo>
                  <a:lnTo>
                    <a:pt x="0" y="114300"/>
                  </a:lnTo>
                  <a:lnTo>
                    <a:pt x="234823" y="114300"/>
                  </a:lnTo>
                  <a:lnTo>
                    <a:pt x="234823" y="76200"/>
                  </a:lnTo>
                  <a:close/>
                </a:path>
                <a:path w="425450" h="190500">
                  <a:moveTo>
                    <a:pt x="387223" y="76200"/>
                  </a:moveTo>
                  <a:lnTo>
                    <a:pt x="253873" y="76200"/>
                  </a:lnTo>
                  <a:lnTo>
                    <a:pt x="253873" y="114300"/>
                  </a:lnTo>
                  <a:lnTo>
                    <a:pt x="387223" y="114300"/>
                  </a:lnTo>
                  <a:lnTo>
                    <a:pt x="425323" y="95250"/>
                  </a:lnTo>
                  <a:lnTo>
                    <a:pt x="387223" y="7620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78301" y="5907786"/>
              <a:ext cx="425450" cy="0"/>
            </a:xfrm>
            <a:custGeom>
              <a:avLst/>
              <a:gdLst/>
              <a:ahLst/>
              <a:cxnLst/>
              <a:rect l="l" t="t" r="r" b="b"/>
              <a:pathLst>
                <a:path w="425450">
                  <a:moveTo>
                    <a:pt x="0" y="0"/>
                  </a:moveTo>
                  <a:lnTo>
                    <a:pt x="425323" y="0"/>
                  </a:lnTo>
                </a:path>
              </a:pathLst>
            </a:custGeom>
            <a:ln w="3810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02735" y="5678423"/>
              <a:ext cx="466343" cy="466344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2247625" y="5832348"/>
              <a:ext cx="425450" cy="190500"/>
            </a:xfrm>
            <a:custGeom>
              <a:avLst/>
              <a:gdLst/>
              <a:ahLst/>
              <a:cxnLst/>
              <a:rect l="l" t="t" r="r" b="b"/>
              <a:pathLst>
                <a:path w="425450" h="190500">
                  <a:moveTo>
                    <a:pt x="234823" y="0"/>
                  </a:moveTo>
                  <a:lnTo>
                    <a:pt x="234823" y="190500"/>
                  </a:lnTo>
                  <a:lnTo>
                    <a:pt x="387223" y="114300"/>
                  </a:lnTo>
                  <a:lnTo>
                    <a:pt x="253873" y="114300"/>
                  </a:lnTo>
                  <a:lnTo>
                    <a:pt x="253873" y="76200"/>
                  </a:lnTo>
                  <a:lnTo>
                    <a:pt x="387223" y="76200"/>
                  </a:lnTo>
                  <a:lnTo>
                    <a:pt x="234823" y="0"/>
                  </a:lnTo>
                  <a:close/>
                </a:path>
                <a:path w="425450" h="190500">
                  <a:moveTo>
                    <a:pt x="234823" y="76200"/>
                  </a:moveTo>
                  <a:lnTo>
                    <a:pt x="0" y="76200"/>
                  </a:lnTo>
                  <a:lnTo>
                    <a:pt x="0" y="114300"/>
                  </a:lnTo>
                  <a:lnTo>
                    <a:pt x="234823" y="114300"/>
                  </a:lnTo>
                  <a:lnTo>
                    <a:pt x="234823" y="76200"/>
                  </a:lnTo>
                  <a:close/>
                </a:path>
                <a:path w="425450" h="190500">
                  <a:moveTo>
                    <a:pt x="387223" y="76200"/>
                  </a:moveTo>
                  <a:lnTo>
                    <a:pt x="253873" y="76200"/>
                  </a:lnTo>
                  <a:lnTo>
                    <a:pt x="253873" y="114300"/>
                  </a:lnTo>
                  <a:lnTo>
                    <a:pt x="387223" y="114300"/>
                  </a:lnTo>
                  <a:lnTo>
                    <a:pt x="425323" y="95250"/>
                  </a:lnTo>
                  <a:lnTo>
                    <a:pt x="387223" y="7620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1429237" y="5926073"/>
              <a:ext cx="425450" cy="0"/>
            </a:xfrm>
            <a:custGeom>
              <a:avLst/>
              <a:gdLst/>
              <a:ahLst/>
              <a:cxnLst/>
              <a:rect l="l" t="t" r="r" b="b"/>
              <a:pathLst>
                <a:path w="425450">
                  <a:moveTo>
                    <a:pt x="0" y="0"/>
                  </a:moveTo>
                  <a:lnTo>
                    <a:pt x="425322" y="0"/>
                  </a:lnTo>
                </a:path>
              </a:pathLst>
            </a:custGeom>
            <a:ln w="3810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52147" y="5696711"/>
              <a:ext cx="467868" cy="466344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9737597" y="7824978"/>
              <a:ext cx="551815" cy="673735"/>
            </a:xfrm>
            <a:custGeom>
              <a:avLst/>
              <a:gdLst/>
              <a:ahLst/>
              <a:cxnLst/>
              <a:rect l="l" t="t" r="r" b="b"/>
              <a:pathLst>
                <a:path w="551815" h="673734">
                  <a:moveTo>
                    <a:pt x="459740" y="0"/>
                  </a:moveTo>
                  <a:lnTo>
                    <a:pt x="0" y="0"/>
                  </a:lnTo>
                  <a:lnTo>
                    <a:pt x="0" y="673608"/>
                  </a:lnTo>
                  <a:lnTo>
                    <a:pt x="551687" y="673608"/>
                  </a:lnTo>
                  <a:lnTo>
                    <a:pt x="551687" y="91948"/>
                  </a:lnTo>
                  <a:lnTo>
                    <a:pt x="4597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737597" y="7824978"/>
              <a:ext cx="551815" cy="673735"/>
            </a:xfrm>
            <a:custGeom>
              <a:avLst/>
              <a:gdLst/>
              <a:ahLst/>
              <a:cxnLst/>
              <a:rect l="l" t="t" r="r" b="b"/>
              <a:pathLst>
                <a:path w="551815" h="673734">
                  <a:moveTo>
                    <a:pt x="0" y="0"/>
                  </a:moveTo>
                  <a:lnTo>
                    <a:pt x="459740" y="0"/>
                  </a:lnTo>
                  <a:lnTo>
                    <a:pt x="551687" y="91948"/>
                  </a:lnTo>
                  <a:lnTo>
                    <a:pt x="551687" y="673608"/>
                  </a:lnTo>
                  <a:lnTo>
                    <a:pt x="0" y="67360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786366" y="8000238"/>
              <a:ext cx="437515" cy="372110"/>
            </a:xfrm>
            <a:custGeom>
              <a:avLst/>
              <a:gdLst/>
              <a:ahLst/>
              <a:cxnLst/>
              <a:rect l="l" t="t" r="r" b="b"/>
              <a:pathLst>
                <a:path w="437515" h="372109">
                  <a:moveTo>
                    <a:pt x="0" y="0"/>
                  </a:moveTo>
                  <a:lnTo>
                    <a:pt x="351535" y="0"/>
                  </a:lnTo>
                </a:path>
                <a:path w="437515" h="372109">
                  <a:moveTo>
                    <a:pt x="0" y="92963"/>
                  </a:moveTo>
                  <a:lnTo>
                    <a:pt x="437133" y="92963"/>
                  </a:lnTo>
                </a:path>
                <a:path w="437515" h="372109">
                  <a:moveTo>
                    <a:pt x="0" y="185927"/>
                  </a:moveTo>
                  <a:lnTo>
                    <a:pt x="437133" y="185927"/>
                  </a:lnTo>
                </a:path>
                <a:path w="437515" h="372109">
                  <a:moveTo>
                    <a:pt x="0" y="278891"/>
                  </a:moveTo>
                  <a:lnTo>
                    <a:pt x="437133" y="278891"/>
                  </a:lnTo>
                </a:path>
                <a:path w="437515" h="372109">
                  <a:moveTo>
                    <a:pt x="0" y="371855"/>
                  </a:moveTo>
                  <a:lnTo>
                    <a:pt x="437133" y="371855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53776" y="7794244"/>
              <a:ext cx="168782" cy="167589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1336273" y="8100059"/>
              <a:ext cx="425450" cy="190500"/>
            </a:xfrm>
            <a:custGeom>
              <a:avLst/>
              <a:gdLst/>
              <a:ahLst/>
              <a:cxnLst/>
              <a:rect l="l" t="t" r="r" b="b"/>
              <a:pathLst>
                <a:path w="425450" h="190500">
                  <a:moveTo>
                    <a:pt x="234823" y="0"/>
                  </a:moveTo>
                  <a:lnTo>
                    <a:pt x="234823" y="190500"/>
                  </a:lnTo>
                  <a:lnTo>
                    <a:pt x="387223" y="114300"/>
                  </a:lnTo>
                  <a:lnTo>
                    <a:pt x="253873" y="114300"/>
                  </a:lnTo>
                  <a:lnTo>
                    <a:pt x="253873" y="76200"/>
                  </a:lnTo>
                  <a:lnTo>
                    <a:pt x="387223" y="76200"/>
                  </a:lnTo>
                  <a:lnTo>
                    <a:pt x="234823" y="0"/>
                  </a:lnTo>
                  <a:close/>
                </a:path>
                <a:path w="425450" h="190500">
                  <a:moveTo>
                    <a:pt x="234823" y="76200"/>
                  </a:moveTo>
                  <a:lnTo>
                    <a:pt x="0" y="76200"/>
                  </a:lnTo>
                  <a:lnTo>
                    <a:pt x="0" y="114300"/>
                  </a:lnTo>
                  <a:lnTo>
                    <a:pt x="234823" y="114300"/>
                  </a:lnTo>
                  <a:lnTo>
                    <a:pt x="234823" y="76200"/>
                  </a:lnTo>
                  <a:close/>
                </a:path>
                <a:path w="425450" h="190500">
                  <a:moveTo>
                    <a:pt x="387223" y="76200"/>
                  </a:moveTo>
                  <a:lnTo>
                    <a:pt x="253873" y="76200"/>
                  </a:lnTo>
                  <a:lnTo>
                    <a:pt x="253873" y="114300"/>
                  </a:lnTo>
                  <a:lnTo>
                    <a:pt x="387223" y="114300"/>
                  </a:lnTo>
                  <a:lnTo>
                    <a:pt x="425323" y="95250"/>
                  </a:lnTo>
                  <a:lnTo>
                    <a:pt x="387223" y="7620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517885" y="8192261"/>
              <a:ext cx="425450" cy="0"/>
            </a:xfrm>
            <a:custGeom>
              <a:avLst/>
              <a:gdLst/>
              <a:ahLst/>
              <a:cxnLst/>
              <a:rect l="l" t="t" r="r" b="b"/>
              <a:pathLst>
                <a:path w="425450">
                  <a:moveTo>
                    <a:pt x="0" y="0"/>
                  </a:moveTo>
                  <a:lnTo>
                    <a:pt x="425323" y="0"/>
                  </a:lnTo>
                </a:path>
              </a:pathLst>
            </a:custGeom>
            <a:ln w="3810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42320" y="7962900"/>
              <a:ext cx="466344" cy="467868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2864845" y="5583173"/>
              <a:ext cx="551815" cy="672465"/>
            </a:xfrm>
            <a:custGeom>
              <a:avLst/>
              <a:gdLst/>
              <a:ahLst/>
              <a:cxnLst/>
              <a:rect l="l" t="t" r="r" b="b"/>
              <a:pathLst>
                <a:path w="551815" h="672464">
                  <a:moveTo>
                    <a:pt x="459740" y="0"/>
                  </a:moveTo>
                  <a:lnTo>
                    <a:pt x="0" y="0"/>
                  </a:lnTo>
                  <a:lnTo>
                    <a:pt x="0" y="672083"/>
                  </a:lnTo>
                  <a:lnTo>
                    <a:pt x="551688" y="672083"/>
                  </a:lnTo>
                  <a:lnTo>
                    <a:pt x="551688" y="91948"/>
                  </a:lnTo>
                  <a:lnTo>
                    <a:pt x="4597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2864845" y="5583173"/>
              <a:ext cx="551815" cy="672465"/>
            </a:xfrm>
            <a:custGeom>
              <a:avLst/>
              <a:gdLst/>
              <a:ahLst/>
              <a:cxnLst/>
              <a:rect l="l" t="t" r="r" b="b"/>
              <a:pathLst>
                <a:path w="551815" h="672464">
                  <a:moveTo>
                    <a:pt x="0" y="0"/>
                  </a:moveTo>
                  <a:lnTo>
                    <a:pt x="459740" y="0"/>
                  </a:lnTo>
                  <a:lnTo>
                    <a:pt x="551688" y="91948"/>
                  </a:lnTo>
                  <a:lnTo>
                    <a:pt x="551688" y="672083"/>
                  </a:lnTo>
                  <a:lnTo>
                    <a:pt x="0" y="67208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2913613" y="5756910"/>
              <a:ext cx="437515" cy="372110"/>
            </a:xfrm>
            <a:custGeom>
              <a:avLst/>
              <a:gdLst/>
              <a:ahLst/>
              <a:cxnLst/>
              <a:rect l="l" t="t" r="r" b="b"/>
              <a:pathLst>
                <a:path w="437515" h="372110">
                  <a:moveTo>
                    <a:pt x="0" y="0"/>
                  </a:moveTo>
                  <a:lnTo>
                    <a:pt x="351535" y="0"/>
                  </a:lnTo>
                </a:path>
                <a:path w="437515" h="372110">
                  <a:moveTo>
                    <a:pt x="0" y="92963"/>
                  </a:moveTo>
                  <a:lnTo>
                    <a:pt x="437133" y="92963"/>
                  </a:lnTo>
                </a:path>
                <a:path w="437515" h="372110">
                  <a:moveTo>
                    <a:pt x="0" y="185927"/>
                  </a:moveTo>
                  <a:lnTo>
                    <a:pt x="437133" y="185927"/>
                  </a:lnTo>
                </a:path>
                <a:path w="437515" h="372110">
                  <a:moveTo>
                    <a:pt x="0" y="278891"/>
                  </a:moveTo>
                  <a:lnTo>
                    <a:pt x="437133" y="278891"/>
                  </a:lnTo>
                </a:path>
                <a:path w="437515" h="372110">
                  <a:moveTo>
                    <a:pt x="0" y="371856"/>
                  </a:moveTo>
                  <a:lnTo>
                    <a:pt x="437133" y="371856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81533" y="5551297"/>
              <a:ext cx="168782" cy="167639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4545329" y="5561838"/>
              <a:ext cx="551815" cy="672465"/>
            </a:xfrm>
            <a:custGeom>
              <a:avLst/>
              <a:gdLst/>
              <a:ahLst/>
              <a:cxnLst/>
              <a:rect l="l" t="t" r="r" b="b"/>
              <a:pathLst>
                <a:path w="551814" h="672464">
                  <a:moveTo>
                    <a:pt x="459740" y="0"/>
                  </a:moveTo>
                  <a:lnTo>
                    <a:pt x="0" y="0"/>
                  </a:lnTo>
                  <a:lnTo>
                    <a:pt x="0" y="672084"/>
                  </a:lnTo>
                  <a:lnTo>
                    <a:pt x="551688" y="672084"/>
                  </a:lnTo>
                  <a:lnTo>
                    <a:pt x="551688" y="91948"/>
                  </a:lnTo>
                  <a:lnTo>
                    <a:pt x="4597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545329" y="5561838"/>
              <a:ext cx="551815" cy="672465"/>
            </a:xfrm>
            <a:custGeom>
              <a:avLst/>
              <a:gdLst/>
              <a:ahLst/>
              <a:cxnLst/>
              <a:rect l="l" t="t" r="r" b="b"/>
              <a:pathLst>
                <a:path w="551814" h="672464">
                  <a:moveTo>
                    <a:pt x="0" y="0"/>
                  </a:moveTo>
                  <a:lnTo>
                    <a:pt x="459740" y="0"/>
                  </a:lnTo>
                  <a:lnTo>
                    <a:pt x="551688" y="91948"/>
                  </a:lnTo>
                  <a:lnTo>
                    <a:pt x="551688" y="672084"/>
                  </a:lnTo>
                  <a:lnTo>
                    <a:pt x="0" y="67208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594097" y="5737098"/>
              <a:ext cx="437515" cy="372110"/>
            </a:xfrm>
            <a:custGeom>
              <a:avLst/>
              <a:gdLst/>
              <a:ahLst/>
              <a:cxnLst/>
              <a:rect l="l" t="t" r="r" b="b"/>
              <a:pathLst>
                <a:path w="437514" h="372110">
                  <a:moveTo>
                    <a:pt x="0" y="0"/>
                  </a:moveTo>
                  <a:lnTo>
                    <a:pt x="351536" y="0"/>
                  </a:lnTo>
                </a:path>
                <a:path w="437514" h="372110">
                  <a:moveTo>
                    <a:pt x="0" y="92963"/>
                  </a:moveTo>
                  <a:lnTo>
                    <a:pt x="437134" y="92963"/>
                  </a:lnTo>
                </a:path>
                <a:path w="437514" h="372110">
                  <a:moveTo>
                    <a:pt x="0" y="185927"/>
                  </a:moveTo>
                  <a:lnTo>
                    <a:pt x="437134" y="185927"/>
                  </a:lnTo>
                </a:path>
                <a:path w="437514" h="372110">
                  <a:moveTo>
                    <a:pt x="0" y="278891"/>
                  </a:moveTo>
                  <a:lnTo>
                    <a:pt x="437134" y="278891"/>
                  </a:lnTo>
                </a:path>
                <a:path w="437514" h="372110">
                  <a:moveTo>
                    <a:pt x="0" y="371856"/>
                  </a:moveTo>
                  <a:lnTo>
                    <a:pt x="437134" y="371856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61635" y="5530214"/>
              <a:ext cx="168783" cy="16763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07339" y="3447288"/>
              <a:ext cx="824484" cy="82448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81532" y="3863340"/>
              <a:ext cx="466344" cy="467867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55039" y="3918204"/>
              <a:ext cx="467867" cy="466344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6957187" y="3859656"/>
              <a:ext cx="1715770" cy="3381375"/>
            </a:xfrm>
            <a:custGeom>
              <a:avLst/>
              <a:gdLst/>
              <a:ahLst/>
              <a:cxnLst/>
              <a:rect l="l" t="t" r="r" b="b"/>
              <a:pathLst>
                <a:path w="1715770" h="3381375">
                  <a:moveTo>
                    <a:pt x="33147" y="3267202"/>
                  </a:moveTo>
                  <a:lnTo>
                    <a:pt x="29578" y="3266935"/>
                  </a:lnTo>
                  <a:lnTo>
                    <a:pt x="29591" y="3266694"/>
                  </a:lnTo>
                  <a:lnTo>
                    <a:pt x="25996" y="3266668"/>
                  </a:lnTo>
                  <a:lnTo>
                    <a:pt x="4572" y="3265043"/>
                  </a:lnTo>
                  <a:lnTo>
                    <a:pt x="4457" y="3266478"/>
                  </a:lnTo>
                  <a:lnTo>
                    <a:pt x="1016" y="3266440"/>
                  </a:lnTo>
                  <a:lnTo>
                    <a:pt x="0" y="3380740"/>
                  </a:lnTo>
                  <a:lnTo>
                    <a:pt x="28575" y="3380994"/>
                  </a:lnTo>
                  <a:lnTo>
                    <a:pt x="28575" y="3380486"/>
                  </a:lnTo>
                  <a:lnTo>
                    <a:pt x="28575" y="3379978"/>
                  </a:lnTo>
                  <a:lnTo>
                    <a:pt x="29349" y="3336798"/>
                  </a:lnTo>
                  <a:lnTo>
                    <a:pt x="31115" y="3294634"/>
                  </a:lnTo>
                  <a:lnTo>
                    <a:pt x="33147" y="3267202"/>
                  </a:lnTo>
                  <a:close/>
                </a:path>
                <a:path w="1715770" h="3381375">
                  <a:moveTo>
                    <a:pt x="41529" y="2867533"/>
                  </a:moveTo>
                  <a:lnTo>
                    <a:pt x="13081" y="2866009"/>
                  </a:lnTo>
                  <a:lnTo>
                    <a:pt x="10795" y="2908300"/>
                  </a:lnTo>
                  <a:lnTo>
                    <a:pt x="8128" y="2980436"/>
                  </a:lnTo>
                  <a:lnTo>
                    <a:pt x="36703" y="2981452"/>
                  </a:lnTo>
                  <a:lnTo>
                    <a:pt x="39370" y="2909316"/>
                  </a:lnTo>
                  <a:lnTo>
                    <a:pt x="41529" y="2867533"/>
                  </a:lnTo>
                  <a:close/>
                </a:path>
                <a:path w="1715770" h="3381375">
                  <a:moveTo>
                    <a:pt x="53213" y="2668016"/>
                  </a:moveTo>
                  <a:lnTo>
                    <a:pt x="24765" y="2666111"/>
                  </a:lnTo>
                  <a:lnTo>
                    <a:pt x="19050" y="2752090"/>
                  </a:lnTo>
                  <a:lnTo>
                    <a:pt x="17526" y="2780411"/>
                  </a:lnTo>
                  <a:lnTo>
                    <a:pt x="46101" y="2781935"/>
                  </a:lnTo>
                  <a:lnTo>
                    <a:pt x="47625" y="2753614"/>
                  </a:lnTo>
                  <a:lnTo>
                    <a:pt x="53213" y="2668016"/>
                  </a:lnTo>
                  <a:close/>
                </a:path>
                <a:path w="1715770" h="3381375">
                  <a:moveTo>
                    <a:pt x="60452" y="3070987"/>
                  </a:moveTo>
                  <a:lnTo>
                    <a:pt x="32385" y="3065272"/>
                  </a:lnTo>
                  <a:lnTo>
                    <a:pt x="32042" y="3066897"/>
                  </a:lnTo>
                  <a:lnTo>
                    <a:pt x="4953" y="3066288"/>
                  </a:lnTo>
                  <a:lnTo>
                    <a:pt x="2286" y="3180588"/>
                  </a:lnTo>
                  <a:lnTo>
                    <a:pt x="30607" y="3181223"/>
                  </a:lnTo>
                  <a:lnTo>
                    <a:pt x="41783" y="3182620"/>
                  </a:lnTo>
                  <a:lnTo>
                    <a:pt x="43688" y="3167761"/>
                  </a:lnTo>
                  <a:lnTo>
                    <a:pt x="50038" y="3126105"/>
                  </a:lnTo>
                  <a:lnTo>
                    <a:pt x="57404" y="3085211"/>
                  </a:lnTo>
                  <a:lnTo>
                    <a:pt x="60452" y="3070987"/>
                  </a:lnTo>
                  <a:close/>
                </a:path>
                <a:path w="1715770" h="3381375">
                  <a:moveTo>
                    <a:pt x="68453" y="2468753"/>
                  </a:moveTo>
                  <a:lnTo>
                    <a:pt x="39878" y="2466467"/>
                  </a:lnTo>
                  <a:lnTo>
                    <a:pt x="30734" y="2580386"/>
                  </a:lnTo>
                  <a:lnTo>
                    <a:pt x="59182" y="2582672"/>
                  </a:lnTo>
                  <a:lnTo>
                    <a:pt x="68453" y="2468753"/>
                  </a:lnTo>
                  <a:close/>
                </a:path>
                <a:path w="1715770" h="3381375">
                  <a:moveTo>
                    <a:pt x="87376" y="2269998"/>
                  </a:moveTo>
                  <a:lnTo>
                    <a:pt x="58928" y="2266950"/>
                  </a:lnTo>
                  <a:lnTo>
                    <a:pt x="56134" y="2292477"/>
                  </a:lnTo>
                  <a:lnTo>
                    <a:pt x="47752" y="2380869"/>
                  </a:lnTo>
                  <a:lnTo>
                    <a:pt x="76200" y="2383536"/>
                  </a:lnTo>
                  <a:lnTo>
                    <a:pt x="84582" y="2295144"/>
                  </a:lnTo>
                  <a:lnTo>
                    <a:pt x="87376" y="2269998"/>
                  </a:lnTo>
                  <a:close/>
                </a:path>
                <a:path w="1715770" h="3381375">
                  <a:moveTo>
                    <a:pt x="110236" y="2071497"/>
                  </a:moveTo>
                  <a:lnTo>
                    <a:pt x="81788" y="2068068"/>
                  </a:lnTo>
                  <a:lnTo>
                    <a:pt x="72517" y="2142998"/>
                  </a:lnTo>
                  <a:lnTo>
                    <a:pt x="68326" y="2181733"/>
                  </a:lnTo>
                  <a:lnTo>
                    <a:pt x="96647" y="2184781"/>
                  </a:lnTo>
                  <a:lnTo>
                    <a:pt x="100965" y="2146173"/>
                  </a:lnTo>
                  <a:lnTo>
                    <a:pt x="110236" y="2071497"/>
                  </a:lnTo>
                  <a:close/>
                </a:path>
                <a:path w="1715770" h="3381375">
                  <a:moveTo>
                    <a:pt x="112268" y="2879979"/>
                  </a:moveTo>
                  <a:lnTo>
                    <a:pt x="69088" y="2919730"/>
                  </a:lnTo>
                  <a:lnTo>
                    <a:pt x="57912" y="2958465"/>
                  </a:lnTo>
                  <a:lnTo>
                    <a:pt x="51943" y="2980944"/>
                  </a:lnTo>
                  <a:lnTo>
                    <a:pt x="79629" y="2988310"/>
                  </a:lnTo>
                  <a:lnTo>
                    <a:pt x="85471" y="2965831"/>
                  </a:lnTo>
                  <a:lnTo>
                    <a:pt x="96520" y="2927604"/>
                  </a:lnTo>
                  <a:lnTo>
                    <a:pt x="108585" y="2890393"/>
                  </a:lnTo>
                  <a:lnTo>
                    <a:pt x="112268" y="2879979"/>
                  </a:lnTo>
                  <a:close/>
                </a:path>
                <a:path w="1715770" h="3381375">
                  <a:moveTo>
                    <a:pt x="136525" y="1873504"/>
                  </a:moveTo>
                  <a:lnTo>
                    <a:pt x="108204" y="1869567"/>
                  </a:lnTo>
                  <a:lnTo>
                    <a:pt x="92583" y="1982724"/>
                  </a:lnTo>
                  <a:lnTo>
                    <a:pt x="120904" y="1986661"/>
                  </a:lnTo>
                  <a:lnTo>
                    <a:pt x="136525" y="1873504"/>
                  </a:lnTo>
                  <a:close/>
                </a:path>
                <a:path w="1715770" h="3381375">
                  <a:moveTo>
                    <a:pt x="167259" y="1676273"/>
                  </a:moveTo>
                  <a:lnTo>
                    <a:pt x="139065" y="1671447"/>
                  </a:lnTo>
                  <a:lnTo>
                    <a:pt x="132334" y="1711071"/>
                  </a:lnTo>
                  <a:lnTo>
                    <a:pt x="121031" y="1784604"/>
                  </a:lnTo>
                  <a:lnTo>
                    <a:pt x="149352" y="1788922"/>
                  </a:lnTo>
                  <a:lnTo>
                    <a:pt x="160528" y="1715389"/>
                  </a:lnTo>
                  <a:lnTo>
                    <a:pt x="167259" y="1676273"/>
                  </a:lnTo>
                  <a:close/>
                </a:path>
                <a:path w="1715770" h="3381375">
                  <a:moveTo>
                    <a:pt x="191262" y="2698877"/>
                  </a:moveTo>
                  <a:lnTo>
                    <a:pt x="153670" y="2708402"/>
                  </a:lnTo>
                  <a:lnTo>
                    <a:pt x="122682" y="2774061"/>
                  </a:lnTo>
                  <a:lnTo>
                    <a:pt x="116078" y="2789682"/>
                  </a:lnTo>
                  <a:lnTo>
                    <a:pt x="142367" y="2800731"/>
                  </a:lnTo>
                  <a:lnTo>
                    <a:pt x="148971" y="2785110"/>
                  </a:lnTo>
                  <a:lnTo>
                    <a:pt x="163830" y="2752344"/>
                  </a:lnTo>
                  <a:lnTo>
                    <a:pt x="179324" y="2720975"/>
                  </a:lnTo>
                  <a:lnTo>
                    <a:pt x="191262" y="2698877"/>
                  </a:lnTo>
                  <a:close/>
                </a:path>
                <a:path w="1715770" h="3381375">
                  <a:moveTo>
                    <a:pt x="202184" y="1479550"/>
                  </a:moveTo>
                  <a:lnTo>
                    <a:pt x="174117" y="1474343"/>
                  </a:lnTo>
                  <a:lnTo>
                    <a:pt x="155702" y="1573403"/>
                  </a:lnTo>
                  <a:lnTo>
                    <a:pt x="153416" y="1586992"/>
                  </a:lnTo>
                  <a:lnTo>
                    <a:pt x="181610" y="1591691"/>
                  </a:lnTo>
                  <a:lnTo>
                    <a:pt x="183896" y="1578229"/>
                  </a:lnTo>
                  <a:lnTo>
                    <a:pt x="202184" y="1479550"/>
                  </a:lnTo>
                  <a:close/>
                </a:path>
                <a:path w="1715770" h="3381375">
                  <a:moveTo>
                    <a:pt x="241681" y="1283970"/>
                  </a:moveTo>
                  <a:lnTo>
                    <a:pt x="213868" y="1277874"/>
                  </a:lnTo>
                  <a:lnTo>
                    <a:pt x="206883" y="1309497"/>
                  </a:lnTo>
                  <a:lnTo>
                    <a:pt x="190500" y="1390015"/>
                  </a:lnTo>
                  <a:lnTo>
                    <a:pt x="218567" y="1395603"/>
                  </a:lnTo>
                  <a:lnTo>
                    <a:pt x="234823" y="1315212"/>
                  </a:lnTo>
                  <a:lnTo>
                    <a:pt x="241681" y="1283970"/>
                  </a:lnTo>
                  <a:close/>
                </a:path>
                <a:path w="1715770" h="3381375">
                  <a:moveTo>
                    <a:pt x="286639" y="1089279"/>
                  </a:moveTo>
                  <a:lnTo>
                    <a:pt x="258826" y="1082675"/>
                  </a:lnTo>
                  <a:lnTo>
                    <a:pt x="234569" y="1183894"/>
                  </a:lnTo>
                  <a:lnTo>
                    <a:pt x="232283" y="1194054"/>
                  </a:lnTo>
                  <a:lnTo>
                    <a:pt x="260223" y="1200277"/>
                  </a:lnTo>
                  <a:lnTo>
                    <a:pt x="262382" y="1189990"/>
                  </a:lnTo>
                  <a:lnTo>
                    <a:pt x="286639" y="1089279"/>
                  </a:lnTo>
                  <a:close/>
                </a:path>
                <a:path w="1715770" h="3381375">
                  <a:moveTo>
                    <a:pt x="306578" y="2542286"/>
                  </a:moveTo>
                  <a:lnTo>
                    <a:pt x="287147" y="2521331"/>
                  </a:lnTo>
                  <a:lnTo>
                    <a:pt x="280289" y="2527681"/>
                  </a:lnTo>
                  <a:lnTo>
                    <a:pt x="260731" y="2548255"/>
                  </a:lnTo>
                  <a:lnTo>
                    <a:pt x="241681" y="2570607"/>
                  </a:lnTo>
                  <a:lnTo>
                    <a:pt x="223012" y="2594864"/>
                  </a:lnTo>
                  <a:lnTo>
                    <a:pt x="211709" y="2610866"/>
                  </a:lnTo>
                  <a:lnTo>
                    <a:pt x="235077" y="2627249"/>
                  </a:lnTo>
                  <a:lnTo>
                    <a:pt x="246380" y="2611247"/>
                  </a:lnTo>
                  <a:lnTo>
                    <a:pt x="264287" y="2588006"/>
                  </a:lnTo>
                  <a:lnTo>
                    <a:pt x="282448" y="2566797"/>
                  </a:lnTo>
                  <a:lnTo>
                    <a:pt x="300990" y="2547493"/>
                  </a:lnTo>
                  <a:lnTo>
                    <a:pt x="306578" y="2542286"/>
                  </a:lnTo>
                  <a:close/>
                </a:path>
                <a:path w="1715770" h="3381375">
                  <a:moveTo>
                    <a:pt x="337820" y="896620"/>
                  </a:moveTo>
                  <a:lnTo>
                    <a:pt x="310261" y="888746"/>
                  </a:lnTo>
                  <a:lnTo>
                    <a:pt x="293751" y="946785"/>
                  </a:lnTo>
                  <a:lnTo>
                    <a:pt x="280162" y="999363"/>
                  </a:lnTo>
                  <a:lnTo>
                    <a:pt x="307721" y="1006475"/>
                  </a:lnTo>
                  <a:lnTo>
                    <a:pt x="321437" y="954024"/>
                  </a:lnTo>
                  <a:lnTo>
                    <a:pt x="337820" y="896620"/>
                  </a:lnTo>
                  <a:close/>
                </a:path>
                <a:path w="1715770" h="3381375">
                  <a:moveTo>
                    <a:pt x="395986" y="705866"/>
                  </a:moveTo>
                  <a:lnTo>
                    <a:pt x="368935" y="696849"/>
                  </a:lnTo>
                  <a:lnTo>
                    <a:pt x="357759" y="730377"/>
                  </a:lnTo>
                  <a:lnTo>
                    <a:pt x="334391" y="806196"/>
                  </a:lnTo>
                  <a:lnTo>
                    <a:pt x="361696" y="814578"/>
                  </a:lnTo>
                  <a:lnTo>
                    <a:pt x="385064" y="738886"/>
                  </a:lnTo>
                  <a:lnTo>
                    <a:pt x="395986" y="705866"/>
                  </a:lnTo>
                  <a:close/>
                </a:path>
                <a:path w="1715770" h="3381375">
                  <a:moveTo>
                    <a:pt x="464058" y="518668"/>
                  </a:moveTo>
                  <a:lnTo>
                    <a:pt x="437515" y="508127"/>
                  </a:lnTo>
                  <a:lnTo>
                    <a:pt x="425831" y="537337"/>
                  </a:lnTo>
                  <a:lnTo>
                    <a:pt x="408559" y="583311"/>
                  </a:lnTo>
                  <a:lnTo>
                    <a:pt x="396875" y="615442"/>
                  </a:lnTo>
                  <a:lnTo>
                    <a:pt x="423799" y="625221"/>
                  </a:lnTo>
                  <a:lnTo>
                    <a:pt x="435483" y="592963"/>
                  </a:lnTo>
                  <a:lnTo>
                    <a:pt x="452628" y="547497"/>
                  </a:lnTo>
                  <a:lnTo>
                    <a:pt x="464058" y="518668"/>
                  </a:lnTo>
                  <a:close/>
                </a:path>
                <a:path w="1715770" h="3381375">
                  <a:moveTo>
                    <a:pt x="476885" y="2444750"/>
                  </a:moveTo>
                  <a:lnTo>
                    <a:pt x="471678" y="2444496"/>
                  </a:lnTo>
                  <a:lnTo>
                    <a:pt x="450469" y="2444115"/>
                  </a:lnTo>
                  <a:lnTo>
                    <a:pt x="439420" y="2444496"/>
                  </a:lnTo>
                  <a:lnTo>
                    <a:pt x="395097" y="2453132"/>
                  </a:lnTo>
                  <a:lnTo>
                    <a:pt x="358902" y="2468499"/>
                  </a:lnTo>
                  <a:lnTo>
                    <a:pt x="372491" y="2493772"/>
                  </a:lnTo>
                  <a:lnTo>
                    <a:pt x="376301" y="2491613"/>
                  </a:lnTo>
                  <a:lnTo>
                    <a:pt x="385699" y="2487168"/>
                  </a:lnTo>
                  <a:lnTo>
                    <a:pt x="423545" y="2475230"/>
                  </a:lnTo>
                  <a:lnTo>
                    <a:pt x="451485" y="2472690"/>
                  </a:lnTo>
                  <a:lnTo>
                    <a:pt x="471170" y="2473071"/>
                  </a:lnTo>
                  <a:lnTo>
                    <a:pt x="475234" y="2473325"/>
                  </a:lnTo>
                  <a:lnTo>
                    <a:pt x="475259" y="2472690"/>
                  </a:lnTo>
                  <a:lnTo>
                    <a:pt x="476885" y="2444750"/>
                  </a:lnTo>
                  <a:close/>
                </a:path>
                <a:path w="1715770" h="3381375">
                  <a:moveTo>
                    <a:pt x="545465" y="337693"/>
                  </a:moveTo>
                  <a:lnTo>
                    <a:pt x="520065" y="324485"/>
                  </a:lnTo>
                  <a:lnTo>
                    <a:pt x="515874" y="332613"/>
                  </a:lnTo>
                  <a:lnTo>
                    <a:pt x="497586" y="370078"/>
                  </a:lnTo>
                  <a:lnTo>
                    <a:pt x="479298" y="409321"/>
                  </a:lnTo>
                  <a:lnTo>
                    <a:pt x="470789" y="428625"/>
                  </a:lnTo>
                  <a:lnTo>
                    <a:pt x="496951" y="440182"/>
                  </a:lnTo>
                  <a:lnTo>
                    <a:pt x="505460" y="420878"/>
                  </a:lnTo>
                  <a:lnTo>
                    <a:pt x="523494" y="382143"/>
                  </a:lnTo>
                  <a:lnTo>
                    <a:pt x="541528" y="345186"/>
                  </a:lnTo>
                  <a:lnTo>
                    <a:pt x="545465" y="337693"/>
                  </a:lnTo>
                  <a:close/>
                </a:path>
                <a:path w="1715770" h="3381375">
                  <a:moveTo>
                    <a:pt x="648462" y="169164"/>
                  </a:moveTo>
                  <a:lnTo>
                    <a:pt x="610489" y="172466"/>
                  </a:lnTo>
                  <a:lnTo>
                    <a:pt x="572135" y="230886"/>
                  </a:lnTo>
                  <a:lnTo>
                    <a:pt x="561594" y="248666"/>
                  </a:lnTo>
                  <a:lnTo>
                    <a:pt x="586232" y="263144"/>
                  </a:lnTo>
                  <a:lnTo>
                    <a:pt x="596773" y="245364"/>
                  </a:lnTo>
                  <a:lnTo>
                    <a:pt x="615315" y="215900"/>
                  </a:lnTo>
                  <a:lnTo>
                    <a:pt x="633984" y="188468"/>
                  </a:lnTo>
                  <a:lnTo>
                    <a:pt x="648462" y="169164"/>
                  </a:lnTo>
                  <a:close/>
                </a:path>
                <a:path w="1715770" h="3381375">
                  <a:moveTo>
                    <a:pt x="675894" y="2487549"/>
                  </a:moveTo>
                  <a:lnTo>
                    <a:pt x="634365" y="2472690"/>
                  </a:lnTo>
                  <a:lnTo>
                    <a:pt x="595122" y="2461768"/>
                  </a:lnTo>
                  <a:lnTo>
                    <a:pt x="563880" y="2455037"/>
                  </a:lnTo>
                  <a:lnTo>
                    <a:pt x="558419" y="2483104"/>
                  </a:lnTo>
                  <a:lnTo>
                    <a:pt x="569595" y="2485263"/>
                  </a:lnTo>
                  <a:lnTo>
                    <a:pt x="588772" y="2489581"/>
                  </a:lnTo>
                  <a:lnTo>
                    <a:pt x="607695" y="2494534"/>
                  </a:lnTo>
                  <a:lnTo>
                    <a:pt x="626237" y="2500122"/>
                  </a:lnTo>
                  <a:lnTo>
                    <a:pt x="644525" y="2506091"/>
                  </a:lnTo>
                  <a:lnTo>
                    <a:pt x="665607" y="2514219"/>
                  </a:lnTo>
                  <a:lnTo>
                    <a:pt x="675894" y="2487549"/>
                  </a:lnTo>
                  <a:close/>
                </a:path>
                <a:path w="1715770" h="3381375">
                  <a:moveTo>
                    <a:pt x="791210" y="43053"/>
                  </a:moveTo>
                  <a:lnTo>
                    <a:pt x="779907" y="16764"/>
                  </a:lnTo>
                  <a:lnTo>
                    <a:pt x="770636" y="20828"/>
                  </a:lnTo>
                  <a:lnTo>
                    <a:pt x="749935" y="32131"/>
                  </a:lnTo>
                  <a:lnTo>
                    <a:pt x="729488" y="45720"/>
                  </a:lnTo>
                  <a:lnTo>
                    <a:pt x="709168" y="61595"/>
                  </a:lnTo>
                  <a:lnTo>
                    <a:pt x="689102" y="79629"/>
                  </a:lnTo>
                  <a:lnTo>
                    <a:pt x="682879" y="85852"/>
                  </a:lnTo>
                  <a:lnTo>
                    <a:pt x="703199" y="105918"/>
                  </a:lnTo>
                  <a:lnTo>
                    <a:pt x="709295" y="99695"/>
                  </a:lnTo>
                  <a:lnTo>
                    <a:pt x="728218" y="82931"/>
                  </a:lnTo>
                  <a:lnTo>
                    <a:pt x="747014" y="68326"/>
                  </a:lnTo>
                  <a:lnTo>
                    <a:pt x="765683" y="56007"/>
                  </a:lnTo>
                  <a:lnTo>
                    <a:pt x="784352" y="45974"/>
                  </a:lnTo>
                  <a:lnTo>
                    <a:pt x="791210" y="43053"/>
                  </a:lnTo>
                  <a:close/>
                </a:path>
                <a:path w="1715770" h="3381375">
                  <a:moveTo>
                    <a:pt x="847852" y="2598547"/>
                  </a:moveTo>
                  <a:lnTo>
                    <a:pt x="815975" y="2568067"/>
                  </a:lnTo>
                  <a:lnTo>
                    <a:pt x="773684" y="2536952"/>
                  </a:lnTo>
                  <a:lnTo>
                    <a:pt x="755015" y="2525522"/>
                  </a:lnTo>
                  <a:lnTo>
                    <a:pt x="740791" y="2550287"/>
                  </a:lnTo>
                  <a:lnTo>
                    <a:pt x="743966" y="2552065"/>
                  </a:lnTo>
                  <a:lnTo>
                    <a:pt x="758571" y="2561209"/>
                  </a:lnTo>
                  <a:lnTo>
                    <a:pt x="798068" y="2590292"/>
                  </a:lnTo>
                  <a:lnTo>
                    <a:pt x="826897" y="2618105"/>
                  </a:lnTo>
                  <a:lnTo>
                    <a:pt x="847852" y="2598547"/>
                  </a:lnTo>
                  <a:close/>
                </a:path>
                <a:path w="1715770" h="3381375">
                  <a:moveTo>
                    <a:pt x="900938" y="2623820"/>
                  </a:moveTo>
                  <a:lnTo>
                    <a:pt x="819658" y="2651125"/>
                  </a:lnTo>
                  <a:lnTo>
                    <a:pt x="887603" y="2718689"/>
                  </a:lnTo>
                  <a:lnTo>
                    <a:pt x="900938" y="2623820"/>
                  </a:lnTo>
                  <a:close/>
                </a:path>
                <a:path w="1715770" h="3381375">
                  <a:moveTo>
                    <a:pt x="984504" y="5842"/>
                  </a:moveTo>
                  <a:lnTo>
                    <a:pt x="975233" y="4826"/>
                  </a:lnTo>
                  <a:lnTo>
                    <a:pt x="935609" y="2032"/>
                  </a:lnTo>
                  <a:lnTo>
                    <a:pt x="895858" y="381"/>
                  </a:lnTo>
                  <a:lnTo>
                    <a:pt x="869188" y="0"/>
                  </a:lnTo>
                  <a:lnTo>
                    <a:pt x="868807" y="28575"/>
                  </a:lnTo>
                  <a:lnTo>
                    <a:pt x="895477" y="28956"/>
                  </a:lnTo>
                  <a:lnTo>
                    <a:pt x="934466" y="30607"/>
                  </a:lnTo>
                  <a:lnTo>
                    <a:pt x="973328" y="33401"/>
                  </a:lnTo>
                  <a:lnTo>
                    <a:pt x="981710" y="34163"/>
                  </a:lnTo>
                  <a:lnTo>
                    <a:pt x="984504" y="5842"/>
                  </a:lnTo>
                  <a:close/>
                </a:path>
                <a:path w="1715770" h="3381375">
                  <a:moveTo>
                    <a:pt x="1183640" y="37973"/>
                  </a:moveTo>
                  <a:lnTo>
                    <a:pt x="1168273" y="34417"/>
                  </a:lnTo>
                  <a:lnTo>
                    <a:pt x="1130681" y="26543"/>
                  </a:lnTo>
                  <a:lnTo>
                    <a:pt x="1092454" y="19685"/>
                  </a:lnTo>
                  <a:lnTo>
                    <a:pt x="1070356" y="16256"/>
                  </a:lnTo>
                  <a:lnTo>
                    <a:pt x="1066038" y="44450"/>
                  </a:lnTo>
                  <a:lnTo>
                    <a:pt x="1088136" y="47879"/>
                  </a:lnTo>
                  <a:lnTo>
                    <a:pt x="1125601" y="54737"/>
                  </a:lnTo>
                  <a:lnTo>
                    <a:pt x="1162431" y="62357"/>
                  </a:lnTo>
                  <a:lnTo>
                    <a:pt x="1177163" y="65786"/>
                  </a:lnTo>
                  <a:lnTo>
                    <a:pt x="1183640" y="37973"/>
                  </a:lnTo>
                  <a:close/>
                </a:path>
                <a:path w="1715770" h="3381375">
                  <a:moveTo>
                    <a:pt x="1376426" y="97663"/>
                  </a:moveTo>
                  <a:lnTo>
                    <a:pt x="1345692" y="85979"/>
                  </a:lnTo>
                  <a:lnTo>
                    <a:pt x="1311910" y="74041"/>
                  </a:lnTo>
                  <a:lnTo>
                    <a:pt x="1277239" y="62865"/>
                  </a:lnTo>
                  <a:lnTo>
                    <a:pt x="1267206" y="60071"/>
                  </a:lnTo>
                  <a:lnTo>
                    <a:pt x="1259332" y="87503"/>
                  </a:lnTo>
                  <a:lnTo>
                    <a:pt x="1269238" y="90424"/>
                  </a:lnTo>
                  <a:lnTo>
                    <a:pt x="1303147" y="101346"/>
                  </a:lnTo>
                  <a:lnTo>
                    <a:pt x="1336294" y="112903"/>
                  </a:lnTo>
                  <a:lnTo>
                    <a:pt x="1366139" y="124333"/>
                  </a:lnTo>
                  <a:lnTo>
                    <a:pt x="1376426" y="97663"/>
                  </a:lnTo>
                  <a:close/>
                </a:path>
                <a:path w="1715770" h="3381375">
                  <a:moveTo>
                    <a:pt x="1556639" y="191389"/>
                  </a:moveTo>
                  <a:lnTo>
                    <a:pt x="1498473" y="155321"/>
                  </a:lnTo>
                  <a:lnTo>
                    <a:pt x="1455928" y="133096"/>
                  </a:lnTo>
                  <a:lnTo>
                    <a:pt x="1443228" y="158750"/>
                  </a:lnTo>
                  <a:lnTo>
                    <a:pt x="1457579" y="165862"/>
                  </a:lnTo>
                  <a:lnTo>
                    <a:pt x="1484884" y="180467"/>
                  </a:lnTo>
                  <a:lnTo>
                    <a:pt x="1510665" y="195580"/>
                  </a:lnTo>
                  <a:lnTo>
                    <a:pt x="1535049" y="211074"/>
                  </a:lnTo>
                  <a:lnTo>
                    <a:pt x="1540256" y="214757"/>
                  </a:lnTo>
                  <a:lnTo>
                    <a:pt x="1556639" y="191389"/>
                  </a:lnTo>
                  <a:close/>
                </a:path>
                <a:path w="1715770" h="3381375">
                  <a:moveTo>
                    <a:pt x="1715770" y="318643"/>
                  </a:moveTo>
                  <a:lnTo>
                    <a:pt x="1686941" y="326859"/>
                  </a:lnTo>
                  <a:lnTo>
                    <a:pt x="1686394" y="325501"/>
                  </a:lnTo>
                  <a:lnTo>
                    <a:pt x="1682115" y="314833"/>
                  </a:lnTo>
                  <a:lnTo>
                    <a:pt x="1681734" y="313944"/>
                  </a:lnTo>
                  <a:lnTo>
                    <a:pt x="1681226" y="313055"/>
                  </a:lnTo>
                  <a:lnTo>
                    <a:pt x="1680591" y="312166"/>
                  </a:lnTo>
                  <a:lnTo>
                    <a:pt x="1667637" y="293116"/>
                  </a:lnTo>
                  <a:lnTo>
                    <a:pt x="1652524" y="274320"/>
                  </a:lnTo>
                  <a:lnTo>
                    <a:pt x="1635633" y="256159"/>
                  </a:lnTo>
                  <a:lnTo>
                    <a:pt x="1625219" y="246253"/>
                  </a:lnTo>
                  <a:lnTo>
                    <a:pt x="1605407" y="266827"/>
                  </a:lnTo>
                  <a:lnTo>
                    <a:pt x="1615821" y="276733"/>
                  </a:lnTo>
                  <a:lnTo>
                    <a:pt x="1631569" y="293878"/>
                  </a:lnTo>
                  <a:lnTo>
                    <a:pt x="1645285" y="310896"/>
                  </a:lnTo>
                  <a:lnTo>
                    <a:pt x="1656283" y="327291"/>
                  </a:lnTo>
                  <a:lnTo>
                    <a:pt x="1659280" y="334746"/>
                  </a:lnTo>
                  <a:lnTo>
                    <a:pt x="1633347" y="342138"/>
                  </a:lnTo>
                  <a:lnTo>
                    <a:pt x="1698117" y="412877"/>
                  </a:lnTo>
                  <a:lnTo>
                    <a:pt x="1709978" y="349504"/>
                  </a:lnTo>
                  <a:lnTo>
                    <a:pt x="1715770" y="318643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13214095" y="3001517"/>
            <a:ext cx="4140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solidFill>
                  <a:srgbClr val="404040"/>
                </a:solidFill>
                <a:latin typeface="Arial"/>
                <a:cs typeface="Arial"/>
              </a:rPr>
              <a:t>Bob</a:t>
            </a:r>
            <a:endParaRPr sz="16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2895345" y="1456436"/>
            <a:ext cx="99942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02230" marR="5080" indent="-2590165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screenshot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shows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decrypting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which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encrypt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messages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between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client: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20488" y="306451"/>
            <a:ext cx="64122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>
                <a:solidFill>
                  <a:srgbClr val="3E3E3E"/>
                </a:solidFill>
                <a:latin typeface="Arial"/>
                <a:cs typeface="Arial"/>
              </a:rPr>
              <a:t>Public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20" dirty="0">
                <a:solidFill>
                  <a:srgbClr val="3E3E3E"/>
                </a:solidFill>
                <a:latin typeface="Arial"/>
                <a:cs typeface="Arial"/>
              </a:rPr>
              <a:t>Key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5" dirty="0">
                <a:solidFill>
                  <a:srgbClr val="3E3E3E"/>
                </a:solidFill>
                <a:latin typeface="Arial"/>
                <a:cs typeface="Arial"/>
              </a:rPr>
              <a:t>Cryptography</a:t>
            </a:r>
            <a:r>
              <a:rPr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Algorithms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0847" y="1933193"/>
            <a:ext cx="124244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Asymmetric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encryption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referred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public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cryptography.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includes</a:t>
            </a:r>
            <a:r>
              <a:rPr sz="2200" spc="-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ahoma"/>
                <a:cs typeface="Tahoma"/>
              </a:rPr>
              <a:t>RSA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algorithm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ahoma"/>
                <a:cs typeface="Tahoma"/>
              </a:rPr>
              <a:t>that: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8476" y="760476"/>
            <a:ext cx="8639556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486638" y="3469728"/>
            <a:ext cx="2346325" cy="4775200"/>
            <a:chOff x="4486638" y="3469728"/>
            <a:chExt cx="2346325" cy="4775200"/>
          </a:xfrm>
        </p:grpSpPr>
        <p:sp>
          <p:nvSpPr>
            <p:cNvPr id="6" name="object 6"/>
            <p:cNvSpPr/>
            <p:nvPr/>
          </p:nvSpPr>
          <p:spPr>
            <a:xfrm>
              <a:off x="4486638" y="3469728"/>
              <a:ext cx="2346325" cy="4775200"/>
            </a:xfrm>
            <a:custGeom>
              <a:avLst/>
              <a:gdLst/>
              <a:ahLst/>
              <a:cxnLst/>
              <a:rect l="l" t="t" r="r" b="b"/>
              <a:pathLst>
                <a:path w="2346325" h="4775200">
                  <a:moveTo>
                    <a:pt x="97553" y="4711700"/>
                  </a:moveTo>
                  <a:lnTo>
                    <a:pt x="29989" y="4762500"/>
                  </a:lnTo>
                  <a:lnTo>
                    <a:pt x="112031" y="4775200"/>
                  </a:lnTo>
                  <a:lnTo>
                    <a:pt x="106240" y="4749800"/>
                  </a:lnTo>
                  <a:lnTo>
                    <a:pt x="93616" y="4749800"/>
                  </a:lnTo>
                  <a:lnTo>
                    <a:pt x="91076" y="4737100"/>
                  </a:lnTo>
                  <a:lnTo>
                    <a:pt x="103345" y="4737100"/>
                  </a:lnTo>
                  <a:lnTo>
                    <a:pt x="97553" y="4711700"/>
                  </a:lnTo>
                  <a:close/>
                </a:path>
                <a:path w="2346325" h="4775200">
                  <a:moveTo>
                    <a:pt x="103345" y="4737100"/>
                  </a:moveTo>
                  <a:lnTo>
                    <a:pt x="91076" y="4737100"/>
                  </a:lnTo>
                  <a:lnTo>
                    <a:pt x="93616" y="4749800"/>
                  </a:lnTo>
                  <a:lnTo>
                    <a:pt x="106240" y="4749800"/>
                  </a:lnTo>
                  <a:lnTo>
                    <a:pt x="103345" y="4737100"/>
                  </a:lnTo>
                  <a:close/>
                </a:path>
                <a:path w="2346325" h="4775200">
                  <a:moveTo>
                    <a:pt x="1079771" y="4368800"/>
                  </a:moveTo>
                  <a:lnTo>
                    <a:pt x="993665" y="4419600"/>
                  </a:lnTo>
                  <a:lnTo>
                    <a:pt x="905654" y="4470400"/>
                  </a:lnTo>
                  <a:lnTo>
                    <a:pt x="905781" y="4470400"/>
                  </a:lnTo>
                  <a:lnTo>
                    <a:pt x="815484" y="4508500"/>
                  </a:lnTo>
                  <a:lnTo>
                    <a:pt x="815738" y="4508500"/>
                  </a:lnTo>
                  <a:lnTo>
                    <a:pt x="723409" y="4546600"/>
                  </a:lnTo>
                  <a:lnTo>
                    <a:pt x="629429" y="4584700"/>
                  </a:lnTo>
                  <a:lnTo>
                    <a:pt x="629556" y="4584700"/>
                  </a:lnTo>
                  <a:lnTo>
                    <a:pt x="533544" y="4622800"/>
                  </a:lnTo>
                  <a:lnTo>
                    <a:pt x="533798" y="4622800"/>
                  </a:lnTo>
                  <a:lnTo>
                    <a:pt x="435881" y="4648200"/>
                  </a:lnTo>
                  <a:lnTo>
                    <a:pt x="336440" y="4686300"/>
                  </a:lnTo>
                  <a:lnTo>
                    <a:pt x="336694" y="4686300"/>
                  </a:lnTo>
                  <a:lnTo>
                    <a:pt x="235475" y="4711700"/>
                  </a:lnTo>
                  <a:lnTo>
                    <a:pt x="235729" y="4711700"/>
                  </a:lnTo>
                  <a:lnTo>
                    <a:pt x="132859" y="4737100"/>
                  </a:lnTo>
                  <a:lnTo>
                    <a:pt x="103345" y="4737100"/>
                  </a:lnTo>
                  <a:lnTo>
                    <a:pt x="106240" y="4749800"/>
                  </a:lnTo>
                  <a:lnTo>
                    <a:pt x="135653" y="4749800"/>
                  </a:lnTo>
                  <a:lnTo>
                    <a:pt x="339996" y="4699000"/>
                  </a:lnTo>
                  <a:lnTo>
                    <a:pt x="439691" y="4660900"/>
                  </a:lnTo>
                  <a:lnTo>
                    <a:pt x="537735" y="4635500"/>
                  </a:lnTo>
                  <a:lnTo>
                    <a:pt x="728362" y="4559300"/>
                  </a:lnTo>
                  <a:lnTo>
                    <a:pt x="911369" y="4483100"/>
                  </a:lnTo>
                  <a:lnTo>
                    <a:pt x="999634" y="4432300"/>
                  </a:lnTo>
                  <a:lnTo>
                    <a:pt x="1085994" y="4381500"/>
                  </a:lnTo>
                  <a:lnTo>
                    <a:pt x="1079517" y="4381500"/>
                  </a:lnTo>
                  <a:lnTo>
                    <a:pt x="1079771" y="4368800"/>
                  </a:lnTo>
                  <a:close/>
                </a:path>
                <a:path w="2346325" h="4775200">
                  <a:moveTo>
                    <a:pt x="2282969" y="1892300"/>
                  </a:moveTo>
                  <a:lnTo>
                    <a:pt x="2270650" y="1892300"/>
                  </a:lnTo>
                  <a:lnTo>
                    <a:pt x="2284620" y="1955800"/>
                  </a:lnTo>
                  <a:lnTo>
                    <a:pt x="2296812" y="2019300"/>
                  </a:lnTo>
                  <a:lnTo>
                    <a:pt x="2307353" y="2070100"/>
                  </a:lnTo>
                  <a:lnTo>
                    <a:pt x="2315989" y="2133600"/>
                  </a:lnTo>
                  <a:lnTo>
                    <a:pt x="2323101" y="2184400"/>
                  </a:lnTo>
                  <a:lnTo>
                    <a:pt x="2328308" y="2247900"/>
                  </a:lnTo>
                  <a:lnTo>
                    <a:pt x="2331737" y="2311400"/>
                  </a:lnTo>
                  <a:lnTo>
                    <a:pt x="2333515" y="2362200"/>
                  </a:lnTo>
                  <a:lnTo>
                    <a:pt x="2333388" y="2425700"/>
                  </a:lnTo>
                  <a:lnTo>
                    <a:pt x="2331356" y="2489200"/>
                  </a:lnTo>
                  <a:lnTo>
                    <a:pt x="2327673" y="2552700"/>
                  </a:lnTo>
                  <a:lnTo>
                    <a:pt x="2321958" y="2603500"/>
                  </a:lnTo>
                  <a:lnTo>
                    <a:pt x="2314465" y="2667000"/>
                  </a:lnTo>
                  <a:lnTo>
                    <a:pt x="2304940" y="2730500"/>
                  </a:lnTo>
                  <a:lnTo>
                    <a:pt x="2293637" y="2794000"/>
                  </a:lnTo>
                  <a:lnTo>
                    <a:pt x="2280429" y="2857500"/>
                  </a:lnTo>
                  <a:lnTo>
                    <a:pt x="2265189" y="2908300"/>
                  </a:lnTo>
                  <a:lnTo>
                    <a:pt x="2240424" y="2997200"/>
                  </a:lnTo>
                  <a:lnTo>
                    <a:pt x="2211976" y="3086100"/>
                  </a:lnTo>
                  <a:lnTo>
                    <a:pt x="2180099" y="3162300"/>
                  </a:lnTo>
                  <a:lnTo>
                    <a:pt x="2144666" y="3251200"/>
                  </a:lnTo>
                  <a:lnTo>
                    <a:pt x="2105804" y="3327400"/>
                  </a:lnTo>
                  <a:lnTo>
                    <a:pt x="2063767" y="3403600"/>
                  </a:lnTo>
                  <a:lnTo>
                    <a:pt x="2018301" y="3479800"/>
                  </a:lnTo>
                  <a:lnTo>
                    <a:pt x="1969660" y="3556000"/>
                  </a:lnTo>
                  <a:lnTo>
                    <a:pt x="1917971" y="3632200"/>
                  </a:lnTo>
                  <a:lnTo>
                    <a:pt x="1863234" y="3708400"/>
                  </a:lnTo>
                  <a:lnTo>
                    <a:pt x="1805449" y="3771900"/>
                  </a:lnTo>
                  <a:lnTo>
                    <a:pt x="1805703" y="3771900"/>
                  </a:lnTo>
                  <a:lnTo>
                    <a:pt x="1744743" y="3848100"/>
                  </a:lnTo>
                  <a:lnTo>
                    <a:pt x="1744997" y="3848100"/>
                  </a:lnTo>
                  <a:lnTo>
                    <a:pt x="1681370" y="3911600"/>
                  </a:lnTo>
                  <a:lnTo>
                    <a:pt x="1615076" y="3975100"/>
                  </a:lnTo>
                  <a:lnTo>
                    <a:pt x="1546115" y="4038600"/>
                  </a:lnTo>
                  <a:lnTo>
                    <a:pt x="1474487" y="4102100"/>
                  </a:lnTo>
                  <a:lnTo>
                    <a:pt x="1400319" y="4165600"/>
                  </a:lnTo>
                  <a:lnTo>
                    <a:pt x="1323738" y="4216400"/>
                  </a:lnTo>
                  <a:lnTo>
                    <a:pt x="1244617" y="4267200"/>
                  </a:lnTo>
                  <a:lnTo>
                    <a:pt x="1244871" y="4267200"/>
                  </a:lnTo>
                  <a:lnTo>
                    <a:pt x="1163210" y="4330700"/>
                  </a:lnTo>
                  <a:lnTo>
                    <a:pt x="1079517" y="4381500"/>
                  </a:lnTo>
                  <a:lnTo>
                    <a:pt x="1085994" y="4381500"/>
                  </a:lnTo>
                  <a:lnTo>
                    <a:pt x="1169941" y="4330700"/>
                  </a:lnTo>
                  <a:lnTo>
                    <a:pt x="1251729" y="4279900"/>
                  </a:lnTo>
                  <a:lnTo>
                    <a:pt x="1331231" y="4229100"/>
                  </a:lnTo>
                  <a:lnTo>
                    <a:pt x="1408193" y="4165600"/>
                  </a:lnTo>
                  <a:lnTo>
                    <a:pt x="1482615" y="4114800"/>
                  </a:lnTo>
                  <a:lnTo>
                    <a:pt x="1554624" y="4051300"/>
                  </a:lnTo>
                  <a:lnTo>
                    <a:pt x="1623966" y="3987800"/>
                  </a:lnTo>
                  <a:lnTo>
                    <a:pt x="1690514" y="3924300"/>
                  </a:lnTo>
                  <a:lnTo>
                    <a:pt x="1754268" y="3860800"/>
                  </a:lnTo>
                  <a:lnTo>
                    <a:pt x="1815228" y="3784600"/>
                  </a:lnTo>
                  <a:lnTo>
                    <a:pt x="1873267" y="3721100"/>
                  </a:lnTo>
                  <a:lnTo>
                    <a:pt x="1928385" y="3644900"/>
                  </a:lnTo>
                  <a:lnTo>
                    <a:pt x="1980328" y="3568700"/>
                  </a:lnTo>
                  <a:lnTo>
                    <a:pt x="2029223" y="3492500"/>
                  </a:lnTo>
                  <a:lnTo>
                    <a:pt x="2074816" y="3416300"/>
                  </a:lnTo>
                  <a:lnTo>
                    <a:pt x="2117234" y="3340100"/>
                  </a:lnTo>
                  <a:lnTo>
                    <a:pt x="2156223" y="3251200"/>
                  </a:lnTo>
                  <a:lnTo>
                    <a:pt x="2191910" y="3175000"/>
                  </a:lnTo>
                  <a:lnTo>
                    <a:pt x="2224041" y="3086100"/>
                  </a:lnTo>
                  <a:lnTo>
                    <a:pt x="2252489" y="2997200"/>
                  </a:lnTo>
                  <a:lnTo>
                    <a:pt x="2277508" y="2921000"/>
                  </a:lnTo>
                  <a:lnTo>
                    <a:pt x="2292748" y="2857500"/>
                  </a:lnTo>
                  <a:lnTo>
                    <a:pt x="2306210" y="2794000"/>
                  </a:lnTo>
                  <a:lnTo>
                    <a:pt x="2317513" y="2730500"/>
                  </a:lnTo>
                  <a:lnTo>
                    <a:pt x="2334658" y="2616200"/>
                  </a:lnTo>
                  <a:lnTo>
                    <a:pt x="2340373" y="2552700"/>
                  </a:lnTo>
                  <a:lnTo>
                    <a:pt x="2344056" y="2489200"/>
                  </a:lnTo>
                  <a:lnTo>
                    <a:pt x="2346088" y="2425700"/>
                  </a:lnTo>
                  <a:lnTo>
                    <a:pt x="2346215" y="2362200"/>
                  </a:lnTo>
                  <a:lnTo>
                    <a:pt x="2344437" y="2311400"/>
                  </a:lnTo>
                  <a:lnTo>
                    <a:pt x="2341008" y="2247900"/>
                  </a:lnTo>
                  <a:lnTo>
                    <a:pt x="2335674" y="2184400"/>
                  </a:lnTo>
                  <a:lnTo>
                    <a:pt x="2328562" y="2133600"/>
                  </a:lnTo>
                  <a:lnTo>
                    <a:pt x="2319799" y="2070100"/>
                  </a:lnTo>
                  <a:lnTo>
                    <a:pt x="2309258" y="2006600"/>
                  </a:lnTo>
                  <a:lnTo>
                    <a:pt x="2296939" y="1955800"/>
                  </a:lnTo>
                  <a:lnTo>
                    <a:pt x="2282969" y="1892300"/>
                  </a:lnTo>
                  <a:close/>
                </a:path>
                <a:path w="2346325" h="4775200">
                  <a:moveTo>
                    <a:pt x="1629300" y="812800"/>
                  </a:moveTo>
                  <a:lnTo>
                    <a:pt x="1620410" y="812800"/>
                  </a:lnTo>
                  <a:lnTo>
                    <a:pt x="1709945" y="914400"/>
                  </a:lnTo>
                  <a:lnTo>
                    <a:pt x="1709691" y="914400"/>
                  </a:lnTo>
                  <a:lnTo>
                    <a:pt x="1793765" y="1003300"/>
                  </a:lnTo>
                  <a:lnTo>
                    <a:pt x="1872251" y="1092200"/>
                  </a:lnTo>
                  <a:lnTo>
                    <a:pt x="1871997" y="1092200"/>
                  </a:lnTo>
                  <a:lnTo>
                    <a:pt x="1944895" y="1193800"/>
                  </a:lnTo>
                  <a:lnTo>
                    <a:pt x="2011951" y="1295400"/>
                  </a:lnTo>
                  <a:lnTo>
                    <a:pt x="2011697" y="1295400"/>
                  </a:lnTo>
                  <a:lnTo>
                    <a:pt x="2073038" y="1397000"/>
                  </a:lnTo>
                  <a:lnTo>
                    <a:pt x="2101105" y="1460500"/>
                  </a:lnTo>
                  <a:lnTo>
                    <a:pt x="2127902" y="1511300"/>
                  </a:lnTo>
                  <a:lnTo>
                    <a:pt x="2153048" y="1562100"/>
                  </a:lnTo>
                  <a:lnTo>
                    <a:pt x="2176797" y="1612900"/>
                  </a:lnTo>
                  <a:lnTo>
                    <a:pt x="2198768" y="1676400"/>
                  </a:lnTo>
                  <a:lnTo>
                    <a:pt x="2219215" y="1727200"/>
                  </a:lnTo>
                  <a:lnTo>
                    <a:pt x="2238138" y="1790700"/>
                  </a:lnTo>
                  <a:lnTo>
                    <a:pt x="2255283" y="1841500"/>
                  </a:lnTo>
                  <a:lnTo>
                    <a:pt x="2270777" y="1905000"/>
                  </a:lnTo>
                  <a:lnTo>
                    <a:pt x="2270650" y="1892300"/>
                  </a:lnTo>
                  <a:lnTo>
                    <a:pt x="2282969" y="1892300"/>
                  </a:lnTo>
                  <a:lnTo>
                    <a:pt x="2267475" y="1841500"/>
                  </a:lnTo>
                  <a:lnTo>
                    <a:pt x="2250203" y="1778000"/>
                  </a:lnTo>
                  <a:lnTo>
                    <a:pt x="2231153" y="1727200"/>
                  </a:lnTo>
                  <a:lnTo>
                    <a:pt x="2210579" y="1663700"/>
                  </a:lnTo>
                  <a:lnTo>
                    <a:pt x="2188481" y="1612900"/>
                  </a:lnTo>
                  <a:lnTo>
                    <a:pt x="2164605" y="1562100"/>
                  </a:lnTo>
                  <a:lnTo>
                    <a:pt x="2139332" y="1498600"/>
                  </a:lnTo>
                  <a:lnTo>
                    <a:pt x="2112408" y="1447800"/>
                  </a:lnTo>
                  <a:lnTo>
                    <a:pt x="2083960" y="1397000"/>
                  </a:lnTo>
                  <a:lnTo>
                    <a:pt x="2022619" y="1295400"/>
                  </a:lnTo>
                  <a:lnTo>
                    <a:pt x="1955309" y="1193800"/>
                  </a:lnTo>
                  <a:lnTo>
                    <a:pt x="1882157" y="1092200"/>
                  </a:lnTo>
                  <a:lnTo>
                    <a:pt x="1803290" y="990600"/>
                  </a:lnTo>
                  <a:lnTo>
                    <a:pt x="1718962" y="901700"/>
                  </a:lnTo>
                  <a:lnTo>
                    <a:pt x="1629300" y="812800"/>
                  </a:lnTo>
                  <a:close/>
                </a:path>
                <a:path w="2346325" h="4775200">
                  <a:moveTo>
                    <a:pt x="74698" y="34777"/>
                  </a:moveTo>
                  <a:lnTo>
                    <a:pt x="74693" y="38100"/>
                  </a:lnTo>
                  <a:lnTo>
                    <a:pt x="70545" y="47058"/>
                  </a:lnTo>
                  <a:lnTo>
                    <a:pt x="182643" y="76200"/>
                  </a:lnTo>
                  <a:lnTo>
                    <a:pt x="182262" y="76200"/>
                  </a:lnTo>
                  <a:lnTo>
                    <a:pt x="325137" y="101600"/>
                  </a:lnTo>
                  <a:lnTo>
                    <a:pt x="324883" y="101600"/>
                  </a:lnTo>
                  <a:lnTo>
                    <a:pt x="464202" y="152400"/>
                  </a:lnTo>
                  <a:lnTo>
                    <a:pt x="463948" y="152400"/>
                  </a:lnTo>
                  <a:lnTo>
                    <a:pt x="599330" y="190500"/>
                  </a:lnTo>
                  <a:lnTo>
                    <a:pt x="599076" y="190500"/>
                  </a:lnTo>
                  <a:lnTo>
                    <a:pt x="730521" y="241300"/>
                  </a:lnTo>
                  <a:lnTo>
                    <a:pt x="730267" y="241300"/>
                  </a:lnTo>
                  <a:lnTo>
                    <a:pt x="857521" y="304800"/>
                  </a:lnTo>
                  <a:lnTo>
                    <a:pt x="857267" y="304800"/>
                  </a:lnTo>
                  <a:lnTo>
                    <a:pt x="980457" y="368300"/>
                  </a:lnTo>
                  <a:lnTo>
                    <a:pt x="980203" y="368300"/>
                  </a:lnTo>
                  <a:lnTo>
                    <a:pt x="1098948" y="431800"/>
                  </a:lnTo>
                  <a:lnTo>
                    <a:pt x="1098694" y="431800"/>
                  </a:lnTo>
                  <a:lnTo>
                    <a:pt x="1212867" y="495300"/>
                  </a:lnTo>
                  <a:lnTo>
                    <a:pt x="1212613" y="495300"/>
                  </a:lnTo>
                  <a:lnTo>
                    <a:pt x="1322087" y="571500"/>
                  </a:lnTo>
                  <a:lnTo>
                    <a:pt x="1321833" y="571500"/>
                  </a:lnTo>
                  <a:lnTo>
                    <a:pt x="1426608" y="647700"/>
                  </a:lnTo>
                  <a:lnTo>
                    <a:pt x="1426354" y="647700"/>
                  </a:lnTo>
                  <a:lnTo>
                    <a:pt x="1526176" y="736600"/>
                  </a:lnTo>
                  <a:lnTo>
                    <a:pt x="1525922" y="736600"/>
                  </a:lnTo>
                  <a:lnTo>
                    <a:pt x="1620664" y="825500"/>
                  </a:lnTo>
                  <a:lnTo>
                    <a:pt x="1620410" y="812800"/>
                  </a:lnTo>
                  <a:lnTo>
                    <a:pt x="1629300" y="812800"/>
                  </a:lnTo>
                  <a:lnTo>
                    <a:pt x="1534431" y="723900"/>
                  </a:lnTo>
                  <a:lnTo>
                    <a:pt x="1434355" y="635000"/>
                  </a:lnTo>
                  <a:lnTo>
                    <a:pt x="1329453" y="558800"/>
                  </a:lnTo>
                  <a:lnTo>
                    <a:pt x="1219598" y="482600"/>
                  </a:lnTo>
                  <a:lnTo>
                    <a:pt x="1105171" y="419100"/>
                  </a:lnTo>
                  <a:lnTo>
                    <a:pt x="986172" y="355600"/>
                  </a:lnTo>
                  <a:lnTo>
                    <a:pt x="862855" y="292100"/>
                  </a:lnTo>
                  <a:lnTo>
                    <a:pt x="735220" y="228600"/>
                  </a:lnTo>
                  <a:lnTo>
                    <a:pt x="603521" y="177800"/>
                  </a:lnTo>
                  <a:lnTo>
                    <a:pt x="467885" y="139700"/>
                  </a:lnTo>
                  <a:lnTo>
                    <a:pt x="328439" y="88900"/>
                  </a:lnTo>
                  <a:lnTo>
                    <a:pt x="185183" y="63500"/>
                  </a:lnTo>
                  <a:lnTo>
                    <a:pt x="74698" y="34777"/>
                  </a:lnTo>
                  <a:close/>
                </a:path>
                <a:path w="2346325" h="4775200">
                  <a:moveTo>
                    <a:pt x="58888" y="0"/>
                  </a:moveTo>
                  <a:lnTo>
                    <a:pt x="16305" y="0"/>
                  </a:lnTo>
                  <a:lnTo>
                    <a:pt x="5899" y="12700"/>
                  </a:lnTo>
                  <a:lnTo>
                    <a:pt x="17" y="25400"/>
                  </a:lnTo>
                  <a:lnTo>
                    <a:pt x="0" y="38100"/>
                  </a:lnTo>
                  <a:lnTo>
                    <a:pt x="5589" y="50800"/>
                  </a:lnTo>
                  <a:lnTo>
                    <a:pt x="15823" y="63500"/>
                  </a:lnTo>
                  <a:lnTo>
                    <a:pt x="29735" y="76200"/>
                  </a:lnTo>
                  <a:lnTo>
                    <a:pt x="44904" y="76200"/>
                  </a:lnTo>
                  <a:lnTo>
                    <a:pt x="58406" y="63500"/>
                  </a:lnTo>
                  <a:lnTo>
                    <a:pt x="68812" y="50800"/>
                  </a:lnTo>
                  <a:lnTo>
                    <a:pt x="70545" y="47058"/>
                  </a:lnTo>
                  <a:lnTo>
                    <a:pt x="36085" y="38100"/>
                  </a:lnTo>
                  <a:lnTo>
                    <a:pt x="38625" y="25400"/>
                  </a:lnTo>
                  <a:lnTo>
                    <a:pt x="74711" y="25400"/>
                  </a:lnTo>
                  <a:lnTo>
                    <a:pt x="69121" y="12700"/>
                  </a:lnTo>
                  <a:lnTo>
                    <a:pt x="58888" y="0"/>
                  </a:lnTo>
                  <a:close/>
                </a:path>
                <a:path w="2346325" h="4775200">
                  <a:moveTo>
                    <a:pt x="38625" y="25400"/>
                  </a:moveTo>
                  <a:lnTo>
                    <a:pt x="36085" y="38100"/>
                  </a:lnTo>
                  <a:lnTo>
                    <a:pt x="70545" y="47058"/>
                  </a:lnTo>
                  <a:lnTo>
                    <a:pt x="74693" y="38100"/>
                  </a:lnTo>
                  <a:lnTo>
                    <a:pt x="74698" y="34777"/>
                  </a:lnTo>
                  <a:lnTo>
                    <a:pt x="38625" y="25400"/>
                  </a:lnTo>
                  <a:close/>
                </a:path>
                <a:path w="2346325" h="4775200">
                  <a:moveTo>
                    <a:pt x="74711" y="25400"/>
                  </a:moveTo>
                  <a:lnTo>
                    <a:pt x="38625" y="25400"/>
                  </a:lnTo>
                  <a:lnTo>
                    <a:pt x="74698" y="34777"/>
                  </a:lnTo>
                  <a:lnTo>
                    <a:pt x="74711" y="2540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34356" y="7214615"/>
              <a:ext cx="1297305" cy="696595"/>
            </a:xfrm>
            <a:custGeom>
              <a:avLst/>
              <a:gdLst/>
              <a:ahLst/>
              <a:cxnLst/>
              <a:rect l="l" t="t" r="r" b="b"/>
              <a:pathLst>
                <a:path w="1297304" h="696595">
                  <a:moveTo>
                    <a:pt x="1156462" y="0"/>
                  </a:moveTo>
                  <a:lnTo>
                    <a:pt x="140462" y="0"/>
                  </a:lnTo>
                  <a:lnTo>
                    <a:pt x="85778" y="9118"/>
                  </a:lnTo>
                  <a:lnTo>
                    <a:pt x="41132" y="33988"/>
                  </a:lnTo>
                  <a:lnTo>
                    <a:pt x="11035" y="70883"/>
                  </a:lnTo>
                  <a:lnTo>
                    <a:pt x="0" y="116077"/>
                  </a:lnTo>
                  <a:lnTo>
                    <a:pt x="0" y="580389"/>
                  </a:lnTo>
                  <a:lnTo>
                    <a:pt x="11035" y="625584"/>
                  </a:lnTo>
                  <a:lnTo>
                    <a:pt x="41132" y="662479"/>
                  </a:lnTo>
                  <a:lnTo>
                    <a:pt x="85778" y="687349"/>
                  </a:lnTo>
                  <a:lnTo>
                    <a:pt x="140462" y="696467"/>
                  </a:lnTo>
                  <a:lnTo>
                    <a:pt x="1156462" y="696467"/>
                  </a:lnTo>
                  <a:lnTo>
                    <a:pt x="1211145" y="687349"/>
                  </a:lnTo>
                  <a:lnTo>
                    <a:pt x="1255791" y="662479"/>
                  </a:lnTo>
                  <a:lnTo>
                    <a:pt x="1285888" y="625584"/>
                  </a:lnTo>
                  <a:lnTo>
                    <a:pt x="1296924" y="580389"/>
                  </a:lnTo>
                  <a:lnTo>
                    <a:pt x="1296924" y="116077"/>
                  </a:lnTo>
                  <a:lnTo>
                    <a:pt x="1285888" y="70883"/>
                  </a:lnTo>
                  <a:lnTo>
                    <a:pt x="1255791" y="33988"/>
                  </a:lnTo>
                  <a:lnTo>
                    <a:pt x="1211145" y="9118"/>
                  </a:lnTo>
                  <a:lnTo>
                    <a:pt x="1156462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34356" y="7214615"/>
              <a:ext cx="1297305" cy="696595"/>
            </a:xfrm>
            <a:custGeom>
              <a:avLst/>
              <a:gdLst/>
              <a:ahLst/>
              <a:cxnLst/>
              <a:rect l="l" t="t" r="r" b="b"/>
              <a:pathLst>
                <a:path w="1297304" h="696595">
                  <a:moveTo>
                    <a:pt x="0" y="116077"/>
                  </a:moveTo>
                  <a:lnTo>
                    <a:pt x="11035" y="70883"/>
                  </a:lnTo>
                  <a:lnTo>
                    <a:pt x="41132" y="33988"/>
                  </a:lnTo>
                  <a:lnTo>
                    <a:pt x="85778" y="9118"/>
                  </a:lnTo>
                  <a:lnTo>
                    <a:pt x="140462" y="0"/>
                  </a:lnTo>
                  <a:lnTo>
                    <a:pt x="1156462" y="0"/>
                  </a:lnTo>
                  <a:lnTo>
                    <a:pt x="1211145" y="9118"/>
                  </a:lnTo>
                  <a:lnTo>
                    <a:pt x="1255791" y="33988"/>
                  </a:lnTo>
                  <a:lnTo>
                    <a:pt x="1285888" y="70883"/>
                  </a:lnTo>
                  <a:lnTo>
                    <a:pt x="1296924" y="116077"/>
                  </a:lnTo>
                  <a:lnTo>
                    <a:pt x="1296924" y="580389"/>
                  </a:lnTo>
                  <a:lnTo>
                    <a:pt x="1285888" y="625584"/>
                  </a:lnTo>
                  <a:lnTo>
                    <a:pt x="1255791" y="662479"/>
                  </a:lnTo>
                  <a:lnTo>
                    <a:pt x="1211145" y="687349"/>
                  </a:lnTo>
                  <a:lnTo>
                    <a:pt x="1156462" y="696467"/>
                  </a:lnTo>
                  <a:lnTo>
                    <a:pt x="140462" y="696467"/>
                  </a:lnTo>
                  <a:lnTo>
                    <a:pt x="85778" y="687349"/>
                  </a:lnTo>
                  <a:lnTo>
                    <a:pt x="41132" y="662479"/>
                  </a:lnTo>
                  <a:lnTo>
                    <a:pt x="11035" y="625584"/>
                  </a:lnTo>
                  <a:lnTo>
                    <a:pt x="0" y="580389"/>
                  </a:lnTo>
                  <a:lnTo>
                    <a:pt x="0" y="11607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690742" y="7352156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028690" y="5313934"/>
            <a:ext cx="1311275" cy="709295"/>
            <a:chOff x="6028690" y="5313934"/>
            <a:chExt cx="1311275" cy="709295"/>
          </a:xfrm>
        </p:grpSpPr>
        <p:sp>
          <p:nvSpPr>
            <p:cNvPr id="11" name="object 11"/>
            <p:cNvSpPr/>
            <p:nvPr/>
          </p:nvSpPr>
          <p:spPr>
            <a:xfrm>
              <a:off x="6035040" y="5320284"/>
              <a:ext cx="1298575" cy="696595"/>
            </a:xfrm>
            <a:custGeom>
              <a:avLst/>
              <a:gdLst/>
              <a:ahLst/>
              <a:cxnLst/>
              <a:rect l="l" t="t" r="r" b="b"/>
              <a:pathLst>
                <a:path w="1298575" h="696595">
                  <a:moveTo>
                    <a:pt x="1157732" y="0"/>
                  </a:moveTo>
                  <a:lnTo>
                    <a:pt x="140715" y="0"/>
                  </a:lnTo>
                  <a:lnTo>
                    <a:pt x="85939" y="9118"/>
                  </a:lnTo>
                  <a:lnTo>
                    <a:pt x="41211" y="33988"/>
                  </a:lnTo>
                  <a:lnTo>
                    <a:pt x="11056" y="70883"/>
                  </a:lnTo>
                  <a:lnTo>
                    <a:pt x="0" y="116077"/>
                  </a:lnTo>
                  <a:lnTo>
                    <a:pt x="0" y="580389"/>
                  </a:lnTo>
                  <a:lnTo>
                    <a:pt x="11056" y="625584"/>
                  </a:lnTo>
                  <a:lnTo>
                    <a:pt x="41211" y="662479"/>
                  </a:lnTo>
                  <a:lnTo>
                    <a:pt x="85939" y="687349"/>
                  </a:lnTo>
                  <a:lnTo>
                    <a:pt x="140715" y="696467"/>
                  </a:lnTo>
                  <a:lnTo>
                    <a:pt x="1157732" y="696467"/>
                  </a:lnTo>
                  <a:lnTo>
                    <a:pt x="1212508" y="687349"/>
                  </a:lnTo>
                  <a:lnTo>
                    <a:pt x="1257236" y="662479"/>
                  </a:lnTo>
                  <a:lnTo>
                    <a:pt x="1287391" y="625584"/>
                  </a:lnTo>
                  <a:lnTo>
                    <a:pt x="1298448" y="580389"/>
                  </a:lnTo>
                  <a:lnTo>
                    <a:pt x="1298448" y="116077"/>
                  </a:lnTo>
                  <a:lnTo>
                    <a:pt x="1287391" y="70883"/>
                  </a:lnTo>
                  <a:lnTo>
                    <a:pt x="1257236" y="33988"/>
                  </a:lnTo>
                  <a:lnTo>
                    <a:pt x="1212508" y="9118"/>
                  </a:lnTo>
                  <a:lnTo>
                    <a:pt x="1157732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35040" y="5320284"/>
              <a:ext cx="1298575" cy="696595"/>
            </a:xfrm>
            <a:custGeom>
              <a:avLst/>
              <a:gdLst/>
              <a:ahLst/>
              <a:cxnLst/>
              <a:rect l="l" t="t" r="r" b="b"/>
              <a:pathLst>
                <a:path w="1298575" h="696595">
                  <a:moveTo>
                    <a:pt x="0" y="116077"/>
                  </a:moveTo>
                  <a:lnTo>
                    <a:pt x="11056" y="70883"/>
                  </a:lnTo>
                  <a:lnTo>
                    <a:pt x="41211" y="33988"/>
                  </a:lnTo>
                  <a:lnTo>
                    <a:pt x="85939" y="9118"/>
                  </a:lnTo>
                  <a:lnTo>
                    <a:pt x="140715" y="0"/>
                  </a:lnTo>
                  <a:lnTo>
                    <a:pt x="1157732" y="0"/>
                  </a:lnTo>
                  <a:lnTo>
                    <a:pt x="1212508" y="9118"/>
                  </a:lnTo>
                  <a:lnTo>
                    <a:pt x="1257236" y="33988"/>
                  </a:lnTo>
                  <a:lnTo>
                    <a:pt x="1287391" y="70883"/>
                  </a:lnTo>
                  <a:lnTo>
                    <a:pt x="1298448" y="116077"/>
                  </a:lnTo>
                  <a:lnTo>
                    <a:pt x="1298448" y="580389"/>
                  </a:lnTo>
                  <a:lnTo>
                    <a:pt x="1287391" y="625584"/>
                  </a:lnTo>
                  <a:lnTo>
                    <a:pt x="1257236" y="662479"/>
                  </a:lnTo>
                  <a:lnTo>
                    <a:pt x="1212508" y="687349"/>
                  </a:lnTo>
                  <a:lnTo>
                    <a:pt x="1157732" y="696467"/>
                  </a:lnTo>
                  <a:lnTo>
                    <a:pt x="140715" y="696467"/>
                  </a:lnTo>
                  <a:lnTo>
                    <a:pt x="85939" y="687349"/>
                  </a:lnTo>
                  <a:lnTo>
                    <a:pt x="41211" y="662479"/>
                  </a:lnTo>
                  <a:lnTo>
                    <a:pt x="11056" y="625584"/>
                  </a:lnTo>
                  <a:lnTo>
                    <a:pt x="0" y="580389"/>
                  </a:lnTo>
                  <a:lnTo>
                    <a:pt x="0" y="11607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592061" y="5457571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925314" y="3427221"/>
            <a:ext cx="1311275" cy="709295"/>
            <a:chOff x="4925314" y="3427221"/>
            <a:chExt cx="1311275" cy="709295"/>
          </a:xfrm>
        </p:grpSpPr>
        <p:sp>
          <p:nvSpPr>
            <p:cNvPr id="15" name="object 15"/>
            <p:cNvSpPr/>
            <p:nvPr/>
          </p:nvSpPr>
          <p:spPr>
            <a:xfrm>
              <a:off x="4931664" y="3433571"/>
              <a:ext cx="1298575" cy="696595"/>
            </a:xfrm>
            <a:custGeom>
              <a:avLst/>
              <a:gdLst/>
              <a:ahLst/>
              <a:cxnLst/>
              <a:rect l="l" t="t" r="r" b="b"/>
              <a:pathLst>
                <a:path w="1298575" h="696595">
                  <a:moveTo>
                    <a:pt x="1157732" y="0"/>
                  </a:moveTo>
                  <a:lnTo>
                    <a:pt x="140715" y="0"/>
                  </a:lnTo>
                  <a:lnTo>
                    <a:pt x="85939" y="9118"/>
                  </a:lnTo>
                  <a:lnTo>
                    <a:pt x="41211" y="33988"/>
                  </a:lnTo>
                  <a:lnTo>
                    <a:pt x="11056" y="70883"/>
                  </a:lnTo>
                  <a:lnTo>
                    <a:pt x="0" y="116077"/>
                  </a:lnTo>
                  <a:lnTo>
                    <a:pt x="0" y="580389"/>
                  </a:lnTo>
                  <a:lnTo>
                    <a:pt x="11056" y="625584"/>
                  </a:lnTo>
                  <a:lnTo>
                    <a:pt x="41211" y="662479"/>
                  </a:lnTo>
                  <a:lnTo>
                    <a:pt x="85939" y="687349"/>
                  </a:lnTo>
                  <a:lnTo>
                    <a:pt x="140715" y="696467"/>
                  </a:lnTo>
                  <a:lnTo>
                    <a:pt x="1157732" y="696467"/>
                  </a:lnTo>
                  <a:lnTo>
                    <a:pt x="1212508" y="687349"/>
                  </a:lnTo>
                  <a:lnTo>
                    <a:pt x="1257236" y="662479"/>
                  </a:lnTo>
                  <a:lnTo>
                    <a:pt x="1287391" y="625584"/>
                  </a:lnTo>
                  <a:lnTo>
                    <a:pt x="1298448" y="580389"/>
                  </a:lnTo>
                  <a:lnTo>
                    <a:pt x="1298448" y="116077"/>
                  </a:lnTo>
                  <a:lnTo>
                    <a:pt x="1287391" y="70883"/>
                  </a:lnTo>
                  <a:lnTo>
                    <a:pt x="1257236" y="33988"/>
                  </a:lnTo>
                  <a:lnTo>
                    <a:pt x="1212508" y="9118"/>
                  </a:lnTo>
                  <a:lnTo>
                    <a:pt x="1157732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31664" y="3433571"/>
              <a:ext cx="1298575" cy="696595"/>
            </a:xfrm>
            <a:custGeom>
              <a:avLst/>
              <a:gdLst/>
              <a:ahLst/>
              <a:cxnLst/>
              <a:rect l="l" t="t" r="r" b="b"/>
              <a:pathLst>
                <a:path w="1298575" h="696595">
                  <a:moveTo>
                    <a:pt x="0" y="116077"/>
                  </a:moveTo>
                  <a:lnTo>
                    <a:pt x="11056" y="70883"/>
                  </a:lnTo>
                  <a:lnTo>
                    <a:pt x="41211" y="33988"/>
                  </a:lnTo>
                  <a:lnTo>
                    <a:pt x="85939" y="9118"/>
                  </a:lnTo>
                  <a:lnTo>
                    <a:pt x="140715" y="0"/>
                  </a:lnTo>
                  <a:lnTo>
                    <a:pt x="1157732" y="0"/>
                  </a:lnTo>
                  <a:lnTo>
                    <a:pt x="1212508" y="9118"/>
                  </a:lnTo>
                  <a:lnTo>
                    <a:pt x="1257236" y="33988"/>
                  </a:lnTo>
                  <a:lnTo>
                    <a:pt x="1287391" y="70883"/>
                  </a:lnTo>
                  <a:lnTo>
                    <a:pt x="1298448" y="116077"/>
                  </a:lnTo>
                  <a:lnTo>
                    <a:pt x="1298448" y="580389"/>
                  </a:lnTo>
                  <a:lnTo>
                    <a:pt x="1287391" y="625584"/>
                  </a:lnTo>
                  <a:lnTo>
                    <a:pt x="1257236" y="662479"/>
                  </a:lnTo>
                  <a:lnTo>
                    <a:pt x="1212508" y="687349"/>
                  </a:lnTo>
                  <a:lnTo>
                    <a:pt x="1157732" y="696467"/>
                  </a:lnTo>
                  <a:lnTo>
                    <a:pt x="140715" y="696467"/>
                  </a:lnTo>
                  <a:lnTo>
                    <a:pt x="85939" y="687349"/>
                  </a:lnTo>
                  <a:lnTo>
                    <a:pt x="41211" y="662479"/>
                  </a:lnTo>
                  <a:lnTo>
                    <a:pt x="11056" y="625584"/>
                  </a:lnTo>
                  <a:lnTo>
                    <a:pt x="0" y="580389"/>
                  </a:lnTo>
                  <a:lnTo>
                    <a:pt x="0" y="11607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488940" y="3570223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50177" y="3632073"/>
            <a:ext cx="68211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Forms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basis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public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cryptography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schemes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98105" y="5464302"/>
            <a:ext cx="30918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Uses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Trapdoor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function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87388" y="7255205"/>
            <a:ext cx="7156450" cy="79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99"/>
              </a:lnSpc>
              <a:spcBef>
                <a:spcPts val="100"/>
              </a:spcBef>
            </a:pP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Facilitates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encryption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public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but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needs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private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decrypt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31948" y="4561332"/>
            <a:ext cx="2147316" cy="214731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20488" y="306451"/>
            <a:ext cx="64122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>
                <a:solidFill>
                  <a:srgbClr val="3E3E3E"/>
                </a:solidFill>
                <a:latin typeface="Arial"/>
                <a:cs typeface="Arial"/>
              </a:rPr>
              <a:t>Public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20" dirty="0">
                <a:solidFill>
                  <a:srgbClr val="3E3E3E"/>
                </a:solidFill>
                <a:latin typeface="Arial"/>
                <a:cs typeface="Arial"/>
              </a:rPr>
              <a:t>Key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5" dirty="0">
                <a:solidFill>
                  <a:srgbClr val="3E3E3E"/>
                </a:solidFill>
                <a:latin typeface="Arial"/>
                <a:cs typeface="Arial"/>
              </a:rPr>
              <a:t>Cryptography</a:t>
            </a:r>
            <a:r>
              <a:rPr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Algorithms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11679" y="1933193"/>
            <a:ext cx="112312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Algorithms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public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cryptography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also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has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Elliptic</a:t>
            </a:r>
            <a:r>
              <a:rPr sz="2200" spc="-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Curve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Cryptography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(ECC)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ahoma"/>
                <a:cs typeface="Tahoma"/>
              </a:rPr>
              <a:t>that: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8476" y="760476"/>
            <a:ext cx="8639556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472159" y="3210623"/>
            <a:ext cx="2345690" cy="4775200"/>
            <a:chOff x="4472159" y="3210623"/>
            <a:chExt cx="2345690" cy="4775200"/>
          </a:xfrm>
        </p:grpSpPr>
        <p:sp>
          <p:nvSpPr>
            <p:cNvPr id="6" name="object 6"/>
            <p:cNvSpPr/>
            <p:nvPr/>
          </p:nvSpPr>
          <p:spPr>
            <a:xfrm>
              <a:off x="4472159" y="3210623"/>
              <a:ext cx="2345690" cy="4775200"/>
            </a:xfrm>
            <a:custGeom>
              <a:avLst/>
              <a:gdLst/>
              <a:ahLst/>
              <a:cxnLst/>
              <a:rect l="l" t="t" r="r" b="b"/>
              <a:pathLst>
                <a:path w="2345690" h="4775200">
                  <a:moveTo>
                    <a:pt x="97553" y="4711700"/>
                  </a:moveTo>
                  <a:lnTo>
                    <a:pt x="29989" y="4762500"/>
                  </a:lnTo>
                  <a:lnTo>
                    <a:pt x="112158" y="4775200"/>
                  </a:lnTo>
                  <a:lnTo>
                    <a:pt x="106316" y="4749800"/>
                  </a:lnTo>
                  <a:lnTo>
                    <a:pt x="93616" y="4749800"/>
                  </a:lnTo>
                  <a:lnTo>
                    <a:pt x="91076" y="4737100"/>
                  </a:lnTo>
                  <a:lnTo>
                    <a:pt x="103395" y="4737100"/>
                  </a:lnTo>
                  <a:lnTo>
                    <a:pt x="97553" y="4711700"/>
                  </a:lnTo>
                  <a:close/>
                </a:path>
                <a:path w="2345690" h="4775200">
                  <a:moveTo>
                    <a:pt x="103395" y="4737100"/>
                  </a:moveTo>
                  <a:lnTo>
                    <a:pt x="91076" y="4737100"/>
                  </a:lnTo>
                  <a:lnTo>
                    <a:pt x="93616" y="4749800"/>
                  </a:lnTo>
                  <a:lnTo>
                    <a:pt x="106316" y="4749800"/>
                  </a:lnTo>
                  <a:lnTo>
                    <a:pt x="103395" y="4737100"/>
                  </a:lnTo>
                  <a:close/>
                </a:path>
                <a:path w="2345690" h="4775200">
                  <a:moveTo>
                    <a:pt x="1079263" y="4368800"/>
                  </a:moveTo>
                  <a:lnTo>
                    <a:pt x="993284" y="4419600"/>
                  </a:lnTo>
                  <a:lnTo>
                    <a:pt x="905273" y="4470400"/>
                  </a:lnTo>
                  <a:lnTo>
                    <a:pt x="815230" y="4508500"/>
                  </a:lnTo>
                  <a:lnTo>
                    <a:pt x="723155" y="4546600"/>
                  </a:lnTo>
                  <a:lnTo>
                    <a:pt x="629175" y="4584700"/>
                  </a:lnTo>
                  <a:lnTo>
                    <a:pt x="629429" y="4584700"/>
                  </a:lnTo>
                  <a:lnTo>
                    <a:pt x="533417" y="4622800"/>
                  </a:lnTo>
                  <a:lnTo>
                    <a:pt x="435754" y="4648200"/>
                  </a:lnTo>
                  <a:lnTo>
                    <a:pt x="336313" y="4686300"/>
                  </a:lnTo>
                  <a:lnTo>
                    <a:pt x="336567" y="4686300"/>
                  </a:lnTo>
                  <a:lnTo>
                    <a:pt x="235348" y="4711700"/>
                  </a:lnTo>
                  <a:lnTo>
                    <a:pt x="235602" y="4711700"/>
                  </a:lnTo>
                  <a:lnTo>
                    <a:pt x="132859" y="4737100"/>
                  </a:lnTo>
                  <a:lnTo>
                    <a:pt x="103395" y="4737100"/>
                  </a:lnTo>
                  <a:lnTo>
                    <a:pt x="106316" y="4749800"/>
                  </a:lnTo>
                  <a:lnTo>
                    <a:pt x="135526" y="4749800"/>
                  </a:lnTo>
                  <a:lnTo>
                    <a:pt x="339869" y="4699000"/>
                  </a:lnTo>
                  <a:lnTo>
                    <a:pt x="439564" y="4660900"/>
                  </a:lnTo>
                  <a:lnTo>
                    <a:pt x="537608" y="4635500"/>
                  </a:lnTo>
                  <a:lnTo>
                    <a:pt x="728108" y="4559300"/>
                  </a:lnTo>
                  <a:lnTo>
                    <a:pt x="910988" y="4483100"/>
                  </a:lnTo>
                  <a:lnTo>
                    <a:pt x="999253" y="4432300"/>
                  </a:lnTo>
                  <a:lnTo>
                    <a:pt x="1085486" y="4381500"/>
                  </a:lnTo>
                  <a:lnTo>
                    <a:pt x="1079136" y="4381500"/>
                  </a:lnTo>
                  <a:lnTo>
                    <a:pt x="1079263" y="4368800"/>
                  </a:lnTo>
                  <a:close/>
                </a:path>
                <a:path w="2345690" h="4775200">
                  <a:moveTo>
                    <a:pt x="2282334" y="1892300"/>
                  </a:moveTo>
                  <a:lnTo>
                    <a:pt x="2270015" y="1892300"/>
                  </a:lnTo>
                  <a:lnTo>
                    <a:pt x="2283985" y="1955800"/>
                  </a:lnTo>
                  <a:lnTo>
                    <a:pt x="2296050" y="2019300"/>
                  </a:lnTo>
                  <a:lnTo>
                    <a:pt x="2306591" y="2070100"/>
                  </a:lnTo>
                  <a:lnTo>
                    <a:pt x="2315354" y="2133600"/>
                  </a:lnTo>
                  <a:lnTo>
                    <a:pt x="2322339" y="2184400"/>
                  </a:lnTo>
                  <a:lnTo>
                    <a:pt x="2327546" y="2247900"/>
                  </a:lnTo>
                  <a:lnTo>
                    <a:pt x="2331102" y="2311400"/>
                  </a:lnTo>
                  <a:lnTo>
                    <a:pt x="2332753" y="2362200"/>
                  </a:lnTo>
                  <a:lnTo>
                    <a:pt x="2332626" y="2425700"/>
                  </a:lnTo>
                  <a:lnTo>
                    <a:pt x="2330721" y="2489200"/>
                  </a:lnTo>
                  <a:lnTo>
                    <a:pt x="2326911" y="2552700"/>
                  </a:lnTo>
                  <a:lnTo>
                    <a:pt x="2321196" y="2603500"/>
                  </a:lnTo>
                  <a:lnTo>
                    <a:pt x="2313703" y="2667000"/>
                  </a:lnTo>
                  <a:lnTo>
                    <a:pt x="2304305" y="2730500"/>
                  </a:lnTo>
                  <a:lnTo>
                    <a:pt x="2292875" y="2794000"/>
                  </a:lnTo>
                  <a:lnTo>
                    <a:pt x="2293002" y="2794000"/>
                  </a:lnTo>
                  <a:lnTo>
                    <a:pt x="2279667" y="2857500"/>
                  </a:lnTo>
                  <a:lnTo>
                    <a:pt x="2264427" y="2908300"/>
                  </a:lnTo>
                  <a:lnTo>
                    <a:pt x="2239662" y="2997200"/>
                  </a:lnTo>
                  <a:lnTo>
                    <a:pt x="2211214" y="3086100"/>
                  </a:lnTo>
                  <a:lnTo>
                    <a:pt x="2179337" y="3162300"/>
                  </a:lnTo>
                  <a:lnTo>
                    <a:pt x="2143904" y="3251200"/>
                  </a:lnTo>
                  <a:lnTo>
                    <a:pt x="2105169" y="3327400"/>
                  </a:lnTo>
                  <a:lnTo>
                    <a:pt x="2063005" y="3403600"/>
                  </a:lnTo>
                  <a:lnTo>
                    <a:pt x="2017539" y="3479800"/>
                  </a:lnTo>
                  <a:lnTo>
                    <a:pt x="1969025" y="3556000"/>
                  </a:lnTo>
                  <a:lnTo>
                    <a:pt x="1917336" y="3632200"/>
                  </a:lnTo>
                  <a:lnTo>
                    <a:pt x="1862472" y="3708400"/>
                  </a:lnTo>
                  <a:lnTo>
                    <a:pt x="1804814" y="3771900"/>
                  </a:lnTo>
                  <a:lnTo>
                    <a:pt x="1744108" y="3848100"/>
                  </a:lnTo>
                  <a:lnTo>
                    <a:pt x="1680608" y="3911600"/>
                  </a:lnTo>
                  <a:lnTo>
                    <a:pt x="1680862" y="3911600"/>
                  </a:lnTo>
                  <a:lnTo>
                    <a:pt x="1614441" y="3975100"/>
                  </a:lnTo>
                  <a:lnTo>
                    <a:pt x="1545480" y="4038600"/>
                  </a:lnTo>
                  <a:lnTo>
                    <a:pt x="1545734" y="4038600"/>
                  </a:lnTo>
                  <a:lnTo>
                    <a:pt x="1473979" y="4102100"/>
                  </a:lnTo>
                  <a:lnTo>
                    <a:pt x="1399811" y="4165600"/>
                  </a:lnTo>
                  <a:lnTo>
                    <a:pt x="1323103" y="4216400"/>
                  </a:lnTo>
                  <a:lnTo>
                    <a:pt x="1323357" y="4216400"/>
                  </a:lnTo>
                  <a:lnTo>
                    <a:pt x="1244236" y="4267200"/>
                  </a:lnTo>
                  <a:lnTo>
                    <a:pt x="1162702" y="4330700"/>
                  </a:lnTo>
                  <a:lnTo>
                    <a:pt x="1162956" y="4330700"/>
                  </a:lnTo>
                  <a:lnTo>
                    <a:pt x="1079136" y="4381500"/>
                  </a:lnTo>
                  <a:lnTo>
                    <a:pt x="1085486" y="4381500"/>
                  </a:lnTo>
                  <a:lnTo>
                    <a:pt x="1169560" y="4330700"/>
                  </a:lnTo>
                  <a:lnTo>
                    <a:pt x="1251348" y="4279900"/>
                  </a:lnTo>
                  <a:lnTo>
                    <a:pt x="1330596" y="4229100"/>
                  </a:lnTo>
                  <a:lnTo>
                    <a:pt x="1407558" y="4165600"/>
                  </a:lnTo>
                  <a:lnTo>
                    <a:pt x="1482107" y="4114800"/>
                  </a:lnTo>
                  <a:lnTo>
                    <a:pt x="1553989" y="4051300"/>
                  </a:lnTo>
                  <a:lnTo>
                    <a:pt x="1623204" y="3987800"/>
                  </a:lnTo>
                  <a:lnTo>
                    <a:pt x="1689752" y="3924300"/>
                  </a:lnTo>
                  <a:lnTo>
                    <a:pt x="1753633" y="3860800"/>
                  </a:lnTo>
                  <a:lnTo>
                    <a:pt x="1814593" y="3784600"/>
                  </a:lnTo>
                  <a:lnTo>
                    <a:pt x="1872632" y="3721100"/>
                  </a:lnTo>
                  <a:lnTo>
                    <a:pt x="1927623" y="3644900"/>
                  </a:lnTo>
                  <a:lnTo>
                    <a:pt x="1979693" y="3568700"/>
                  </a:lnTo>
                  <a:lnTo>
                    <a:pt x="2028461" y="3492500"/>
                  </a:lnTo>
                  <a:lnTo>
                    <a:pt x="2074054" y="3416300"/>
                  </a:lnTo>
                  <a:lnTo>
                    <a:pt x="2116472" y="3340100"/>
                  </a:lnTo>
                  <a:lnTo>
                    <a:pt x="2155461" y="3251200"/>
                  </a:lnTo>
                  <a:lnTo>
                    <a:pt x="2191148" y="3175000"/>
                  </a:lnTo>
                  <a:lnTo>
                    <a:pt x="2223279" y="3086100"/>
                  </a:lnTo>
                  <a:lnTo>
                    <a:pt x="2251727" y="2997200"/>
                  </a:lnTo>
                  <a:lnTo>
                    <a:pt x="2276746" y="2921000"/>
                  </a:lnTo>
                  <a:lnTo>
                    <a:pt x="2291986" y="2857500"/>
                  </a:lnTo>
                  <a:lnTo>
                    <a:pt x="2305321" y="2794000"/>
                  </a:lnTo>
                  <a:lnTo>
                    <a:pt x="2316878" y="2730500"/>
                  </a:lnTo>
                  <a:lnTo>
                    <a:pt x="2326276" y="2667000"/>
                  </a:lnTo>
                  <a:lnTo>
                    <a:pt x="2333896" y="2616200"/>
                  </a:lnTo>
                  <a:lnTo>
                    <a:pt x="2339611" y="2552700"/>
                  </a:lnTo>
                  <a:lnTo>
                    <a:pt x="2343421" y="2489200"/>
                  </a:lnTo>
                  <a:lnTo>
                    <a:pt x="2345326" y="2425700"/>
                  </a:lnTo>
                  <a:lnTo>
                    <a:pt x="2345453" y="2362200"/>
                  </a:lnTo>
                  <a:lnTo>
                    <a:pt x="2343802" y="2311400"/>
                  </a:lnTo>
                  <a:lnTo>
                    <a:pt x="2340246" y="2247900"/>
                  </a:lnTo>
                  <a:lnTo>
                    <a:pt x="2335039" y="2184400"/>
                  </a:lnTo>
                  <a:lnTo>
                    <a:pt x="2327927" y="2133600"/>
                  </a:lnTo>
                  <a:lnTo>
                    <a:pt x="2319164" y="2070100"/>
                  </a:lnTo>
                  <a:lnTo>
                    <a:pt x="2308496" y="2006600"/>
                  </a:lnTo>
                  <a:lnTo>
                    <a:pt x="2296304" y="1955800"/>
                  </a:lnTo>
                  <a:lnTo>
                    <a:pt x="2282334" y="1892300"/>
                  </a:lnTo>
                  <a:close/>
                </a:path>
                <a:path w="2345690" h="4775200">
                  <a:moveTo>
                    <a:pt x="1628792" y="812800"/>
                  </a:moveTo>
                  <a:lnTo>
                    <a:pt x="1619902" y="812800"/>
                  </a:lnTo>
                  <a:lnTo>
                    <a:pt x="1709310" y="914400"/>
                  </a:lnTo>
                  <a:lnTo>
                    <a:pt x="1793257" y="1003300"/>
                  </a:lnTo>
                  <a:lnTo>
                    <a:pt x="1793003" y="1003300"/>
                  </a:lnTo>
                  <a:lnTo>
                    <a:pt x="1871616" y="1092200"/>
                  </a:lnTo>
                  <a:lnTo>
                    <a:pt x="1871362" y="1092200"/>
                  </a:lnTo>
                  <a:lnTo>
                    <a:pt x="1944387" y="1193800"/>
                  </a:lnTo>
                  <a:lnTo>
                    <a:pt x="1944133" y="1193800"/>
                  </a:lnTo>
                  <a:lnTo>
                    <a:pt x="2011189" y="1295400"/>
                  </a:lnTo>
                  <a:lnTo>
                    <a:pt x="2072276" y="1397000"/>
                  </a:lnTo>
                  <a:lnTo>
                    <a:pt x="2100597" y="1460500"/>
                  </a:lnTo>
                  <a:lnTo>
                    <a:pt x="2127267" y="1511300"/>
                  </a:lnTo>
                  <a:lnTo>
                    <a:pt x="2152413" y="1562100"/>
                  </a:lnTo>
                  <a:lnTo>
                    <a:pt x="2176035" y="1612900"/>
                  </a:lnTo>
                  <a:lnTo>
                    <a:pt x="2198133" y="1676400"/>
                  </a:lnTo>
                  <a:lnTo>
                    <a:pt x="2218580" y="1727200"/>
                  </a:lnTo>
                  <a:lnTo>
                    <a:pt x="2237376" y="1790700"/>
                  </a:lnTo>
                  <a:lnTo>
                    <a:pt x="2254521" y="1841500"/>
                  </a:lnTo>
                  <a:lnTo>
                    <a:pt x="2270142" y="1905000"/>
                  </a:lnTo>
                  <a:lnTo>
                    <a:pt x="2270015" y="1892300"/>
                  </a:lnTo>
                  <a:lnTo>
                    <a:pt x="2282334" y="1892300"/>
                  </a:lnTo>
                  <a:lnTo>
                    <a:pt x="2266713" y="1841500"/>
                  </a:lnTo>
                  <a:lnTo>
                    <a:pt x="2249441" y="1778000"/>
                  </a:lnTo>
                  <a:lnTo>
                    <a:pt x="2230518" y="1727200"/>
                  </a:lnTo>
                  <a:lnTo>
                    <a:pt x="2209944" y="1663700"/>
                  </a:lnTo>
                  <a:lnTo>
                    <a:pt x="2187719" y="1612900"/>
                  </a:lnTo>
                  <a:lnTo>
                    <a:pt x="2163970" y="1562100"/>
                  </a:lnTo>
                  <a:lnTo>
                    <a:pt x="2138697" y="1498600"/>
                  </a:lnTo>
                  <a:lnTo>
                    <a:pt x="2111773" y="1447800"/>
                  </a:lnTo>
                  <a:lnTo>
                    <a:pt x="2083325" y="1397000"/>
                  </a:lnTo>
                  <a:lnTo>
                    <a:pt x="2021984" y="1295400"/>
                  </a:lnTo>
                  <a:lnTo>
                    <a:pt x="1954674" y="1193800"/>
                  </a:lnTo>
                  <a:lnTo>
                    <a:pt x="1881522" y="1092200"/>
                  </a:lnTo>
                  <a:lnTo>
                    <a:pt x="1802782" y="990600"/>
                  </a:lnTo>
                  <a:lnTo>
                    <a:pt x="1718454" y="901700"/>
                  </a:lnTo>
                  <a:lnTo>
                    <a:pt x="1628792" y="812800"/>
                  </a:lnTo>
                  <a:close/>
                </a:path>
                <a:path w="2345690" h="4775200">
                  <a:moveTo>
                    <a:pt x="74698" y="34777"/>
                  </a:moveTo>
                  <a:lnTo>
                    <a:pt x="74693" y="38100"/>
                  </a:lnTo>
                  <a:lnTo>
                    <a:pt x="70541" y="47065"/>
                  </a:lnTo>
                  <a:lnTo>
                    <a:pt x="182516" y="76200"/>
                  </a:lnTo>
                  <a:lnTo>
                    <a:pt x="182262" y="76200"/>
                  </a:lnTo>
                  <a:lnTo>
                    <a:pt x="325137" y="101600"/>
                  </a:lnTo>
                  <a:lnTo>
                    <a:pt x="324883" y="101600"/>
                  </a:lnTo>
                  <a:lnTo>
                    <a:pt x="463948" y="152400"/>
                  </a:lnTo>
                  <a:lnTo>
                    <a:pt x="463694" y="152400"/>
                  </a:lnTo>
                  <a:lnTo>
                    <a:pt x="599203" y="190500"/>
                  </a:lnTo>
                  <a:lnTo>
                    <a:pt x="598949" y="190500"/>
                  </a:lnTo>
                  <a:lnTo>
                    <a:pt x="730267" y="241300"/>
                  </a:lnTo>
                  <a:lnTo>
                    <a:pt x="730013" y="241300"/>
                  </a:lnTo>
                  <a:lnTo>
                    <a:pt x="857394" y="304800"/>
                  </a:lnTo>
                  <a:lnTo>
                    <a:pt x="857140" y="304800"/>
                  </a:lnTo>
                  <a:lnTo>
                    <a:pt x="980203" y="368300"/>
                  </a:lnTo>
                  <a:lnTo>
                    <a:pt x="979949" y="368300"/>
                  </a:lnTo>
                  <a:lnTo>
                    <a:pt x="1098567" y="431800"/>
                  </a:lnTo>
                  <a:lnTo>
                    <a:pt x="1098313" y="431800"/>
                  </a:lnTo>
                  <a:lnTo>
                    <a:pt x="1212486" y="495300"/>
                  </a:lnTo>
                  <a:lnTo>
                    <a:pt x="1212232" y="495300"/>
                  </a:lnTo>
                  <a:lnTo>
                    <a:pt x="1321706" y="571500"/>
                  </a:lnTo>
                  <a:lnTo>
                    <a:pt x="1321452" y="571500"/>
                  </a:lnTo>
                  <a:lnTo>
                    <a:pt x="1426227" y="647700"/>
                  </a:lnTo>
                  <a:lnTo>
                    <a:pt x="1425973" y="647700"/>
                  </a:lnTo>
                  <a:lnTo>
                    <a:pt x="1525668" y="736600"/>
                  </a:lnTo>
                  <a:lnTo>
                    <a:pt x="1525414" y="736600"/>
                  </a:lnTo>
                  <a:lnTo>
                    <a:pt x="1620156" y="825500"/>
                  </a:lnTo>
                  <a:lnTo>
                    <a:pt x="1619902" y="812800"/>
                  </a:lnTo>
                  <a:lnTo>
                    <a:pt x="1628792" y="812800"/>
                  </a:lnTo>
                  <a:lnTo>
                    <a:pt x="1533923" y="723900"/>
                  </a:lnTo>
                  <a:lnTo>
                    <a:pt x="1433974" y="635000"/>
                  </a:lnTo>
                  <a:lnTo>
                    <a:pt x="1329072" y="558800"/>
                  </a:lnTo>
                  <a:lnTo>
                    <a:pt x="1219217" y="482600"/>
                  </a:lnTo>
                  <a:lnTo>
                    <a:pt x="1104917" y="419100"/>
                  </a:lnTo>
                  <a:lnTo>
                    <a:pt x="985918" y="355600"/>
                  </a:lnTo>
                  <a:lnTo>
                    <a:pt x="862601" y="292100"/>
                  </a:lnTo>
                  <a:lnTo>
                    <a:pt x="734966" y="228600"/>
                  </a:lnTo>
                  <a:lnTo>
                    <a:pt x="603394" y="177800"/>
                  </a:lnTo>
                  <a:lnTo>
                    <a:pt x="467758" y="139700"/>
                  </a:lnTo>
                  <a:lnTo>
                    <a:pt x="328312" y="88900"/>
                  </a:lnTo>
                  <a:lnTo>
                    <a:pt x="185183" y="63500"/>
                  </a:lnTo>
                  <a:lnTo>
                    <a:pt x="74698" y="34777"/>
                  </a:lnTo>
                  <a:close/>
                </a:path>
                <a:path w="2345690" h="4775200">
                  <a:moveTo>
                    <a:pt x="58888" y="0"/>
                  </a:moveTo>
                  <a:lnTo>
                    <a:pt x="16305" y="0"/>
                  </a:lnTo>
                  <a:lnTo>
                    <a:pt x="5899" y="12700"/>
                  </a:lnTo>
                  <a:lnTo>
                    <a:pt x="17" y="25400"/>
                  </a:lnTo>
                  <a:lnTo>
                    <a:pt x="0" y="38100"/>
                  </a:lnTo>
                  <a:lnTo>
                    <a:pt x="5589" y="50800"/>
                  </a:lnTo>
                  <a:lnTo>
                    <a:pt x="15823" y="63500"/>
                  </a:lnTo>
                  <a:lnTo>
                    <a:pt x="29735" y="76200"/>
                  </a:lnTo>
                  <a:lnTo>
                    <a:pt x="44904" y="76200"/>
                  </a:lnTo>
                  <a:lnTo>
                    <a:pt x="58406" y="63500"/>
                  </a:lnTo>
                  <a:lnTo>
                    <a:pt x="68812" y="50800"/>
                  </a:lnTo>
                  <a:lnTo>
                    <a:pt x="70541" y="47065"/>
                  </a:lnTo>
                  <a:lnTo>
                    <a:pt x="36085" y="38100"/>
                  </a:lnTo>
                  <a:lnTo>
                    <a:pt x="38625" y="25400"/>
                  </a:lnTo>
                  <a:lnTo>
                    <a:pt x="74711" y="25400"/>
                  </a:lnTo>
                  <a:lnTo>
                    <a:pt x="69121" y="12700"/>
                  </a:lnTo>
                  <a:lnTo>
                    <a:pt x="58888" y="0"/>
                  </a:lnTo>
                  <a:close/>
                </a:path>
                <a:path w="2345690" h="4775200">
                  <a:moveTo>
                    <a:pt x="38625" y="25400"/>
                  </a:moveTo>
                  <a:lnTo>
                    <a:pt x="36085" y="38100"/>
                  </a:lnTo>
                  <a:lnTo>
                    <a:pt x="70541" y="47065"/>
                  </a:lnTo>
                  <a:lnTo>
                    <a:pt x="74693" y="38100"/>
                  </a:lnTo>
                  <a:lnTo>
                    <a:pt x="74698" y="34777"/>
                  </a:lnTo>
                  <a:lnTo>
                    <a:pt x="38625" y="25400"/>
                  </a:lnTo>
                  <a:close/>
                </a:path>
                <a:path w="2345690" h="4775200">
                  <a:moveTo>
                    <a:pt x="74711" y="25400"/>
                  </a:moveTo>
                  <a:lnTo>
                    <a:pt x="38625" y="25400"/>
                  </a:lnTo>
                  <a:lnTo>
                    <a:pt x="74698" y="34777"/>
                  </a:lnTo>
                  <a:lnTo>
                    <a:pt x="74711" y="2540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19115" y="6955535"/>
              <a:ext cx="1298575" cy="696595"/>
            </a:xfrm>
            <a:custGeom>
              <a:avLst/>
              <a:gdLst/>
              <a:ahLst/>
              <a:cxnLst/>
              <a:rect l="l" t="t" r="r" b="b"/>
              <a:pathLst>
                <a:path w="1298575" h="696595">
                  <a:moveTo>
                    <a:pt x="1157732" y="0"/>
                  </a:moveTo>
                  <a:lnTo>
                    <a:pt x="140716" y="0"/>
                  </a:lnTo>
                  <a:lnTo>
                    <a:pt x="85939" y="9118"/>
                  </a:lnTo>
                  <a:lnTo>
                    <a:pt x="41211" y="33988"/>
                  </a:lnTo>
                  <a:lnTo>
                    <a:pt x="11056" y="70883"/>
                  </a:lnTo>
                  <a:lnTo>
                    <a:pt x="0" y="116077"/>
                  </a:lnTo>
                  <a:lnTo>
                    <a:pt x="0" y="580389"/>
                  </a:lnTo>
                  <a:lnTo>
                    <a:pt x="11056" y="625584"/>
                  </a:lnTo>
                  <a:lnTo>
                    <a:pt x="41211" y="662479"/>
                  </a:lnTo>
                  <a:lnTo>
                    <a:pt x="85939" y="687349"/>
                  </a:lnTo>
                  <a:lnTo>
                    <a:pt x="140716" y="696467"/>
                  </a:lnTo>
                  <a:lnTo>
                    <a:pt x="1157732" y="696467"/>
                  </a:lnTo>
                  <a:lnTo>
                    <a:pt x="1212508" y="687349"/>
                  </a:lnTo>
                  <a:lnTo>
                    <a:pt x="1257236" y="662479"/>
                  </a:lnTo>
                  <a:lnTo>
                    <a:pt x="1287391" y="625584"/>
                  </a:lnTo>
                  <a:lnTo>
                    <a:pt x="1298448" y="580389"/>
                  </a:lnTo>
                  <a:lnTo>
                    <a:pt x="1298448" y="116077"/>
                  </a:lnTo>
                  <a:lnTo>
                    <a:pt x="1287391" y="70883"/>
                  </a:lnTo>
                  <a:lnTo>
                    <a:pt x="1257236" y="33988"/>
                  </a:lnTo>
                  <a:lnTo>
                    <a:pt x="1212508" y="9118"/>
                  </a:lnTo>
                  <a:lnTo>
                    <a:pt x="1157732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19115" y="6955535"/>
              <a:ext cx="1298575" cy="696595"/>
            </a:xfrm>
            <a:custGeom>
              <a:avLst/>
              <a:gdLst/>
              <a:ahLst/>
              <a:cxnLst/>
              <a:rect l="l" t="t" r="r" b="b"/>
              <a:pathLst>
                <a:path w="1298575" h="696595">
                  <a:moveTo>
                    <a:pt x="0" y="116077"/>
                  </a:moveTo>
                  <a:lnTo>
                    <a:pt x="11056" y="70883"/>
                  </a:lnTo>
                  <a:lnTo>
                    <a:pt x="41211" y="33988"/>
                  </a:lnTo>
                  <a:lnTo>
                    <a:pt x="85939" y="9118"/>
                  </a:lnTo>
                  <a:lnTo>
                    <a:pt x="140716" y="0"/>
                  </a:lnTo>
                  <a:lnTo>
                    <a:pt x="1157732" y="0"/>
                  </a:lnTo>
                  <a:lnTo>
                    <a:pt x="1212508" y="9118"/>
                  </a:lnTo>
                  <a:lnTo>
                    <a:pt x="1257236" y="33988"/>
                  </a:lnTo>
                  <a:lnTo>
                    <a:pt x="1287391" y="70883"/>
                  </a:lnTo>
                  <a:lnTo>
                    <a:pt x="1298448" y="116077"/>
                  </a:lnTo>
                  <a:lnTo>
                    <a:pt x="1298448" y="580389"/>
                  </a:lnTo>
                  <a:lnTo>
                    <a:pt x="1287391" y="625584"/>
                  </a:lnTo>
                  <a:lnTo>
                    <a:pt x="1257236" y="662479"/>
                  </a:lnTo>
                  <a:lnTo>
                    <a:pt x="1212508" y="687349"/>
                  </a:lnTo>
                  <a:lnTo>
                    <a:pt x="1157732" y="696467"/>
                  </a:lnTo>
                  <a:lnTo>
                    <a:pt x="140716" y="696467"/>
                  </a:lnTo>
                  <a:lnTo>
                    <a:pt x="85939" y="687349"/>
                  </a:lnTo>
                  <a:lnTo>
                    <a:pt x="41211" y="662479"/>
                  </a:lnTo>
                  <a:lnTo>
                    <a:pt x="11056" y="625584"/>
                  </a:lnTo>
                  <a:lnTo>
                    <a:pt x="0" y="580389"/>
                  </a:lnTo>
                  <a:lnTo>
                    <a:pt x="0" y="11607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676391" y="7092442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014973" y="5054853"/>
            <a:ext cx="1310005" cy="709295"/>
            <a:chOff x="6014973" y="5054853"/>
            <a:chExt cx="1310005" cy="709295"/>
          </a:xfrm>
        </p:grpSpPr>
        <p:sp>
          <p:nvSpPr>
            <p:cNvPr id="11" name="object 11"/>
            <p:cNvSpPr/>
            <p:nvPr/>
          </p:nvSpPr>
          <p:spPr>
            <a:xfrm>
              <a:off x="6021323" y="5061203"/>
              <a:ext cx="1297305" cy="696595"/>
            </a:xfrm>
            <a:custGeom>
              <a:avLst/>
              <a:gdLst/>
              <a:ahLst/>
              <a:cxnLst/>
              <a:rect l="l" t="t" r="r" b="b"/>
              <a:pathLst>
                <a:path w="1297304" h="696595">
                  <a:moveTo>
                    <a:pt x="1156461" y="0"/>
                  </a:moveTo>
                  <a:lnTo>
                    <a:pt x="140462" y="0"/>
                  </a:lnTo>
                  <a:lnTo>
                    <a:pt x="85778" y="9118"/>
                  </a:lnTo>
                  <a:lnTo>
                    <a:pt x="41132" y="33988"/>
                  </a:lnTo>
                  <a:lnTo>
                    <a:pt x="11035" y="70883"/>
                  </a:lnTo>
                  <a:lnTo>
                    <a:pt x="0" y="116078"/>
                  </a:lnTo>
                  <a:lnTo>
                    <a:pt x="0" y="580390"/>
                  </a:lnTo>
                  <a:lnTo>
                    <a:pt x="11035" y="625584"/>
                  </a:lnTo>
                  <a:lnTo>
                    <a:pt x="41132" y="662479"/>
                  </a:lnTo>
                  <a:lnTo>
                    <a:pt x="85778" y="687349"/>
                  </a:lnTo>
                  <a:lnTo>
                    <a:pt x="140462" y="696468"/>
                  </a:lnTo>
                  <a:lnTo>
                    <a:pt x="1156461" y="696468"/>
                  </a:lnTo>
                  <a:lnTo>
                    <a:pt x="1211145" y="687349"/>
                  </a:lnTo>
                  <a:lnTo>
                    <a:pt x="1255791" y="662479"/>
                  </a:lnTo>
                  <a:lnTo>
                    <a:pt x="1285888" y="625584"/>
                  </a:lnTo>
                  <a:lnTo>
                    <a:pt x="1296924" y="580390"/>
                  </a:lnTo>
                  <a:lnTo>
                    <a:pt x="1296924" y="116078"/>
                  </a:lnTo>
                  <a:lnTo>
                    <a:pt x="1285888" y="70883"/>
                  </a:lnTo>
                  <a:lnTo>
                    <a:pt x="1255791" y="33988"/>
                  </a:lnTo>
                  <a:lnTo>
                    <a:pt x="1211145" y="9118"/>
                  </a:lnTo>
                  <a:lnTo>
                    <a:pt x="1156461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21323" y="5061203"/>
              <a:ext cx="1297305" cy="696595"/>
            </a:xfrm>
            <a:custGeom>
              <a:avLst/>
              <a:gdLst/>
              <a:ahLst/>
              <a:cxnLst/>
              <a:rect l="l" t="t" r="r" b="b"/>
              <a:pathLst>
                <a:path w="1297304" h="696595">
                  <a:moveTo>
                    <a:pt x="0" y="116078"/>
                  </a:moveTo>
                  <a:lnTo>
                    <a:pt x="11035" y="70883"/>
                  </a:lnTo>
                  <a:lnTo>
                    <a:pt x="41132" y="33988"/>
                  </a:lnTo>
                  <a:lnTo>
                    <a:pt x="85778" y="9118"/>
                  </a:lnTo>
                  <a:lnTo>
                    <a:pt x="140462" y="0"/>
                  </a:lnTo>
                  <a:lnTo>
                    <a:pt x="1156461" y="0"/>
                  </a:lnTo>
                  <a:lnTo>
                    <a:pt x="1211145" y="9118"/>
                  </a:lnTo>
                  <a:lnTo>
                    <a:pt x="1255791" y="33988"/>
                  </a:lnTo>
                  <a:lnTo>
                    <a:pt x="1285888" y="70883"/>
                  </a:lnTo>
                  <a:lnTo>
                    <a:pt x="1296924" y="116078"/>
                  </a:lnTo>
                  <a:lnTo>
                    <a:pt x="1296924" y="580390"/>
                  </a:lnTo>
                  <a:lnTo>
                    <a:pt x="1285888" y="625584"/>
                  </a:lnTo>
                  <a:lnTo>
                    <a:pt x="1255791" y="662479"/>
                  </a:lnTo>
                  <a:lnTo>
                    <a:pt x="1211145" y="687349"/>
                  </a:lnTo>
                  <a:lnTo>
                    <a:pt x="1156461" y="696468"/>
                  </a:lnTo>
                  <a:lnTo>
                    <a:pt x="140462" y="696468"/>
                  </a:lnTo>
                  <a:lnTo>
                    <a:pt x="85778" y="687349"/>
                  </a:lnTo>
                  <a:lnTo>
                    <a:pt x="41132" y="662479"/>
                  </a:lnTo>
                  <a:lnTo>
                    <a:pt x="11035" y="625584"/>
                  </a:lnTo>
                  <a:lnTo>
                    <a:pt x="0" y="580390"/>
                  </a:lnTo>
                  <a:lnTo>
                    <a:pt x="0" y="11607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577710" y="5197855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911597" y="3168142"/>
            <a:ext cx="1310005" cy="708025"/>
            <a:chOff x="4911597" y="3168142"/>
            <a:chExt cx="1310005" cy="708025"/>
          </a:xfrm>
        </p:grpSpPr>
        <p:sp>
          <p:nvSpPr>
            <p:cNvPr id="15" name="object 15"/>
            <p:cNvSpPr/>
            <p:nvPr/>
          </p:nvSpPr>
          <p:spPr>
            <a:xfrm>
              <a:off x="4917947" y="3174492"/>
              <a:ext cx="1297305" cy="695325"/>
            </a:xfrm>
            <a:custGeom>
              <a:avLst/>
              <a:gdLst/>
              <a:ahLst/>
              <a:cxnLst/>
              <a:rect l="l" t="t" r="r" b="b"/>
              <a:pathLst>
                <a:path w="1297304" h="695325">
                  <a:moveTo>
                    <a:pt x="1156462" y="0"/>
                  </a:moveTo>
                  <a:lnTo>
                    <a:pt x="140462" y="0"/>
                  </a:lnTo>
                  <a:lnTo>
                    <a:pt x="85778" y="9096"/>
                  </a:lnTo>
                  <a:lnTo>
                    <a:pt x="41132" y="33909"/>
                  </a:lnTo>
                  <a:lnTo>
                    <a:pt x="11035" y="70723"/>
                  </a:lnTo>
                  <a:lnTo>
                    <a:pt x="0" y="115824"/>
                  </a:lnTo>
                  <a:lnTo>
                    <a:pt x="0" y="579120"/>
                  </a:lnTo>
                  <a:lnTo>
                    <a:pt x="11035" y="624220"/>
                  </a:lnTo>
                  <a:lnTo>
                    <a:pt x="41132" y="661035"/>
                  </a:lnTo>
                  <a:lnTo>
                    <a:pt x="85778" y="685847"/>
                  </a:lnTo>
                  <a:lnTo>
                    <a:pt x="140462" y="694944"/>
                  </a:lnTo>
                  <a:lnTo>
                    <a:pt x="1156462" y="694944"/>
                  </a:lnTo>
                  <a:lnTo>
                    <a:pt x="1211145" y="685847"/>
                  </a:lnTo>
                  <a:lnTo>
                    <a:pt x="1255791" y="661035"/>
                  </a:lnTo>
                  <a:lnTo>
                    <a:pt x="1285888" y="624220"/>
                  </a:lnTo>
                  <a:lnTo>
                    <a:pt x="1296924" y="579120"/>
                  </a:lnTo>
                  <a:lnTo>
                    <a:pt x="1296924" y="115824"/>
                  </a:lnTo>
                  <a:lnTo>
                    <a:pt x="1285888" y="70723"/>
                  </a:lnTo>
                  <a:lnTo>
                    <a:pt x="1255791" y="33909"/>
                  </a:lnTo>
                  <a:lnTo>
                    <a:pt x="1211145" y="9096"/>
                  </a:lnTo>
                  <a:lnTo>
                    <a:pt x="1156462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17947" y="3174492"/>
              <a:ext cx="1297305" cy="695325"/>
            </a:xfrm>
            <a:custGeom>
              <a:avLst/>
              <a:gdLst/>
              <a:ahLst/>
              <a:cxnLst/>
              <a:rect l="l" t="t" r="r" b="b"/>
              <a:pathLst>
                <a:path w="1297304" h="695325">
                  <a:moveTo>
                    <a:pt x="0" y="115824"/>
                  </a:moveTo>
                  <a:lnTo>
                    <a:pt x="11035" y="70723"/>
                  </a:lnTo>
                  <a:lnTo>
                    <a:pt x="41132" y="33909"/>
                  </a:lnTo>
                  <a:lnTo>
                    <a:pt x="85778" y="9096"/>
                  </a:lnTo>
                  <a:lnTo>
                    <a:pt x="140462" y="0"/>
                  </a:lnTo>
                  <a:lnTo>
                    <a:pt x="1156462" y="0"/>
                  </a:lnTo>
                  <a:lnTo>
                    <a:pt x="1211145" y="9096"/>
                  </a:lnTo>
                  <a:lnTo>
                    <a:pt x="1255791" y="33909"/>
                  </a:lnTo>
                  <a:lnTo>
                    <a:pt x="1285888" y="70723"/>
                  </a:lnTo>
                  <a:lnTo>
                    <a:pt x="1296924" y="115824"/>
                  </a:lnTo>
                  <a:lnTo>
                    <a:pt x="1296924" y="579120"/>
                  </a:lnTo>
                  <a:lnTo>
                    <a:pt x="1285888" y="624220"/>
                  </a:lnTo>
                  <a:lnTo>
                    <a:pt x="1255791" y="661035"/>
                  </a:lnTo>
                  <a:lnTo>
                    <a:pt x="1211145" y="685847"/>
                  </a:lnTo>
                  <a:lnTo>
                    <a:pt x="1156462" y="694944"/>
                  </a:lnTo>
                  <a:lnTo>
                    <a:pt x="140462" y="694944"/>
                  </a:lnTo>
                  <a:lnTo>
                    <a:pt x="85778" y="685847"/>
                  </a:lnTo>
                  <a:lnTo>
                    <a:pt x="41132" y="661035"/>
                  </a:lnTo>
                  <a:lnTo>
                    <a:pt x="11035" y="624220"/>
                  </a:lnTo>
                  <a:lnTo>
                    <a:pt x="0" y="579120"/>
                  </a:lnTo>
                  <a:lnTo>
                    <a:pt x="0" y="11582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474334" y="3310509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35571" y="3372358"/>
            <a:ext cx="70123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Concerns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about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ahoma"/>
                <a:cs typeface="Tahoma"/>
              </a:rPr>
              <a:t>RSA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being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vulnerable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cryptanalysis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83754" y="5204586"/>
            <a:ext cx="44367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Forms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type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trapdoor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function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72782" y="7234808"/>
            <a:ext cx="54571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Uses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smaller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keys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obtain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same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9879" y="4366259"/>
            <a:ext cx="2068068" cy="206806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2821" y="4301109"/>
            <a:ext cx="61512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latin typeface="Arial"/>
                <a:cs typeface="Arial"/>
              </a:rPr>
              <a:t>Cryptographic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Modes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Operation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46595" y="306451"/>
            <a:ext cx="31629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  <a:latin typeface="Arial"/>
                <a:cs typeface="Arial"/>
              </a:rPr>
              <a:t>Digital</a:t>
            </a:r>
            <a:r>
              <a:rPr spc="-10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Signatures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18326" y="1803653"/>
            <a:ext cx="34194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Digital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signatures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provide: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08320" y="760476"/>
            <a:ext cx="5039868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457188" y="3429000"/>
            <a:ext cx="3221990" cy="3234055"/>
            <a:chOff x="6457188" y="3429000"/>
            <a:chExt cx="3221990" cy="3234055"/>
          </a:xfrm>
        </p:grpSpPr>
        <p:sp>
          <p:nvSpPr>
            <p:cNvPr id="6" name="object 6"/>
            <p:cNvSpPr/>
            <p:nvPr/>
          </p:nvSpPr>
          <p:spPr>
            <a:xfrm>
              <a:off x="6457188" y="3428999"/>
              <a:ext cx="1455420" cy="1553210"/>
            </a:xfrm>
            <a:custGeom>
              <a:avLst/>
              <a:gdLst/>
              <a:ahLst/>
              <a:cxnLst/>
              <a:rect l="l" t="t" r="r" b="b"/>
              <a:pathLst>
                <a:path w="1455420" h="1553210">
                  <a:moveTo>
                    <a:pt x="1455420" y="0"/>
                  </a:moveTo>
                  <a:lnTo>
                    <a:pt x="1408163" y="5359"/>
                  </a:lnTo>
                  <a:lnTo>
                    <a:pt x="1361325" y="12090"/>
                  </a:lnTo>
                  <a:lnTo>
                    <a:pt x="1314932" y="20167"/>
                  </a:lnTo>
                  <a:lnTo>
                    <a:pt x="1268996" y="29591"/>
                  </a:lnTo>
                  <a:lnTo>
                    <a:pt x="1223530" y="40335"/>
                  </a:lnTo>
                  <a:lnTo>
                    <a:pt x="1178572" y="52362"/>
                  </a:lnTo>
                  <a:lnTo>
                    <a:pt x="1134135" y="65671"/>
                  </a:lnTo>
                  <a:lnTo>
                    <a:pt x="1090244" y="80238"/>
                  </a:lnTo>
                  <a:lnTo>
                    <a:pt x="1046911" y="96024"/>
                  </a:lnTo>
                  <a:lnTo>
                    <a:pt x="1004150" y="113042"/>
                  </a:lnTo>
                  <a:lnTo>
                    <a:pt x="961999" y="131241"/>
                  </a:lnTo>
                  <a:lnTo>
                    <a:pt x="920457" y="150609"/>
                  </a:lnTo>
                  <a:lnTo>
                    <a:pt x="879563" y="171145"/>
                  </a:lnTo>
                  <a:lnTo>
                    <a:pt x="839330" y="192798"/>
                  </a:lnTo>
                  <a:lnTo>
                    <a:pt x="799782" y="215569"/>
                  </a:lnTo>
                  <a:lnTo>
                    <a:pt x="760933" y="239420"/>
                  </a:lnTo>
                  <a:lnTo>
                    <a:pt x="722807" y="264350"/>
                  </a:lnTo>
                  <a:lnTo>
                    <a:pt x="685419" y="290334"/>
                  </a:lnTo>
                  <a:lnTo>
                    <a:pt x="648804" y="317334"/>
                  </a:lnTo>
                  <a:lnTo>
                    <a:pt x="612952" y="345351"/>
                  </a:lnTo>
                  <a:lnTo>
                    <a:pt x="577913" y="374357"/>
                  </a:lnTo>
                  <a:lnTo>
                    <a:pt x="543699" y="404317"/>
                  </a:lnTo>
                  <a:lnTo>
                    <a:pt x="510324" y="435241"/>
                  </a:lnTo>
                  <a:lnTo>
                    <a:pt x="493179" y="452043"/>
                  </a:lnTo>
                  <a:lnTo>
                    <a:pt x="343662" y="291211"/>
                  </a:lnTo>
                  <a:lnTo>
                    <a:pt x="526415" y="105156"/>
                  </a:lnTo>
                  <a:lnTo>
                    <a:pt x="0" y="105156"/>
                  </a:lnTo>
                  <a:lnTo>
                    <a:pt x="0" y="640715"/>
                  </a:lnTo>
                  <a:lnTo>
                    <a:pt x="186182" y="453009"/>
                  </a:lnTo>
                  <a:lnTo>
                    <a:pt x="343738" y="620255"/>
                  </a:lnTo>
                  <a:lnTo>
                    <a:pt x="302006" y="676440"/>
                  </a:lnTo>
                  <a:lnTo>
                    <a:pt x="276098" y="714197"/>
                  </a:lnTo>
                  <a:lnTo>
                    <a:pt x="251218" y="752716"/>
                  </a:lnTo>
                  <a:lnTo>
                    <a:pt x="227380" y="791972"/>
                  </a:lnTo>
                  <a:lnTo>
                    <a:pt x="204609" y="831951"/>
                  </a:lnTo>
                  <a:lnTo>
                    <a:pt x="182930" y="872629"/>
                  </a:lnTo>
                  <a:lnTo>
                    <a:pt x="162344" y="913980"/>
                  </a:lnTo>
                  <a:lnTo>
                    <a:pt x="142887" y="956005"/>
                  </a:lnTo>
                  <a:lnTo>
                    <a:pt x="124574" y="998664"/>
                  </a:lnTo>
                  <a:lnTo>
                    <a:pt x="107429" y="1041933"/>
                  </a:lnTo>
                  <a:lnTo>
                    <a:pt x="91465" y="1085811"/>
                  </a:lnTo>
                  <a:lnTo>
                    <a:pt x="76720" y="1130261"/>
                  </a:lnTo>
                  <a:lnTo>
                    <a:pt x="63182" y="1175283"/>
                  </a:lnTo>
                  <a:lnTo>
                    <a:pt x="50901" y="1220825"/>
                  </a:lnTo>
                  <a:lnTo>
                    <a:pt x="39890" y="1266888"/>
                  </a:lnTo>
                  <a:lnTo>
                    <a:pt x="30162" y="1313446"/>
                  </a:lnTo>
                  <a:lnTo>
                    <a:pt x="21742" y="1360487"/>
                  </a:lnTo>
                  <a:lnTo>
                    <a:pt x="14643" y="1407972"/>
                  </a:lnTo>
                  <a:lnTo>
                    <a:pt x="8890" y="1455889"/>
                  </a:lnTo>
                  <a:lnTo>
                    <a:pt x="4508" y="1504226"/>
                  </a:lnTo>
                  <a:lnTo>
                    <a:pt x="1524" y="1552956"/>
                  </a:lnTo>
                  <a:lnTo>
                    <a:pt x="286131" y="1552956"/>
                  </a:lnTo>
                  <a:lnTo>
                    <a:pt x="289572" y="1503997"/>
                  </a:lnTo>
                  <a:lnTo>
                    <a:pt x="294741" y="1455521"/>
                  </a:lnTo>
                  <a:lnTo>
                    <a:pt x="301599" y="1407579"/>
                  </a:lnTo>
                  <a:lnTo>
                    <a:pt x="310108" y="1360195"/>
                  </a:lnTo>
                  <a:lnTo>
                    <a:pt x="320230" y="1313395"/>
                  </a:lnTo>
                  <a:lnTo>
                    <a:pt x="331965" y="1267231"/>
                  </a:lnTo>
                  <a:lnTo>
                    <a:pt x="345249" y="1221714"/>
                  </a:lnTo>
                  <a:lnTo>
                    <a:pt x="360057" y="1176870"/>
                  </a:lnTo>
                  <a:lnTo>
                    <a:pt x="376377" y="1132751"/>
                  </a:lnTo>
                  <a:lnTo>
                    <a:pt x="394157" y="1089380"/>
                  </a:lnTo>
                  <a:lnTo>
                    <a:pt x="413372" y="1046772"/>
                  </a:lnTo>
                  <a:lnTo>
                    <a:pt x="433997" y="1004989"/>
                  </a:lnTo>
                  <a:lnTo>
                    <a:pt x="455993" y="964031"/>
                  </a:lnTo>
                  <a:lnTo>
                    <a:pt x="479336" y="923950"/>
                  </a:lnTo>
                  <a:lnTo>
                    <a:pt x="503986" y="884770"/>
                  </a:lnTo>
                  <a:lnTo>
                    <a:pt x="529920" y="846518"/>
                  </a:lnTo>
                  <a:lnTo>
                    <a:pt x="557098" y="809231"/>
                  </a:lnTo>
                  <a:lnTo>
                    <a:pt x="585508" y="772947"/>
                  </a:lnTo>
                  <a:lnTo>
                    <a:pt x="615086" y="737679"/>
                  </a:lnTo>
                  <a:lnTo>
                    <a:pt x="645833" y="703478"/>
                  </a:lnTo>
                  <a:lnTo>
                    <a:pt x="677710" y="670356"/>
                  </a:lnTo>
                  <a:lnTo>
                    <a:pt x="710666" y="638352"/>
                  </a:lnTo>
                  <a:lnTo>
                    <a:pt x="744689" y="607504"/>
                  </a:lnTo>
                  <a:lnTo>
                    <a:pt x="779741" y="577837"/>
                  </a:lnTo>
                  <a:lnTo>
                    <a:pt x="815797" y="549376"/>
                  </a:lnTo>
                  <a:lnTo>
                    <a:pt x="852817" y="522173"/>
                  </a:lnTo>
                  <a:lnTo>
                    <a:pt x="890790" y="496227"/>
                  </a:lnTo>
                  <a:lnTo>
                    <a:pt x="929652" y="471601"/>
                  </a:lnTo>
                  <a:lnTo>
                    <a:pt x="969391" y="448297"/>
                  </a:lnTo>
                  <a:lnTo>
                    <a:pt x="1009980" y="426377"/>
                  </a:lnTo>
                  <a:lnTo>
                    <a:pt x="1051382" y="405841"/>
                  </a:lnTo>
                  <a:lnTo>
                    <a:pt x="1093558" y="386753"/>
                  </a:lnTo>
                  <a:lnTo>
                    <a:pt x="1136497" y="369112"/>
                  </a:lnTo>
                  <a:lnTo>
                    <a:pt x="1180147" y="352971"/>
                  </a:lnTo>
                  <a:lnTo>
                    <a:pt x="1224483" y="338340"/>
                  </a:lnTo>
                  <a:lnTo>
                    <a:pt x="1269479" y="325285"/>
                  </a:lnTo>
                  <a:lnTo>
                    <a:pt x="1315110" y="313804"/>
                  </a:lnTo>
                  <a:lnTo>
                    <a:pt x="1361325" y="303936"/>
                  </a:lnTo>
                  <a:lnTo>
                    <a:pt x="1408099" y="295719"/>
                  </a:lnTo>
                  <a:lnTo>
                    <a:pt x="1455420" y="289179"/>
                  </a:lnTo>
                  <a:lnTo>
                    <a:pt x="145542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41792" y="3432047"/>
              <a:ext cx="1435735" cy="1550035"/>
            </a:xfrm>
            <a:custGeom>
              <a:avLst/>
              <a:gdLst/>
              <a:ahLst/>
              <a:cxnLst/>
              <a:rect l="l" t="t" r="r" b="b"/>
              <a:pathLst>
                <a:path w="1435734" h="1550035">
                  <a:moveTo>
                    <a:pt x="1435608" y="106680"/>
                  </a:moveTo>
                  <a:lnTo>
                    <a:pt x="908050" y="106680"/>
                  </a:lnTo>
                  <a:lnTo>
                    <a:pt x="1094613" y="294132"/>
                  </a:lnTo>
                  <a:lnTo>
                    <a:pt x="938555" y="445808"/>
                  </a:lnTo>
                  <a:lnTo>
                    <a:pt x="881329" y="392569"/>
                  </a:lnTo>
                  <a:lnTo>
                    <a:pt x="846391" y="362585"/>
                  </a:lnTo>
                  <a:lnTo>
                    <a:pt x="810628" y="333578"/>
                  </a:lnTo>
                  <a:lnTo>
                    <a:pt x="774039" y="305600"/>
                  </a:lnTo>
                  <a:lnTo>
                    <a:pt x="736663" y="278663"/>
                  </a:lnTo>
                  <a:lnTo>
                    <a:pt x="698500" y="252780"/>
                  </a:lnTo>
                  <a:lnTo>
                    <a:pt x="659599" y="227977"/>
                  </a:lnTo>
                  <a:lnTo>
                    <a:pt x="619963" y="204279"/>
                  </a:lnTo>
                  <a:lnTo>
                    <a:pt x="579615" y="181698"/>
                  </a:lnTo>
                  <a:lnTo>
                    <a:pt x="538568" y="160261"/>
                  </a:lnTo>
                  <a:lnTo>
                    <a:pt x="496862" y="139992"/>
                  </a:lnTo>
                  <a:lnTo>
                    <a:pt x="454507" y="120904"/>
                  </a:lnTo>
                  <a:lnTo>
                    <a:pt x="411530" y="103035"/>
                  </a:lnTo>
                  <a:lnTo>
                    <a:pt x="367944" y="86385"/>
                  </a:lnTo>
                  <a:lnTo>
                    <a:pt x="323773" y="70980"/>
                  </a:lnTo>
                  <a:lnTo>
                    <a:pt x="279044" y="56857"/>
                  </a:lnTo>
                  <a:lnTo>
                    <a:pt x="233768" y="44030"/>
                  </a:lnTo>
                  <a:lnTo>
                    <a:pt x="187972" y="32512"/>
                  </a:lnTo>
                  <a:lnTo>
                    <a:pt x="141668" y="22326"/>
                  </a:lnTo>
                  <a:lnTo>
                    <a:pt x="94894" y="13500"/>
                  </a:lnTo>
                  <a:lnTo>
                    <a:pt x="47663" y="6057"/>
                  </a:lnTo>
                  <a:lnTo>
                    <a:pt x="0" y="0"/>
                  </a:lnTo>
                  <a:lnTo>
                    <a:pt x="0" y="289052"/>
                  </a:lnTo>
                  <a:lnTo>
                    <a:pt x="47815" y="296481"/>
                  </a:lnTo>
                  <a:lnTo>
                    <a:pt x="95072" y="305625"/>
                  </a:lnTo>
                  <a:lnTo>
                    <a:pt x="141719" y="316420"/>
                  </a:lnTo>
                  <a:lnTo>
                    <a:pt x="187744" y="328866"/>
                  </a:lnTo>
                  <a:lnTo>
                    <a:pt x="233095" y="342925"/>
                  </a:lnTo>
                  <a:lnTo>
                    <a:pt x="277761" y="358559"/>
                  </a:lnTo>
                  <a:lnTo>
                    <a:pt x="321691" y="375742"/>
                  </a:lnTo>
                  <a:lnTo>
                    <a:pt x="364871" y="394436"/>
                  </a:lnTo>
                  <a:lnTo>
                    <a:pt x="407238" y="414604"/>
                  </a:lnTo>
                  <a:lnTo>
                    <a:pt x="448792" y="436219"/>
                  </a:lnTo>
                  <a:lnTo>
                    <a:pt x="489483" y="459257"/>
                  </a:lnTo>
                  <a:lnTo>
                    <a:pt x="529285" y="483692"/>
                  </a:lnTo>
                  <a:lnTo>
                    <a:pt x="568172" y="509460"/>
                  </a:lnTo>
                  <a:lnTo>
                    <a:pt x="606094" y="536562"/>
                  </a:lnTo>
                  <a:lnTo>
                    <a:pt x="643026" y="564946"/>
                  </a:lnTo>
                  <a:lnTo>
                    <a:pt x="678942" y="594601"/>
                  </a:lnTo>
                  <a:lnTo>
                    <a:pt x="713816" y="625462"/>
                  </a:lnTo>
                  <a:lnTo>
                    <a:pt x="747585" y="657529"/>
                  </a:lnTo>
                  <a:lnTo>
                    <a:pt x="780249" y="690753"/>
                  </a:lnTo>
                  <a:lnTo>
                    <a:pt x="811771" y="725106"/>
                  </a:lnTo>
                  <a:lnTo>
                    <a:pt x="842098" y="760564"/>
                  </a:lnTo>
                  <a:lnTo>
                    <a:pt x="871220" y="797077"/>
                  </a:lnTo>
                  <a:lnTo>
                    <a:pt x="899096" y="834631"/>
                  </a:lnTo>
                  <a:lnTo>
                    <a:pt x="925690" y="873188"/>
                  </a:lnTo>
                  <a:lnTo>
                    <a:pt x="950976" y="912710"/>
                  </a:lnTo>
                  <a:lnTo>
                    <a:pt x="974915" y="953160"/>
                  </a:lnTo>
                  <a:lnTo>
                    <a:pt x="997470" y="994524"/>
                  </a:lnTo>
                  <a:lnTo>
                    <a:pt x="1018628" y="1036764"/>
                  </a:lnTo>
                  <a:lnTo>
                    <a:pt x="1038352" y="1079855"/>
                  </a:lnTo>
                  <a:lnTo>
                    <a:pt x="1056601" y="1123734"/>
                  </a:lnTo>
                  <a:lnTo>
                    <a:pt x="1073340" y="1168412"/>
                  </a:lnTo>
                  <a:lnTo>
                    <a:pt x="1088542" y="1213827"/>
                  </a:lnTo>
                  <a:lnTo>
                    <a:pt x="1102169" y="1259954"/>
                  </a:lnTo>
                  <a:lnTo>
                    <a:pt x="1114209" y="1306753"/>
                  </a:lnTo>
                  <a:lnTo>
                    <a:pt x="1124610" y="1354213"/>
                  </a:lnTo>
                  <a:lnTo>
                    <a:pt x="1133335" y="1402295"/>
                  </a:lnTo>
                  <a:lnTo>
                    <a:pt x="1140371" y="1450962"/>
                  </a:lnTo>
                  <a:lnTo>
                    <a:pt x="1145679" y="1500174"/>
                  </a:lnTo>
                  <a:lnTo>
                    <a:pt x="1149223" y="1549908"/>
                  </a:lnTo>
                  <a:lnTo>
                    <a:pt x="1434084" y="1549908"/>
                  </a:lnTo>
                  <a:lnTo>
                    <a:pt x="1431137" y="1500695"/>
                  </a:lnTo>
                  <a:lnTo>
                    <a:pt x="1426768" y="1451889"/>
                  </a:lnTo>
                  <a:lnTo>
                    <a:pt x="1420990" y="1403489"/>
                  </a:lnTo>
                  <a:lnTo>
                    <a:pt x="1413827" y="1355547"/>
                  </a:lnTo>
                  <a:lnTo>
                    <a:pt x="1405305" y="1308049"/>
                  </a:lnTo>
                  <a:lnTo>
                    <a:pt x="1395437" y="1261046"/>
                  </a:lnTo>
                  <a:lnTo>
                    <a:pt x="1384249" y="1214551"/>
                  </a:lnTo>
                  <a:lnTo>
                    <a:pt x="1371752" y="1168577"/>
                  </a:lnTo>
                  <a:lnTo>
                    <a:pt x="1357985" y="1123162"/>
                  </a:lnTo>
                  <a:lnTo>
                    <a:pt x="1342961" y="1078306"/>
                  </a:lnTo>
                  <a:lnTo>
                    <a:pt x="1326692" y="1034046"/>
                  </a:lnTo>
                  <a:lnTo>
                    <a:pt x="1309217" y="990384"/>
                  </a:lnTo>
                  <a:lnTo>
                    <a:pt x="1290535" y="947369"/>
                  </a:lnTo>
                  <a:lnTo>
                    <a:pt x="1270685" y="905014"/>
                  </a:lnTo>
                  <a:lnTo>
                    <a:pt x="1249692" y="863320"/>
                  </a:lnTo>
                  <a:lnTo>
                    <a:pt x="1227556" y="822337"/>
                  </a:lnTo>
                  <a:lnTo>
                    <a:pt x="1204302" y="782066"/>
                  </a:lnTo>
                  <a:lnTo>
                    <a:pt x="1179969" y="742530"/>
                  </a:lnTo>
                  <a:lnTo>
                    <a:pt x="1154569" y="703757"/>
                  </a:lnTo>
                  <a:lnTo>
                    <a:pt x="1128115" y="665772"/>
                  </a:lnTo>
                  <a:lnTo>
                    <a:pt x="1100645" y="628586"/>
                  </a:lnTo>
                  <a:lnTo>
                    <a:pt x="1087475" y="611797"/>
                  </a:lnTo>
                  <a:lnTo>
                    <a:pt x="1250696" y="454152"/>
                  </a:lnTo>
                  <a:lnTo>
                    <a:pt x="1435608" y="641604"/>
                  </a:lnTo>
                  <a:lnTo>
                    <a:pt x="1435608" y="106680"/>
                  </a:lnTo>
                  <a:close/>
                </a:path>
              </a:pathLst>
            </a:custGeom>
            <a:solidFill>
              <a:srgbClr val="FCB3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41792" y="5298947"/>
              <a:ext cx="1437640" cy="1358265"/>
            </a:xfrm>
            <a:custGeom>
              <a:avLst/>
              <a:gdLst/>
              <a:ahLst/>
              <a:cxnLst/>
              <a:rect l="l" t="t" r="r" b="b"/>
              <a:pathLst>
                <a:path w="1437640" h="1358265">
                  <a:moveTo>
                    <a:pt x="1437132" y="821944"/>
                  </a:moveTo>
                  <a:lnTo>
                    <a:pt x="1249172" y="1013206"/>
                  </a:lnTo>
                  <a:lnTo>
                    <a:pt x="1041958" y="791476"/>
                  </a:lnTo>
                  <a:lnTo>
                    <a:pt x="1056284" y="774674"/>
                  </a:lnTo>
                  <a:lnTo>
                    <a:pt x="1085799" y="737958"/>
                  </a:lnTo>
                  <a:lnTo>
                    <a:pt x="1114285" y="700392"/>
                  </a:lnTo>
                  <a:lnTo>
                    <a:pt x="1141704" y="661962"/>
                  </a:lnTo>
                  <a:lnTo>
                    <a:pt x="1168057" y="622719"/>
                  </a:lnTo>
                  <a:lnTo>
                    <a:pt x="1193304" y="582688"/>
                  </a:lnTo>
                  <a:lnTo>
                    <a:pt x="1217434" y="541870"/>
                  </a:lnTo>
                  <a:lnTo>
                    <a:pt x="1240421" y="500303"/>
                  </a:lnTo>
                  <a:lnTo>
                    <a:pt x="1262227" y="458000"/>
                  </a:lnTo>
                  <a:lnTo>
                    <a:pt x="1282852" y="414997"/>
                  </a:lnTo>
                  <a:lnTo>
                    <a:pt x="1302270" y="371309"/>
                  </a:lnTo>
                  <a:lnTo>
                    <a:pt x="1320444" y="326961"/>
                  </a:lnTo>
                  <a:lnTo>
                    <a:pt x="1337360" y="281978"/>
                  </a:lnTo>
                  <a:lnTo>
                    <a:pt x="1353007" y="236385"/>
                  </a:lnTo>
                  <a:lnTo>
                    <a:pt x="1367345" y="190195"/>
                  </a:lnTo>
                  <a:lnTo>
                    <a:pt x="1380350" y="143446"/>
                  </a:lnTo>
                  <a:lnTo>
                    <a:pt x="1392021" y="96151"/>
                  </a:lnTo>
                  <a:lnTo>
                    <a:pt x="1402308" y="48323"/>
                  </a:lnTo>
                  <a:lnTo>
                    <a:pt x="1411224" y="0"/>
                  </a:lnTo>
                  <a:lnTo>
                    <a:pt x="1122807" y="0"/>
                  </a:lnTo>
                  <a:lnTo>
                    <a:pt x="1112316" y="47269"/>
                  </a:lnTo>
                  <a:lnTo>
                    <a:pt x="1100226" y="93891"/>
                  </a:lnTo>
                  <a:lnTo>
                    <a:pt x="1086523" y="139839"/>
                  </a:lnTo>
                  <a:lnTo>
                    <a:pt x="1071283" y="185077"/>
                  </a:lnTo>
                  <a:lnTo>
                    <a:pt x="1054493" y="229577"/>
                  </a:lnTo>
                  <a:lnTo>
                    <a:pt x="1036231" y="273316"/>
                  </a:lnTo>
                  <a:lnTo>
                    <a:pt x="1016495" y="316242"/>
                  </a:lnTo>
                  <a:lnTo>
                    <a:pt x="995324" y="358343"/>
                  </a:lnTo>
                  <a:lnTo>
                    <a:pt x="972756" y="399567"/>
                  </a:lnTo>
                  <a:lnTo>
                    <a:pt x="948817" y="439889"/>
                  </a:lnTo>
                  <a:lnTo>
                    <a:pt x="923556" y="479272"/>
                  </a:lnTo>
                  <a:lnTo>
                    <a:pt x="896988" y="517702"/>
                  </a:lnTo>
                  <a:lnTo>
                    <a:pt x="869137" y="555117"/>
                  </a:lnTo>
                  <a:lnTo>
                    <a:pt x="840066" y="591515"/>
                  </a:lnTo>
                  <a:lnTo>
                    <a:pt x="809777" y="626833"/>
                  </a:lnTo>
                  <a:lnTo>
                    <a:pt x="778319" y="661073"/>
                  </a:lnTo>
                  <a:lnTo>
                    <a:pt x="745705" y="694169"/>
                  </a:lnTo>
                  <a:lnTo>
                    <a:pt x="712000" y="726109"/>
                  </a:lnTo>
                  <a:lnTo>
                    <a:pt x="677202" y="756843"/>
                  </a:lnTo>
                  <a:lnTo>
                    <a:pt x="641362" y="786358"/>
                  </a:lnTo>
                  <a:lnTo>
                    <a:pt x="604507" y="814616"/>
                  </a:lnTo>
                  <a:lnTo>
                    <a:pt x="566674" y="841578"/>
                  </a:lnTo>
                  <a:lnTo>
                    <a:pt x="527888" y="867219"/>
                  </a:lnTo>
                  <a:lnTo>
                    <a:pt x="488188" y="891489"/>
                  </a:lnTo>
                  <a:lnTo>
                    <a:pt x="447586" y="914374"/>
                  </a:lnTo>
                  <a:lnTo>
                    <a:pt x="406146" y="935837"/>
                  </a:lnTo>
                  <a:lnTo>
                    <a:pt x="363880" y="955852"/>
                  </a:lnTo>
                  <a:lnTo>
                    <a:pt x="320827" y="974369"/>
                  </a:lnTo>
                  <a:lnTo>
                    <a:pt x="277012" y="991362"/>
                  </a:lnTo>
                  <a:lnTo>
                    <a:pt x="232460" y="1006805"/>
                  </a:lnTo>
                  <a:lnTo>
                    <a:pt x="187236" y="1020660"/>
                  </a:lnTo>
                  <a:lnTo>
                    <a:pt x="141338" y="1032903"/>
                  </a:lnTo>
                  <a:lnTo>
                    <a:pt x="94805" y="1043482"/>
                  </a:lnTo>
                  <a:lnTo>
                    <a:pt x="47688" y="1052385"/>
                  </a:lnTo>
                  <a:lnTo>
                    <a:pt x="0" y="1059561"/>
                  </a:lnTo>
                  <a:lnTo>
                    <a:pt x="0" y="1348740"/>
                  </a:lnTo>
                  <a:lnTo>
                    <a:pt x="48475" y="1342707"/>
                  </a:lnTo>
                  <a:lnTo>
                    <a:pt x="96507" y="1335214"/>
                  </a:lnTo>
                  <a:lnTo>
                    <a:pt x="144068" y="1326261"/>
                  </a:lnTo>
                  <a:lnTo>
                    <a:pt x="191135" y="1315897"/>
                  </a:lnTo>
                  <a:lnTo>
                    <a:pt x="237693" y="1304124"/>
                  </a:lnTo>
                  <a:lnTo>
                    <a:pt x="283705" y="1290980"/>
                  </a:lnTo>
                  <a:lnTo>
                    <a:pt x="329158" y="1276489"/>
                  </a:lnTo>
                  <a:lnTo>
                    <a:pt x="374027" y="1260652"/>
                  </a:lnTo>
                  <a:lnTo>
                    <a:pt x="418287" y="1243520"/>
                  </a:lnTo>
                  <a:lnTo>
                    <a:pt x="461924" y="1225105"/>
                  </a:lnTo>
                  <a:lnTo>
                    <a:pt x="504913" y="1205420"/>
                  </a:lnTo>
                  <a:lnTo>
                    <a:pt x="547217" y="1184503"/>
                  </a:lnTo>
                  <a:lnTo>
                    <a:pt x="588835" y="1162380"/>
                  </a:lnTo>
                  <a:lnTo>
                    <a:pt x="629729" y="1139050"/>
                  </a:lnTo>
                  <a:lnTo>
                    <a:pt x="669886" y="1114564"/>
                  </a:lnTo>
                  <a:lnTo>
                    <a:pt x="709282" y="1088923"/>
                  </a:lnTo>
                  <a:lnTo>
                    <a:pt x="747890" y="1062164"/>
                  </a:lnTo>
                  <a:lnTo>
                    <a:pt x="785685" y="1034313"/>
                  </a:lnTo>
                  <a:lnTo>
                    <a:pt x="822655" y="1005382"/>
                  </a:lnTo>
                  <a:lnTo>
                    <a:pt x="858761" y="975398"/>
                  </a:lnTo>
                  <a:lnTo>
                    <a:pt x="885990" y="951445"/>
                  </a:lnTo>
                  <a:lnTo>
                    <a:pt x="1093470" y="1171702"/>
                  </a:lnTo>
                  <a:lnTo>
                    <a:pt x="910717" y="1357884"/>
                  </a:lnTo>
                  <a:lnTo>
                    <a:pt x="1437132" y="1357884"/>
                  </a:lnTo>
                  <a:lnTo>
                    <a:pt x="1437132" y="821944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58712" y="5298947"/>
              <a:ext cx="1454150" cy="1363980"/>
            </a:xfrm>
            <a:custGeom>
              <a:avLst/>
              <a:gdLst/>
              <a:ahLst/>
              <a:cxnLst/>
              <a:rect l="l" t="t" r="r" b="b"/>
              <a:pathLst>
                <a:path w="1454150" h="1363979">
                  <a:moveTo>
                    <a:pt x="1453896" y="1063117"/>
                  </a:moveTo>
                  <a:lnTo>
                    <a:pt x="1405318" y="1056424"/>
                  </a:lnTo>
                  <a:lnTo>
                    <a:pt x="1357312" y="1047953"/>
                  </a:lnTo>
                  <a:lnTo>
                    <a:pt x="1309916" y="1037755"/>
                  </a:lnTo>
                  <a:lnTo>
                    <a:pt x="1263142" y="1025855"/>
                  </a:lnTo>
                  <a:lnTo>
                    <a:pt x="1217041" y="1012304"/>
                  </a:lnTo>
                  <a:lnTo>
                    <a:pt x="1171638" y="997127"/>
                  </a:lnTo>
                  <a:lnTo>
                    <a:pt x="1126972" y="980338"/>
                  </a:lnTo>
                  <a:lnTo>
                    <a:pt x="1083068" y="962012"/>
                  </a:lnTo>
                  <a:lnTo>
                    <a:pt x="1039964" y="942136"/>
                  </a:lnTo>
                  <a:lnTo>
                    <a:pt x="997686" y="920788"/>
                  </a:lnTo>
                  <a:lnTo>
                    <a:pt x="956284" y="897966"/>
                  </a:lnTo>
                  <a:lnTo>
                    <a:pt x="915771" y="873721"/>
                  </a:lnTo>
                  <a:lnTo>
                    <a:pt x="876198" y="848080"/>
                  </a:lnTo>
                  <a:lnTo>
                    <a:pt x="837590" y="821093"/>
                  </a:lnTo>
                  <a:lnTo>
                    <a:pt x="799985" y="792772"/>
                  </a:lnTo>
                  <a:lnTo>
                    <a:pt x="763409" y="763155"/>
                  </a:lnTo>
                  <a:lnTo>
                    <a:pt x="727887" y="732294"/>
                  </a:lnTo>
                  <a:lnTo>
                    <a:pt x="693470" y="700201"/>
                  </a:lnTo>
                  <a:lnTo>
                    <a:pt x="660184" y="666915"/>
                  </a:lnTo>
                  <a:lnTo>
                    <a:pt x="628065" y="632472"/>
                  </a:lnTo>
                  <a:lnTo>
                    <a:pt x="597141" y="596912"/>
                  </a:lnTo>
                  <a:lnTo>
                    <a:pt x="567448" y="560260"/>
                  </a:lnTo>
                  <a:lnTo>
                    <a:pt x="539013" y="522554"/>
                  </a:lnTo>
                  <a:lnTo>
                    <a:pt x="511886" y="483831"/>
                  </a:lnTo>
                  <a:lnTo>
                    <a:pt x="486079" y="444119"/>
                  </a:lnTo>
                  <a:lnTo>
                    <a:pt x="461645" y="403440"/>
                  </a:lnTo>
                  <a:lnTo>
                    <a:pt x="438594" y="361848"/>
                  </a:lnTo>
                  <a:lnTo>
                    <a:pt x="416979" y="319366"/>
                  </a:lnTo>
                  <a:lnTo>
                    <a:pt x="396824" y="276034"/>
                  </a:lnTo>
                  <a:lnTo>
                    <a:pt x="378167" y="231889"/>
                  </a:lnTo>
                  <a:lnTo>
                    <a:pt x="361035" y="186944"/>
                  </a:lnTo>
                  <a:lnTo>
                    <a:pt x="345478" y="141262"/>
                  </a:lnTo>
                  <a:lnTo>
                    <a:pt x="331508" y="94843"/>
                  </a:lnTo>
                  <a:lnTo>
                    <a:pt x="319163" y="47752"/>
                  </a:lnTo>
                  <a:lnTo>
                    <a:pt x="308483" y="0"/>
                  </a:lnTo>
                  <a:lnTo>
                    <a:pt x="19812" y="0"/>
                  </a:lnTo>
                  <a:lnTo>
                    <a:pt x="28524" y="47752"/>
                  </a:lnTo>
                  <a:lnTo>
                    <a:pt x="38608" y="94996"/>
                  </a:lnTo>
                  <a:lnTo>
                    <a:pt x="50038" y="141732"/>
                  </a:lnTo>
                  <a:lnTo>
                    <a:pt x="62776" y="187921"/>
                  </a:lnTo>
                  <a:lnTo>
                    <a:pt x="76809" y="233565"/>
                  </a:lnTo>
                  <a:lnTo>
                    <a:pt x="92113" y="278625"/>
                  </a:lnTo>
                  <a:lnTo>
                    <a:pt x="108686" y="323075"/>
                  </a:lnTo>
                  <a:lnTo>
                    <a:pt x="126479" y="366915"/>
                  </a:lnTo>
                  <a:lnTo>
                    <a:pt x="145478" y="410095"/>
                  </a:lnTo>
                  <a:lnTo>
                    <a:pt x="165671" y="452615"/>
                  </a:lnTo>
                  <a:lnTo>
                    <a:pt x="187032" y="494449"/>
                  </a:lnTo>
                  <a:lnTo>
                    <a:pt x="209537" y="535559"/>
                  </a:lnTo>
                  <a:lnTo>
                    <a:pt x="233172" y="575945"/>
                  </a:lnTo>
                  <a:lnTo>
                    <a:pt x="257898" y="615569"/>
                  </a:lnTo>
                  <a:lnTo>
                    <a:pt x="283718" y="654418"/>
                  </a:lnTo>
                  <a:lnTo>
                    <a:pt x="310578" y="692480"/>
                  </a:lnTo>
                  <a:lnTo>
                    <a:pt x="338493" y="729703"/>
                  </a:lnTo>
                  <a:lnTo>
                    <a:pt x="367423" y="766102"/>
                  </a:lnTo>
                  <a:lnTo>
                    <a:pt x="397332" y="801624"/>
                  </a:lnTo>
                  <a:lnTo>
                    <a:pt x="401142" y="805903"/>
                  </a:lnTo>
                  <a:lnTo>
                    <a:pt x="183134" y="1014984"/>
                  </a:lnTo>
                  <a:lnTo>
                    <a:pt x="0" y="829183"/>
                  </a:lnTo>
                  <a:lnTo>
                    <a:pt x="0" y="1363980"/>
                  </a:lnTo>
                  <a:lnTo>
                    <a:pt x="527558" y="1363980"/>
                  </a:lnTo>
                  <a:lnTo>
                    <a:pt x="340995" y="1173099"/>
                  </a:lnTo>
                  <a:lnTo>
                    <a:pt x="558546" y="963244"/>
                  </a:lnTo>
                  <a:lnTo>
                    <a:pt x="596544" y="995387"/>
                  </a:lnTo>
                  <a:lnTo>
                    <a:pt x="632828" y="1024255"/>
                  </a:lnTo>
                  <a:lnTo>
                    <a:pt x="669925" y="1052080"/>
                  </a:lnTo>
                  <a:lnTo>
                    <a:pt x="707834" y="1078839"/>
                  </a:lnTo>
                  <a:lnTo>
                    <a:pt x="746518" y="1104519"/>
                  </a:lnTo>
                  <a:lnTo>
                    <a:pt x="785952" y="1129093"/>
                  </a:lnTo>
                  <a:lnTo>
                    <a:pt x="826135" y="1152537"/>
                  </a:lnTo>
                  <a:lnTo>
                    <a:pt x="867029" y="1174838"/>
                  </a:lnTo>
                  <a:lnTo>
                    <a:pt x="908608" y="1195971"/>
                  </a:lnTo>
                  <a:lnTo>
                    <a:pt x="950874" y="1215898"/>
                  </a:lnTo>
                  <a:lnTo>
                    <a:pt x="993775" y="1234630"/>
                  </a:lnTo>
                  <a:lnTo>
                    <a:pt x="1037310" y="1252118"/>
                  </a:lnTo>
                  <a:lnTo>
                    <a:pt x="1081455" y="1268336"/>
                  </a:lnTo>
                  <a:lnTo>
                    <a:pt x="1126185" y="1283284"/>
                  </a:lnTo>
                  <a:lnTo>
                    <a:pt x="1171486" y="1296936"/>
                  </a:lnTo>
                  <a:lnTo>
                    <a:pt x="1217320" y="1309268"/>
                  </a:lnTo>
                  <a:lnTo>
                    <a:pt x="1263675" y="1320241"/>
                  </a:lnTo>
                  <a:lnTo>
                    <a:pt x="1310538" y="1329855"/>
                  </a:lnTo>
                  <a:lnTo>
                    <a:pt x="1357871" y="1338072"/>
                  </a:lnTo>
                  <a:lnTo>
                    <a:pt x="1405661" y="1344891"/>
                  </a:lnTo>
                  <a:lnTo>
                    <a:pt x="1453896" y="1350264"/>
                  </a:lnTo>
                  <a:lnTo>
                    <a:pt x="1453896" y="1063117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2716" y="4206240"/>
              <a:ext cx="1685544" cy="168554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258170" y="3339744"/>
            <a:ext cx="388620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3005" marR="5080" indent="-1170940">
              <a:lnSpc>
                <a:spcPct val="114100"/>
              </a:lnSpc>
              <a:spcBef>
                <a:spcPts val="100"/>
              </a:spcBef>
            </a:pPr>
            <a:r>
              <a:rPr sz="2200" spc="5" dirty="0">
                <a:solidFill>
                  <a:srgbClr val="3E3E3E"/>
                </a:solidFill>
                <a:latin typeface="Tahoma"/>
                <a:cs typeface="Tahoma"/>
              </a:rPr>
              <a:t>Integrity,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authentication,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non-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repudiation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42692" y="3339744"/>
            <a:ext cx="313372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9775" marR="5080" indent="-727710">
              <a:lnSpc>
                <a:spcPct val="114100"/>
              </a:lnSpc>
              <a:spcBef>
                <a:spcPts val="100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Public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cryptography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hashing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49610" y="6210680"/>
            <a:ext cx="37014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RSA-based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digital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signatures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94001" y="6108320"/>
            <a:ext cx="3523615" cy="79057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Digital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Signature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Algorithm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2200" spc="-50" dirty="0">
                <a:solidFill>
                  <a:srgbClr val="3E3E3E"/>
                </a:solidFill>
                <a:latin typeface="Tahoma"/>
                <a:cs typeface="Tahoma"/>
              </a:rPr>
              <a:t>(DSA)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ECC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cipher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46595" y="306451"/>
            <a:ext cx="31629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  <a:latin typeface="Arial"/>
                <a:cs typeface="Arial"/>
              </a:rPr>
              <a:t>Digital</a:t>
            </a:r>
            <a:r>
              <a:rPr spc="-10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Signatures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08320" y="760476"/>
            <a:ext cx="5039868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527047" y="2602992"/>
            <a:ext cx="13656944" cy="5725795"/>
          </a:xfrm>
          <a:custGeom>
            <a:avLst/>
            <a:gdLst/>
            <a:ahLst/>
            <a:cxnLst/>
            <a:rect l="l" t="t" r="r" b="b"/>
            <a:pathLst>
              <a:path w="13656944" h="5725795">
                <a:moveTo>
                  <a:pt x="13345921" y="0"/>
                </a:moveTo>
                <a:lnTo>
                  <a:pt x="310641" y="0"/>
                </a:lnTo>
                <a:lnTo>
                  <a:pt x="264734" y="3367"/>
                </a:lnTo>
                <a:lnTo>
                  <a:pt x="220919" y="13151"/>
                </a:lnTo>
                <a:lnTo>
                  <a:pt x="179677" y="28869"/>
                </a:lnTo>
                <a:lnTo>
                  <a:pt x="141487" y="50042"/>
                </a:lnTo>
                <a:lnTo>
                  <a:pt x="106832" y="76190"/>
                </a:lnTo>
                <a:lnTo>
                  <a:pt x="76190" y="106832"/>
                </a:lnTo>
                <a:lnTo>
                  <a:pt x="50042" y="141487"/>
                </a:lnTo>
                <a:lnTo>
                  <a:pt x="28869" y="179677"/>
                </a:lnTo>
                <a:lnTo>
                  <a:pt x="13151" y="220919"/>
                </a:lnTo>
                <a:lnTo>
                  <a:pt x="3367" y="264734"/>
                </a:lnTo>
                <a:lnTo>
                  <a:pt x="0" y="310641"/>
                </a:lnTo>
                <a:lnTo>
                  <a:pt x="0" y="5415051"/>
                </a:lnTo>
                <a:lnTo>
                  <a:pt x="3367" y="5460952"/>
                </a:lnTo>
                <a:lnTo>
                  <a:pt x="13151" y="5504762"/>
                </a:lnTo>
                <a:lnTo>
                  <a:pt x="28869" y="5546000"/>
                </a:lnTo>
                <a:lnTo>
                  <a:pt x="50042" y="5584186"/>
                </a:lnTo>
                <a:lnTo>
                  <a:pt x="76190" y="5618839"/>
                </a:lnTo>
                <a:lnTo>
                  <a:pt x="106832" y="5649479"/>
                </a:lnTo>
                <a:lnTo>
                  <a:pt x="141487" y="5675626"/>
                </a:lnTo>
                <a:lnTo>
                  <a:pt x="179677" y="5696798"/>
                </a:lnTo>
                <a:lnTo>
                  <a:pt x="220919" y="5712517"/>
                </a:lnTo>
                <a:lnTo>
                  <a:pt x="264734" y="5722300"/>
                </a:lnTo>
                <a:lnTo>
                  <a:pt x="310641" y="5725668"/>
                </a:lnTo>
                <a:lnTo>
                  <a:pt x="13345921" y="5725668"/>
                </a:lnTo>
                <a:lnTo>
                  <a:pt x="13391829" y="5722300"/>
                </a:lnTo>
                <a:lnTo>
                  <a:pt x="13435644" y="5712517"/>
                </a:lnTo>
                <a:lnTo>
                  <a:pt x="13476886" y="5696798"/>
                </a:lnTo>
                <a:lnTo>
                  <a:pt x="13515076" y="5675626"/>
                </a:lnTo>
                <a:lnTo>
                  <a:pt x="13549731" y="5649479"/>
                </a:lnTo>
                <a:lnTo>
                  <a:pt x="13580373" y="5618839"/>
                </a:lnTo>
                <a:lnTo>
                  <a:pt x="13606521" y="5584186"/>
                </a:lnTo>
                <a:lnTo>
                  <a:pt x="13627694" y="5546000"/>
                </a:lnTo>
                <a:lnTo>
                  <a:pt x="13643412" y="5504762"/>
                </a:lnTo>
                <a:lnTo>
                  <a:pt x="13653196" y="5460952"/>
                </a:lnTo>
                <a:lnTo>
                  <a:pt x="13656564" y="5415051"/>
                </a:lnTo>
                <a:lnTo>
                  <a:pt x="13656564" y="310641"/>
                </a:lnTo>
                <a:lnTo>
                  <a:pt x="13653196" y="264734"/>
                </a:lnTo>
                <a:lnTo>
                  <a:pt x="13643412" y="220919"/>
                </a:lnTo>
                <a:lnTo>
                  <a:pt x="13627694" y="179677"/>
                </a:lnTo>
                <a:lnTo>
                  <a:pt x="13606521" y="141487"/>
                </a:lnTo>
                <a:lnTo>
                  <a:pt x="13580373" y="106832"/>
                </a:lnTo>
                <a:lnTo>
                  <a:pt x="13549731" y="76190"/>
                </a:lnTo>
                <a:lnTo>
                  <a:pt x="13515076" y="50042"/>
                </a:lnTo>
                <a:lnTo>
                  <a:pt x="13476886" y="28869"/>
                </a:lnTo>
                <a:lnTo>
                  <a:pt x="13435644" y="13151"/>
                </a:lnTo>
                <a:lnTo>
                  <a:pt x="13391829" y="3367"/>
                </a:lnTo>
                <a:lnTo>
                  <a:pt x="13345921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70251" y="4793996"/>
            <a:ext cx="13347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b="1" spc="15" dirty="0">
                <a:solidFill>
                  <a:srgbClr val="404040"/>
                </a:solidFill>
                <a:latin typeface="Arial"/>
                <a:cs typeface="Arial"/>
              </a:rPr>
              <a:t>“HelloWorld”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600" spc="10" dirty="0">
                <a:solidFill>
                  <a:srgbClr val="404040"/>
                </a:solidFill>
                <a:latin typeface="Tahoma"/>
                <a:cs typeface="Tahoma"/>
              </a:rPr>
              <a:t>(Message)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03511" y="2963925"/>
            <a:ext cx="133032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solidFill>
                  <a:srgbClr val="404040"/>
                </a:solidFill>
                <a:latin typeface="Tahoma"/>
                <a:cs typeface="Tahoma"/>
              </a:rPr>
              <a:t>Message</a:t>
            </a:r>
            <a:r>
              <a:rPr sz="1600" spc="-1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with </a:t>
            </a:r>
            <a:r>
              <a:rPr sz="1600" spc="-4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35" dirty="0">
                <a:solidFill>
                  <a:srgbClr val="404040"/>
                </a:solidFill>
                <a:latin typeface="Tahoma"/>
                <a:cs typeface="Tahoma"/>
              </a:rPr>
              <a:t>sign</a:t>
            </a:r>
            <a:r>
              <a:rPr sz="1600" spc="50" dirty="0">
                <a:solidFill>
                  <a:srgbClr val="404040"/>
                </a:solidFill>
                <a:latin typeface="Tahoma"/>
                <a:cs typeface="Tahoma"/>
              </a:rPr>
              <a:t>atur</a:t>
            </a:r>
            <a:r>
              <a:rPr sz="1600" spc="6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600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and  </a:t>
            </a:r>
            <a:r>
              <a:rPr sz="1600" spc="9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600" spc="9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600" spc="95" dirty="0">
                <a:solidFill>
                  <a:srgbClr val="404040"/>
                </a:solidFill>
                <a:latin typeface="Tahoma"/>
                <a:cs typeface="Tahoma"/>
              </a:rPr>
              <a:t>b</a:t>
            </a:r>
            <a:r>
              <a:rPr sz="1600" spc="35" dirty="0">
                <a:solidFill>
                  <a:srgbClr val="404040"/>
                </a:solidFill>
                <a:latin typeface="Tahoma"/>
                <a:cs typeface="Tahoma"/>
              </a:rPr>
              <a:t>l</a:t>
            </a:r>
            <a:r>
              <a:rPr sz="1600" spc="4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600" spc="2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600" spc="-1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ke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33459" y="2994660"/>
            <a:ext cx="451484" cy="472440"/>
          </a:xfrm>
          <a:custGeom>
            <a:avLst/>
            <a:gdLst/>
            <a:ahLst/>
            <a:cxnLst/>
            <a:rect l="l" t="t" r="r" b="b"/>
            <a:pathLst>
              <a:path w="451484" h="472439">
                <a:moveTo>
                  <a:pt x="375920" y="0"/>
                </a:moveTo>
                <a:lnTo>
                  <a:pt x="75184" y="0"/>
                </a:lnTo>
                <a:lnTo>
                  <a:pt x="45916" y="5907"/>
                </a:lnTo>
                <a:lnTo>
                  <a:pt x="22018" y="22018"/>
                </a:lnTo>
                <a:lnTo>
                  <a:pt x="5907" y="45916"/>
                </a:lnTo>
                <a:lnTo>
                  <a:pt x="0" y="75184"/>
                </a:lnTo>
                <a:lnTo>
                  <a:pt x="0" y="397255"/>
                </a:lnTo>
                <a:lnTo>
                  <a:pt x="5907" y="426523"/>
                </a:lnTo>
                <a:lnTo>
                  <a:pt x="22018" y="450421"/>
                </a:lnTo>
                <a:lnTo>
                  <a:pt x="45916" y="466532"/>
                </a:lnTo>
                <a:lnTo>
                  <a:pt x="75184" y="472439"/>
                </a:lnTo>
                <a:lnTo>
                  <a:pt x="375920" y="472439"/>
                </a:lnTo>
                <a:lnTo>
                  <a:pt x="405187" y="466532"/>
                </a:lnTo>
                <a:lnTo>
                  <a:pt x="429085" y="450421"/>
                </a:lnTo>
                <a:lnTo>
                  <a:pt x="445196" y="426523"/>
                </a:lnTo>
                <a:lnTo>
                  <a:pt x="451104" y="397255"/>
                </a:lnTo>
                <a:lnTo>
                  <a:pt x="451104" y="75184"/>
                </a:lnTo>
                <a:lnTo>
                  <a:pt x="445196" y="45916"/>
                </a:lnTo>
                <a:lnTo>
                  <a:pt x="429085" y="22018"/>
                </a:lnTo>
                <a:lnTo>
                  <a:pt x="405187" y="5907"/>
                </a:lnTo>
                <a:lnTo>
                  <a:pt x="37592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89034" y="3085845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27653" y="2941066"/>
            <a:ext cx="26466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404040"/>
                </a:solidFill>
                <a:latin typeface="Tahoma"/>
                <a:cs typeface="Tahoma"/>
              </a:rPr>
              <a:t>Hash</a:t>
            </a:r>
            <a:r>
              <a:rPr sz="1600" spc="-10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600" spc="-1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Tahoma"/>
                <a:cs typeface="Tahoma"/>
              </a:rPr>
              <a:t>message</a:t>
            </a:r>
            <a:r>
              <a:rPr sz="1600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encrypted </a:t>
            </a:r>
            <a:r>
              <a:rPr sz="1600" spc="-48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sz="1600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35" dirty="0">
                <a:solidFill>
                  <a:srgbClr val="404040"/>
                </a:solidFill>
                <a:latin typeface="Tahoma"/>
                <a:cs typeface="Tahoma"/>
              </a:rPr>
              <a:t>Alice's</a:t>
            </a:r>
            <a:r>
              <a:rPr sz="16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private</a:t>
            </a:r>
            <a:r>
              <a:rPr sz="1600" spc="-1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30" dirty="0">
                <a:solidFill>
                  <a:srgbClr val="404040"/>
                </a:solidFill>
                <a:latin typeface="Tahoma"/>
                <a:cs typeface="Tahoma"/>
              </a:rPr>
              <a:t>key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59379" y="2987039"/>
            <a:ext cx="451484" cy="471170"/>
          </a:xfrm>
          <a:custGeom>
            <a:avLst/>
            <a:gdLst/>
            <a:ahLst/>
            <a:cxnLst/>
            <a:rect l="l" t="t" r="r" b="b"/>
            <a:pathLst>
              <a:path w="451485" h="471170">
                <a:moveTo>
                  <a:pt x="375919" y="0"/>
                </a:moveTo>
                <a:lnTo>
                  <a:pt x="75183" y="0"/>
                </a:lnTo>
                <a:lnTo>
                  <a:pt x="45916" y="5907"/>
                </a:lnTo>
                <a:lnTo>
                  <a:pt x="22018" y="22018"/>
                </a:lnTo>
                <a:lnTo>
                  <a:pt x="5907" y="45916"/>
                </a:lnTo>
                <a:lnTo>
                  <a:pt x="0" y="75184"/>
                </a:lnTo>
                <a:lnTo>
                  <a:pt x="0" y="395732"/>
                </a:lnTo>
                <a:lnTo>
                  <a:pt x="5907" y="424999"/>
                </a:lnTo>
                <a:lnTo>
                  <a:pt x="22018" y="448897"/>
                </a:lnTo>
                <a:lnTo>
                  <a:pt x="45916" y="465008"/>
                </a:lnTo>
                <a:lnTo>
                  <a:pt x="75183" y="470915"/>
                </a:lnTo>
                <a:lnTo>
                  <a:pt x="375919" y="470915"/>
                </a:lnTo>
                <a:lnTo>
                  <a:pt x="405187" y="465008"/>
                </a:lnTo>
                <a:lnTo>
                  <a:pt x="429085" y="448897"/>
                </a:lnTo>
                <a:lnTo>
                  <a:pt x="445196" y="424999"/>
                </a:lnTo>
                <a:lnTo>
                  <a:pt x="451103" y="395732"/>
                </a:lnTo>
                <a:lnTo>
                  <a:pt x="451103" y="75184"/>
                </a:lnTo>
                <a:lnTo>
                  <a:pt x="445196" y="45916"/>
                </a:lnTo>
                <a:lnTo>
                  <a:pt x="429085" y="22018"/>
                </a:lnTo>
                <a:lnTo>
                  <a:pt x="405187" y="5907"/>
                </a:lnTo>
                <a:lnTo>
                  <a:pt x="375919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815208" y="3077717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54867" y="7688986"/>
            <a:ext cx="1339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20" dirty="0">
                <a:solidFill>
                  <a:srgbClr val="404040"/>
                </a:solidFill>
                <a:latin typeface="Arial"/>
                <a:cs typeface="Arial"/>
              </a:rPr>
              <a:t>“rWoeldloIH”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63302" y="4785741"/>
            <a:ext cx="281813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43840" algn="r">
              <a:lnSpc>
                <a:spcPct val="100000"/>
              </a:lnSpc>
              <a:spcBef>
                <a:spcPts val="95"/>
              </a:spcBef>
            </a:pPr>
            <a:r>
              <a:rPr sz="1600" spc="90" dirty="0">
                <a:solidFill>
                  <a:srgbClr val="404040"/>
                </a:solidFill>
                <a:latin typeface="Tahoma"/>
                <a:cs typeface="Tahoma"/>
              </a:rPr>
              <a:t>Bob</a:t>
            </a:r>
            <a:r>
              <a:rPr sz="16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decrypts</a:t>
            </a:r>
            <a:r>
              <a:rPr sz="16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signature </a:t>
            </a:r>
            <a:r>
              <a:rPr sz="1600" spc="-48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Tahoma"/>
                <a:cs typeface="Tahoma"/>
              </a:rPr>
              <a:t>using </a:t>
            </a:r>
            <a:r>
              <a:rPr sz="1600" spc="35" dirty="0">
                <a:solidFill>
                  <a:srgbClr val="404040"/>
                </a:solidFill>
                <a:latin typeface="Tahoma"/>
                <a:cs typeface="Tahoma"/>
              </a:rPr>
              <a:t>Alice's </a:t>
            </a:r>
            <a:r>
              <a:rPr sz="1600" spc="60" dirty="0">
                <a:solidFill>
                  <a:srgbClr val="404040"/>
                </a:solidFill>
                <a:latin typeface="Tahoma"/>
                <a:cs typeface="Tahoma"/>
              </a:rPr>
              <a:t>public </a:t>
            </a:r>
            <a:r>
              <a:rPr sz="1600" spc="30" dirty="0">
                <a:solidFill>
                  <a:srgbClr val="404040"/>
                </a:solidFill>
                <a:latin typeface="Tahoma"/>
                <a:cs typeface="Tahoma"/>
              </a:rPr>
              <a:t>key </a:t>
            </a:r>
            <a:r>
              <a:rPr sz="1600" spc="75" dirty="0">
                <a:solidFill>
                  <a:srgbClr val="404040"/>
                </a:solidFill>
                <a:latin typeface="Tahoma"/>
                <a:cs typeface="Tahoma"/>
              </a:rPr>
              <a:t>and </a:t>
            </a:r>
            <a:r>
              <a:rPr sz="1600" spc="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25" dirty="0">
                <a:solidFill>
                  <a:srgbClr val="404040"/>
                </a:solidFill>
                <a:latin typeface="Tahoma"/>
                <a:cs typeface="Tahoma"/>
              </a:rPr>
              <a:t>gets</a:t>
            </a:r>
            <a:r>
              <a:rPr sz="16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Tahoma"/>
                <a:cs typeface="Tahoma"/>
              </a:rPr>
              <a:t>reference</a:t>
            </a:r>
            <a:r>
              <a:rPr sz="1600" spc="-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404040"/>
                </a:solidFill>
                <a:latin typeface="Tahoma"/>
                <a:cs typeface="Tahoma"/>
              </a:rPr>
              <a:t>hash</a:t>
            </a:r>
            <a:r>
              <a:rPr sz="1600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value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124687" y="4786884"/>
            <a:ext cx="451484" cy="471170"/>
          </a:xfrm>
          <a:custGeom>
            <a:avLst/>
            <a:gdLst/>
            <a:ahLst/>
            <a:cxnLst/>
            <a:rect l="l" t="t" r="r" b="b"/>
            <a:pathLst>
              <a:path w="451484" h="471170">
                <a:moveTo>
                  <a:pt x="375919" y="0"/>
                </a:moveTo>
                <a:lnTo>
                  <a:pt x="75183" y="0"/>
                </a:lnTo>
                <a:lnTo>
                  <a:pt x="45916" y="5907"/>
                </a:lnTo>
                <a:lnTo>
                  <a:pt x="22018" y="22018"/>
                </a:lnTo>
                <a:lnTo>
                  <a:pt x="5907" y="45916"/>
                </a:lnTo>
                <a:lnTo>
                  <a:pt x="0" y="75183"/>
                </a:lnTo>
                <a:lnTo>
                  <a:pt x="0" y="395731"/>
                </a:lnTo>
                <a:lnTo>
                  <a:pt x="5907" y="424999"/>
                </a:lnTo>
                <a:lnTo>
                  <a:pt x="22018" y="448897"/>
                </a:lnTo>
                <a:lnTo>
                  <a:pt x="45916" y="465008"/>
                </a:lnTo>
                <a:lnTo>
                  <a:pt x="75183" y="470915"/>
                </a:lnTo>
                <a:lnTo>
                  <a:pt x="375919" y="470915"/>
                </a:lnTo>
                <a:lnTo>
                  <a:pt x="405187" y="465008"/>
                </a:lnTo>
                <a:lnTo>
                  <a:pt x="429085" y="448897"/>
                </a:lnTo>
                <a:lnTo>
                  <a:pt x="445196" y="424999"/>
                </a:lnTo>
                <a:lnTo>
                  <a:pt x="451103" y="395731"/>
                </a:lnTo>
                <a:lnTo>
                  <a:pt x="451103" y="75183"/>
                </a:lnTo>
                <a:lnTo>
                  <a:pt x="445196" y="45916"/>
                </a:lnTo>
                <a:lnTo>
                  <a:pt x="429085" y="22018"/>
                </a:lnTo>
                <a:lnTo>
                  <a:pt x="405187" y="5907"/>
                </a:lnTo>
                <a:lnTo>
                  <a:pt x="375919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281406" y="4878070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47798" y="3128517"/>
            <a:ext cx="5143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600" b="1" dirty="0">
                <a:solidFill>
                  <a:srgbClr val="404040"/>
                </a:solidFill>
                <a:latin typeface="Arial"/>
                <a:cs typeface="Arial"/>
              </a:rPr>
              <a:t>l</a:t>
            </a:r>
            <a:r>
              <a:rPr sz="1600" b="1" spc="40" dirty="0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sz="1600" b="1" spc="-15" dirty="0">
                <a:solidFill>
                  <a:srgbClr val="404040"/>
                </a:solidFill>
                <a:latin typeface="Arial"/>
                <a:cs typeface="Arial"/>
              </a:rPr>
              <a:t>ce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48027" y="3598164"/>
            <a:ext cx="9938385" cy="946150"/>
            <a:chOff x="1748027" y="3598164"/>
            <a:chExt cx="9938385" cy="946150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8027" y="3621024"/>
              <a:ext cx="873251" cy="8717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12780" y="3598164"/>
              <a:ext cx="873251" cy="87325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660141" y="3819906"/>
              <a:ext cx="585470" cy="711835"/>
            </a:xfrm>
            <a:custGeom>
              <a:avLst/>
              <a:gdLst/>
              <a:ahLst/>
              <a:cxnLst/>
              <a:rect l="l" t="t" r="r" b="b"/>
              <a:pathLst>
                <a:path w="585469" h="711835">
                  <a:moveTo>
                    <a:pt x="487680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585215" y="711708"/>
                  </a:lnTo>
                  <a:lnTo>
                    <a:pt x="585215" y="97536"/>
                  </a:lnTo>
                  <a:lnTo>
                    <a:pt x="4876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60141" y="3819906"/>
              <a:ext cx="585470" cy="711835"/>
            </a:xfrm>
            <a:custGeom>
              <a:avLst/>
              <a:gdLst/>
              <a:ahLst/>
              <a:cxnLst/>
              <a:rect l="l" t="t" r="r" b="b"/>
              <a:pathLst>
                <a:path w="585469" h="711835">
                  <a:moveTo>
                    <a:pt x="0" y="0"/>
                  </a:moveTo>
                  <a:lnTo>
                    <a:pt x="487680" y="0"/>
                  </a:lnTo>
                  <a:lnTo>
                    <a:pt x="585215" y="97536"/>
                  </a:lnTo>
                  <a:lnTo>
                    <a:pt x="585215" y="711708"/>
                  </a:lnTo>
                  <a:lnTo>
                    <a:pt x="0" y="71170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711958" y="4004310"/>
              <a:ext cx="463550" cy="394970"/>
            </a:xfrm>
            <a:custGeom>
              <a:avLst/>
              <a:gdLst/>
              <a:ahLst/>
              <a:cxnLst/>
              <a:rect l="l" t="t" r="r" b="b"/>
              <a:pathLst>
                <a:path w="463550" h="394970">
                  <a:moveTo>
                    <a:pt x="0" y="0"/>
                  </a:moveTo>
                  <a:lnTo>
                    <a:pt x="372618" y="0"/>
                  </a:lnTo>
                </a:path>
                <a:path w="463550" h="394970">
                  <a:moveTo>
                    <a:pt x="0" y="99060"/>
                  </a:moveTo>
                  <a:lnTo>
                    <a:pt x="463296" y="99060"/>
                  </a:lnTo>
                </a:path>
                <a:path w="463550" h="394970">
                  <a:moveTo>
                    <a:pt x="0" y="198119"/>
                  </a:moveTo>
                  <a:lnTo>
                    <a:pt x="463296" y="198119"/>
                  </a:lnTo>
                </a:path>
                <a:path w="463550" h="394970">
                  <a:moveTo>
                    <a:pt x="0" y="295655"/>
                  </a:moveTo>
                  <a:lnTo>
                    <a:pt x="463296" y="295655"/>
                  </a:lnTo>
                </a:path>
                <a:path w="463550" h="394970">
                  <a:moveTo>
                    <a:pt x="0" y="394715"/>
                  </a:moveTo>
                  <a:lnTo>
                    <a:pt x="463296" y="394715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2736" y="3786886"/>
              <a:ext cx="177418" cy="17602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776977" y="3819906"/>
              <a:ext cx="585470" cy="711835"/>
            </a:xfrm>
            <a:custGeom>
              <a:avLst/>
              <a:gdLst/>
              <a:ahLst/>
              <a:cxnLst/>
              <a:rect l="l" t="t" r="r" b="b"/>
              <a:pathLst>
                <a:path w="585470" h="711835">
                  <a:moveTo>
                    <a:pt x="487680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585216" y="711708"/>
                  </a:lnTo>
                  <a:lnTo>
                    <a:pt x="585216" y="97536"/>
                  </a:lnTo>
                  <a:lnTo>
                    <a:pt x="4876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776977" y="3819906"/>
              <a:ext cx="585470" cy="711835"/>
            </a:xfrm>
            <a:custGeom>
              <a:avLst/>
              <a:gdLst/>
              <a:ahLst/>
              <a:cxnLst/>
              <a:rect l="l" t="t" r="r" b="b"/>
              <a:pathLst>
                <a:path w="585470" h="711835">
                  <a:moveTo>
                    <a:pt x="0" y="0"/>
                  </a:moveTo>
                  <a:lnTo>
                    <a:pt x="487680" y="0"/>
                  </a:lnTo>
                  <a:lnTo>
                    <a:pt x="585216" y="97536"/>
                  </a:lnTo>
                  <a:lnTo>
                    <a:pt x="585216" y="711708"/>
                  </a:lnTo>
                  <a:lnTo>
                    <a:pt x="0" y="71170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18683" y="3786886"/>
              <a:ext cx="177418" cy="176022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1041760" y="3123692"/>
            <a:ext cx="4140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solidFill>
                  <a:srgbClr val="404040"/>
                </a:solidFill>
                <a:latin typeface="Arial"/>
                <a:cs typeface="Arial"/>
              </a:rPr>
              <a:t>Bob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847335" y="4074922"/>
            <a:ext cx="4191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40" dirty="0">
                <a:solidFill>
                  <a:srgbClr val="404040"/>
                </a:solidFill>
                <a:latin typeface="Arial"/>
                <a:cs typeface="Arial"/>
              </a:rPr>
              <a:t>###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363848" y="3725545"/>
            <a:ext cx="11376660" cy="924560"/>
            <a:chOff x="3363848" y="3725545"/>
            <a:chExt cx="11376660" cy="924560"/>
          </a:xfrm>
        </p:grpSpPr>
        <p:sp>
          <p:nvSpPr>
            <p:cNvPr id="30" name="object 30"/>
            <p:cNvSpPr/>
            <p:nvPr/>
          </p:nvSpPr>
          <p:spPr>
            <a:xfrm>
              <a:off x="4240529" y="4088638"/>
              <a:ext cx="450850" cy="127000"/>
            </a:xfrm>
            <a:custGeom>
              <a:avLst/>
              <a:gdLst/>
              <a:ahLst/>
              <a:cxnLst/>
              <a:rect l="l" t="t" r="r" b="b"/>
              <a:pathLst>
                <a:path w="450850" h="127000">
                  <a:moveTo>
                    <a:pt x="323850" y="0"/>
                  </a:moveTo>
                  <a:lnTo>
                    <a:pt x="323850" y="127000"/>
                  </a:lnTo>
                  <a:lnTo>
                    <a:pt x="431800" y="73025"/>
                  </a:lnTo>
                  <a:lnTo>
                    <a:pt x="336550" y="73025"/>
                  </a:lnTo>
                  <a:lnTo>
                    <a:pt x="336550" y="53975"/>
                  </a:lnTo>
                  <a:lnTo>
                    <a:pt x="431800" y="53975"/>
                  </a:lnTo>
                  <a:lnTo>
                    <a:pt x="323850" y="0"/>
                  </a:lnTo>
                  <a:close/>
                </a:path>
                <a:path w="450850" h="127000">
                  <a:moveTo>
                    <a:pt x="323850" y="53975"/>
                  </a:moveTo>
                  <a:lnTo>
                    <a:pt x="0" y="53975"/>
                  </a:lnTo>
                  <a:lnTo>
                    <a:pt x="0" y="73025"/>
                  </a:lnTo>
                  <a:lnTo>
                    <a:pt x="323850" y="73025"/>
                  </a:lnTo>
                  <a:lnTo>
                    <a:pt x="323850" y="53975"/>
                  </a:lnTo>
                  <a:close/>
                </a:path>
                <a:path w="450850" h="127000">
                  <a:moveTo>
                    <a:pt x="431800" y="53975"/>
                  </a:moveTo>
                  <a:lnTo>
                    <a:pt x="336550" y="53975"/>
                  </a:lnTo>
                  <a:lnTo>
                    <a:pt x="336550" y="73025"/>
                  </a:lnTo>
                  <a:lnTo>
                    <a:pt x="431800" y="73025"/>
                  </a:lnTo>
                  <a:lnTo>
                    <a:pt x="450850" y="63500"/>
                  </a:lnTo>
                  <a:lnTo>
                    <a:pt x="431800" y="53975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73373" y="4149090"/>
              <a:ext cx="450850" cy="0"/>
            </a:xfrm>
            <a:custGeom>
              <a:avLst/>
              <a:gdLst/>
              <a:ahLst/>
              <a:cxnLst/>
              <a:rect l="l" t="t" r="r" b="b"/>
              <a:pathLst>
                <a:path w="450850">
                  <a:moveTo>
                    <a:pt x="0" y="0"/>
                  </a:moveTo>
                  <a:lnTo>
                    <a:pt x="450850" y="0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8099" y="3995928"/>
              <a:ext cx="358139" cy="35813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430517" y="4109974"/>
              <a:ext cx="450850" cy="127000"/>
            </a:xfrm>
            <a:custGeom>
              <a:avLst/>
              <a:gdLst/>
              <a:ahLst/>
              <a:cxnLst/>
              <a:rect l="l" t="t" r="r" b="b"/>
              <a:pathLst>
                <a:path w="450850" h="127000">
                  <a:moveTo>
                    <a:pt x="323850" y="0"/>
                  </a:moveTo>
                  <a:lnTo>
                    <a:pt x="323850" y="127000"/>
                  </a:lnTo>
                  <a:lnTo>
                    <a:pt x="431800" y="73025"/>
                  </a:lnTo>
                  <a:lnTo>
                    <a:pt x="336550" y="73025"/>
                  </a:lnTo>
                  <a:lnTo>
                    <a:pt x="336550" y="53975"/>
                  </a:lnTo>
                  <a:lnTo>
                    <a:pt x="431800" y="53975"/>
                  </a:lnTo>
                  <a:lnTo>
                    <a:pt x="323850" y="0"/>
                  </a:lnTo>
                  <a:close/>
                </a:path>
                <a:path w="450850" h="127000">
                  <a:moveTo>
                    <a:pt x="323850" y="53975"/>
                  </a:moveTo>
                  <a:lnTo>
                    <a:pt x="0" y="53975"/>
                  </a:lnTo>
                  <a:lnTo>
                    <a:pt x="0" y="73025"/>
                  </a:lnTo>
                  <a:lnTo>
                    <a:pt x="323850" y="73025"/>
                  </a:lnTo>
                  <a:lnTo>
                    <a:pt x="323850" y="53975"/>
                  </a:lnTo>
                  <a:close/>
                </a:path>
                <a:path w="450850" h="127000">
                  <a:moveTo>
                    <a:pt x="431800" y="53975"/>
                  </a:moveTo>
                  <a:lnTo>
                    <a:pt x="336550" y="53975"/>
                  </a:lnTo>
                  <a:lnTo>
                    <a:pt x="336550" y="73025"/>
                  </a:lnTo>
                  <a:lnTo>
                    <a:pt x="431800" y="73025"/>
                  </a:lnTo>
                  <a:lnTo>
                    <a:pt x="450850" y="63500"/>
                  </a:lnTo>
                  <a:lnTo>
                    <a:pt x="431800" y="53975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63361" y="4170426"/>
              <a:ext cx="450850" cy="0"/>
            </a:xfrm>
            <a:custGeom>
              <a:avLst/>
              <a:gdLst/>
              <a:ahLst/>
              <a:cxnLst/>
              <a:rect l="l" t="t" r="r" b="b"/>
              <a:pathLst>
                <a:path w="450850">
                  <a:moveTo>
                    <a:pt x="0" y="0"/>
                  </a:moveTo>
                  <a:lnTo>
                    <a:pt x="450850" y="0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2179" y="3927348"/>
              <a:ext cx="495300" cy="4953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026402" y="3812286"/>
              <a:ext cx="585470" cy="711835"/>
            </a:xfrm>
            <a:custGeom>
              <a:avLst/>
              <a:gdLst/>
              <a:ahLst/>
              <a:cxnLst/>
              <a:rect l="l" t="t" r="r" b="b"/>
              <a:pathLst>
                <a:path w="585470" h="711835">
                  <a:moveTo>
                    <a:pt x="487679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585216" y="711708"/>
                  </a:lnTo>
                  <a:lnTo>
                    <a:pt x="585216" y="97536"/>
                  </a:lnTo>
                  <a:lnTo>
                    <a:pt x="487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026402" y="3812286"/>
              <a:ext cx="585470" cy="711835"/>
            </a:xfrm>
            <a:custGeom>
              <a:avLst/>
              <a:gdLst/>
              <a:ahLst/>
              <a:cxnLst/>
              <a:rect l="l" t="t" r="r" b="b"/>
              <a:pathLst>
                <a:path w="585470" h="711835">
                  <a:moveTo>
                    <a:pt x="0" y="0"/>
                  </a:moveTo>
                  <a:lnTo>
                    <a:pt x="487679" y="0"/>
                  </a:lnTo>
                  <a:lnTo>
                    <a:pt x="585216" y="97536"/>
                  </a:lnTo>
                  <a:lnTo>
                    <a:pt x="585216" y="711708"/>
                  </a:lnTo>
                  <a:lnTo>
                    <a:pt x="0" y="71170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078217" y="3996690"/>
              <a:ext cx="463550" cy="394970"/>
            </a:xfrm>
            <a:custGeom>
              <a:avLst/>
              <a:gdLst/>
              <a:ahLst/>
              <a:cxnLst/>
              <a:rect l="l" t="t" r="r" b="b"/>
              <a:pathLst>
                <a:path w="463550" h="394970">
                  <a:moveTo>
                    <a:pt x="0" y="0"/>
                  </a:moveTo>
                  <a:lnTo>
                    <a:pt x="372617" y="0"/>
                  </a:lnTo>
                </a:path>
                <a:path w="463550" h="394970">
                  <a:moveTo>
                    <a:pt x="0" y="99060"/>
                  </a:moveTo>
                  <a:lnTo>
                    <a:pt x="463296" y="99060"/>
                  </a:lnTo>
                </a:path>
                <a:path w="463550" h="394970">
                  <a:moveTo>
                    <a:pt x="0" y="198120"/>
                  </a:moveTo>
                  <a:lnTo>
                    <a:pt x="463296" y="198120"/>
                  </a:lnTo>
                </a:path>
                <a:path w="463550" h="394970">
                  <a:moveTo>
                    <a:pt x="0" y="295656"/>
                  </a:moveTo>
                  <a:lnTo>
                    <a:pt x="463296" y="295656"/>
                  </a:lnTo>
                </a:path>
                <a:path w="463550" h="394970">
                  <a:moveTo>
                    <a:pt x="0" y="394715"/>
                  </a:moveTo>
                  <a:lnTo>
                    <a:pt x="463296" y="394715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68489" y="3779520"/>
              <a:ext cx="177291" cy="17614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58811" y="4235196"/>
              <a:ext cx="414527" cy="41452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0210038" y="4091686"/>
              <a:ext cx="622300" cy="127000"/>
            </a:xfrm>
            <a:custGeom>
              <a:avLst/>
              <a:gdLst/>
              <a:ahLst/>
              <a:cxnLst/>
              <a:rect l="l" t="t" r="r" b="b"/>
              <a:pathLst>
                <a:path w="622300" h="127000">
                  <a:moveTo>
                    <a:pt x="495045" y="0"/>
                  </a:moveTo>
                  <a:lnTo>
                    <a:pt x="495045" y="127000"/>
                  </a:lnTo>
                  <a:lnTo>
                    <a:pt x="602995" y="73025"/>
                  </a:lnTo>
                  <a:lnTo>
                    <a:pt x="507745" y="73025"/>
                  </a:lnTo>
                  <a:lnTo>
                    <a:pt x="507745" y="53975"/>
                  </a:lnTo>
                  <a:lnTo>
                    <a:pt x="602995" y="53975"/>
                  </a:lnTo>
                  <a:lnTo>
                    <a:pt x="495045" y="0"/>
                  </a:lnTo>
                  <a:close/>
                </a:path>
                <a:path w="622300" h="127000">
                  <a:moveTo>
                    <a:pt x="495045" y="53975"/>
                  </a:moveTo>
                  <a:lnTo>
                    <a:pt x="0" y="53975"/>
                  </a:lnTo>
                  <a:lnTo>
                    <a:pt x="0" y="73025"/>
                  </a:lnTo>
                  <a:lnTo>
                    <a:pt x="495045" y="73025"/>
                  </a:lnTo>
                  <a:lnTo>
                    <a:pt x="495045" y="53975"/>
                  </a:lnTo>
                  <a:close/>
                </a:path>
                <a:path w="622300" h="127000">
                  <a:moveTo>
                    <a:pt x="602995" y="53975"/>
                  </a:moveTo>
                  <a:lnTo>
                    <a:pt x="507745" y="53975"/>
                  </a:lnTo>
                  <a:lnTo>
                    <a:pt x="507745" y="73025"/>
                  </a:lnTo>
                  <a:lnTo>
                    <a:pt x="602995" y="73025"/>
                  </a:lnTo>
                  <a:lnTo>
                    <a:pt x="622045" y="63500"/>
                  </a:lnTo>
                  <a:lnTo>
                    <a:pt x="602995" y="53975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9883" y="3916680"/>
              <a:ext cx="495300" cy="49530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1869673" y="3757422"/>
              <a:ext cx="585470" cy="713740"/>
            </a:xfrm>
            <a:custGeom>
              <a:avLst/>
              <a:gdLst/>
              <a:ahLst/>
              <a:cxnLst/>
              <a:rect l="l" t="t" r="r" b="b"/>
              <a:pathLst>
                <a:path w="585470" h="713739">
                  <a:moveTo>
                    <a:pt x="487679" y="0"/>
                  </a:moveTo>
                  <a:lnTo>
                    <a:pt x="0" y="0"/>
                  </a:lnTo>
                  <a:lnTo>
                    <a:pt x="0" y="713231"/>
                  </a:lnTo>
                  <a:lnTo>
                    <a:pt x="585216" y="713231"/>
                  </a:lnTo>
                  <a:lnTo>
                    <a:pt x="585216" y="97536"/>
                  </a:lnTo>
                  <a:lnTo>
                    <a:pt x="487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1869673" y="3757422"/>
              <a:ext cx="585470" cy="713740"/>
            </a:xfrm>
            <a:custGeom>
              <a:avLst/>
              <a:gdLst/>
              <a:ahLst/>
              <a:cxnLst/>
              <a:rect l="l" t="t" r="r" b="b"/>
              <a:pathLst>
                <a:path w="585470" h="713739">
                  <a:moveTo>
                    <a:pt x="0" y="0"/>
                  </a:moveTo>
                  <a:lnTo>
                    <a:pt x="487679" y="0"/>
                  </a:lnTo>
                  <a:lnTo>
                    <a:pt x="585216" y="97536"/>
                  </a:lnTo>
                  <a:lnTo>
                    <a:pt x="585216" y="713231"/>
                  </a:lnTo>
                  <a:lnTo>
                    <a:pt x="0" y="71323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1921490" y="3943350"/>
              <a:ext cx="463550" cy="394970"/>
            </a:xfrm>
            <a:custGeom>
              <a:avLst/>
              <a:gdLst/>
              <a:ahLst/>
              <a:cxnLst/>
              <a:rect l="l" t="t" r="r" b="b"/>
              <a:pathLst>
                <a:path w="463550" h="394970">
                  <a:moveTo>
                    <a:pt x="0" y="0"/>
                  </a:moveTo>
                  <a:lnTo>
                    <a:pt x="372617" y="0"/>
                  </a:lnTo>
                </a:path>
                <a:path w="463550" h="394970">
                  <a:moveTo>
                    <a:pt x="0" y="99060"/>
                  </a:moveTo>
                  <a:lnTo>
                    <a:pt x="463295" y="99060"/>
                  </a:lnTo>
                </a:path>
                <a:path w="463550" h="394970">
                  <a:moveTo>
                    <a:pt x="0" y="196596"/>
                  </a:moveTo>
                  <a:lnTo>
                    <a:pt x="463295" y="196596"/>
                  </a:lnTo>
                </a:path>
                <a:path w="463550" h="394970">
                  <a:moveTo>
                    <a:pt x="0" y="295655"/>
                  </a:moveTo>
                  <a:lnTo>
                    <a:pt x="463295" y="295655"/>
                  </a:lnTo>
                </a:path>
                <a:path w="463550" h="394970">
                  <a:moveTo>
                    <a:pt x="0" y="394715"/>
                  </a:moveTo>
                  <a:lnTo>
                    <a:pt x="463295" y="394715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12015" y="3725545"/>
              <a:ext cx="177418" cy="17614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02083" y="4180332"/>
              <a:ext cx="416051" cy="41605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3413485" y="4129786"/>
              <a:ext cx="450850" cy="127000"/>
            </a:xfrm>
            <a:custGeom>
              <a:avLst/>
              <a:gdLst/>
              <a:ahLst/>
              <a:cxnLst/>
              <a:rect l="l" t="t" r="r" b="b"/>
              <a:pathLst>
                <a:path w="450850" h="127000">
                  <a:moveTo>
                    <a:pt x="323850" y="0"/>
                  </a:moveTo>
                  <a:lnTo>
                    <a:pt x="323850" y="127000"/>
                  </a:lnTo>
                  <a:lnTo>
                    <a:pt x="431800" y="73025"/>
                  </a:lnTo>
                  <a:lnTo>
                    <a:pt x="336550" y="73025"/>
                  </a:lnTo>
                  <a:lnTo>
                    <a:pt x="336550" y="53975"/>
                  </a:lnTo>
                  <a:lnTo>
                    <a:pt x="431800" y="53975"/>
                  </a:lnTo>
                  <a:lnTo>
                    <a:pt x="323850" y="0"/>
                  </a:lnTo>
                  <a:close/>
                </a:path>
                <a:path w="450850" h="127000">
                  <a:moveTo>
                    <a:pt x="323850" y="53975"/>
                  </a:moveTo>
                  <a:lnTo>
                    <a:pt x="0" y="53975"/>
                  </a:lnTo>
                  <a:lnTo>
                    <a:pt x="0" y="73025"/>
                  </a:lnTo>
                  <a:lnTo>
                    <a:pt x="323850" y="73025"/>
                  </a:lnTo>
                  <a:lnTo>
                    <a:pt x="323850" y="53975"/>
                  </a:lnTo>
                  <a:close/>
                </a:path>
                <a:path w="450850" h="127000">
                  <a:moveTo>
                    <a:pt x="431800" y="53975"/>
                  </a:moveTo>
                  <a:lnTo>
                    <a:pt x="336550" y="53975"/>
                  </a:lnTo>
                  <a:lnTo>
                    <a:pt x="336550" y="73025"/>
                  </a:lnTo>
                  <a:lnTo>
                    <a:pt x="431800" y="73025"/>
                  </a:lnTo>
                  <a:lnTo>
                    <a:pt x="450850" y="63500"/>
                  </a:lnTo>
                  <a:lnTo>
                    <a:pt x="431800" y="53975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546330" y="4190238"/>
              <a:ext cx="450850" cy="0"/>
            </a:xfrm>
            <a:custGeom>
              <a:avLst/>
              <a:gdLst/>
              <a:ahLst/>
              <a:cxnLst/>
              <a:rect l="l" t="t" r="r" b="b"/>
              <a:pathLst>
                <a:path w="450850">
                  <a:moveTo>
                    <a:pt x="0" y="0"/>
                  </a:moveTo>
                  <a:lnTo>
                    <a:pt x="450850" y="0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5147" y="3947160"/>
              <a:ext cx="495300" cy="49530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4120621" y="3757422"/>
              <a:ext cx="585470" cy="713740"/>
            </a:xfrm>
            <a:custGeom>
              <a:avLst/>
              <a:gdLst/>
              <a:ahLst/>
              <a:cxnLst/>
              <a:rect l="l" t="t" r="r" b="b"/>
              <a:pathLst>
                <a:path w="585469" h="713739">
                  <a:moveTo>
                    <a:pt x="487680" y="0"/>
                  </a:moveTo>
                  <a:lnTo>
                    <a:pt x="0" y="0"/>
                  </a:lnTo>
                  <a:lnTo>
                    <a:pt x="0" y="713231"/>
                  </a:lnTo>
                  <a:lnTo>
                    <a:pt x="585216" y="713231"/>
                  </a:lnTo>
                  <a:lnTo>
                    <a:pt x="585216" y="97536"/>
                  </a:lnTo>
                  <a:lnTo>
                    <a:pt x="4876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4120621" y="3757422"/>
              <a:ext cx="585470" cy="713740"/>
            </a:xfrm>
            <a:custGeom>
              <a:avLst/>
              <a:gdLst/>
              <a:ahLst/>
              <a:cxnLst/>
              <a:rect l="l" t="t" r="r" b="b"/>
              <a:pathLst>
                <a:path w="585469" h="713739">
                  <a:moveTo>
                    <a:pt x="0" y="0"/>
                  </a:moveTo>
                  <a:lnTo>
                    <a:pt x="487680" y="0"/>
                  </a:lnTo>
                  <a:lnTo>
                    <a:pt x="585216" y="97536"/>
                  </a:lnTo>
                  <a:lnTo>
                    <a:pt x="585216" y="713231"/>
                  </a:lnTo>
                  <a:lnTo>
                    <a:pt x="0" y="71323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63090" y="3725545"/>
              <a:ext cx="177419" cy="176149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14192758" y="4013708"/>
            <a:ext cx="4191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40" dirty="0">
                <a:solidFill>
                  <a:srgbClr val="404040"/>
                </a:solidFill>
                <a:latin typeface="Arial"/>
                <a:cs typeface="Arial"/>
              </a:rPr>
              <a:t>###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4077314" y="4669916"/>
            <a:ext cx="673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95" dirty="0">
                <a:solidFill>
                  <a:srgbClr val="404040"/>
                </a:solidFill>
                <a:latin typeface="Arial"/>
                <a:cs typeface="Arial"/>
              </a:rPr>
              <a:t>“##</a:t>
            </a:r>
            <a:r>
              <a:rPr sz="1800" b="1" spc="100" dirty="0">
                <a:solidFill>
                  <a:srgbClr val="404040"/>
                </a:solidFill>
                <a:latin typeface="Arial"/>
                <a:cs typeface="Arial"/>
              </a:rPr>
              <a:t>#</a:t>
            </a:r>
            <a:r>
              <a:rPr sz="1800" b="1" spc="-100" dirty="0">
                <a:solidFill>
                  <a:srgbClr val="404040"/>
                </a:solidFill>
                <a:latin typeface="Arial"/>
                <a:cs typeface="Arial"/>
              </a:rPr>
              <a:t>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743069" y="4786629"/>
            <a:ext cx="6280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95"/>
              </a:spcBef>
            </a:pPr>
            <a:r>
              <a:rPr sz="1600" b="1" spc="45" dirty="0">
                <a:solidFill>
                  <a:srgbClr val="404040"/>
                </a:solidFill>
                <a:latin typeface="Arial"/>
                <a:cs typeface="Arial"/>
              </a:rPr>
              <a:t>“###”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(Hash)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600825" y="4794885"/>
            <a:ext cx="140779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2540" algn="ctr">
              <a:lnSpc>
                <a:spcPct val="100000"/>
              </a:lnSpc>
              <a:spcBef>
                <a:spcPts val="95"/>
              </a:spcBef>
            </a:pPr>
            <a:r>
              <a:rPr sz="1600" b="1" spc="20" dirty="0">
                <a:solidFill>
                  <a:srgbClr val="404040"/>
                </a:solidFill>
                <a:latin typeface="Arial"/>
                <a:cs typeface="Arial"/>
              </a:rPr>
              <a:t>Encrypted </a:t>
            </a:r>
            <a:r>
              <a:rPr sz="1600" b="1" spc="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b="1" spc="10" dirty="0">
                <a:solidFill>
                  <a:srgbClr val="404040"/>
                </a:solidFill>
                <a:latin typeface="Arial"/>
                <a:cs typeface="Arial"/>
              </a:rPr>
              <a:t>Message</a:t>
            </a:r>
            <a:r>
              <a:rPr sz="1600" b="1" spc="-8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b="1" spc="95" dirty="0">
                <a:solidFill>
                  <a:srgbClr val="404040"/>
                </a:solidFill>
                <a:latin typeface="Arial"/>
                <a:cs typeface="Arial"/>
              </a:rPr>
              <a:t>with </a:t>
            </a:r>
            <a:r>
              <a:rPr sz="1600" b="1" spc="-4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b="1" spc="30" dirty="0">
                <a:solidFill>
                  <a:srgbClr val="404040"/>
                </a:solidFill>
                <a:latin typeface="Arial"/>
                <a:cs typeface="Arial"/>
              </a:rPr>
              <a:t>Signature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1620754" y="6616192"/>
            <a:ext cx="2913380" cy="758190"/>
            <a:chOff x="11620754" y="6616192"/>
            <a:chExt cx="2913380" cy="758190"/>
          </a:xfrm>
        </p:grpSpPr>
        <p:sp>
          <p:nvSpPr>
            <p:cNvPr id="59" name="object 59"/>
            <p:cNvSpPr/>
            <p:nvPr/>
          </p:nvSpPr>
          <p:spPr>
            <a:xfrm>
              <a:off x="11633454" y="6648450"/>
              <a:ext cx="584200" cy="713740"/>
            </a:xfrm>
            <a:custGeom>
              <a:avLst/>
              <a:gdLst/>
              <a:ahLst/>
              <a:cxnLst/>
              <a:rect l="l" t="t" r="r" b="b"/>
              <a:pathLst>
                <a:path w="584200" h="713740">
                  <a:moveTo>
                    <a:pt x="486410" y="0"/>
                  </a:moveTo>
                  <a:lnTo>
                    <a:pt x="0" y="0"/>
                  </a:lnTo>
                  <a:lnTo>
                    <a:pt x="0" y="713232"/>
                  </a:lnTo>
                  <a:lnTo>
                    <a:pt x="583692" y="713232"/>
                  </a:lnTo>
                  <a:lnTo>
                    <a:pt x="583692" y="97281"/>
                  </a:lnTo>
                  <a:lnTo>
                    <a:pt x="4864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1633454" y="6648450"/>
              <a:ext cx="584200" cy="713740"/>
            </a:xfrm>
            <a:custGeom>
              <a:avLst/>
              <a:gdLst/>
              <a:ahLst/>
              <a:cxnLst/>
              <a:rect l="l" t="t" r="r" b="b"/>
              <a:pathLst>
                <a:path w="584200" h="713740">
                  <a:moveTo>
                    <a:pt x="0" y="0"/>
                  </a:moveTo>
                  <a:lnTo>
                    <a:pt x="486410" y="0"/>
                  </a:lnTo>
                  <a:lnTo>
                    <a:pt x="583692" y="97281"/>
                  </a:lnTo>
                  <a:lnTo>
                    <a:pt x="583692" y="713232"/>
                  </a:lnTo>
                  <a:lnTo>
                    <a:pt x="0" y="71323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1685270" y="6834378"/>
              <a:ext cx="463550" cy="97790"/>
            </a:xfrm>
            <a:custGeom>
              <a:avLst/>
              <a:gdLst/>
              <a:ahLst/>
              <a:cxnLst/>
              <a:rect l="l" t="t" r="r" b="b"/>
              <a:pathLst>
                <a:path w="463550" h="97790">
                  <a:moveTo>
                    <a:pt x="0" y="0"/>
                  </a:moveTo>
                  <a:lnTo>
                    <a:pt x="372618" y="0"/>
                  </a:lnTo>
                </a:path>
                <a:path w="463550" h="97790">
                  <a:moveTo>
                    <a:pt x="0" y="97536"/>
                  </a:moveTo>
                  <a:lnTo>
                    <a:pt x="463296" y="97536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74906" y="6616192"/>
              <a:ext cx="177419" cy="176149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3204698" y="6917182"/>
              <a:ext cx="450850" cy="127000"/>
            </a:xfrm>
            <a:custGeom>
              <a:avLst/>
              <a:gdLst/>
              <a:ahLst/>
              <a:cxnLst/>
              <a:rect l="l" t="t" r="r" b="b"/>
              <a:pathLst>
                <a:path w="450850" h="127000">
                  <a:moveTo>
                    <a:pt x="323850" y="0"/>
                  </a:moveTo>
                  <a:lnTo>
                    <a:pt x="323850" y="127000"/>
                  </a:lnTo>
                  <a:lnTo>
                    <a:pt x="431800" y="73025"/>
                  </a:lnTo>
                  <a:lnTo>
                    <a:pt x="336550" y="73025"/>
                  </a:lnTo>
                  <a:lnTo>
                    <a:pt x="336550" y="53975"/>
                  </a:lnTo>
                  <a:lnTo>
                    <a:pt x="431800" y="53975"/>
                  </a:lnTo>
                  <a:lnTo>
                    <a:pt x="323850" y="0"/>
                  </a:lnTo>
                  <a:close/>
                </a:path>
                <a:path w="450850" h="127000">
                  <a:moveTo>
                    <a:pt x="323850" y="53975"/>
                  </a:moveTo>
                  <a:lnTo>
                    <a:pt x="0" y="53975"/>
                  </a:lnTo>
                  <a:lnTo>
                    <a:pt x="0" y="73025"/>
                  </a:lnTo>
                  <a:lnTo>
                    <a:pt x="323850" y="73025"/>
                  </a:lnTo>
                  <a:lnTo>
                    <a:pt x="323850" y="53975"/>
                  </a:lnTo>
                  <a:close/>
                </a:path>
                <a:path w="450850" h="127000">
                  <a:moveTo>
                    <a:pt x="431800" y="53975"/>
                  </a:moveTo>
                  <a:lnTo>
                    <a:pt x="336550" y="53975"/>
                  </a:lnTo>
                  <a:lnTo>
                    <a:pt x="336550" y="73025"/>
                  </a:lnTo>
                  <a:lnTo>
                    <a:pt x="431800" y="73025"/>
                  </a:lnTo>
                  <a:lnTo>
                    <a:pt x="450850" y="63500"/>
                  </a:lnTo>
                  <a:lnTo>
                    <a:pt x="431800" y="53975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2337542" y="6977634"/>
              <a:ext cx="450850" cy="0"/>
            </a:xfrm>
            <a:custGeom>
              <a:avLst/>
              <a:gdLst/>
              <a:ahLst/>
              <a:cxnLst/>
              <a:rect l="l" t="t" r="r" b="b"/>
              <a:pathLst>
                <a:path w="450850">
                  <a:moveTo>
                    <a:pt x="0" y="0"/>
                  </a:moveTo>
                  <a:lnTo>
                    <a:pt x="450850" y="0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12268" y="6825996"/>
              <a:ext cx="358139" cy="356615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3914882" y="6648450"/>
              <a:ext cx="584200" cy="713740"/>
            </a:xfrm>
            <a:custGeom>
              <a:avLst/>
              <a:gdLst/>
              <a:ahLst/>
              <a:cxnLst/>
              <a:rect l="l" t="t" r="r" b="b"/>
              <a:pathLst>
                <a:path w="584200" h="713740">
                  <a:moveTo>
                    <a:pt x="486409" y="0"/>
                  </a:moveTo>
                  <a:lnTo>
                    <a:pt x="0" y="0"/>
                  </a:lnTo>
                  <a:lnTo>
                    <a:pt x="0" y="713232"/>
                  </a:lnTo>
                  <a:lnTo>
                    <a:pt x="583691" y="713232"/>
                  </a:lnTo>
                  <a:lnTo>
                    <a:pt x="583691" y="97281"/>
                  </a:lnTo>
                  <a:lnTo>
                    <a:pt x="4864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3914882" y="6648450"/>
              <a:ext cx="584200" cy="713740"/>
            </a:xfrm>
            <a:custGeom>
              <a:avLst/>
              <a:gdLst/>
              <a:ahLst/>
              <a:cxnLst/>
              <a:rect l="l" t="t" r="r" b="b"/>
              <a:pathLst>
                <a:path w="584200" h="713740">
                  <a:moveTo>
                    <a:pt x="0" y="0"/>
                  </a:moveTo>
                  <a:lnTo>
                    <a:pt x="486409" y="0"/>
                  </a:lnTo>
                  <a:lnTo>
                    <a:pt x="583691" y="97281"/>
                  </a:lnTo>
                  <a:lnTo>
                    <a:pt x="583691" y="713232"/>
                  </a:lnTo>
                  <a:lnTo>
                    <a:pt x="0" y="71323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56207" y="6616192"/>
              <a:ext cx="177419" cy="176149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13997432" y="6896810"/>
            <a:ext cx="4191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35" dirty="0">
                <a:solidFill>
                  <a:srgbClr val="404040"/>
                </a:solidFill>
                <a:latin typeface="Arial"/>
                <a:cs typeface="Arial"/>
              </a:rPr>
              <a:t>###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0767059" y="6734556"/>
            <a:ext cx="3884929" cy="763905"/>
            <a:chOff x="10767059" y="6734556"/>
            <a:chExt cx="3884929" cy="763905"/>
          </a:xfrm>
        </p:grpSpPr>
        <p:sp>
          <p:nvSpPr>
            <p:cNvPr id="71" name="object 71"/>
            <p:cNvSpPr/>
            <p:nvPr/>
          </p:nvSpPr>
          <p:spPr>
            <a:xfrm>
              <a:off x="14308835" y="7155180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171450" y="0"/>
                  </a:moveTo>
                  <a:lnTo>
                    <a:pt x="125853" y="6120"/>
                  </a:lnTo>
                  <a:lnTo>
                    <a:pt x="84892" y="23396"/>
                  </a:lnTo>
                  <a:lnTo>
                    <a:pt x="50196" y="50196"/>
                  </a:lnTo>
                  <a:lnTo>
                    <a:pt x="23396" y="84892"/>
                  </a:lnTo>
                  <a:lnTo>
                    <a:pt x="6120" y="125853"/>
                  </a:lnTo>
                  <a:lnTo>
                    <a:pt x="0" y="171450"/>
                  </a:lnTo>
                  <a:lnTo>
                    <a:pt x="6120" y="217046"/>
                  </a:lnTo>
                  <a:lnTo>
                    <a:pt x="23396" y="258007"/>
                  </a:lnTo>
                  <a:lnTo>
                    <a:pt x="50196" y="292703"/>
                  </a:lnTo>
                  <a:lnTo>
                    <a:pt x="84892" y="319503"/>
                  </a:lnTo>
                  <a:lnTo>
                    <a:pt x="125853" y="336779"/>
                  </a:lnTo>
                  <a:lnTo>
                    <a:pt x="171450" y="342900"/>
                  </a:lnTo>
                  <a:lnTo>
                    <a:pt x="217046" y="336779"/>
                  </a:lnTo>
                  <a:lnTo>
                    <a:pt x="258007" y="319503"/>
                  </a:lnTo>
                  <a:lnTo>
                    <a:pt x="292703" y="292703"/>
                  </a:lnTo>
                  <a:lnTo>
                    <a:pt x="319503" y="258007"/>
                  </a:lnTo>
                  <a:lnTo>
                    <a:pt x="336779" y="217046"/>
                  </a:lnTo>
                  <a:lnTo>
                    <a:pt x="342900" y="171450"/>
                  </a:lnTo>
                  <a:lnTo>
                    <a:pt x="336779" y="125853"/>
                  </a:lnTo>
                  <a:lnTo>
                    <a:pt x="319503" y="84892"/>
                  </a:lnTo>
                  <a:lnTo>
                    <a:pt x="292703" y="50196"/>
                  </a:lnTo>
                  <a:lnTo>
                    <a:pt x="258007" y="23396"/>
                  </a:lnTo>
                  <a:lnTo>
                    <a:pt x="217046" y="612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4407133" y="7323582"/>
              <a:ext cx="36830" cy="52705"/>
            </a:xfrm>
            <a:custGeom>
              <a:avLst/>
              <a:gdLst/>
              <a:ahLst/>
              <a:cxnLst/>
              <a:rect l="l" t="t" r="r" b="b"/>
              <a:pathLst>
                <a:path w="36830" h="52704">
                  <a:moveTo>
                    <a:pt x="0" y="0"/>
                  </a:moveTo>
                  <a:lnTo>
                    <a:pt x="36575" y="52451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4426564" y="7276973"/>
              <a:ext cx="130810" cy="98425"/>
            </a:xfrm>
            <a:custGeom>
              <a:avLst/>
              <a:gdLst/>
              <a:ahLst/>
              <a:cxnLst/>
              <a:rect l="l" t="t" r="r" b="b"/>
              <a:pathLst>
                <a:path w="130809" h="98425">
                  <a:moveTo>
                    <a:pt x="0" y="98170"/>
                  </a:moveTo>
                  <a:lnTo>
                    <a:pt x="130428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767059" y="6734556"/>
              <a:ext cx="451484" cy="471170"/>
            </a:xfrm>
            <a:custGeom>
              <a:avLst/>
              <a:gdLst/>
              <a:ahLst/>
              <a:cxnLst/>
              <a:rect l="l" t="t" r="r" b="b"/>
              <a:pathLst>
                <a:path w="451484" h="471170">
                  <a:moveTo>
                    <a:pt x="375920" y="0"/>
                  </a:moveTo>
                  <a:lnTo>
                    <a:pt x="75184" y="0"/>
                  </a:lnTo>
                  <a:lnTo>
                    <a:pt x="45916" y="5907"/>
                  </a:lnTo>
                  <a:lnTo>
                    <a:pt x="22018" y="22018"/>
                  </a:lnTo>
                  <a:lnTo>
                    <a:pt x="5907" y="45916"/>
                  </a:lnTo>
                  <a:lnTo>
                    <a:pt x="0" y="75184"/>
                  </a:lnTo>
                  <a:lnTo>
                    <a:pt x="0" y="395732"/>
                  </a:lnTo>
                  <a:lnTo>
                    <a:pt x="5907" y="424999"/>
                  </a:lnTo>
                  <a:lnTo>
                    <a:pt x="22018" y="448897"/>
                  </a:lnTo>
                  <a:lnTo>
                    <a:pt x="45916" y="465008"/>
                  </a:lnTo>
                  <a:lnTo>
                    <a:pt x="75184" y="470916"/>
                  </a:lnTo>
                  <a:lnTo>
                    <a:pt x="375920" y="470916"/>
                  </a:lnTo>
                  <a:lnTo>
                    <a:pt x="405187" y="465008"/>
                  </a:lnTo>
                  <a:lnTo>
                    <a:pt x="429085" y="448897"/>
                  </a:lnTo>
                  <a:lnTo>
                    <a:pt x="445196" y="424999"/>
                  </a:lnTo>
                  <a:lnTo>
                    <a:pt x="451104" y="395732"/>
                  </a:lnTo>
                  <a:lnTo>
                    <a:pt x="451104" y="75184"/>
                  </a:lnTo>
                  <a:lnTo>
                    <a:pt x="445196" y="45916"/>
                  </a:lnTo>
                  <a:lnTo>
                    <a:pt x="429085" y="22018"/>
                  </a:lnTo>
                  <a:lnTo>
                    <a:pt x="405187" y="5907"/>
                  </a:lnTo>
                  <a:lnTo>
                    <a:pt x="375920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13905357" y="7688986"/>
            <a:ext cx="5988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45" dirty="0">
                <a:solidFill>
                  <a:srgbClr val="404040"/>
                </a:solidFill>
                <a:latin typeface="Arial"/>
                <a:cs typeface="Arial"/>
              </a:rPr>
              <a:t>“###”</a:t>
            </a:r>
            <a:endParaRPr sz="16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345806" y="6742938"/>
            <a:ext cx="32696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82955">
              <a:lnSpc>
                <a:spcPct val="100000"/>
              </a:lnSpc>
              <a:spcBef>
                <a:spcPts val="95"/>
              </a:spcBef>
            </a:pPr>
            <a:r>
              <a:rPr sz="1600" spc="90" dirty="0">
                <a:solidFill>
                  <a:srgbClr val="404040"/>
                </a:solidFill>
                <a:latin typeface="Tahoma"/>
                <a:cs typeface="Tahoma"/>
              </a:rPr>
              <a:t>Bob</a:t>
            </a:r>
            <a:r>
              <a:rPr sz="1600" spc="-10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404040"/>
                </a:solidFill>
                <a:latin typeface="Tahoma"/>
                <a:cs typeface="Tahoma"/>
              </a:rPr>
              <a:t>computes</a:t>
            </a:r>
            <a:r>
              <a:rPr sz="16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404040"/>
                </a:solidFill>
                <a:latin typeface="Tahoma"/>
                <a:cs typeface="Tahoma"/>
              </a:rPr>
              <a:t>hash</a:t>
            </a:r>
            <a:r>
              <a:rPr sz="1600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404040"/>
                </a:solidFill>
                <a:latin typeface="Tahoma"/>
                <a:cs typeface="Tahoma"/>
              </a:rPr>
              <a:t>and </a:t>
            </a:r>
            <a:r>
              <a:rPr sz="1600" spc="-48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404040"/>
                </a:solidFill>
                <a:latin typeface="Tahoma"/>
                <a:cs typeface="Tahoma"/>
              </a:rPr>
              <a:t>compares</a:t>
            </a:r>
            <a:r>
              <a:rPr sz="16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30" dirty="0">
                <a:solidFill>
                  <a:srgbClr val="404040"/>
                </a:solidFill>
                <a:latin typeface="Tahoma"/>
                <a:cs typeface="Tahoma"/>
              </a:rPr>
              <a:t>it</a:t>
            </a:r>
            <a:r>
              <a:rPr sz="16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6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600" spc="-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Tahoma"/>
                <a:cs typeface="Tahoma"/>
              </a:rPr>
              <a:t>reference</a:t>
            </a:r>
            <a:r>
              <a:rPr sz="1600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value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1672569" y="6986778"/>
            <a:ext cx="5384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5145" algn="l"/>
              </a:tabLst>
            </a:pPr>
            <a:r>
              <a:rPr sz="1600" u="heavy" spc="-90" dirty="0">
                <a:solidFill>
                  <a:srgbClr val="404040"/>
                </a:solidFill>
                <a:uFill>
                  <a:solidFill>
                    <a:srgbClr val="9CC2E4"/>
                  </a:solidFill>
                </a:uFill>
                <a:latin typeface="Tahoma"/>
                <a:cs typeface="Tahoma"/>
              </a:rPr>
              <a:t> 	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0922634" y="6826122"/>
            <a:ext cx="141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7849361" y="3786885"/>
            <a:ext cx="1809750" cy="1184910"/>
            <a:chOff x="7849361" y="3786885"/>
            <a:chExt cx="1809750" cy="1184910"/>
          </a:xfrm>
        </p:grpSpPr>
        <p:sp>
          <p:nvSpPr>
            <p:cNvPr id="80" name="object 80"/>
            <p:cNvSpPr/>
            <p:nvPr/>
          </p:nvSpPr>
          <p:spPr>
            <a:xfrm>
              <a:off x="7849361" y="4182617"/>
              <a:ext cx="636905" cy="0"/>
            </a:xfrm>
            <a:custGeom>
              <a:avLst/>
              <a:gdLst/>
              <a:ahLst/>
              <a:cxnLst/>
              <a:rect l="l" t="t" r="r" b="b"/>
              <a:pathLst>
                <a:path w="636904">
                  <a:moveTo>
                    <a:pt x="0" y="0"/>
                  </a:moveTo>
                  <a:lnTo>
                    <a:pt x="636905" y="0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631173" y="3819905"/>
              <a:ext cx="585470" cy="711835"/>
            </a:xfrm>
            <a:custGeom>
              <a:avLst/>
              <a:gdLst/>
              <a:ahLst/>
              <a:cxnLst/>
              <a:rect l="l" t="t" r="r" b="b"/>
              <a:pathLst>
                <a:path w="585470" h="711835">
                  <a:moveTo>
                    <a:pt x="487679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585216" y="711708"/>
                  </a:lnTo>
                  <a:lnTo>
                    <a:pt x="585216" y="97536"/>
                  </a:lnTo>
                  <a:lnTo>
                    <a:pt x="487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631173" y="3819905"/>
              <a:ext cx="585470" cy="711835"/>
            </a:xfrm>
            <a:custGeom>
              <a:avLst/>
              <a:gdLst/>
              <a:ahLst/>
              <a:cxnLst/>
              <a:rect l="l" t="t" r="r" b="b"/>
              <a:pathLst>
                <a:path w="585470" h="711835">
                  <a:moveTo>
                    <a:pt x="0" y="0"/>
                  </a:moveTo>
                  <a:lnTo>
                    <a:pt x="487679" y="0"/>
                  </a:lnTo>
                  <a:lnTo>
                    <a:pt x="585216" y="97536"/>
                  </a:lnTo>
                  <a:lnTo>
                    <a:pt x="585216" y="711708"/>
                  </a:lnTo>
                  <a:lnTo>
                    <a:pt x="0" y="71170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682989" y="4004309"/>
              <a:ext cx="463550" cy="394970"/>
            </a:xfrm>
            <a:custGeom>
              <a:avLst/>
              <a:gdLst/>
              <a:ahLst/>
              <a:cxnLst/>
              <a:rect l="l" t="t" r="r" b="b"/>
              <a:pathLst>
                <a:path w="463550" h="394970">
                  <a:moveTo>
                    <a:pt x="0" y="0"/>
                  </a:moveTo>
                  <a:lnTo>
                    <a:pt x="372617" y="0"/>
                  </a:lnTo>
                </a:path>
                <a:path w="463550" h="394970">
                  <a:moveTo>
                    <a:pt x="0" y="99060"/>
                  </a:moveTo>
                  <a:lnTo>
                    <a:pt x="463295" y="99060"/>
                  </a:lnTo>
                </a:path>
                <a:path w="463550" h="394970">
                  <a:moveTo>
                    <a:pt x="0" y="198119"/>
                  </a:moveTo>
                  <a:lnTo>
                    <a:pt x="463295" y="198119"/>
                  </a:lnTo>
                </a:path>
                <a:path w="463550" h="394970">
                  <a:moveTo>
                    <a:pt x="0" y="295655"/>
                  </a:moveTo>
                  <a:lnTo>
                    <a:pt x="463295" y="295655"/>
                  </a:lnTo>
                </a:path>
                <a:path w="463550" h="394970">
                  <a:moveTo>
                    <a:pt x="0" y="394715"/>
                  </a:moveTo>
                  <a:lnTo>
                    <a:pt x="463295" y="394715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3514" y="3786885"/>
              <a:ext cx="177418" cy="176022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9010650" y="4132325"/>
              <a:ext cx="585470" cy="713740"/>
            </a:xfrm>
            <a:custGeom>
              <a:avLst/>
              <a:gdLst/>
              <a:ahLst/>
              <a:cxnLst/>
              <a:rect l="l" t="t" r="r" b="b"/>
              <a:pathLst>
                <a:path w="585470" h="713739">
                  <a:moveTo>
                    <a:pt x="487679" y="0"/>
                  </a:moveTo>
                  <a:lnTo>
                    <a:pt x="0" y="0"/>
                  </a:lnTo>
                  <a:lnTo>
                    <a:pt x="0" y="713232"/>
                  </a:lnTo>
                  <a:lnTo>
                    <a:pt x="585216" y="713232"/>
                  </a:lnTo>
                  <a:lnTo>
                    <a:pt x="585216" y="97536"/>
                  </a:lnTo>
                  <a:lnTo>
                    <a:pt x="487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010650" y="4132325"/>
              <a:ext cx="585470" cy="713740"/>
            </a:xfrm>
            <a:custGeom>
              <a:avLst/>
              <a:gdLst/>
              <a:ahLst/>
              <a:cxnLst/>
              <a:rect l="l" t="t" r="r" b="b"/>
              <a:pathLst>
                <a:path w="585470" h="713739">
                  <a:moveTo>
                    <a:pt x="0" y="0"/>
                  </a:moveTo>
                  <a:lnTo>
                    <a:pt x="487679" y="0"/>
                  </a:lnTo>
                  <a:lnTo>
                    <a:pt x="585216" y="97536"/>
                  </a:lnTo>
                  <a:lnTo>
                    <a:pt x="585216" y="713232"/>
                  </a:lnTo>
                  <a:lnTo>
                    <a:pt x="0" y="71323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062465" y="4318253"/>
              <a:ext cx="463550" cy="394970"/>
            </a:xfrm>
            <a:custGeom>
              <a:avLst/>
              <a:gdLst/>
              <a:ahLst/>
              <a:cxnLst/>
              <a:rect l="l" t="t" r="r" b="b"/>
              <a:pathLst>
                <a:path w="463550" h="394970">
                  <a:moveTo>
                    <a:pt x="0" y="0"/>
                  </a:moveTo>
                  <a:lnTo>
                    <a:pt x="372617" y="0"/>
                  </a:lnTo>
                </a:path>
                <a:path w="463550" h="394970">
                  <a:moveTo>
                    <a:pt x="0" y="99060"/>
                  </a:moveTo>
                  <a:lnTo>
                    <a:pt x="463295" y="99060"/>
                  </a:lnTo>
                </a:path>
                <a:path w="463550" h="394970">
                  <a:moveTo>
                    <a:pt x="0" y="196596"/>
                  </a:moveTo>
                  <a:lnTo>
                    <a:pt x="463295" y="196596"/>
                  </a:lnTo>
                </a:path>
                <a:path w="463550" h="394970">
                  <a:moveTo>
                    <a:pt x="0" y="295656"/>
                  </a:moveTo>
                  <a:lnTo>
                    <a:pt x="463295" y="295656"/>
                  </a:lnTo>
                </a:path>
                <a:path w="463550" h="394970">
                  <a:moveTo>
                    <a:pt x="0" y="394716"/>
                  </a:moveTo>
                  <a:lnTo>
                    <a:pt x="463295" y="394716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52990" y="4100575"/>
              <a:ext cx="177418" cy="176149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43059" y="4555235"/>
              <a:ext cx="416051" cy="416051"/>
            </a:xfrm>
            <a:prstGeom prst="rect">
              <a:avLst/>
            </a:prstGeom>
          </p:spPr>
        </p:pic>
      </p:grpSp>
      <p:sp>
        <p:nvSpPr>
          <p:cNvPr id="90" name="object 90"/>
          <p:cNvSpPr txBox="1"/>
          <p:nvPr/>
        </p:nvSpPr>
        <p:spPr>
          <a:xfrm>
            <a:off x="11672569" y="6826122"/>
            <a:ext cx="5384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5145" algn="l"/>
              </a:tabLst>
            </a:pPr>
            <a:r>
              <a:rPr sz="1600" b="1" u="dbl" spc="-30" dirty="0">
                <a:solidFill>
                  <a:srgbClr val="FFFFFF"/>
                </a:solidFill>
                <a:uFill>
                  <a:solidFill>
                    <a:srgbClr val="9CC2E4"/>
                  </a:solidFill>
                </a:uFill>
                <a:latin typeface="Arial"/>
                <a:cs typeface="Arial"/>
              </a:rPr>
              <a:t> 	</a:t>
            </a:r>
            <a:endParaRPr sz="16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683766" y="1933193"/>
            <a:ext cx="128822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B4043"/>
                </a:solidFill>
                <a:latin typeface="Tahoma"/>
                <a:cs typeface="Tahoma"/>
              </a:rPr>
              <a:t>The</a:t>
            </a:r>
            <a:r>
              <a:rPr sz="2200" spc="-90" dirty="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B4043"/>
                </a:solidFill>
                <a:latin typeface="Tahoma"/>
                <a:cs typeface="Tahoma"/>
              </a:rPr>
              <a:t>screenshot</a:t>
            </a:r>
            <a:r>
              <a:rPr sz="2200" spc="-80" dirty="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B4043"/>
                </a:solidFill>
                <a:latin typeface="Tahoma"/>
                <a:cs typeface="Tahoma"/>
              </a:rPr>
              <a:t>shows</a:t>
            </a:r>
            <a:r>
              <a:rPr sz="2200" spc="-85" dirty="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B4043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B4043"/>
                </a:solidFill>
                <a:latin typeface="Tahoma"/>
                <a:cs typeface="Tahoma"/>
              </a:rPr>
              <a:t>process</a:t>
            </a:r>
            <a:r>
              <a:rPr sz="2200" spc="-95" dirty="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B4043"/>
                </a:solidFill>
                <a:latin typeface="Tahoma"/>
                <a:cs typeface="Tahoma"/>
              </a:rPr>
              <a:t>of</a:t>
            </a:r>
            <a:r>
              <a:rPr sz="2200" spc="-100" dirty="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B4043"/>
                </a:solidFill>
                <a:latin typeface="Tahoma"/>
                <a:cs typeface="Tahoma"/>
              </a:rPr>
              <a:t>message</a:t>
            </a:r>
            <a:r>
              <a:rPr sz="2200" spc="-80" dirty="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B4043"/>
                </a:solidFill>
                <a:latin typeface="Tahoma"/>
                <a:cs typeface="Tahoma"/>
              </a:rPr>
              <a:t>authentication</a:t>
            </a:r>
            <a:r>
              <a:rPr sz="2200" spc="-65" dirty="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B4043"/>
                </a:solidFill>
                <a:latin typeface="Tahoma"/>
                <a:cs typeface="Tahoma"/>
              </a:rPr>
              <a:t>and</a:t>
            </a:r>
            <a:r>
              <a:rPr sz="2200" spc="-100" dirty="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B4043"/>
                </a:solidFill>
                <a:latin typeface="Tahoma"/>
                <a:cs typeface="Tahoma"/>
              </a:rPr>
              <a:t>integrity</a:t>
            </a:r>
            <a:r>
              <a:rPr sz="2200" spc="-75" dirty="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B4043"/>
                </a:solidFill>
                <a:latin typeface="Tahoma"/>
                <a:cs typeface="Tahoma"/>
              </a:rPr>
              <a:t>using</a:t>
            </a:r>
            <a:r>
              <a:rPr sz="2200" spc="-85" dirty="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B4043"/>
                </a:solidFill>
                <a:latin typeface="Tahoma"/>
                <a:cs typeface="Tahoma"/>
              </a:rPr>
              <a:t>digital</a:t>
            </a:r>
            <a:r>
              <a:rPr sz="2200" spc="-65" dirty="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B4043"/>
                </a:solidFill>
                <a:latin typeface="Tahoma"/>
                <a:cs typeface="Tahoma"/>
              </a:rPr>
              <a:t>signatures.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0111" y="306451"/>
            <a:ext cx="6331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  <a:latin typeface="Arial"/>
                <a:cs typeface="Arial"/>
              </a:rPr>
              <a:t>Digital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3E3E3E"/>
                </a:solidFill>
                <a:latin typeface="Arial"/>
                <a:cs typeface="Arial"/>
              </a:rPr>
              <a:t>Envelopes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Key</a:t>
            </a:r>
            <a:r>
              <a:rPr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3E3E3E"/>
                </a:solidFill>
                <a:latin typeface="Arial"/>
                <a:cs typeface="Arial"/>
              </a:rPr>
              <a:t>Exchange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24582" y="1653692"/>
            <a:ext cx="1200594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7055" marR="5080" indent="-1824989">
              <a:lnSpc>
                <a:spcPct val="114999"/>
              </a:lnSpc>
              <a:spcBef>
                <a:spcPts val="100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only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practical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method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encrypting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decrypting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large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amounts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symmetric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encryption,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but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difficult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distribute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secret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securely.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8644" y="760476"/>
            <a:ext cx="8999220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156460" y="2667000"/>
            <a:ext cx="12479020" cy="5842000"/>
          </a:xfrm>
          <a:custGeom>
            <a:avLst/>
            <a:gdLst/>
            <a:ahLst/>
            <a:cxnLst/>
            <a:rect l="l" t="t" r="r" b="b"/>
            <a:pathLst>
              <a:path w="12479019" h="5842000">
                <a:moveTo>
                  <a:pt x="12161647" y="0"/>
                </a:moveTo>
                <a:lnTo>
                  <a:pt x="316864" y="0"/>
                </a:lnTo>
                <a:lnTo>
                  <a:pt x="270039" y="3435"/>
                </a:lnTo>
                <a:lnTo>
                  <a:pt x="225347" y="13415"/>
                </a:lnTo>
                <a:lnTo>
                  <a:pt x="183279" y="29449"/>
                </a:lnTo>
                <a:lnTo>
                  <a:pt x="144325" y="51047"/>
                </a:lnTo>
                <a:lnTo>
                  <a:pt x="108975" y="77719"/>
                </a:lnTo>
                <a:lnTo>
                  <a:pt x="77719" y="108975"/>
                </a:lnTo>
                <a:lnTo>
                  <a:pt x="51047" y="144325"/>
                </a:lnTo>
                <a:lnTo>
                  <a:pt x="29449" y="183279"/>
                </a:lnTo>
                <a:lnTo>
                  <a:pt x="13415" y="225347"/>
                </a:lnTo>
                <a:lnTo>
                  <a:pt x="3435" y="270039"/>
                </a:lnTo>
                <a:lnTo>
                  <a:pt x="0" y="316864"/>
                </a:lnTo>
                <a:lnTo>
                  <a:pt x="0" y="5524588"/>
                </a:lnTo>
                <a:lnTo>
                  <a:pt x="3435" y="5571418"/>
                </a:lnTo>
                <a:lnTo>
                  <a:pt x="13415" y="5616113"/>
                </a:lnTo>
                <a:lnTo>
                  <a:pt x="29449" y="5658186"/>
                </a:lnTo>
                <a:lnTo>
                  <a:pt x="51047" y="5697145"/>
                </a:lnTo>
                <a:lnTo>
                  <a:pt x="77719" y="5732499"/>
                </a:lnTo>
                <a:lnTo>
                  <a:pt x="108975" y="5763760"/>
                </a:lnTo>
                <a:lnTo>
                  <a:pt x="144325" y="5790436"/>
                </a:lnTo>
                <a:lnTo>
                  <a:pt x="183279" y="5812037"/>
                </a:lnTo>
                <a:lnTo>
                  <a:pt x="225347" y="5828074"/>
                </a:lnTo>
                <a:lnTo>
                  <a:pt x="270039" y="5838055"/>
                </a:lnTo>
                <a:lnTo>
                  <a:pt x="316864" y="5841492"/>
                </a:lnTo>
                <a:lnTo>
                  <a:pt x="12161647" y="5841492"/>
                </a:lnTo>
                <a:lnTo>
                  <a:pt x="12208472" y="5838055"/>
                </a:lnTo>
                <a:lnTo>
                  <a:pt x="12253164" y="5828074"/>
                </a:lnTo>
                <a:lnTo>
                  <a:pt x="12295232" y="5812037"/>
                </a:lnTo>
                <a:lnTo>
                  <a:pt x="12334186" y="5790436"/>
                </a:lnTo>
                <a:lnTo>
                  <a:pt x="12369536" y="5763760"/>
                </a:lnTo>
                <a:lnTo>
                  <a:pt x="12400792" y="5732499"/>
                </a:lnTo>
                <a:lnTo>
                  <a:pt x="12427464" y="5697145"/>
                </a:lnTo>
                <a:lnTo>
                  <a:pt x="12449062" y="5658186"/>
                </a:lnTo>
                <a:lnTo>
                  <a:pt x="12465096" y="5616113"/>
                </a:lnTo>
                <a:lnTo>
                  <a:pt x="12475076" y="5571418"/>
                </a:lnTo>
                <a:lnTo>
                  <a:pt x="12478512" y="5524588"/>
                </a:lnTo>
                <a:lnTo>
                  <a:pt x="12478512" y="316864"/>
                </a:lnTo>
                <a:lnTo>
                  <a:pt x="12475076" y="270039"/>
                </a:lnTo>
                <a:lnTo>
                  <a:pt x="12465096" y="225347"/>
                </a:lnTo>
                <a:lnTo>
                  <a:pt x="12449062" y="183279"/>
                </a:lnTo>
                <a:lnTo>
                  <a:pt x="12427464" y="144325"/>
                </a:lnTo>
                <a:lnTo>
                  <a:pt x="12400792" y="108975"/>
                </a:lnTo>
                <a:lnTo>
                  <a:pt x="12369536" y="77719"/>
                </a:lnTo>
                <a:lnTo>
                  <a:pt x="12334186" y="51047"/>
                </a:lnTo>
                <a:lnTo>
                  <a:pt x="12295232" y="29449"/>
                </a:lnTo>
                <a:lnTo>
                  <a:pt x="12253164" y="13415"/>
                </a:lnTo>
                <a:lnTo>
                  <a:pt x="12208472" y="3435"/>
                </a:lnTo>
                <a:lnTo>
                  <a:pt x="12161647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51675" y="7642352"/>
            <a:ext cx="23558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1005" marR="5080" indent="-40894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solidFill>
                  <a:srgbClr val="404040"/>
                </a:solidFill>
                <a:latin typeface="Tahoma"/>
                <a:cs typeface="Tahoma"/>
              </a:rPr>
              <a:t>Bob</a:t>
            </a:r>
            <a:r>
              <a:rPr sz="1400" spc="-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404040"/>
                </a:solidFill>
                <a:latin typeface="Tahoma"/>
                <a:cs typeface="Tahoma"/>
              </a:rPr>
              <a:t>de</a:t>
            </a: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rypts</a:t>
            </a:r>
            <a:r>
              <a:rPr sz="14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th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404040"/>
                </a:solidFill>
                <a:latin typeface="Tahoma"/>
                <a:cs typeface="Tahoma"/>
              </a:rPr>
              <a:t>sym</a:t>
            </a:r>
            <a:r>
              <a:rPr sz="1400" spc="100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tri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c  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k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spc="-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wi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6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90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6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v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at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k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553956" y="7699247"/>
            <a:ext cx="379730" cy="352425"/>
          </a:xfrm>
          <a:custGeom>
            <a:avLst/>
            <a:gdLst/>
            <a:ahLst/>
            <a:cxnLst/>
            <a:rect l="l" t="t" r="r" b="b"/>
            <a:pathLst>
              <a:path w="379729" h="352425">
                <a:moveTo>
                  <a:pt x="320801" y="0"/>
                </a:moveTo>
                <a:lnTo>
                  <a:pt x="58674" y="0"/>
                </a:lnTo>
                <a:lnTo>
                  <a:pt x="35843" y="4613"/>
                </a:lnTo>
                <a:lnTo>
                  <a:pt x="17192" y="17192"/>
                </a:lnTo>
                <a:lnTo>
                  <a:pt x="4613" y="35843"/>
                </a:lnTo>
                <a:lnTo>
                  <a:pt x="0" y="58673"/>
                </a:lnTo>
                <a:lnTo>
                  <a:pt x="0" y="293369"/>
                </a:lnTo>
                <a:lnTo>
                  <a:pt x="4613" y="316205"/>
                </a:lnTo>
                <a:lnTo>
                  <a:pt x="17192" y="334856"/>
                </a:lnTo>
                <a:lnTo>
                  <a:pt x="35843" y="347432"/>
                </a:lnTo>
                <a:lnTo>
                  <a:pt x="58674" y="352043"/>
                </a:lnTo>
                <a:lnTo>
                  <a:pt x="320801" y="352043"/>
                </a:lnTo>
                <a:lnTo>
                  <a:pt x="343632" y="347432"/>
                </a:lnTo>
                <a:lnTo>
                  <a:pt x="362283" y="334856"/>
                </a:lnTo>
                <a:lnTo>
                  <a:pt x="374862" y="316205"/>
                </a:lnTo>
                <a:lnTo>
                  <a:pt x="379475" y="293369"/>
                </a:lnTo>
                <a:lnTo>
                  <a:pt x="379475" y="58673"/>
                </a:lnTo>
                <a:lnTo>
                  <a:pt x="374862" y="35843"/>
                </a:lnTo>
                <a:lnTo>
                  <a:pt x="362283" y="17192"/>
                </a:lnTo>
                <a:lnTo>
                  <a:pt x="343632" y="4613"/>
                </a:lnTo>
                <a:lnTo>
                  <a:pt x="320801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680193" y="7746593"/>
            <a:ext cx="1276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20870" y="2983738"/>
            <a:ext cx="1869439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Al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8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90" dirty="0">
                <a:solidFill>
                  <a:srgbClr val="404040"/>
                </a:solidFill>
                <a:latin typeface="Tahoma"/>
                <a:cs typeface="Tahoma"/>
              </a:rPr>
              <a:t>b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ai</a:t>
            </a:r>
            <a:r>
              <a:rPr sz="1400" spc="60" dirty="0">
                <a:solidFill>
                  <a:srgbClr val="404040"/>
                </a:solidFill>
                <a:latin typeface="Tahoma"/>
                <a:cs typeface="Tahoma"/>
              </a:rPr>
              <a:t>ns</a:t>
            </a:r>
            <a:r>
              <a:rPr sz="1400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6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py</a:t>
            </a:r>
            <a:r>
              <a:rPr sz="14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of  </a:t>
            </a:r>
            <a:r>
              <a:rPr sz="1400" spc="60" dirty="0">
                <a:solidFill>
                  <a:srgbClr val="404040"/>
                </a:solidFill>
                <a:latin typeface="Tahoma"/>
                <a:cs typeface="Tahoma"/>
              </a:rPr>
              <a:t>Bob's</a:t>
            </a:r>
            <a:r>
              <a:rPr sz="14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public</a:t>
            </a:r>
            <a:r>
              <a:rPr sz="1400" spc="-10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key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24300" y="3025139"/>
            <a:ext cx="337185" cy="352425"/>
          </a:xfrm>
          <a:custGeom>
            <a:avLst/>
            <a:gdLst/>
            <a:ahLst/>
            <a:cxnLst/>
            <a:rect l="l" t="t" r="r" b="b"/>
            <a:pathLst>
              <a:path w="337185" h="352425">
                <a:moveTo>
                  <a:pt x="280670" y="0"/>
                </a:moveTo>
                <a:lnTo>
                  <a:pt x="56134" y="0"/>
                </a:lnTo>
                <a:lnTo>
                  <a:pt x="34290" y="4413"/>
                </a:lnTo>
                <a:lnTo>
                  <a:pt x="16446" y="16446"/>
                </a:lnTo>
                <a:lnTo>
                  <a:pt x="4413" y="34289"/>
                </a:lnTo>
                <a:lnTo>
                  <a:pt x="0" y="56134"/>
                </a:lnTo>
                <a:lnTo>
                  <a:pt x="0" y="295910"/>
                </a:lnTo>
                <a:lnTo>
                  <a:pt x="4413" y="317753"/>
                </a:lnTo>
                <a:lnTo>
                  <a:pt x="16446" y="335597"/>
                </a:lnTo>
                <a:lnTo>
                  <a:pt x="34289" y="347630"/>
                </a:lnTo>
                <a:lnTo>
                  <a:pt x="56134" y="352044"/>
                </a:lnTo>
                <a:lnTo>
                  <a:pt x="280670" y="352044"/>
                </a:lnTo>
                <a:lnTo>
                  <a:pt x="302514" y="347630"/>
                </a:lnTo>
                <a:lnTo>
                  <a:pt x="320357" y="335597"/>
                </a:lnTo>
                <a:lnTo>
                  <a:pt x="332390" y="317754"/>
                </a:lnTo>
                <a:lnTo>
                  <a:pt x="336803" y="295910"/>
                </a:lnTo>
                <a:lnTo>
                  <a:pt x="336803" y="56134"/>
                </a:lnTo>
                <a:lnTo>
                  <a:pt x="332390" y="34290"/>
                </a:lnTo>
                <a:lnTo>
                  <a:pt x="320357" y="16446"/>
                </a:lnTo>
                <a:lnTo>
                  <a:pt x="302513" y="4413"/>
                </a:lnTo>
                <a:lnTo>
                  <a:pt x="28067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29202" y="3071241"/>
            <a:ext cx="1276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75823" y="8017256"/>
            <a:ext cx="11811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" dirty="0">
                <a:solidFill>
                  <a:srgbClr val="404040"/>
                </a:solidFill>
                <a:latin typeface="Arial"/>
                <a:cs typeface="Arial"/>
              </a:rPr>
              <a:t>“rWoeldloIH”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22379" y="8017256"/>
            <a:ext cx="11760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5" dirty="0">
                <a:solidFill>
                  <a:srgbClr val="404040"/>
                </a:solidFill>
                <a:latin typeface="Arial"/>
                <a:cs typeface="Arial"/>
              </a:rPr>
              <a:t>“HelloWorld”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631678" y="7368920"/>
            <a:ext cx="2108200" cy="592455"/>
            <a:chOff x="10631678" y="7368920"/>
            <a:chExt cx="2108200" cy="592455"/>
          </a:xfrm>
        </p:grpSpPr>
        <p:sp>
          <p:nvSpPr>
            <p:cNvPr id="15" name="object 15"/>
            <p:cNvSpPr/>
            <p:nvPr/>
          </p:nvSpPr>
          <p:spPr>
            <a:xfrm>
              <a:off x="10644378" y="7396733"/>
              <a:ext cx="436245" cy="532130"/>
            </a:xfrm>
            <a:custGeom>
              <a:avLst/>
              <a:gdLst/>
              <a:ahLst/>
              <a:cxnLst/>
              <a:rect l="l" t="t" r="r" b="b"/>
              <a:pathLst>
                <a:path w="436245" h="532129">
                  <a:moveTo>
                    <a:pt x="363220" y="0"/>
                  </a:moveTo>
                  <a:lnTo>
                    <a:pt x="0" y="0"/>
                  </a:lnTo>
                  <a:lnTo>
                    <a:pt x="0" y="531876"/>
                  </a:lnTo>
                  <a:lnTo>
                    <a:pt x="435864" y="531876"/>
                  </a:lnTo>
                  <a:lnTo>
                    <a:pt x="435864" y="72644"/>
                  </a:lnTo>
                  <a:lnTo>
                    <a:pt x="3632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644378" y="7396733"/>
              <a:ext cx="436245" cy="532130"/>
            </a:xfrm>
            <a:custGeom>
              <a:avLst/>
              <a:gdLst/>
              <a:ahLst/>
              <a:cxnLst/>
              <a:rect l="l" t="t" r="r" b="b"/>
              <a:pathLst>
                <a:path w="436245" h="532129">
                  <a:moveTo>
                    <a:pt x="0" y="0"/>
                  </a:moveTo>
                  <a:lnTo>
                    <a:pt x="363220" y="0"/>
                  </a:lnTo>
                  <a:lnTo>
                    <a:pt x="435864" y="72644"/>
                  </a:lnTo>
                  <a:lnTo>
                    <a:pt x="435864" y="531876"/>
                  </a:lnTo>
                  <a:lnTo>
                    <a:pt x="0" y="5318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682478" y="7535417"/>
              <a:ext cx="346075" cy="294640"/>
            </a:xfrm>
            <a:custGeom>
              <a:avLst/>
              <a:gdLst/>
              <a:ahLst/>
              <a:cxnLst/>
              <a:rect l="l" t="t" r="r" b="b"/>
              <a:pathLst>
                <a:path w="346075" h="294640">
                  <a:moveTo>
                    <a:pt x="0" y="0"/>
                  </a:moveTo>
                  <a:lnTo>
                    <a:pt x="278129" y="0"/>
                  </a:lnTo>
                </a:path>
                <a:path w="346075" h="294640">
                  <a:moveTo>
                    <a:pt x="0" y="73151"/>
                  </a:moveTo>
                  <a:lnTo>
                    <a:pt x="345821" y="73151"/>
                  </a:lnTo>
                </a:path>
                <a:path w="346075" h="294640">
                  <a:moveTo>
                    <a:pt x="0" y="146303"/>
                  </a:moveTo>
                  <a:lnTo>
                    <a:pt x="345821" y="146303"/>
                  </a:lnTo>
                </a:path>
                <a:path w="346075" h="294640">
                  <a:moveTo>
                    <a:pt x="0" y="219455"/>
                  </a:moveTo>
                  <a:lnTo>
                    <a:pt x="345821" y="219455"/>
                  </a:lnTo>
                </a:path>
                <a:path w="346075" h="294640">
                  <a:moveTo>
                    <a:pt x="0" y="294131"/>
                  </a:moveTo>
                  <a:lnTo>
                    <a:pt x="345821" y="294131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0514" y="7368920"/>
              <a:ext cx="138810" cy="13779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871198" y="7622793"/>
              <a:ext cx="336550" cy="127000"/>
            </a:xfrm>
            <a:custGeom>
              <a:avLst/>
              <a:gdLst/>
              <a:ahLst/>
              <a:cxnLst/>
              <a:rect l="l" t="t" r="r" b="b"/>
              <a:pathLst>
                <a:path w="336550" h="127000">
                  <a:moveTo>
                    <a:pt x="209423" y="0"/>
                  </a:moveTo>
                  <a:lnTo>
                    <a:pt x="209423" y="126999"/>
                  </a:lnTo>
                  <a:lnTo>
                    <a:pt x="317373" y="73024"/>
                  </a:lnTo>
                  <a:lnTo>
                    <a:pt x="222123" y="73024"/>
                  </a:lnTo>
                  <a:lnTo>
                    <a:pt x="222123" y="53974"/>
                  </a:lnTo>
                  <a:lnTo>
                    <a:pt x="317373" y="53974"/>
                  </a:lnTo>
                  <a:lnTo>
                    <a:pt x="209423" y="0"/>
                  </a:lnTo>
                  <a:close/>
                </a:path>
                <a:path w="336550" h="127000">
                  <a:moveTo>
                    <a:pt x="209423" y="53974"/>
                  </a:moveTo>
                  <a:lnTo>
                    <a:pt x="0" y="53974"/>
                  </a:lnTo>
                  <a:lnTo>
                    <a:pt x="0" y="73024"/>
                  </a:lnTo>
                  <a:lnTo>
                    <a:pt x="209423" y="73024"/>
                  </a:lnTo>
                  <a:lnTo>
                    <a:pt x="209423" y="53974"/>
                  </a:lnTo>
                  <a:close/>
                </a:path>
                <a:path w="336550" h="127000">
                  <a:moveTo>
                    <a:pt x="317373" y="53974"/>
                  </a:moveTo>
                  <a:lnTo>
                    <a:pt x="222123" y="53974"/>
                  </a:lnTo>
                  <a:lnTo>
                    <a:pt x="222123" y="73024"/>
                  </a:lnTo>
                  <a:lnTo>
                    <a:pt x="317373" y="73024"/>
                  </a:lnTo>
                  <a:lnTo>
                    <a:pt x="336423" y="63499"/>
                  </a:lnTo>
                  <a:lnTo>
                    <a:pt x="317373" y="53974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225022" y="7684769"/>
              <a:ext cx="336550" cy="0"/>
            </a:xfrm>
            <a:custGeom>
              <a:avLst/>
              <a:gdLst/>
              <a:ahLst/>
              <a:cxnLst/>
              <a:rect l="l" t="t" r="r" b="b"/>
              <a:pathLst>
                <a:path w="336550">
                  <a:moveTo>
                    <a:pt x="0" y="0"/>
                  </a:moveTo>
                  <a:lnTo>
                    <a:pt x="336423" y="0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59540" y="7502651"/>
              <a:ext cx="368807" cy="37033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275058" y="7416545"/>
              <a:ext cx="436245" cy="532130"/>
            </a:xfrm>
            <a:custGeom>
              <a:avLst/>
              <a:gdLst/>
              <a:ahLst/>
              <a:cxnLst/>
              <a:rect l="l" t="t" r="r" b="b"/>
              <a:pathLst>
                <a:path w="436245" h="532129">
                  <a:moveTo>
                    <a:pt x="363220" y="0"/>
                  </a:moveTo>
                  <a:lnTo>
                    <a:pt x="0" y="0"/>
                  </a:lnTo>
                  <a:lnTo>
                    <a:pt x="0" y="531875"/>
                  </a:lnTo>
                  <a:lnTo>
                    <a:pt x="435864" y="531875"/>
                  </a:lnTo>
                  <a:lnTo>
                    <a:pt x="435864" y="72643"/>
                  </a:lnTo>
                  <a:lnTo>
                    <a:pt x="3632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275058" y="7416545"/>
              <a:ext cx="436245" cy="532130"/>
            </a:xfrm>
            <a:custGeom>
              <a:avLst/>
              <a:gdLst/>
              <a:ahLst/>
              <a:cxnLst/>
              <a:rect l="l" t="t" r="r" b="b"/>
              <a:pathLst>
                <a:path w="436245" h="532129">
                  <a:moveTo>
                    <a:pt x="0" y="0"/>
                  </a:moveTo>
                  <a:lnTo>
                    <a:pt x="363220" y="0"/>
                  </a:lnTo>
                  <a:lnTo>
                    <a:pt x="435864" y="72643"/>
                  </a:lnTo>
                  <a:lnTo>
                    <a:pt x="435864" y="531875"/>
                  </a:lnTo>
                  <a:lnTo>
                    <a:pt x="0" y="5318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313158" y="7555229"/>
              <a:ext cx="346075" cy="294640"/>
            </a:xfrm>
            <a:custGeom>
              <a:avLst/>
              <a:gdLst/>
              <a:ahLst/>
              <a:cxnLst/>
              <a:rect l="l" t="t" r="r" b="b"/>
              <a:pathLst>
                <a:path w="346075" h="294640">
                  <a:moveTo>
                    <a:pt x="0" y="0"/>
                  </a:moveTo>
                  <a:lnTo>
                    <a:pt x="278130" y="0"/>
                  </a:lnTo>
                </a:path>
                <a:path w="346075" h="294640">
                  <a:moveTo>
                    <a:pt x="0" y="73152"/>
                  </a:moveTo>
                  <a:lnTo>
                    <a:pt x="345821" y="73152"/>
                  </a:lnTo>
                </a:path>
                <a:path w="346075" h="294640">
                  <a:moveTo>
                    <a:pt x="0" y="147828"/>
                  </a:moveTo>
                  <a:lnTo>
                    <a:pt x="345821" y="147828"/>
                  </a:lnTo>
                </a:path>
                <a:path w="346075" h="294640">
                  <a:moveTo>
                    <a:pt x="0" y="220980"/>
                  </a:moveTo>
                  <a:lnTo>
                    <a:pt x="345821" y="220980"/>
                  </a:lnTo>
                </a:path>
                <a:path w="346075" h="294640">
                  <a:moveTo>
                    <a:pt x="0" y="294132"/>
                  </a:moveTo>
                  <a:lnTo>
                    <a:pt x="345821" y="294132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0813" y="7389494"/>
              <a:ext cx="138810" cy="137922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3307460" y="5239638"/>
            <a:ext cx="114300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“</a:t>
            </a:r>
            <a:r>
              <a:rPr sz="1400" b="1" spc="20" dirty="0">
                <a:solidFill>
                  <a:srgbClr val="404040"/>
                </a:solidFill>
                <a:latin typeface="Arial"/>
                <a:cs typeface="Arial"/>
              </a:rPr>
              <a:t>HelloWorld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”</a:t>
            </a:r>
            <a:endParaRPr sz="1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(File)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673090" y="5232272"/>
            <a:ext cx="129603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05"/>
              </a:spcBef>
            </a:pPr>
            <a:r>
              <a:rPr sz="1400" b="1" spc="20" dirty="0">
                <a:solidFill>
                  <a:srgbClr val="404040"/>
                </a:solidFill>
                <a:latin typeface="Arial"/>
                <a:cs typeface="Arial"/>
              </a:rPr>
              <a:t>“rWoeldloIH”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125" dirty="0">
                <a:solidFill>
                  <a:srgbClr val="404040"/>
                </a:solidFill>
                <a:latin typeface="Tahoma"/>
                <a:cs typeface="Tahoma"/>
              </a:rPr>
              <a:t>(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En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ry</a:t>
            </a:r>
            <a:r>
              <a:rPr sz="1400" spc="6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te</a:t>
            </a:r>
            <a:r>
              <a:rPr sz="1400" spc="6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F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il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25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513076" y="3380232"/>
            <a:ext cx="10130155" cy="1827530"/>
            <a:chOff x="2513076" y="3380232"/>
            <a:chExt cx="10130155" cy="1827530"/>
          </a:xfrm>
        </p:grpSpPr>
        <p:sp>
          <p:nvSpPr>
            <p:cNvPr id="29" name="object 29"/>
            <p:cNvSpPr/>
            <p:nvPr/>
          </p:nvSpPr>
          <p:spPr>
            <a:xfrm>
              <a:off x="3618738" y="4662678"/>
              <a:ext cx="437515" cy="532130"/>
            </a:xfrm>
            <a:custGeom>
              <a:avLst/>
              <a:gdLst/>
              <a:ahLst/>
              <a:cxnLst/>
              <a:rect l="l" t="t" r="r" b="b"/>
              <a:pathLst>
                <a:path w="437514" h="532129">
                  <a:moveTo>
                    <a:pt x="364489" y="0"/>
                  </a:moveTo>
                  <a:lnTo>
                    <a:pt x="0" y="0"/>
                  </a:lnTo>
                  <a:lnTo>
                    <a:pt x="0" y="531876"/>
                  </a:lnTo>
                  <a:lnTo>
                    <a:pt x="437388" y="531876"/>
                  </a:lnTo>
                  <a:lnTo>
                    <a:pt x="437388" y="72898"/>
                  </a:lnTo>
                  <a:lnTo>
                    <a:pt x="3644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618738" y="4662678"/>
              <a:ext cx="437515" cy="532130"/>
            </a:xfrm>
            <a:custGeom>
              <a:avLst/>
              <a:gdLst/>
              <a:ahLst/>
              <a:cxnLst/>
              <a:rect l="l" t="t" r="r" b="b"/>
              <a:pathLst>
                <a:path w="437514" h="532129">
                  <a:moveTo>
                    <a:pt x="0" y="0"/>
                  </a:moveTo>
                  <a:lnTo>
                    <a:pt x="364489" y="0"/>
                  </a:lnTo>
                  <a:lnTo>
                    <a:pt x="437388" y="72898"/>
                  </a:lnTo>
                  <a:lnTo>
                    <a:pt x="437388" y="531876"/>
                  </a:lnTo>
                  <a:lnTo>
                    <a:pt x="0" y="5318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658362" y="4799838"/>
              <a:ext cx="346075" cy="294640"/>
            </a:xfrm>
            <a:custGeom>
              <a:avLst/>
              <a:gdLst/>
              <a:ahLst/>
              <a:cxnLst/>
              <a:rect l="l" t="t" r="r" b="b"/>
              <a:pathLst>
                <a:path w="346075" h="294639">
                  <a:moveTo>
                    <a:pt x="0" y="0"/>
                  </a:moveTo>
                  <a:lnTo>
                    <a:pt x="278129" y="0"/>
                  </a:lnTo>
                </a:path>
                <a:path w="346075" h="294639">
                  <a:moveTo>
                    <a:pt x="0" y="74675"/>
                  </a:moveTo>
                  <a:lnTo>
                    <a:pt x="345821" y="74675"/>
                  </a:lnTo>
                </a:path>
                <a:path w="346075" h="294639">
                  <a:moveTo>
                    <a:pt x="0" y="147827"/>
                  </a:moveTo>
                  <a:lnTo>
                    <a:pt x="345821" y="147827"/>
                  </a:lnTo>
                </a:path>
                <a:path w="346075" h="294639">
                  <a:moveTo>
                    <a:pt x="0" y="220979"/>
                  </a:moveTo>
                  <a:lnTo>
                    <a:pt x="345821" y="220979"/>
                  </a:lnTo>
                </a:path>
                <a:path w="346075" h="294639">
                  <a:moveTo>
                    <a:pt x="0" y="294132"/>
                  </a:moveTo>
                  <a:lnTo>
                    <a:pt x="345821" y="294132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45890" y="4634484"/>
              <a:ext cx="138811" cy="13792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263133" y="4871974"/>
              <a:ext cx="680720" cy="127000"/>
            </a:xfrm>
            <a:custGeom>
              <a:avLst/>
              <a:gdLst/>
              <a:ahLst/>
              <a:cxnLst/>
              <a:rect l="l" t="t" r="r" b="b"/>
              <a:pathLst>
                <a:path w="680720" h="127000">
                  <a:moveTo>
                    <a:pt x="553592" y="0"/>
                  </a:moveTo>
                  <a:lnTo>
                    <a:pt x="553592" y="127000"/>
                  </a:lnTo>
                  <a:lnTo>
                    <a:pt x="661542" y="73025"/>
                  </a:lnTo>
                  <a:lnTo>
                    <a:pt x="566292" y="73025"/>
                  </a:lnTo>
                  <a:lnTo>
                    <a:pt x="566292" y="53975"/>
                  </a:lnTo>
                  <a:lnTo>
                    <a:pt x="661542" y="53975"/>
                  </a:lnTo>
                  <a:lnTo>
                    <a:pt x="553592" y="0"/>
                  </a:lnTo>
                  <a:close/>
                </a:path>
                <a:path w="680720" h="127000">
                  <a:moveTo>
                    <a:pt x="553592" y="53975"/>
                  </a:moveTo>
                  <a:lnTo>
                    <a:pt x="0" y="53975"/>
                  </a:lnTo>
                  <a:lnTo>
                    <a:pt x="0" y="73025"/>
                  </a:lnTo>
                  <a:lnTo>
                    <a:pt x="553592" y="73025"/>
                  </a:lnTo>
                  <a:lnTo>
                    <a:pt x="553592" y="53975"/>
                  </a:lnTo>
                  <a:close/>
                </a:path>
                <a:path w="680720" h="127000">
                  <a:moveTo>
                    <a:pt x="661542" y="53975"/>
                  </a:moveTo>
                  <a:lnTo>
                    <a:pt x="566292" y="53975"/>
                  </a:lnTo>
                  <a:lnTo>
                    <a:pt x="566292" y="73025"/>
                  </a:lnTo>
                  <a:lnTo>
                    <a:pt x="661542" y="73025"/>
                  </a:lnTo>
                  <a:lnTo>
                    <a:pt x="680592" y="63500"/>
                  </a:lnTo>
                  <a:lnTo>
                    <a:pt x="661542" y="53975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162805" y="4932426"/>
              <a:ext cx="542290" cy="0"/>
            </a:xfrm>
            <a:custGeom>
              <a:avLst/>
              <a:gdLst/>
              <a:ahLst/>
              <a:cxnLst/>
              <a:rect l="l" t="t" r="r" b="b"/>
              <a:pathLst>
                <a:path w="542289">
                  <a:moveTo>
                    <a:pt x="0" y="0"/>
                  </a:moveTo>
                  <a:lnTo>
                    <a:pt x="542290" y="0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40224" y="4760976"/>
              <a:ext cx="370332" cy="37033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101334" y="4641342"/>
              <a:ext cx="436245" cy="532130"/>
            </a:xfrm>
            <a:custGeom>
              <a:avLst/>
              <a:gdLst/>
              <a:ahLst/>
              <a:cxnLst/>
              <a:rect l="l" t="t" r="r" b="b"/>
              <a:pathLst>
                <a:path w="436245" h="532129">
                  <a:moveTo>
                    <a:pt x="363219" y="0"/>
                  </a:moveTo>
                  <a:lnTo>
                    <a:pt x="0" y="0"/>
                  </a:lnTo>
                  <a:lnTo>
                    <a:pt x="0" y="531876"/>
                  </a:lnTo>
                  <a:lnTo>
                    <a:pt x="435863" y="531876"/>
                  </a:lnTo>
                  <a:lnTo>
                    <a:pt x="435863" y="72644"/>
                  </a:lnTo>
                  <a:lnTo>
                    <a:pt x="3632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101334" y="4641342"/>
              <a:ext cx="436245" cy="532130"/>
            </a:xfrm>
            <a:custGeom>
              <a:avLst/>
              <a:gdLst/>
              <a:ahLst/>
              <a:cxnLst/>
              <a:rect l="l" t="t" r="r" b="b"/>
              <a:pathLst>
                <a:path w="436245" h="532129">
                  <a:moveTo>
                    <a:pt x="0" y="0"/>
                  </a:moveTo>
                  <a:lnTo>
                    <a:pt x="363219" y="0"/>
                  </a:lnTo>
                  <a:lnTo>
                    <a:pt x="435863" y="72644"/>
                  </a:lnTo>
                  <a:lnTo>
                    <a:pt x="435863" y="531876"/>
                  </a:lnTo>
                  <a:lnTo>
                    <a:pt x="0" y="5318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139434" y="4780026"/>
              <a:ext cx="346075" cy="294640"/>
            </a:xfrm>
            <a:custGeom>
              <a:avLst/>
              <a:gdLst/>
              <a:ahLst/>
              <a:cxnLst/>
              <a:rect l="l" t="t" r="r" b="b"/>
              <a:pathLst>
                <a:path w="346075" h="294639">
                  <a:moveTo>
                    <a:pt x="0" y="0"/>
                  </a:moveTo>
                  <a:lnTo>
                    <a:pt x="278129" y="0"/>
                  </a:lnTo>
                </a:path>
                <a:path w="346075" h="294639">
                  <a:moveTo>
                    <a:pt x="0" y="73151"/>
                  </a:moveTo>
                  <a:lnTo>
                    <a:pt x="345820" y="73151"/>
                  </a:lnTo>
                </a:path>
                <a:path w="346075" h="294639">
                  <a:moveTo>
                    <a:pt x="0" y="147827"/>
                  </a:moveTo>
                  <a:lnTo>
                    <a:pt x="345820" y="147827"/>
                  </a:lnTo>
                </a:path>
                <a:path w="346075" h="294639">
                  <a:moveTo>
                    <a:pt x="0" y="220979"/>
                  </a:moveTo>
                  <a:lnTo>
                    <a:pt x="345820" y="220979"/>
                  </a:lnTo>
                </a:path>
                <a:path w="346075" h="294639">
                  <a:moveTo>
                    <a:pt x="0" y="294132"/>
                  </a:moveTo>
                  <a:lnTo>
                    <a:pt x="345820" y="294132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7851" y="4614164"/>
              <a:ext cx="138810" cy="13792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3076" y="3380232"/>
              <a:ext cx="650748" cy="65074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473702" y="3737610"/>
              <a:ext cx="7174865" cy="0"/>
            </a:xfrm>
            <a:custGeom>
              <a:avLst/>
              <a:gdLst/>
              <a:ahLst/>
              <a:cxnLst/>
              <a:rect l="l" t="t" r="r" b="b"/>
              <a:pathLst>
                <a:path w="7174865">
                  <a:moveTo>
                    <a:pt x="0" y="0"/>
                  </a:moveTo>
                  <a:lnTo>
                    <a:pt x="7174865" y="0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265170" y="3697986"/>
              <a:ext cx="810260" cy="76200"/>
            </a:xfrm>
            <a:custGeom>
              <a:avLst/>
              <a:gdLst/>
              <a:ahLst/>
              <a:cxnLst/>
              <a:rect l="l" t="t" r="r" b="b"/>
              <a:pathLst>
                <a:path w="81026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57150" y="47625"/>
                  </a:lnTo>
                  <a:lnTo>
                    <a:pt x="50800" y="47625"/>
                  </a:lnTo>
                  <a:lnTo>
                    <a:pt x="50800" y="28575"/>
                  </a:lnTo>
                  <a:lnTo>
                    <a:pt x="57150" y="28575"/>
                  </a:lnTo>
                  <a:lnTo>
                    <a:pt x="76200" y="0"/>
                  </a:lnTo>
                  <a:close/>
                </a:path>
                <a:path w="810260" h="76200">
                  <a:moveTo>
                    <a:pt x="50800" y="38100"/>
                  </a:moveTo>
                  <a:lnTo>
                    <a:pt x="50800" y="47625"/>
                  </a:lnTo>
                  <a:lnTo>
                    <a:pt x="57150" y="47625"/>
                  </a:lnTo>
                  <a:lnTo>
                    <a:pt x="50800" y="38100"/>
                  </a:lnTo>
                  <a:close/>
                </a:path>
                <a:path w="810260" h="76200">
                  <a:moveTo>
                    <a:pt x="810005" y="28575"/>
                  </a:moveTo>
                  <a:lnTo>
                    <a:pt x="57150" y="28575"/>
                  </a:lnTo>
                  <a:lnTo>
                    <a:pt x="50800" y="38100"/>
                  </a:lnTo>
                  <a:lnTo>
                    <a:pt x="57150" y="47625"/>
                  </a:lnTo>
                  <a:lnTo>
                    <a:pt x="810005" y="47625"/>
                  </a:lnTo>
                  <a:lnTo>
                    <a:pt x="810005" y="28575"/>
                  </a:lnTo>
                  <a:close/>
                </a:path>
                <a:path w="810260" h="76200">
                  <a:moveTo>
                    <a:pt x="57150" y="28575"/>
                  </a:moveTo>
                  <a:lnTo>
                    <a:pt x="50800" y="28575"/>
                  </a:lnTo>
                  <a:lnTo>
                    <a:pt x="50800" y="3810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82796" y="3538728"/>
              <a:ext cx="438912" cy="36880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61647" y="3395472"/>
              <a:ext cx="652272" cy="65227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74295" y="3724656"/>
              <a:ext cx="368807" cy="37033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75235" y="3767328"/>
              <a:ext cx="368807" cy="36880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31364" y="4521708"/>
              <a:ext cx="652272" cy="650748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2627122" y="3020313"/>
            <a:ext cx="4552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404040"/>
                </a:solidFill>
                <a:latin typeface="Arial"/>
                <a:cs typeface="Arial"/>
              </a:rPr>
              <a:t>l</a:t>
            </a:r>
            <a:r>
              <a:rPr sz="1400" b="1" spc="5" dirty="0">
                <a:solidFill>
                  <a:srgbClr val="404040"/>
                </a:solidFill>
                <a:latin typeface="Arial"/>
                <a:cs typeface="Arial"/>
              </a:rPr>
              <a:t>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804395" y="3049270"/>
            <a:ext cx="3683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70" dirty="0">
                <a:solidFill>
                  <a:srgbClr val="404040"/>
                </a:solidFill>
                <a:latin typeface="Arial"/>
                <a:cs typeface="Arial"/>
              </a:rPr>
              <a:t>B</a:t>
            </a:r>
            <a:r>
              <a:rPr sz="1400" b="1" dirty="0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sz="1400" b="1" spc="30" dirty="0">
                <a:solidFill>
                  <a:srgbClr val="404040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334380" y="4135069"/>
            <a:ext cx="1861185" cy="4521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75"/>
              </a:lnSpc>
              <a:spcBef>
                <a:spcPts val="105"/>
              </a:spcBef>
            </a:pP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Ali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enc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rypt</a:t>
            </a: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0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f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le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ts val="1675"/>
              </a:lnSpc>
            </a:pPr>
            <a:r>
              <a:rPr sz="1400" spc="60" dirty="0">
                <a:solidFill>
                  <a:srgbClr val="404040"/>
                </a:solidFill>
                <a:latin typeface="Tahoma"/>
                <a:cs typeface="Tahoma"/>
              </a:rPr>
              <a:t>us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ing</a:t>
            </a:r>
            <a:r>
              <a:rPr sz="14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sy</a:t>
            </a:r>
            <a:r>
              <a:rPr sz="1400" spc="85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105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tri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k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840223" y="4174235"/>
            <a:ext cx="334010" cy="352425"/>
          </a:xfrm>
          <a:custGeom>
            <a:avLst/>
            <a:gdLst/>
            <a:ahLst/>
            <a:cxnLst/>
            <a:rect l="l" t="t" r="r" b="b"/>
            <a:pathLst>
              <a:path w="334010" h="352425">
                <a:moveTo>
                  <a:pt x="278129" y="0"/>
                </a:moveTo>
                <a:lnTo>
                  <a:pt x="55625" y="0"/>
                </a:lnTo>
                <a:lnTo>
                  <a:pt x="33968" y="4369"/>
                </a:lnTo>
                <a:lnTo>
                  <a:pt x="16287" y="16287"/>
                </a:lnTo>
                <a:lnTo>
                  <a:pt x="4369" y="33968"/>
                </a:lnTo>
                <a:lnTo>
                  <a:pt x="0" y="55625"/>
                </a:lnTo>
                <a:lnTo>
                  <a:pt x="0" y="296417"/>
                </a:lnTo>
                <a:lnTo>
                  <a:pt x="4369" y="318075"/>
                </a:lnTo>
                <a:lnTo>
                  <a:pt x="16287" y="335756"/>
                </a:lnTo>
                <a:lnTo>
                  <a:pt x="33968" y="347674"/>
                </a:lnTo>
                <a:lnTo>
                  <a:pt x="55625" y="352043"/>
                </a:lnTo>
                <a:lnTo>
                  <a:pt x="278129" y="352043"/>
                </a:lnTo>
                <a:lnTo>
                  <a:pt x="299787" y="347674"/>
                </a:lnTo>
                <a:lnTo>
                  <a:pt x="317468" y="335756"/>
                </a:lnTo>
                <a:lnTo>
                  <a:pt x="329386" y="318075"/>
                </a:lnTo>
                <a:lnTo>
                  <a:pt x="333755" y="296417"/>
                </a:lnTo>
                <a:lnTo>
                  <a:pt x="333755" y="55625"/>
                </a:lnTo>
                <a:lnTo>
                  <a:pt x="329386" y="33968"/>
                </a:lnTo>
                <a:lnTo>
                  <a:pt x="317468" y="16287"/>
                </a:lnTo>
                <a:lnTo>
                  <a:pt x="299787" y="4369"/>
                </a:lnTo>
                <a:lnTo>
                  <a:pt x="278129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943983" y="4221607"/>
            <a:ext cx="1276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142233" y="7349997"/>
            <a:ext cx="13550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40" dirty="0">
                <a:solidFill>
                  <a:srgbClr val="404040"/>
                </a:solidFill>
                <a:latin typeface="Arial"/>
                <a:cs typeface="Arial"/>
              </a:rPr>
              <a:t>Symmetric</a:t>
            </a:r>
            <a:r>
              <a:rPr sz="1400" b="1" spc="-9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404040"/>
                </a:solidFill>
                <a:latin typeface="Arial"/>
                <a:cs typeface="Arial"/>
              </a:rPr>
              <a:t>Key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178678" y="7222693"/>
            <a:ext cx="14160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5"/>
              </a:spcBef>
            </a:pPr>
            <a:r>
              <a:rPr sz="1400" b="1" spc="20" dirty="0">
                <a:solidFill>
                  <a:srgbClr val="404040"/>
                </a:solidFill>
                <a:latin typeface="Arial"/>
                <a:cs typeface="Arial"/>
              </a:rPr>
              <a:t>(Encrypted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b="1" spc="40" dirty="0">
                <a:solidFill>
                  <a:srgbClr val="404040"/>
                </a:solidFill>
                <a:latin typeface="Arial"/>
                <a:cs typeface="Arial"/>
              </a:rPr>
              <a:t>Symmetric</a:t>
            </a:r>
            <a:r>
              <a:rPr sz="1400" b="1" spc="-8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404040"/>
                </a:solidFill>
                <a:latin typeface="Arial"/>
                <a:cs typeface="Arial"/>
              </a:rPr>
              <a:t>Key)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2491739" y="6102096"/>
            <a:ext cx="1468120" cy="1120140"/>
            <a:chOff x="2491739" y="6102096"/>
            <a:chExt cx="1468120" cy="1120140"/>
          </a:xfrm>
        </p:grpSpPr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91739" y="6569964"/>
              <a:ext cx="650748" cy="65227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3589019" y="6102096"/>
              <a:ext cx="370840" cy="352425"/>
            </a:xfrm>
            <a:custGeom>
              <a:avLst/>
              <a:gdLst/>
              <a:ahLst/>
              <a:cxnLst/>
              <a:rect l="l" t="t" r="r" b="b"/>
              <a:pathLst>
                <a:path w="370839" h="352425">
                  <a:moveTo>
                    <a:pt x="311657" y="0"/>
                  </a:moveTo>
                  <a:lnTo>
                    <a:pt x="58674" y="0"/>
                  </a:lnTo>
                  <a:lnTo>
                    <a:pt x="35843" y="4613"/>
                  </a:lnTo>
                  <a:lnTo>
                    <a:pt x="17192" y="17192"/>
                  </a:lnTo>
                  <a:lnTo>
                    <a:pt x="4613" y="35843"/>
                  </a:lnTo>
                  <a:lnTo>
                    <a:pt x="0" y="58673"/>
                  </a:lnTo>
                  <a:lnTo>
                    <a:pt x="0" y="293369"/>
                  </a:lnTo>
                  <a:lnTo>
                    <a:pt x="4613" y="316200"/>
                  </a:lnTo>
                  <a:lnTo>
                    <a:pt x="17192" y="334851"/>
                  </a:lnTo>
                  <a:lnTo>
                    <a:pt x="35843" y="347430"/>
                  </a:lnTo>
                  <a:lnTo>
                    <a:pt x="58674" y="352043"/>
                  </a:lnTo>
                  <a:lnTo>
                    <a:pt x="311657" y="352043"/>
                  </a:lnTo>
                  <a:lnTo>
                    <a:pt x="334488" y="347430"/>
                  </a:lnTo>
                  <a:lnTo>
                    <a:pt x="353139" y="334851"/>
                  </a:lnTo>
                  <a:lnTo>
                    <a:pt x="365718" y="316200"/>
                  </a:lnTo>
                  <a:lnTo>
                    <a:pt x="370331" y="293369"/>
                  </a:lnTo>
                  <a:lnTo>
                    <a:pt x="370331" y="58673"/>
                  </a:lnTo>
                  <a:lnTo>
                    <a:pt x="365718" y="35843"/>
                  </a:lnTo>
                  <a:lnTo>
                    <a:pt x="353139" y="17192"/>
                  </a:lnTo>
                  <a:lnTo>
                    <a:pt x="334488" y="4613"/>
                  </a:lnTo>
                  <a:lnTo>
                    <a:pt x="311657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4094734" y="6028435"/>
            <a:ext cx="240728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Al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enc</a:t>
            </a: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ry</a:t>
            </a:r>
            <a:r>
              <a:rPr sz="1400" spc="6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0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th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sy</a:t>
            </a:r>
            <a:r>
              <a:rPr sz="1400" spc="85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105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tri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c  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k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spc="-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404040"/>
                </a:solidFill>
                <a:latin typeface="Tahoma"/>
                <a:cs typeface="Tahoma"/>
              </a:rPr>
              <a:t>us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ing</a:t>
            </a:r>
            <a:r>
              <a:rPr sz="1400" spc="-11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85" dirty="0">
                <a:solidFill>
                  <a:srgbClr val="404040"/>
                </a:solidFill>
                <a:latin typeface="Tahoma"/>
                <a:cs typeface="Tahoma"/>
              </a:rPr>
              <a:t>Bo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b'</a:t>
            </a: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404040"/>
                </a:solidFill>
                <a:latin typeface="Tahoma"/>
                <a:cs typeface="Tahoma"/>
              </a:rPr>
              <a:t>pub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li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1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k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709796" y="6148832"/>
            <a:ext cx="1276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769097" y="5543803"/>
            <a:ext cx="270256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Al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80" dirty="0">
                <a:solidFill>
                  <a:srgbClr val="404040"/>
                </a:solidFill>
                <a:latin typeface="Tahoma"/>
                <a:cs typeface="Tahoma"/>
              </a:rPr>
              <a:t>nd</a:t>
            </a: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th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80" dirty="0">
                <a:solidFill>
                  <a:srgbClr val="404040"/>
                </a:solidFill>
                <a:latin typeface="Tahoma"/>
                <a:cs typeface="Tahoma"/>
              </a:rPr>
              <a:t>ph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rtex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and  enc</a:t>
            </a: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ry</a:t>
            </a:r>
            <a:r>
              <a:rPr sz="1400" spc="6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te</a:t>
            </a:r>
            <a:r>
              <a:rPr sz="1400" spc="6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sy</a:t>
            </a:r>
            <a:r>
              <a:rPr sz="1400" spc="85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105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7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tri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k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spc="-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-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85" dirty="0">
                <a:solidFill>
                  <a:srgbClr val="404040"/>
                </a:solidFill>
                <a:latin typeface="Tahoma"/>
                <a:cs typeface="Tahoma"/>
              </a:rPr>
              <a:t>Bob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231380" y="5583935"/>
            <a:ext cx="370840" cy="352425"/>
          </a:xfrm>
          <a:custGeom>
            <a:avLst/>
            <a:gdLst/>
            <a:ahLst/>
            <a:cxnLst/>
            <a:rect l="l" t="t" r="r" b="b"/>
            <a:pathLst>
              <a:path w="370840" h="352425">
                <a:moveTo>
                  <a:pt x="311658" y="0"/>
                </a:moveTo>
                <a:lnTo>
                  <a:pt x="58674" y="0"/>
                </a:lnTo>
                <a:lnTo>
                  <a:pt x="35843" y="4613"/>
                </a:lnTo>
                <a:lnTo>
                  <a:pt x="17192" y="17192"/>
                </a:lnTo>
                <a:lnTo>
                  <a:pt x="4613" y="35843"/>
                </a:lnTo>
                <a:lnTo>
                  <a:pt x="0" y="58674"/>
                </a:lnTo>
                <a:lnTo>
                  <a:pt x="0" y="293369"/>
                </a:lnTo>
                <a:lnTo>
                  <a:pt x="4613" y="316200"/>
                </a:lnTo>
                <a:lnTo>
                  <a:pt x="17192" y="334851"/>
                </a:lnTo>
                <a:lnTo>
                  <a:pt x="35843" y="347430"/>
                </a:lnTo>
                <a:lnTo>
                  <a:pt x="58674" y="352044"/>
                </a:lnTo>
                <a:lnTo>
                  <a:pt x="311658" y="352044"/>
                </a:lnTo>
                <a:lnTo>
                  <a:pt x="334488" y="347430"/>
                </a:lnTo>
                <a:lnTo>
                  <a:pt x="353139" y="334851"/>
                </a:lnTo>
                <a:lnTo>
                  <a:pt x="365718" y="316200"/>
                </a:lnTo>
                <a:lnTo>
                  <a:pt x="370331" y="293369"/>
                </a:lnTo>
                <a:lnTo>
                  <a:pt x="370331" y="58674"/>
                </a:lnTo>
                <a:lnTo>
                  <a:pt x="365718" y="35843"/>
                </a:lnTo>
                <a:lnTo>
                  <a:pt x="353139" y="17192"/>
                </a:lnTo>
                <a:lnTo>
                  <a:pt x="334488" y="4613"/>
                </a:lnTo>
                <a:lnTo>
                  <a:pt x="311658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7352538" y="5631307"/>
            <a:ext cx="1276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1621769" y="5588000"/>
            <a:ext cx="23247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85" dirty="0">
                <a:solidFill>
                  <a:srgbClr val="404040"/>
                </a:solidFill>
                <a:latin typeface="Tahoma"/>
                <a:cs typeface="Tahoma"/>
              </a:rPr>
              <a:t>Bob</a:t>
            </a:r>
            <a:r>
              <a:rPr sz="1400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decrypts</a:t>
            </a:r>
            <a:r>
              <a:rPr sz="1400" spc="-1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ciphertext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usi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ng</a:t>
            </a:r>
            <a:r>
              <a:rPr sz="1400" spc="-10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65" dirty="0">
                <a:solidFill>
                  <a:srgbClr val="404040"/>
                </a:solidFill>
                <a:latin typeface="Tahoma"/>
                <a:cs typeface="Tahoma"/>
              </a:rPr>
              <a:t>he</a:t>
            </a:r>
            <a:r>
              <a:rPr sz="1400" spc="-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symmetric</a:t>
            </a:r>
            <a:r>
              <a:rPr sz="1400" spc="-1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k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ey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1074907" y="5628132"/>
            <a:ext cx="386080" cy="352425"/>
          </a:xfrm>
          <a:custGeom>
            <a:avLst/>
            <a:gdLst/>
            <a:ahLst/>
            <a:cxnLst/>
            <a:rect l="l" t="t" r="r" b="b"/>
            <a:pathLst>
              <a:path w="386079" h="352425">
                <a:moveTo>
                  <a:pt x="326898" y="0"/>
                </a:moveTo>
                <a:lnTo>
                  <a:pt x="58674" y="0"/>
                </a:lnTo>
                <a:lnTo>
                  <a:pt x="35843" y="4613"/>
                </a:lnTo>
                <a:lnTo>
                  <a:pt x="17192" y="17192"/>
                </a:lnTo>
                <a:lnTo>
                  <a:pt x="4613" y="35843"/>
                </a:lnTo>
                <a:lnTo>
                  <a:pt x="0" y="58673"/>
                </a:lnTo>
                <a:lnTo>
                  <a:pt x="0" y="293369"/>
                </a:lnTo>
                <a:lnTo>
                  <a:pt x="4613" y="316200"/>
                </a:lnTo>
                <a:lnTo>
                  <a:pt x="17192" y="334851"/>
                </a:lnTo>
                <a:lnTo>
                  <a:pt x="35843" y="347430"/>
                </a:lnTo>
                <a:lnTo>
                  <a:pt x="58674" y="352043"/>
                </a:lnTo>
                <a:lnTo>
                  <a:pt x="326898" y="352043"/>
                </a:lnTo>
                <a:lnTo>
                  <a:pt x="349728" y="347430"/>
                </a:lnTo>
                <a:lnTo>
                  <a:pt x="368379" y="334851"/>
                </a:lnTo>
                <a:lnTo>
                  <a:pt x="380958" y="316200"/>
                </a:lnTo>
                <a:lnTo>
                  <a:pt x="385572" y="293369"/>
                </a:lnTo>
                <a:lnTo>
                  <a:pt x="385572" y="58673"/>
                </a:lnTo>
                <a:lnTo>
                  <a:pt x="380958" y="35843"/>
                </a:lnTo>
                <a:lnTo>
                  <a:pt x="368379" y="17192"/>
                </a:lnTo>
                <a:lnTo>
                  <a:pt x="349728" y="4613"/>
                </a:lnTo>
                <a:lnTo>
                  <a:pt x="326898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1204193" y="5675757"/>
            <a:ext cx="1276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3590797" y="6136004"/>
            <a:ext cx="6193155" cy="1116965"/>
            <a:chOff x="3590797" y="6136004"/>
            <a:chExt cx="6193155" cy="1116965"/>
          </a:xfrm>
        </p:grpSpPr>
        <p:sp>
          <p:nvSpPr>
            <p:cNvPr id="67" name="object 67"/>
            <p:cNvSpPr/>
            <p:nvPr/>
          </p:nvSpPr>
          <p:spPr>
            <a:xfrm>
              <a:off x="4908041" y="6827265"/>
              <a:ext cx="634365" cy="127000"/>
            </a:xfrm>
            <a:custGeom>
              <a:avLst/>
              <a:gdLst/>
              <a:ahLst/>
              <a:cxnLst/>
              <a:rect l="l" t="t" r="r" b="b"/>
              <a:pathLst>
                <a:path w="634364" h="127000">
                  <a:moveTo>
                    <a:pt x="507238" y="0"/>
                  </a:moveTo>
                  <a:lnTo>
                    <a:pt x="507238" y="126999"/>
                  </a:lnTo>
                  <a:lnTo>
                    <a:pt x="615188" y="73024"/>
                  </a:lnTo>
                  <a:lnTo>
                    <a:pt x="519938" y="73024"/>
                  </a:lnTo>
                  <a:lnTo>
                    <a:pt x="519938" y="53974"/>
                  </a:lnTo>
                  <a:lnTo>
                    <a:pt x="615188" y="53974"/>
                  </a:lnTo>
                  <a:lnTo>
                    <a:pt x="507238" y="0"/>
                  </a:lnTo>
                  <a:close/>
                </a:path>
                <a:path w="634364" h="127000">
                  <a:moveTo>
                    <a:pt x="507238" y="53974"/>
                  </a:moveTo>
                  <a:lnTo>
                    <a:pt x="0" y="53974"/>
                  </a:lnTo>
                  <a:lnTo>
                    <a:pt x="0" y="73024"/>
                  </a:lnTo>
                  <a:lnTo>
                    <a:pt x="507238" y="73024"/>
                  </a:lnTo>
                  <a:lnTo>
                    <a:pt x="507238" y="53974"/>
                  </a:lnTo>
                  <a:close/>
                </a:path>
                <a:path w="634364" h="127000">
                  <a:moveTo>
                    <a:pt x="615188" y="53974"/>
                  </a:moveTo>
                  <a:lnTo>
                    <a:pt x="519938" y="53974"/>
                  </a:lnTo>
                  <a:lnTo>
                    <a:pt x="519938" y="73024"/>
                  </a:lnTo>
                  <a:lnTo>
                    <a:pt x="615188" y="73024"/>
                  </a:lnTo>
                  <a:lnTo>
                    <a:pt x="634238" y="63499"/>
                  </a:lnTo>
                  <a:lnTo>
                    <a:pt x="615188" y="53974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147565" y="6890765"/>
              <a:ext cx="336550" cy="0"/>
            </a:xfrm>
            <a:custGeom>
              <a:avLst/>
              <a:gdLst/>
              <a:ahLst/>
              <a:cxnLst/>
              <a:rect l="l" t="t" r="r" b="b"/>
              <a:pathLst>
                <a:path w="336550">
                  <a:moveTo>
                    <a:pt x="0" y="0"/>
                  </a:moveTo>
                  <a:lnTo>
                    <a:pt x="336423" y="0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82083" y="6708647"/>
              <a:ext cx="370332" cy="370331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3603497" y="6619493"/>
              <a:ext cx="436245" cy="532130"/>
            </a:xfrm>
            <a:custGeom>
              <a:avLst/>
              <a:gdLst/>
              <a:ahLst/>
              <a:cxnLst/>
              <a:rect l="l" t="t" r="r" b="b"/>
              <a:pathLst>
                <a:path w="436245" h="532129">
                  <a:moveTo>
                    <a:pt x="363219" y="0"/>
                  </a:moveTo>
                  <a:lnTo>
                    <a:pt x="0" y="0"/>
                  </a:lnTo>
                  <a:lnTo>
                    <a:pt x="0" y="531875"/>
                  </a:lnTo>
                  <a:lnTo>
                    <a:pt x="435863" y="531875"/>
                  </a:lnTo>
                  <a:lnTo>
                    <a:pt x="435863" y="72643"/>
                  </a:lnTo>
                  <a:lnTo>
                    <a:pt x="3632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603497" y="6619493"/>
              <a:ext cx="436245" cy="532130"/>
            </a:xfrm>
            <a:custGeom>
              <a:avLst/>
              <a:gdLst/>
              <a:ahLst/>
              <a:cxnLst/>
              <a:rect l="l" t="t" r="r" b="b"/>
              <a:pathLst>
                <a:path w="436245" h="532129">
                  <a:moveTo>
                    <a:pt x="0" y="0"/>
                  </a:moveTo>
                  <a:lnTo>
                    <a:pt x="363219" y="0"/>
                  </a:lnTo>
                  <a:lnTo>
                    <a:pt x="435863" y="72643"/>
                  </a:lnTo>
                  <a:lnTo>
                    <a:pt x="435863" y="531875"/>
                  </a:lnTo>
                  <a:lnTo>
                    <a:pt x="0" y="5318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641597" y="6758177"/>
              <a:ext cx="346075" cy="294640"/>
            </a:xfrm>
            <a:custGeom>
              <a:avLst/>
              <a:gdLst/>
              <a:ahLst/>
              <a:cxnLst/>
              <a:rect l="l" t="t" r="r" b="b"/>
              <a:pathLst>
                <a:path w="346075" h="294640">
                  <a:moveTo>
                    <a:pt x="0" y="0"/>
                  </a:moveTo>
                  <a:lnTo>
                    <a:pt x="278129" y="0"/>
                  </a:lnTo>
                </a:path>
                <a:path w="346075" h="294640">
                  <a:moveTo>
                    <a:pt x="0" y="73152"/>
                  </a:moveTo>
                  <a:lnTo>
                    <a:pt x="345821" y="73152"/>
                  </a:lnTo>
                </a:path>
                <a:path w="346075" h="294640">
                  <a:moveTo>
                    <a:pt x="0" y="146304"/>
                  </a:moveTo>
                  <a:lnTo>
                    <a:pt x="345821" y="146304"/>
                  </a:lnTo>
                </a:path>
                <a:path w="346075" h="294640">
                  <a:moveTo>
                    <a:pt x="0" y="220980"/>
                  </a:moveTo>
                  <a:lnTo>
                    <a:pt x="345821" y="220980"/>
                  </a:lnTo>
                </a:path>
                <a:path w="346075" h="294640">
                  <a:moveTo>
                    <a:pt x="0" y="294132"/>
                  </a:moveTo>
                  <a:lnTo>
                    <a:pt x="345821" y="294132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29760" y="6591934"/>
              <a:ext cx="138811" cy="137921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97223" y="6784847"/>
              <a:ext cx="259079" cy="257556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5610605" y="6643877"/>
              <a:ext cx="437515" cy="532130"/>
            </a:xfrm>
            <a:custGeom>
              <a:avLst/>
              <a:gdLst/>
              <a:ahLst/>
              <a:cxnLst/>
              <a:rect l="l" t="t" r="r" b="b"/>
              <a:pathLst>
                <a:path w="437514" h="532129">
                  <a:moveTo>
                    <a:pt x="364490" y="0"/>
                  </a:moveTo>
                  <a:lnTo>
                    <a:pt x="0" y="0"/>
                  </a:lnTo>
                  <a:lnTo>
                    <a:pt x="0" y="531876"/>
                  </a:lnTo>
                  <a:lnTo>
                    <a:pt x="437388" y="531876"/>
                  </a:lnTo>
                  <a:lnTo>
                    <a:pt x="437388" y="72898"/>
                  </a:lnTo>
                  <a:lnTo>
                    <a:pt x="3644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610605" y="6643877"/>
              <a:ext cx="437515" cy="532130"/>
            </a:xfrm>
            <a:custGeom>
              <a:avLst/>
              <a:gdLst/>
              <a:ahLst/>
              <a:cxnLst/>
              <a:rect l="l" t="t" r="r" b="b"/>
              <a:pathLst>
                <a:path w="437514" h="532129">
                  <a:moveTo>
                    <a:pt x="0" y="0"/>
                  </a:moveTo>
                  <a:lnTo>
                    <a:pt x="364490" y="0"/>
                  </a:lnTo>
                  <a:lnTo>
                    <a:pt x="437388" y="72898"/>
                  </a:lnTo>
                  <a:lnTo>
                    <a:pt x="437388" y="531876"/>
                  </a:lnTo>
                  <a:lnTo>
                    <a:pt x="0" y="5318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650229" y="6782561"/>
              <a:ext cx="346075" cy="294640"/>
            </a:xfrm>
            <a:custGeom>
              <a:avLst/>
              <a:gdLst/>
              <a:ahLst/>
              <a:cxnLst/>
              <a:rect l="l" t="t" r="r" b="b"/>
              <a:pathLst>
                <a:path w="346075" h="294640">
                  <a:moveTo>
                    <a:pt x="0" y="0"/>
                  </a:moveTo>
                  <a:lnTo>
                    <a:pt x="278130" y="0"/>
                  </a:lnTo>
                </a:path>
                <a:path w="346075" h="294640">
                  <a:moveTo>
                    <a:pt x="0" y="73152"/>
                  </a:moveTo>
                  <a:lnTo>
                    <a:pt x="345821" y="73152"/>
                  </a:lnTo>
                </a:path>
                <a:path w="346075" h="294640">
                  <a:moveTo>
                    <a:pt x="0" y="146304"/>
                  </a:moveTo>
                  <a:lnTo>
                    <a:pt x="345821" y="146304"/>
                  </a:lnTo>
                </a:path>
                <a:path w="346075" h="294640">
                  <a:moveTo>
                    <a:pt x="0" y="220980"/>
                  </a:moveTo>
                  <a:lnTo>
                    <a:pt x="345821" y="220980"/>
                  </a:lnTo>
                </a:path>
                <a:path w="346075" h="294640">
                  <a:moveTo>
                    <a:pt x="0" y="294132"/>
                  </a:moveTo>
                  <a:lnTo>
                    <a:pt x="345821" y="294132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37503" y="6616318"/>
              <a:ext cx="138811" cy="13779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25667" y="6822947"/>
              <a:ext cx="259079" cy="25755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99759" y="7046977"/>
              <a:ext cx="114300" cy="112774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7232141" y="6145529"/>
              <a:ext cx="2542540" cy="463550"/>
            </a:xfrm>
            <a:custGeom>
              <a:avLst/>
              <a:gdLst/>
              <a:ahLst/>
              <a:cxnLst/>
              <a:rect l="l" t="t" r="r" b="b"/>
              <a:pathLst>
                <a:path w="2542540" h="463550">
                  <a:moveTo>
                    <a:pt x="2542031" y="0"/>
                  </a:moveTo>
                  <a:lnTo>
                    <a:pt x="1290192" y="463296"/>
                  </a:lnTo>
                  <a:lnTo>
                    <a:pt x="0" y="0"/>
                  </a:lnTo>
                  <a:lnTo>
                    <a:pt x="2542031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232141" y="6509765"/>
              <a:ext cx="2541905" cy="733425"/>
            </a:xfrm>
            <a:custGeom>
              <a:avLst/>
              <a:gdLst/>
              <a:ahLst/>
              <a:cxnLst/>
              <a:rect l="l" t="t" r="r" b="b"/>
              <a:pathLst>
                <a:path w="2541904" h="733425">
                  <a:moveTo>
                    <a:pt x="0" y="733170"/>
                  </a:moveTo>
                  <a:lnTo>
                    <a:pt x="1108455" y="13715"/>
                  </a:lnTo>
                </a:path>
                <a:path w="2541904" h="733425">
                  <a:moveTo>
                    <a:pt x="2541397" y="573404"/>
                  </a:moveTo>
                  <a:lnTo>
                    <a:pt x="1588007" y="0"/>
                  </a:lnTo>
                </a:path>
              </a:pathLst>
            </a:custGeom>
            <a:ln w="19050">
              <a:solidFill>
                <a:srgbClr val="41709C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622285" y="6326885"/>
              <a:ext cx="437515" cy="532130"/>
            </a:xfrm>
            <a:custGeom>
              <a:avLst/>
              <a:gdLst/>
              <a:ahLst/>
              <a:cxnLst/>
              <a:rect l="l" t="t" r="r" b="b"/>
              <a:pathLst>
                <a:path w="437515" h="532129">
                  <a:moveTo>
                    <a:pt x="364490" y="0"/>
                  </a:moveTo>
                  <a:lnTo>
                    <a:pt x="0" y="0"/>
                  </a:lnTo>
                  <a:lnTo>
                    <a:pt x="0" y="531876"/>
                  </a:lnTo>
                  <a:lnTo>
                    <a:pt x="437388" y="531876"/>
                  </a:lnTo>
                  <a:lnTo>
                    <a:pt x="437388" y="72897"/>
                  </a:lnTo>
                  <a:lnTo>
                    <a:pt x="3644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622285" y="6326885"/>
              <a:ext cx="437515" cy="532130"/>
            </a:xfrm>
            <a:custGeom>
              <a:avLst/>
              <a:gdLst/>
              <a:ahLst/>
              <a:cxnLst/>
              <a:rect l="l" t="t" r="r" b="b"/>
              <a:pathLst>
                <a:path w="437515" h="532129">
                  <a:moveTo>
                    <a:pt x="0" y="0"/>
                  </a:moveTo>
                  <a:lnTo>
                    <a:pt x="364490" y="0"/>
                  </a:lnTo>
                  <a:lnTo>
                    <a:pt x="437388" y="72897"/>
                  </a:lnTo>
                  <a:lnTo>
                    <a:pt x="437388" y="531876"/>
                  </a:lnTo>
                  <a:lnTo>
                    <a:pt x="0" y="5318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660385" y="6464045"/>
              <a:ext cx="346075" cy="294640"/>
            </a:xfrm>
            <a:custGeom>
              <a:avLst/>
              <a:gdLst/>
              <a:ahLst/>
              <a:cxnLst/>
              <a:rect l="l" t="t" r="r" b="b"/>
              <a:pathLst>
                <a:path w="346075" h="294640">
                  <a:moveTo>
                    <a:pt x="0" y="0"/>
                  </a:moveTo>
                  <a:lnTo>
                    <a:pt x="278130" y="0"/>
                  </a:lnTo>
                </a:path>
                <a:path w="346075" h="294640">
                  <a:moveTo>
                    <a:pt x="0" y="74675"/>
                  </a:moveTo>
                  <a:lnTo>
                    <a:pt x="345821" y="74675"/>
                  </a:lnTo>
                </a:path>
                <a:path w="346075" h="294640">
                  <a:moveTo>
                    <a:pt x="0" y="147827"/>
                  </a:moveTo>
                  <a:lnTo>
                    <a:pt x="345821" y="147827"/>
                  </a:lnTo>
                </a:path>
                <a:path w="346075" h="294640">
                  <a:moveTo>
                    <a:pt x="0" y="220979"/>
                  </a:moveTo>
                  <a:lnTo>
                    <a:pt x="345821" y="220979"/>
                  </a:lnTo>
                </a:path>
                <a:path w="346075" h="294640">
                  <a:moveTo>
                    <a:pt x="0" y="294131"/>
                  </a:moveTo>
                  <a:lnTo>
                    <a:pt x="345821" y="294131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49057" y="6298691"/>
              <a:ext cx="138811" cy="13792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37347" y="6504431"/>
              <a:ext cx="259079" cy="25908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11439" y="6728461"/>
              <a:ext cx="114298" cy="114298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7232142" y="6136385"/>
            <a:ext cx="2542540" cy="1117600"/>
          </a:xfrm>
          <a:prstGeom prst="rect">
            <a:avLst/>
          </a:prstGeom>
          <a:ln w="19050">
            <a:solidFill>
              <a:srgbClr val="42709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Times New Roman"/>
              <a:cs typeface="Times New Roman"/>
            </a:endParaRPr>
          </a:p>
          <a:p>
            <a:pPr marL="1372870">
              <a:lnSpc>
                <a:spcPct val="100000"/>
              </a:lnSpc>
              <a:spcBef>
                <a:spcPts val="5"/>
              </a:spcBef>
            </a:pPr>
            <a:r>
              <a:rPr sz="1400" b="1" spc="20" dirty="0">
                <a:solidFill>
                  <a:srgbClr val="404040"/>
                </a:solidFill>
                <a:latin typeface="Arial"/>
                <a:cs typeface="Arial"/>
              </a:rPr>
              <a:t>“rWoeldloIH”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6201917" y="6108700"/>
            <a:ext cx="6551295" cy="1874520"/>
            <a:chOff x="6201917" y="6108700"/>
            <a:chExt cx="6551295" cy="1874520"/>
          </a:xfrm>
        </p:grpSpPr>
        <p:sp>
          <p:nvSpPr>
            <p:cNvPr id="91" name="object 91"/>
            <p:cNvSpPr/>
            <p:nvPr/>
          </p:nvSpPr>
          <p:spPr>
            <a:xfrm>
              <a:off x="8978645" y="6296405"/>
              <a:ext cx="436245" cy="532130"/>
            </a:xfrm>
            <a:custGeom>
              <a:avLst/>
              <a:gdLst/>
              <a:ahLst/>
              <a:cxnLst/>
              <a:rect l="l" t="t" r="r" b="b"/>
              <a:pathLst>
                <a:path w="436245" h="532129">
                  <a:moveTo>
                    <a:pt x="363220" y="0"/>
                  </a:moveTo>
                  <a:lnTo>
                    <a:pt x="0" y="0"/>
                  </a:lnTo>
                  <a:lnTo>
                    <a:pt x="0" y="531876"/>
                  </a:lnTo>
                  <a:lnTo>
                    <a:pt x="435863" y="531876"/>
                  </a:lnTo>
                  <a:lnTo>
                    <a:pt x="435863" y="72644"/>
                  </a:lnTo>
                  <a:lnTo>
                    <a:pt x="3632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978645" y="6296405"/>
              <a:ext cx="436245" cy="532130"/>
            </a:xfrm>
            <a:custGeom>
              <a:avLst/>
              <a:gdLst/>
              <a:ahLst/>
              <a:cxnLst/>
              <a:rect l="l" t="t" r="r" b="b"/>
              <a:pathLst>
                <a:path w="436245" h="532129">
                  <a:moveTo>
                    <a:pt x="0" y="0"/>
                  </a:moveTo>
                  <a:lnTo>
                    <a:pt x="363220" y="0"/>
                  </a:lnTo>
                  <a:lnTo>
                    <a:pt x="435863" y="72644"/>
                  </a:lnTo>
                  <a:lnTo>
                    <a:pt x="435863" y="531876"/>
                  </a:lnTo>
                  <a:lnTo>
                    <a:pt x="0" y="5318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016745" y="6435090"/>
              <a:ext cx="346075" cy="294640"/>
            </a:xfrm>
            <a:custGeom>
              <a:avLst/>
              <a:gdLst/>
              <a:ahLst/>
              <a:cxnLst/>
              <a:rect l="l" t="t" r="r" b="b"/>
              <a:pathLst>
                <a:path w="346075" h="294640">
                  <a:moveTo>
                    <a:pt x="0" y="0"/>
                  </a:moveTo>
                  <a:lnTo>
                    <a:pt x="278129" y="0"/>
                  </a:lnTo>
                </a:path>
                <a:path w="346075" h="294640">
                  <a:moveTo>
                    <a:pt x="0" y="73152"/>
                  </a:moveTo>
                  <a:lnTo>
                    <a:pt x="345821" y="73152"/>
                  </a:lnTo>
                </a:path>
                <a:path w="346075" h="294640">
                  <a:moveTo>
                    <a:pt x="0" y="146304"/>
                  </a:moveTo>
                  <a:lnTo>
                    <a:pt x="345821" y="146304"/>
                  </a:lnTo>
                </a:path>
                <a:path w="346075" h="294640">
                  <a:moveTo>
                    <a:pt x="0" y="220980"/>
                  </a:moveTo>
                  <a:lnTo>
                    <a:pt x="345821" y="220980"/>
                  </a:lnTo>
                </a:path>
                <a:path w="346075" h="294640">
                  <a:moveTo>
                    <a:pt x="0" y="294132"/>
                  </a:moveTo>
                  <a:lnTo>
                    <a:pt x="345821" y="294132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400" y="6268973"/>
              <a:ext cx="138810" cy="137921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11854433" y="6348729"/>
              <a:ext cx="336550" cy="127000"/>
            </a:xfrm>
            <a:custGeom>
              <a:avLst/>
              <a:gdLst/>
              <a:ahLst/>
              <a:cxnLst/>
              <a:rect l="l" t="t" r="r" b="b"/>
              <a:pathLst>
                <a:path w="336550" h="127000">
                  <a:moveTo>
                    <a:pt x="209423" y="0"/>
                  </a:moveTo>
                  <a:lnTo>
                    <a:pt x="209423" y="127000"/>
                  </a:lnTo>
                  <a:lnTo>
                    <a:pt x="317373" y="73025"/>
                  </a:lnTo>
                  <a:lnTo>
                    <a:pt x="222123" y="73025"/>
                  </a:lnTo>
                  <a:lnTo>
                    <a:pt x="222123" y="53975"/>
                  </a:lnTo>
                  <a:lnTo>
                    <a:pt x="317373" y="53975"/>
                  </a:lnTo>
                  <a:lnTo>
                    <a:pt x="209423" y="0"/>
                  </a:lnTo>
                  <a:close/>
                </a:path>
                <a:path w="336550" h="127000">
                  <a:moveTo>
                    <a:pt x="209423" y="53975"/>
                  </a:moveTo>
                  <a:lnTo>
                    <a:pt x="0" y="53975"/>
                  </a:lnTo>
                  <a:lnTo>
                    <a:pt x="0" y="73025"/>
                  </a:lnTo>
                  <a:lnTo>
                    <a:pt x="209423" y="73025"/>
                  </a:lnTo>
                  <a:lnTo>
                    <a:pt x="209423" y="53975"/>
                  </a:lnTo>
                  <a:close/>
                </a:path>
                <a:path w="336550" h="127000">
                  <a:moveTo>
                    <a:pt x="317373" y="53975"/>
                  </a:moveTo>
                  <a:lnTo>
                    <a:pt x="222123" y="53975"/>
                  </a:lnTo>
                  <a:lnTo>
                    <a:pt x="222123" y="73025"/>
                  </a:lnTo>
                  <a:lnTo>
                    <a:pt x="317373" y="73025"/>
                  </a:lnTo>
                  <a:lnTo>
                    <a:pt x="336423" y="63500"/>
                  </a:lnTo>
                  <a:lnTo>
                    <a:pt x="317373" y="53975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1206733" y="6409181"/>
              <a:ext cx="336550" cy="0"/>
            </a:xfrm>
            <a:custGeom>
              <a:avLst/>
              <a:gdLst/>
              <a:ahLst/>
              <a:cxnLst/>
              <a:rect l="l" t="t" r="r" b="b"/>
              <a:pathLst>
                <a:path w="336550">
                  <a:moveTo>
                    <a:pt x="0" y="0"/>
                  </a:moveTo>
                  <a:lnTo>
                    <a:pt x="336423" y="0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541252" y="6228587"/>
              <a:ext cx="370331" cy="368807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10662665" y="6139434"/>
              <a:ext cx="436245" cy="532130"/>
            </a:xfrm>
            <a:custGeom>
              <a:avLst/>
              <a:gdLst/>
              <a:ahLst/>
              <a:cxnLst/>
              <a:rect l="l" t="t" r="r" b="b"/>
              <a:pathLst>
                <a:path w="436245" h="532129">
                  <a:moveTo>
                    <a:pt x="363219" y="0"/>
                  </a:moveTo>
                  <a:lnTo>
                    <a:pt x="0" y="0"/>
                  </a:lnTo>
                  <a:lnTo>
                    <a:pt x="0" y="531876"/>
                  </a:lnTo>
                  <a:lnTo>
                    <a:pt x="435863" y="531876"/>
                  </a:lnTo>
                  <a:lnTo>
                    <a:pt x="435863" y="72644"/>
                  </a:lnTo>
                  <a:lnTo>
                    <a:pt x="3632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0662665" y="6139434"/>
              <a:ext cx="436245" cy="532130"/>
            </a:xfrm>
            <a:custGeom>
              <a:avLst/>
              <a:gdLst/>
              <a:ahLst/>
              <a:cxnLst/>
              <a:rect l="l" t="t" r="r" b="b"/>
              <a:pathLst>
                <a:path w="436245" h="532129">
                  <a:moveTo>
                    <a:pt x="0" y="0"/>
                  </a:moveTo>
                  <a:lnTo>
                    <a:pt x="363219" y="0"/>
                  </a:lnTo>
                  <a:lnTo>
                    <a:pt x="435863" y="72644"/>
                  </a:lnTo>
                  <a:lnTo>
                    <a:pt x="435863" y="531876"/>
                  </a:lnTo>
                  <a:lnTo>
                    <a:pt x="0" y="5318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0700765" y="6278118"/>
              <a:ext cx="346075" cy="294640"/>
            </a:xfrm>
            <a:custGeom>
              <a:avLst/>
              <a:gdLst/>
              <a:ahLst/>
              <a:cxnLst/>
              <a:rect l="l" t="t" r="r" b="b"/>
              <a:pathLst>
                <a:path w="346075" h="294640">
                  <a:moveTo>
                    <a:pt x="0" y="0"/>
                  </a:moveTo>
                  <a:lnTo>
                    <a:pt x="278129" y="0"/>
                  </a:lnTo>
                </a:path>
                <a:path w="346075" h="294640">
                  <a:moveTo>
                    <a:pt x="0" y="73151"/>
                  </a:moveTo>
                  <a:lnTo>
                    <a:pt x="345820" y="73151"/>
                  </a:lnTo>
                </a:path>
                <a:path w="346075" h="294640">
                  <a:moveTo>
                    <a:pt x="0" y="146303"/>
                  </a:moveTo>
                  <a:lnTo>
                    <a:pt x="345820" y="146303"/>
                  </a:lnTo>
                </a:path>
                <a:path w="346075" h="294640">
                  <a:moveTo>
                    <a:pt x="0" y="219455"/>
                  </a:moveTo>
                  <a:lnTo>
                    <a:pt x="345820" y="219455"/>
                  </a:lnTo>
                </a:path>
                <a:path w="346075" h="294640">
                  <a:moveTo>
                    <a:pt x="0" y="294131"/>
                  </a:moveTo>
                  <a:lnTo>
                    <a:pt x="345820" y="294131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989183" y="6111621"/>
              <a:ext cx="138811" cy="137922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56391" y="6303263"/>
              <a:ext cx="259079" cy="259080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12287250" y="6136386"/>
              <a:ext cx="437515" cy="532130"/>
            </a:xfrm>
            <a:custGeom>
              <a:avLst/>
              <a:gdLst/>
              <a:ahLst/>
              <a:cxnLst/>
              <a:rect l="l" t="t" r="r" b="b"/>
              <a:pathLst>
                <a:path w="437515" h="532129">
                  <a:moveTo>
                    <a:pt x="364490" y="0"/>
                  </a:moveTo>
                  <a:lnTo>
                    <a:pt x="0" y="0"/>
                  </a:lnTo>
                  <a:lnTo>
                    <a:pt x="0" y="531876"/>
                  </a:lnTo>
                  <a:lnTo>
                    <a:pt x="437388" y="531876"/>
                  </a:lnTo>
                  <a:lnTo>
                    <a:pt x="437388" y="72897"/>
                  </a:lnTo>
                  <a:lnTo>
                    <a:pt x="3644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2287250" y="6136386"/>
              <a:ext cx="437515" cy="532130"/>
            </a:xfrm>
            <a:custGeom>
              <a:avLst/>
              <a:gdLst/>
              <a:ahLst/>
              <a:cxnLst/>
              <a:rect l="l" t="t" r="r" b="b"/>
              <a:pathLst>
                <a:path w="437515" h="532129">
                  <a:moveTo>
                    <a:pt x="0" y="0"/>
                  </a:moveTo>
                  <a:lnTo>
                    <a:pt x="364490" y="0"/>
                  </a:lnTo>
                  <a:lnTo>
                    <a:pt x="437388" y="72897"/>
                  </a:lnTo>
                  <a:lnTo>
                    <a:pt x="437388" y="531876"/>
                  </a:lnTo>
                  <a:lnTo>
                    <a:pt x="0" y="5318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2326873" y="6275070"/>
              <a:ext cx="346075" cy="294640"/>
            </a:xfrm>
            <a:custGeom>
              <a:avLst/>
              <a:gdLst/>
              <a:ahLst/>
              <a:cxnLst/>
              <a:rect l="l" t="t" r="r" b="b"/>
              <a:pathLst>
                <a:path w="346075" h="294640">
                  <a:moveTo>
                    <a:pt x="0" y="0"/>
                  </a:moveTo>
                  <a:lnTo>
                    <a:pt x="278129" y="0"/>
                  </a:lnTo>
                </a:path>
                <a:path w="346075" h="294640">
                  <a:moveTo>
                    <a:pt x="0" y="73151"/>
                  </a:moveTo>
                  <a:lnTo>
                    <a:pt x="345821" y="73151"/>
                  </a:lnTo>
                </a:path>
                <a:path w="346075" h="294640">
                  <a:moveTo>
                    <a:pt x="0" y="146303"/>
                  </a:moveTo>
                  <a:lnTo>
                    <a:pt x="345821" y="146303"/>
                  </a:lnTo>
                </a:path>
                <a:path w="346075" h="294640">
                  <a:moveTo>
                    <a:pt x="0" y="220979"/>
                  </a:moveTo>
                  <a:lnTo>
                    <a:pt x="345821" y="220979"/>
                  </a:lnTo>
                </a:path>
                <a:path w="346075" h="294640">
                  <a:moveTo>
                    <a:pt x="0" y="294131"/>
                  </a:moveTo>
                  <a:lnTo>
                    <a:pt x="345821" y="294131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614275" y="6108700"/>
              <a:ext cx="138810" cy="137922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02311" y="6315456"/>
              <a:ext cx="259079" cy="25755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76403" y="6539485"/>
              <a:ext cx="114298" cy="112774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9989058" y="6354825"/>
              <a:ext cx="509905" cy="127000"/>
            </a:xfrm>
            <a:custGeom>
              <a:avLst/>
              <a:gdLst/>
              <a:ahLst/>
              <a:cxnLst/>
              <a:rect l="l" t="t" r="r" b="b"/>
              <a:pathLst>
                <a:path w="509904" h="127000">
                  <a:moveTo>
                    <a:pt x="382397" y="0"/>
                  </a:moveTo>
                  <a:lnTo>
                    <a:pt x="382397" y="127000"/>
                  </a:lnTo>
                  <a:lnTo>
                    <a:pt x="490347" y="73025"/>
                  </a:lnTo>
                  <a:lnTo>
                    <a:pt x="395097" y="73025"/>
                  </a:lnTo>
                  <a:lnTo>
                    <a:pt x="395097" y="53975"/>
                  </a:lnTo>
                  <a:lnTo>
                    <a:pt x="490347" y="53975"/>
                  </a:lnTo>
                  <a:lnTo>
                    <a:pt x="382397" y="0"/>
                  </a:lnTo>
                  <a:close/>
                </a:path>
                <a:path w="509904" h="127000">
                  <a:moveTo>
                    <a:pt x="382397" y="53975"/>
                  </a:moveTo>
                  <a:lnTo>
                    <a:pt x="0" y="53975"/>
                  </a:lnTo>
                  <a:lnTo>
                    <a:pt x="0" y="73025"/>
                  </a:lnTo>
                  <a:lnTo>
                    <a:pt x="382397" y="73025"/>
                  </a:lnTo>
                  <a:lnTo>
                    <a:pt x="382397" y="53975"/>
                  </a:lnTo>
                  <a:close/>
                </a:path>
                <a:path w="509904" h="127000">
                  <a:moveTo>
                    <a:pt x="490347" y="53975"/>
                  </a:moveTo>
                  <a:lnTo>
                    <a:pt x="395097" y="53975"/>
                  </a:lnTo>
                  <a:lnTo>
                    <a:pt x="395097" y="73025"/>
                  </a:lnTo>
                  <a:lnTo>
                    <a:pt x="490347" y="73025"/>
                  </a:lnTo>
                  <a:lnTo>
                    <a:pt x="509397" y="63500"/>
                  </a:lnTo>
                  <a:lnTo>
                    <a:pt x="490347" y="53975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201917" y="6889241"/>
              <a:ext cx="875665" cy="0"/>
            </a:xfrm>
            <a:custGeom>
              <a:avLst/>
              <a:gdLst/>
              <a:ahLst/>
              <a:cxnLst/>
              <a:rect l="l" t="t" r="r" b="b"/>
              <a:pathLst>
                <a:path w="875665">
                  <a:moveTo>
                    <a:pt x="0" y="0"/>
                  </a:moveTo>
                  <a:lnTo>
                    <a:pt x="875664" y="0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939527" y="7331963"/>
              <a:ext cx="652272" cy="6507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70223" y="4258436"/>
            <a:ext cx="597027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172335" marR="5080" indent="-2160270">
              <a:lnSpc>
                <a:spcPts val="3020"/>
              </a:lnSpc>
              <a:spcBef>
                <a:spcPts val="480"/>
              </a:spcBef>
            </a:pPr>
            <a:r>
              <a:rPr spc="65" dirty="0">
                <a:latin typeface="Arial"/>
                <a:cs typeface="Arial"/>
              </a:rPr>
              <a:t>Summarizing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-45" dirty="0">
                <a:latin typeface="Arial"/>
                <a:cs typeface="Arial"/>
              </a:rPr>
              <a:t>Basic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45" dirty="0">
                <a:latin typeface="Arial"/>
                <a:cs typeface="Arial"/>
              </a:rPr>
              <a:t>Cryptographic </a:t>
            </a:r>
            <a:r>
              <a:rPr spc="-76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Concepts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68871" y="306451"/>
            <a:ext cx="331660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  <a:latin typeface="Arial"/>
                <a:cs typeface="Arial"/>
              </a:rPr>
              <a:t>Digital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Certificates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8152" y="760476"/>
            <a:ext cx="468020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516377" y="2050033"/>
            <a:ext cx="11227435" cy="1257300"/>
            <a:chOff x="2516377" y="2050033"/>
            <a:chExt cx="11227435" cy="1257300"/>
          </a:xfrm>
        </p:grpSpPr>
        <p:sp>
          <p:nvSpPr>
            <p:cNvPr id="5" name="object 5"/>
            <p:cNvSpPr/>
            <p:nvPr/>
          </p:nvSpPr>
          <p:spPr>
            <a:xfrm>
              <a:off x="2844545" y="2291333"/>
              <a:ext cx="10884535" cy="1001394"/>
            </a:xfrm>
            <a:custGeom>
              <a:avLst/>
              <a:gdLst/>
              <a:ahLst/>
              <a:cxnLst/>
              <a:rect l="l" t="t" r="r" b="b"/>
              <a:pathLst>
                <a:path w="10884535" h="1001395">
                  <a:moveTo>
                    <a:pt x="10717530" y="0"/>
                  </a:moveTo>
                  <a:lnTo>
                    <a:pt x="166878" y="0"/>
                  </a:lnTo>
                  <a:lnTo>
                    <a:pt x="122502" y="5958"/>
                  </a:lnTo>
                  <a:lnTo>
                    <a:pt x="82634" y="22775"/>
                  </a:lnTo>
                  <a:lnTo>
                    <a:pt x="48863" y="48863"/>
                  </a:lnTo>
                  <a:lnTo>
                    <a:pt x="22775" y="82634"/>
                  </a:lnTo>
                  <a:lnTo>
                    <a:pt x="5958" y="122502"/>
                  </a:lnTo>
                  <a:lnTo>
                    <a:pt x="0" y="166877"/>
                  </a:lnTo>
                  <a:lnTo>
                    <a:pt x="0" y="834390"/>
                  </a:lnTo>
                  <a:lnTo>
                    <a:pt x="5958" y="878765"/>
                  </a:lnTo>
                  <a:lnTo>
                    <a:pt x="22775" y="918633"/>
                  </a:lnTo>
                  <a:lnTo>
                    <a:pt x="48863" y="952404"/>
                  </a:lnTo>
                  <a:lnTo>
                    <a:pt x="82634" y="978492"/>
                  </a:lnTo>
                  <a:lnTo>
                    <a:pt x="122502" y="995309"/>
                  </a:lnTo>
                  <a:lnTo>
                    <a:pt x="166878" y="1001268"/>
                  </a:lnTo>
                  <a:lnTo>
                    <a:pt x="10717530" y="1001268"/>
                  </a:lnTo>
                  <a:lnTo>
                    <a:pt x="10761905" y="995309"/>
                  </a:lnTo>
                  <a:lnTo>
                    <a:pt x="10801773" y="978492"/>
                  </a:lnTo>
                  <a:lnTo>
                    <a:pt x="10835544" y="952404"/>
                  </a:lnTo>
                  <a:lnTo>
                    <a:pt x="10861632" y="918633"/>
                  </a:lnTo>
                  <a:lnTo>
                    <a:pt x="10878449" y="878765"/>
                  </a:lnTo>
                  <a:lnTo>
                    <a:pt x="10884408" y="834390"/>
                  </a:lnTo>
                  <a:lnTo>
                    <a:pt x="10884408" y="166877"/>
                  </a:lnTo>
                  <a:lnTo>
                    <a:pt x="10878449" y="122502"/>
                  </a:lnTo>
                  <a:lnTo>
                    <a:pt x="10861632" y="82634"/>
                  </a:lnTo>
                  <a:lnTo>
                    <a:pt x="10835544" y="48863"/>
                  </a:lnTo>
                  <a:lnTo>
                    <a:pt x="10801773" y="22775"/>
                  </a:lnTo>
                  <a:lnTo>
                    <a:pt x="10761905" y="5958"/>
                  </a:lnTo>
                  <a:lnTo>
                    <a:pt x="1071753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44545" y="2291333"/>
              <a:ext cx="10884535" cy="1001394"/>
            </a:xfrm>
            <a:custGeom>
              <a:avLst/>
              <a:gdLst/>
              <a:ahLst/>
              <a:cxnLst/>
              <a:rect l="l" t="t" r="r" b="b"/>
              <a:pathLst>
                <a:path w="10884535" h="1001395">
                  <a:moveTo>
                    <a:pt x="0" y="166877"/>
                  </a:moveTo>
                  <a:lnTo>
                    <a:pt x="5958" y="122502"/>
                  </a:lnTo>
                  <a:lnTo>
                    <a:pt x="22775" y="82634"/>
                  </a:lnTo>
                  <a:lnTo>
                    <a:pt x="48863" y="48863"/>
                  </a:lnTo>
                  <a:lnTo>
                    <a:pt x="82634" y="22775"/>
                  </a:lnTo>
                  <a:lnTo>
                    <a:pt x="122502" y="5958"/>
                  </a:lnTo>
                  <a:lnTo>
                    <a:pt x="166878" y="0"/>
                  </a:lnTo>
                  <a:lnTo>
                    <a:pt x="10717530" y="0"/>
                  </a:lnTo>
                  <a:lnTo>
                    <a:pt x="10761905" y="5958"/>
                  </a:lnTo>
                  <a:lnTo>
                    <a:pt x="10801773" y="22775"/>
                  </a:lnTo>
                  <a:lnTo>
                    <a:pt x="10835544" y="48863"/>
                  </a:lnTo>
                  <a:lnTo>
                    <a:pt x="10861632" y="82634"/>
                  </a:lnTo>
                  <a:lnTo>
                    <a:pt x="10878449" y="122502"/>
                  </a:lnTo>
                  <a:lnTo>
                    <a:pt x="10884408" y="166877"/>
                  </a:lnTo>
                  <a:lnTo>
                    <a:pt x="10884408" y="834390"/>
                  </a:lnTo>
                  <a:lnTo>
                    <a:pt x="10878449" y="878765"/>
                  </a:lnTo>
                  <a:lnTo>
                    <a:pt x="10861632" y="918633"/>
                  </a:lnTo>
                  <a:lnTo>
                    <a:pt x="10835544" y="952404"/>
                  </a:lnTo>
                  <a:lnTo>
                    <a:pt x="10801773" y="978492"/>
                  </a:lnTo>
                  <a:lnTo>
                    <a:pt x="10761905" y="995309"/>
                  </a:lnTo>
                  <a:lnTo>
                    <a:pt x="10717530" y="1001268"/>
                  </a:lnTo>
                  <a:lnTo>
                    <a:pt x="166878" y="1001268"/>
                  </a:lnTo>
                  <a:lnTo>
                    <a:pt x="122502" y="995309"/>
                  </a:lnTo>
                  <a:lnTo>
                    <a:pt x="82634" y="978492"/>
                  </a:lnTo>
                  <a:lnTo>
                    <a:pt x="48863" y="952404"/>
                  </a:lnTo>
                  <a:lnTo>
                    <a:pt x="22775" y="918633"/>
                  </a:lnTo>
                  <a:lnTo>
                    <a:pt x="5958" y="878765"/>
                  </a:lnTo>
                  <a:lnTo>
                    <a:pt x="0" y="834390"/>
                  </a:lnTo>
                  <a:lnTo>
                    <a:pt x="0" y="166877"/>
                  </a:lnTo>
                  <a:close/>
                </a:path>
              </a:pathLst>
            </a:custGeom>
            <a:ln w="28575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29077" y="2062733"/>
              <a:ext cx="629920" cy="631190"/>
            </a:xfrm>
            <a:custGeom>
              <a:avLst/>
              <a:gdLst/>
              <a:ahLst/>
              <a:cxnLst/>
              <a:rect l="l" t="t" r="r" b="b"/>
              <a:pathLst>
                <a:path w="629919" h="631189">
                  <a:moveTo>
                    <a:pt x="314706" y="0"/>
                  </a:moveTo>
                  <a:lnTo>
                    <a:pt x="268188" y="3420"/>
                  </a:lnTo>
                  <a:lnTo>
                    <a:pt x="223794" y="13355"/>
                  </a:lnTo>
                  <a:lnTo>
                    <a:pt x="182009" y="29317"/>
                  </a:lnTo>
                  <a:lnTo>
                    <a:pt x="143320" y="50819"/>
                  </a:lnTo>
                  <a:lnTo>
                    <a:pt x="108213" y="77373"/>
                  </a:lnTo>
                  <a:lnTo>
                    <a:pt x="77173" y="108491"/>
                  </a:lnTo>
                  <a:lnTo>
                    <a:pt x="50687" y="143685"/>
                  </a:lnTo>
                  <a:lnTo>
                    <a:pt x="29240" y="182467"/>
                  </a:lnTo>
                  <a:lnTo>
                    <a:pt x="13319" y="224350"/>
                  </a:lnTo>
                  <a:lnTo>
                    <a:pt x="3410" y="268846"/>
                  </a:lnTo>
                  <a:lnTo>
                    <a:pt x="0" y="315468"/>
                  </a:lnTo>
                  <a:lnTo>
                    <a:pt x="3410" y="362089"/>
                  </a:lnTo>
                  <a:lnTo>
                    <a:pt x="13319" y="406585"/>
                  </a:lnTo>
                  <a:lnTo>
                    <a:pt x="29240" y="448468"/>
                  </a:lnTo>
                  <a:lnTo>
                    <a:pt x="50687" y="487250"/>
                  </a:lnTo>
                  <a:lnTo>
                    <a:pt x="77173" y="522444"/>
                  </a:lnTo>
                  <a:lnTo>
                    <a:pt x="108213" y="553562"/>
                  </a:lnTo>
                  <a:lnTo>
                    <a:pt x="143320" y="580116"/>
                  </a:lnTo>
                  <a:lnTo>
                    <a:pt x="182009" y="601618"/>
                  </a:lnTo>
                  <a:lnTo>
                    <a:pt x="223794" y="617580"/>
                  </a:lnTo>
                  <a:lnTo>
                    <a:pt x="268188" y="627515"/>
                  </a:lnTo>
                  <a:lnTo>
                    <a:pt x="314706" y="630936"/>
                  </a:lnTo>
                  <a:lnTo>
                    <a:pt x="361223" y="627515"/>
                  </a:lnTo>
                  <a:lnTo>
                    <a:pt x="405617" y="617580"/>
                  </a:lnTo>
                  <a:lnTo>
                    <a:pt x="447402" y="601618"/>
                  </a:lnTo>
                  <a:lnTo>
                    <a:pt x="486091" y="580116"/>
                  </a:lnTo>
                  <a:lnTo>
                    <a:pt x="521198" y="553562"/>
                  </a:lnTo>
                  <a:lnTo>
                    <a:pt x="552238" y="522444"/>
                  </a:lnTo>
                  <a:lnTo>
                    <a:pt x="578724" y="487250"/>
                  </a:lnTo>
                  <a:lnTo>
                    <a:pt x="600171" y="448468"/>
                  </a:lnTo>
                  <a:lnTo>
                    <a:pt x="616092" y="406585"/>
                  </a:lnTo>
                  <a:lnTo>
                    <a:pt x="626001" y="362089"/>
                  </a:lnTo>
                  <a:lnTo>
                    <a:pt x="629412" y="315468"/>
                  </a:lnTo>
                  <a:lnTo>
                    <a:pt x="626001" y="268846"/>
                  </a:lnTo>
                  <a:lnTo>
                    <a:pt x="616092" y="224350"/>
                  </a:lnTo>
                  <a:lnTo>
                    <a:pt x="600171" y="182467"/>
                  </a:lnTo>
                  <a:lnTo>
                    <a:pt x="578724" y="143685"/>
                  </a:lnTo>
                  <a:lnTo>
                    <a:pt x="552238" y="108491"/>
                  </a:lnTo>
                  <a:lnTo>
                    <a:pt x="521198" y="77373"/>
                  </a:lnTo>
                  <a:lnTo>
                    <a:pt x="486091" y="50819"/>
                  </a:lnTo>
                  <a:lnTo>
                    <a:pt x="447402" y="29317"/>
                  </a:lnTo>
                  <a:lnTo>
                    <a:pt x="405617" y="13355"/>
                  </a:lnTo>
                  <a:lnTo>
                    <a:pt x="361223" y="3420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29077" y="2062733"/>
              <a:ext cx="629920" cy="631190"/>
            </a:xfrm>
            <a:custGeom>
              <a:avLst/>
              <a:gdLst/>
              <a:ahLst/>
              <a:cxnLst/>
              <a:rect l="l" t="t" r="r" b="b"/>
              <a:pathLst>
                <a:path w="629919" h="631189">
                  <a:moveTo>
                    <a:pt x="0" y="315468"/>
                  </a:moveTo>
                  <a:lnTo>
                    <a:pt x="3410" y="268846"/>
                  </a:lnTo>
                  <a:lnTo>
                    <a:pt x="13319" y="224350"/>
                  </a:lnTo>
                  <a:lnTo>
                    <a:pt x="29240" y="182467"/>
                  </a:lnTo>
                  <a:lnTo>
                    <a:pt x="50687" y="143685"/>
                  </a:lnTo>
                  <a:lnTo>
                    <a:pt x="77173" y="108491"/>
                  </a:lnTo>
                  <a:lnTo>
                    <a:pt x="108213" y="77373"/>
                  </a:lnTo>
                  <a:lnTo>
                    <a:pt x="143320" y="50819"/>
                  </a:lnTo>
                  <a:lnTo>
                    <a:pt x="182009" y="29317"/>
                  </a:lnTo>
                  <a:lnTo>
                    <a:pt x="223794" y="13355"/>
                  </a:lnTo>
                  <a:lnTo>
                    <a:pt x="268188" y="3420"/>
                  </a:lnTo>
                  <a:lnTo>
                    <a:pt x="314706" y="0"/>
                  </a:lnTo>
                  <a:lnTo>
                    <a:pt x="361223" y="3420"/>
                  </a:lnTo>
                  <a:lnTo>
                    <a:pt x="405617" y="13355"/>
                  </a:lnTo>
                  <a:lnTo>
                    <a:pt x="447402" y="29317"/>
                  </a:lnTo>
                  <a:lnTo>
                    <a:pt x="486091" y="50819"/>
                  </a:lnTo>
                  <a:lnTo>
                    <a:pt x="521198" y="77373"/>
                  </a:lnTo>
                  <a:lnTo>
                    <a:pt x="552238" y="108491"/>
                  </a:lnTo>
                  <a:lnTo>
                    <a:pt x="578724" y="143685"/>
                  </a:lnTo>
                  <a:lnTo>
                    <a:pt x="600171" y="182467"/>
                  </a:lnTo>
                  <a:lnTo>
                    <a:pt x="616092" y="224350"/>
                  </a:lnTo>
                  <a:lnTo>
                    <a:pt x="626001" y="268846"/>
                  </a:lnTo>
                  <a:lnTo>
                    <a:pt x="629412" y="315468"/>
                  </a:lnTo>
                  <a:lnTo>
                    <a:pt x="626001" y="362089"/>
                  </a:lnTo>
                  <a:lnTo>
                    <a:pt x="616092" y="406585"/>
                  </a:lnTo>
                  <a:lnTo>
                    <a:pt x="600171" y="448468"/>
                  </a:lnTo>
                  <a:lnTo>
                    <a:pt x="578724" y="487250"/>
                  </a:lnTo>
                  <a:lnTo>
                    <a:pt x="552238" y="522444"/>
                  </a:lnTo>
                  <a:lnTo>
                    <a:pt x="521198" y="553562"/>
                  </a:lnTo>
                  <a:lnTo>
                    <a:pt x="486091" y="580116"/>
                  </a:lnTo>
                  <a:lnTo>
                    <a:pt x="447402" y="601618"/>
                  </a:lnTo>
                  <a:lnTo>
                    <a:pt x="405617" y="617580"/>
                  </a:lnTo>
                  <a:lnTo>
                    <a:pt x="361223" y="627515"/>
                  </a:lnTo>
                  <a:lnTo>
                    <a:pt x="314706" y="630936"/>
                  </a:lnTo>
                  <a:lnTo>
                    <a:pt x="268188" y="627515"/>
                  </a:lnTo>
                  <a:lnTo>
                    <a:pt x="223794" y="617580"/>
                  </a:lnTo>
                  <a:lnTo>
                    <a:pt x="182009" y="601618"/>
                  </a:lnTo>
                  <a:lnTo>
                    <a:pt x="143320" y="580116"/>
                  </a:lnTo>
                  <a:lnTo>
                    <a:pt x="108213" y="553562"/>
                  </a:lnTo>
                  <a:lnTo>
                    <a:pt x="77173" y="522444"/>
                  </a:lnTo>
                  <a:lnTo>
                    <a:pt x="50687" y="487250"/>
                  </a:lnTo>
                  <a:lnTo>
                    <a:pt x="29240" y="448468"/>
                  </a:lnTo>
                  <a:lnTo>
                    <a:pt x="13319" y="406585"/>
                  </a:lnTo>
                  <a:lnTo>
                    <a:pt x="3410" y="362089"/>
                  </a:lnTo>
                  <a:lnTo>
                    <a:pt x="0" y="315468"/>
                  </a:lnTo>
                  <a:close/>
                </a:path>
              </a:pathLst>
            </a:custGeom>
            <a:ln w="254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751582" y="2101494"/>
            <a:ext cx="9477375" cy="85725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  <a:p>
            <a:pPr marL="1599565">
              <a:lnSpc>
                <a:spcPct val="100000"/>
              </a:lnSpc>
              <a:spcBef>
                <a:spcPts val="635"/>
              </a:spcBef>
            </a:pP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covers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public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associate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digital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identity.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830258" y="3531298"/>
            <a:ext cx="10913110" cy="1031875"/>
            <a:chOff x="2830258" y="3531298"/>
            <a:chExt cx="10913110" cy="1031875"/>
          </a:xfrm>
        </p:grpSpPr>
        <p:sp>
          <p:nvSpPr>
            <p:cNvPr id="11" name="object 11"/>
            <p:cNvSpPr/>
            <p:nvPr/>
          </p:nvSpPr>
          <p:spPr>
            <a:xfrm>
              <a:off x="2844545" y="3545585"/>
              <a:ext cx="10884535" cy="1003300"/>
            </a:xfrm>
            <a:custGeom>
              <a:avLst/>
              <a:gdLst/>
              <a:ahLst/>
              <a:cxnLst/>
              <a:rect l="l" t="t" r="r" b="b"/>
              <a:pathLst>
                <a:path w="10884535" h="1003300">
                  <a:moveTo>
                    <a:pt x="10717275" y="0"/>
                  </a:moveTo>
                  <a:lnTo>
                    <a:pt x="167131" y="0"/>
                  </a:lnTo>
                  <a:lnTo>
                    <a:pt x="122693" y="5968"/>
                  </a:lnTo>
                  <a:lnTo>
                    <a:pt x="82766" y="22812"/>
                  </a:lnTo>
                  <a:lnTo>
                    <a:pt x="48942" y="48942"/>
                  </a:lnTo>
                  <a:lnTo>
                    <a:pt x="22812" y="82766"/>
                  </a:lnTo>
                  <a:lnTo>
                    <a:pt x="5968" y="122693"/>
                  </a:lnTo>
                  <a:lnTo>
                    <a:pt x="0" y="167131"/>
                  </a:lnTo>
                  <a:lnTo>
                    <a:pt x="0" y="835660"/>
                  </a:lnTo>
                  <a:lnTo>
                    <a:pt x="5968" y="880098"/>
                  </a:lnTo>
                  <a:lnTo>
                    <a:pt x="22812" y="920025"/>
                  </a:lnTo>
                  <a:lnTo>
                    <a:pt x="48942" y="953849"/>
                  </a:lnTo>
                  <a:lnTo>
                    <a:pt x="82766" y="979979"/>
                  </a:lnTo>
                  <a:lnTo>
                    <a:pt x="122693" y="996823"/>
                  </a:lnTo>
                  <a:lnTo>
                    <a:pt x="167131" y="1002791"/>
                  </a:lnTo>
                  <a:lnTo>
                    <a:pt x="10717275" y="1002791"/>
                  </a:lnTo>
                  <a:lnTo>
                    <a:pt x="10761714" y="996823"/>
                  </a:lnTo>
                  <a:lnTo>
                    <a:pt x="10801641" y="979979"/>
                  </a:lnTo>
                  <a:lnTo>
                    <a:pt x="10835465" y="953849"/>
                  </a:lnTo>
                  <a:lnTo>
                    <a:pt x="10861595" y="920025"/>
                  </a:lnTo>
                  <a:lnTo>
                    <a:pt x="10878439" y="880098"/>
                  </a:lnTo>
                  <a:lnTo>
                    <a:pt x="10884408" y="835660"/>
                  </a:lnTo>
                  <a:lnTo>
                    <a:pt x="10884408" y="167131"/>
                  </a:lnTo>
                  <a:lnTo>
                    <a:pt x="10878439" y="122693"/>
                  </a:lnTo>
                  <a:lnTo>
                    <a:pt x="10861595" y="82766"/>
                  </a:lnTo>
                  <a:lnTo>
                    <a:pt x="10835465" y="48942"/>
                  </a:lnTo>
                  <a:lnTo>
                    <a:pt x="10801641" y="22812"/>
                  </a:lnTo>
                  <a:lnTo>
                    <a:pt x="10761714" y="5968"/>
                  </a:lnTo>
                  <a:lnTo>
                    <a:pt x="10717275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44545" y="3545585"/>
              <a:ext cx="10884535" cy="1003300"/>
            </a:xfrm>
            <a:custGeom>
              <a:avLst/>
              <a:gdLst/>
              <a:ahLst/>
              <a:cxnLst/>
              <a:rect l="l" t="t" r="r" b="b"/>
              <a:pathLst>
                <a:path w="10884535" h="1003300">
                  <a:moveTo>
                    <a:pt x="0" y="167131"/>
                  </a:moveTo>
                  <a:lnTo>
                    <a:pt x="5968" y="122693"/>
                  </a:lnTo>
                  <a:lnTo>
                    <a:pt x="22812" y="82766"/>
                  </a:lnTo>
                  <a:lnTo>
                    <a:pt x="48942" y="48942"/>
                  </a:lnTo>
                  <a:lnTo>
                    <a:pt x="82766" y="22812"/>
                  </a:lnTo>
                  <a:lnTo>
                    <a:pt x="122693" y="5968"/>
                  </a:lnTo>
                  <a:lnTo>
                    <a:pt x="167131" y="0"/>
                  </a:lnTo>
                  <a:lnTo>
                    <a:pt x="10717275" y="0"/>
                  </a:lnTo>
                  <a:lnTo>
                    <a:pt x="10761714" y="5968"/>
                  </a:lnTo>
                  <a:lnTo>
                    <a:pt x="10801641" y="22812"/>
                  </a:lnTo>
                  <a:lnTo>
                    <a:pt x="10835465" y="48942"/>
                  </a:lnTo>
                  <a:lnTo>
                    <a:pt x="10861595" y="82766"/>
                  </a:lnTo>
                  <a:lnTo>
                    <a:pt x="10878439" y="122693"/>
                  </a:lnTo>
                  <a:lnTo>
                    <a:pt x="10884408" y="167131"/>
                  </a:lnTo>
                  <a:lnTo>
                    <a:pt x="10884408" y="835660"/>
                  </a:lnTo>
                  <a:lnTo>
                    <a:pt x="10878439" y="880098"/>
                  </a:lnTo>
                  <a:lnTo>
                    <a:pt x="10861595" y="920025"/>
                  </a:lnTo>
                  <a:lnTo>
                    <a:pt x="10835465" y="953849"/>
                  </a:lnTo>
                  <a:lnTo>
                    <a:pt x="10801641" y="979979"/>
                  </a:lnTo>
                  <a:lnTo>
                    <a:pt x="10761714" y="996823"/>
                  </a:lnTo>
                  <a:lnTo>
                    <a:pt x="10717275" y="1002791"/>
                  </a:lnTo>
                  <a:lnTo>
                    <a:pt x="167131" y="1002791"/>
                  </a:lnTo>
                  <a:lnTo>
                    <a:pt x="122693" y="996823"/>
                  </a:lnTo>
                  <a:lnTo>
                    <a:pt x="82766" y="979979"/>
                  </a:lnTo>
                  <a:lnTo>
                    <a:pt x="48942" y="953849"/>
                  </a:lnTo>
                  <a:lnTo>
                    <a:pt x="22812" y="920025"/>
                  </a:lnTo>
                  <a:lnTo>
                    <a:pt x="5968" y="880098"/>
                  </a:lnTo>
                  <a:lnTo>
                    <a:pt x="0" y="835660"/>
                  </a:lnTo>
                  <a:lnTo>
                    <a:pt x="0" y="167131"/>
                  </a:lnTo>
                  <a:close/>
                </a:path>
              </a:pathLst>
            </a:custGeom>
            <a:ln w="28575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231894" y="3612032"/>
            <a:ext cx="8106409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6360" marR="5080" indent="-2614295">
              <a:lnSpc>
                <a:spcPct val="114100"/>
              </a:lnSpc>
              <a:spcBef>
                <a:spcPts val="100"/>
              </a:spcBef>
            </a:pP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Identity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assertion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validated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Authority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(CA)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signing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certificate.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516377" y="3305809"/>
            <a:ext cx="655320" cy="655320"/>
            <a:chOff x="2516377" y="3305809"/>
            <a:chExt cx="655320" cy="655320"/>
          </a:xfrm>
        </p:grpSpPr>
        <p:sp>
          <p:nvSpPr>
            <p:cNvPr id="15" name="object 15"/>
            <p:cNvSpPr/>
            <p:nvPr/>
          </p:nvSpPr>
          <p:spPr>
            <a:xfrm>
              <a:off x="2529077" y="3318509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19" h="629920">
                  <a:moveTo>
                    <a:pt x="314706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529077" y="3318509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19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ln w="254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751582" y="3437382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830258" y="4787074"/>
            <a:ext cx="10913110" cy="1029969"/>
            <a:chOff x="2830258" y="4787074"/>
            <a:chExt cx="10913110" cy="1029969"/>
          </a:xfrm>
        </p:grpSpPr>
        <p:sp>
          <p:nvSpPr>
            <p:cNvPr id="19" name="object 19"/>
            <p:cNvSpPr/>
            <p:nvPr/>
          </p:nvSpPr>
          <p:spPr>
            <a:xfrm>
              <a:off x="2844545" y="4801361"/>
              <a:ext cx="10884535" cy="1001394"/>
            </a:xfrm>
            <a:custGeom>
              <a:avLst/>
              <a:gdLst/>
              <a:ahLst/>
              <a:cxnLst/>
              <a:rect l="l" t="t" r="r" b="b"/>
              <a:pathLst>
                <a:path w="10884535" h="1001395">
                  <a:moveTo>
                    <a:pt x="10717530" y="0"/>
                  </a:moveTo>
                  <a:lnTo>
                    <a:pt x="166878" y="0"/>
                  </a:lnTo>
                  <a:lnTo>
                    <a:pt x="122502" y="5958"/>
                  </a:lnTo>
                  <a:lnTo>
                    <a:pt x="82634" y="22775"/>
                  </a:lnTo>
                  <a:lnTo>
                    <a:pt x="48863" y="48863"/>
                  </a:lnTo>
                  <a:lnTo>
                    <a:pt x="22775" y="82634"/>
                  </a:lnTo>
                  <a:lnTo>
                    <a:pt x="5958" y="122502"/>
                  </a:lnTo>
                  <a:lnTo>
                    <a:pt x="0" y="166877"/>
                  </a:lnTo>
                  <a:lnTo>
                    <a:pt x="0" y="834389"/>
                  </a:lnTo>
                  <a:lnTo>
                    <a:pt x="5958" y="878765"/>
                  </a:lnTo>
                  <a:lnTo>
                    <a:pt x="22775" y="918633"/>
                  </a:lnTo>
                  <a:lnTo>
                    <a:pt x="48863" y="952404"/>
                  </a:lnTo>
                  <a:lnTo>
                    <a:pt x="82634" y="978492"/>
                  </a:lnTo>
                  <a:lnTo>
                    <a:pt x="122502" y="995309"/>
                  </a:lnTo>
                  <a:lnTo>
                    <a:pt x="166878" y="1001267"/>
                  </a:lnTo>
                  <a:lnTo>
                    <a:pt x="10717530" y="1001267"/>
                  </a:lnTo>
                  <a:lnTo>
                    <a:pt x="10761905" y="995309"/>
                  </a:lnTo>
                  <a:lnTo>
                    <a:pt x="10801773" y="978492"/>
                  </a:lnTo>
                  <a:lnTo>
                    <a:pt x="10835544" y="952404"/>
                  </a:lnTo>
                  <a:lnTo>
                    <a:pt x="10861632" y="918633"/>
                  </a:lnTo>
                  <a:lnTo>
                    <a:pt x="10878449" y="878765"/>
                  </a:lnTo>
                  <a:lnTo>
                    <a:pt x="10884408" y="834389"/>
                  </a:lnTo>
                  <a:lnTo>
                    <a:pt x="10884408" y="166877"/>
                  </a:lnTo>
                  <a:lnTo>
                    <a:pt x="10878449" y="122502"/>
                  </a:lnTo>
                  <a:lnTo>
                    <a:pt x="10861632" y="82634"/>
                  </a:lnTo>
                  <a:lnTo>
                    <a:pt x="10835544" y="48863"/>
                  </a:lnTo>
                  <a:lnTo>
                    <a:pt x="10801773" y="22775"/>
                  </a:lnTo>
                  <a:lnTo>
                    <a:pt x="10761905" y="5958"/>
                  </a:lnTo>
                  <a:lnTo>
                    <a:pt x="1071753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44545" y="4801361"/>
              <a:ext cx="10884535" cy="1001394"/>
            </a:xfrm>
            <a:custGeom>
              <a:avLst/>
              <a:gdLst/>
              <a:ahLst/>
              <a:cxnLst/>
              <a:rect l="l" t="t" r="r" b="b"/>
              <a:pathLst>
                <a:path w="10884535" h="1001395">
                  <a:moveTo>
                    <a:pt x="0" y="166877"/>
                  </a:moveTo>
                  <a:lnTo>
                    <a:pt x="5958" y="122502"/>
                  </a:lnTo>
                  <a:lnTo>
                    <a:pt x="22775" y="82634"/>
                  </a:lnTo>
                  <a:lnTo>
                    <a:pt x="48863" y="48863"/>
                  </a:lnTo>
                  <a:lnTo>
                    <a:pt x="82634" y="22775"/>
                  </a:lnTo>
                  <a:lnTo>
                    <a:pt x="122502" y="5958"/>
                  </a:lnTo>
                  <a:lnTo>
                    <a:pt x="166878" y="0"/>
                  </a:lnTo>
                  <a:lnTo>
                    <a:pt x="10717530" y="0"/>
                  </a:lnTo>
                  <a:lnTo>
                    <a:pt x="10761905" y="5958"/>
                  </a:lnTo>
                  <a:lnTo>
                    <a:pt x="10801773" y="22775"/>
                  </a:lnTo>
                  <a:lnTo>
                    <a:pt x="10835544" y="48863"/>
                  </a:lnTo>
                  <a:lnTo>
                    <a:pt x="10861632" y="82634"/>
                  </a:lnTo>
                  <a:lnTo>
                    <a:pt x="10878449" y="122502"/>
                  </a:lnTo>
                  <a:lnTo>
                    <a:pt x="10884408" y="166877"/>
                  </a:lnTo>
                  <a:lnTo>
                    <a:pt x="10884408" y="834389"/>
                  </a:lnTo>
                  <a:lnTo>
                    <a:pt x="10878449" y="878765"/>
                  </a:lnTo>
                  <a:lnTo>
                    <a:pt x="10861632" y="918633"/>
                  </a:lnTo>
                  <a:lnTo>
                    <a:pt x="10835544" y="952404"/>
                  </a:lnTo>
                  <a:lnTo>
                    <a:pt x="10801773" y="978492"/>
                  </a:lnTo>
                  <a:lnTo>
                    <a:pt x="10761905" y="995309"/>
                  </a:lnTo>
                  <a:lnTo>
                    <a:pt x="10717530" y="1001267"/>
                  </a:lnTo>
                  <a:lnTo>
                    <a:pt x="166878" y="1001267"/>
                  </a:lnTo>
                  <a:lnTo>
                    <a:pt x="122502" y="995309"/>
                  </a:lnTo>
                  <a:lnTo>
                    <a:pt x="82634" y="978492"/>
                  </a:lnTo>
                  <a:lnTo>
                    <a:pt x="48863" y="952404"/>
                  </a:lnTo>
                  <a:lnTo>
                    <a:pt x="22775" y="918633"/>
                  </a:lnTo>
                  <a:lnTo>
                    <a:pt x="5958" y="878765"/>
                  </a:lnTo>
                  <a:lnTo>
                    <a:pt x="0" y="834389"/>
                  </a:lnTo>
                  <a:lnTo>
                    <a:pt x="0" y="166877"/>
                  </a:lnTo>
                  <a:close/>
                </a:path>
              </a:pathLst>
            </a:custGeom>
            <a:ln w="28575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263766" y="5107940"/>
            <a:ext cx="40417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Both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parties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must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trust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CA.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516377" y="4560061"/>
            <a:ext cx="655320" cy="655320"/>
            <a:chOff x="2516377" y="4560061"/>
            <a:chExt cx="655320" cy="655320"/>
          </a:xfrm>
        </p:grpSpPr>
        <p:sp>
          <p:nvSpPr>
            <p:cNvPr id="23" name="object 23"/>
            <p:cNvSpPr/>
            <p:nvPr/>
          </p:nvSpPr>
          <p:spPr>
            <a:xfrm>
              <a:off x="2529077" y="457276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19" h="629920">
                  <a:moveTo>
                    <a:pt x="314706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5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6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5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529077" y="457276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19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6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6" y="629412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ln w="254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751582" y="4691837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830258" y="6041326"/>
            <a:ext cx="10913110" cy="1029969"/>
            <a:chOff x="2830258" y="6041326"/>
            <a:chExt cx="10913110" cy="1029969"/>
          </a:xfrm>
        </p:grpSpPr>
        <p:sp>
          <p:nvSpPr>
            <p:cNvPr id="27" name="object 27"/>
            <p:cNvSpPr/>
            <p:nvPr/>
          </p:nvSpPr>
          <p:spPr>
            <a:xfrm>
              <a:off x="2844545" y="6055614"/>
              <a:ext cx="10884535" cy="1001394"/>
            </a:xfrm>
            <a:custGeom>
              <a:avLst/>
              <a:gdLst/>
              <a:ahLst/>
              <a:cxnLst/>
              <a:rect l="l" t="t" r="r" b="b"/>
              <a:pathLst>
                <a:path w="10884535" h="1001395">
                  <a:moveTo>
                    <a:pt x="10717530" y="0"/>
                  </a:moveTo>
                  <a:lnTo>
                    <a:pt x="166878" y="0"/>
                  </a:lnTo>
                  <a:lnTo>
                    <a:pt x="122502" y="5958"/>
                  </a:lnTo>
                  <a:lnTo>
                    <a:pt x="82634" y="22775"/>
                  </a:lnTo>
                  <a:lnTo>
                    <a:pt x="48863" y="48863"/>
                  </a:lnTo>
                  <a:lnTo>
                    <a:pt x="22775" y="82634"/>
                  </a:lnTo>
                  <a:lnTo>
                    <a:pt x="5958" y="122502"/>
                  </a:lnTo>
                  <a:lnTo>
                    <a:pt x="0" y="166878"/>
                  </a:lnTo>
                  <a:lnTo>
                    <a:pt x="0" y="834390"/>
                  </a:lnTo>
                  <a:lnTo>
                    <a:pt x="5958" y="878765"/>
                  </a:lnTo>
                  <a:lnTo>
                    <a:pt x="22775" y="918633"/>
                  </a:lnTo>
                  <a:lnTo>
                    <a:pt x="48863" y="952404"/>
                  </a:lnTo>
                  <a:lnTo>
                    <a:pt x="82634" y="978492"/>
                  </a:lnTo>
                  <a:lnTo>
                    <a:pt x="122502" y="995309"/>
                  </a:lnTo>
                  <a:lnTo>
                    <a:pt x="166878" y="1001268"/>
                  </a:lnTo>
                  <a:lnTo>
                    <a:pt x="10717530" y="1001268"/>
                  </a:lnTo>
                  <a:lnTo>
                    <a:pt x="10761905" y="995309"/>
                  </a:lnTo>
                  <a:lnTo>
                    <a:pt x="10801773" y="978492"/>
                  </a:lnTo>
                  <a:lnTo>
                    <a:pt x="10835544" y="952404"/>
                  </a:lnTo>
                  <a:lnTo>
                    <a:pt x="10861632" y="918633"/>
                  </a:lnTo>
                  <a:lnTo>
                    <a:pt x="10878449" y="878765"/>
                  </a:lnTo>
                  <a:lnTo>
                    <a:pt x="10884408" y="834390"/>
                  </a:lnTo>
                  <a:lnTo>
                    <a:pt x="10884408" y="166878"/>
                  </a:lnTo>
                  <a:lnTo>
                    <a:pt x="10878449" y="122502"/>
                  </a:lnTo>
                  <a:lnTo>
                    <a:pt x="10861632" y="82634"/>
                  </a:lnTo>
                  <a:lnTo>
                    <a:pt x="10835544" y="48863"/>
                  </a:lnTo>
                  <a:lnTo>
                    <a:pt x="10801773" y="22775"/>
                  </a:lnTo>
                  <a:lnTo>
                    <a:pt x="10761905" y="5958"/>
                  </a:lnTo>
                  <a:lnTo>
                    <a:pt x="1071753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44545" y="6055614"/>
              <a:ext cx="10884535" cy="1001394"/>
            </a:xfrm>
            <a:custGeom>
              <a:avLst/>
              <a:gdLst/>
              <a:ahLst/>
              <a:cxnLst/>
              <a:rect l="l" t="t" r="r" b="b"/>
              <a:pathLst>
                <a:path w="10884535" h="1001395">
                  <a:moveTo>
                    <a:pt x="0" y="166878"/>
                  </a:moveTo>
                  <a:lnTo>
                    <a:pt x="5958" y="122502"/>
                  </a:lnTo>
                  <a:lnTo>
                    <a:pt x="22775" y="82634"/>
                  </a:lnTo>
                  <a:lnTo>
                    <a:pt x="48863" y="48863"/>
                  </a:lnTo>
                  <a:lnTo>
                    <a:pt x="82634" y="22775"/>
                  </a:lnTo>
                  <a:lnTo>
                    <a:pt x="122502" y="5958"/>
                  </a:lnTo>
                  <a:lnTo>
                    <a:pt x="166878" y="0"/>
                  </a:lnTo>
                  <a:lnTo>
                    <a:pt x="10717530" y="0"/>
                  </a:lnTo>
                  <a:lnTo>
                    <a:pt x="10761905" y="5958"/>
                  </a:lnTo>
                  <a:lnTo>
                    <a:pt x="10801773" y="22775"/>
                  </a:lnTo>
                  <a:lnTo>
                    <a:pt x="10835544" y="48863"/>
                  </a:lnTo>
                  <a:lnTo>
                    <a:pt x="10861632" y="82634"/>
                  </a:lnTo>
                  <a:lnTo>
                    <a:pt x="10878449" y="122502"/>
                  </a:lnTo>
                  <a:lnTo>
                    <a:pt x="10884408" y="166878"/>
                  </a:lnTo>
                  <a:lnTo>
                    <a:pt x="10884408" y="834390"/>
                  </a:lnTo>
                  <a:lnTo>
                    <a:pt x="10878449" y="878765"/>
                  </a:lnTo>
                  <a:lnTo>
                    <a:pt x="10861632" y="918633"/>
                  </a:lnTo>
                  <a:lnTo>
                    <a:pt x="10835544" y="952404"/>
                  </a:lnTo>
                  <a:lnTo>
                    <a:pt x="10801773" y="978492"/>
                  </a:lnTo>
                  <a:lnTo>
                    <a:pt x="10761905" y="995309"/>
                  </a:lnTo>
                  <a:lnTo>
                    <a:pt x="10717530" y="1001268"/>
                  </a:lnTo>
                  <a:lnTo>
                    <a:pt x="166878" y="1001268"/>
                  </a:lnTo>
                  <a:lnTo>
                    <a:pt x="122502" y="995309"/>
                  </a:lnTo>
                  <a:lnTo>
                    <a:pt x="82634" y="978492"/>
                  </a:lnTo>
                  <a:lnTo>
                    <a:pt x="48863" y="952404"/>
                  </a:lnTo>
                  <a:lnTo>
                    <a:pt x="22775" y="918633"/>
                  </a:lnTo>
                  <a:lnTo>
                    <a:pt x="5958" y="878765"/>
                  </a:lnTo>
                  <a:lnTo>
                    <a:pt x="0" y="834390"/>
                  </a:lnTo>
                  <a:lnTo>
                    <a:pt x="0" y="166878"/>
                  </a:lnTo>
                  <a:close/>
                </a:path>
              </a:pathLst>
            </a:custGeom>
            <a:ln w="28575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149722" y="6362827"/>
            <a:ext cx="62712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referred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Public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Infrastructure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(PKI)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516377" y="5814314"/>
            <a:ext cx="655320" cy="656590"/>
            <a:chOff x="2516377" y="5814314"/>
            <a:chExt cx="655320" cy="656590"/>
          </a:xfrm>
        </p:grpSpPr>
        <p:sp>
          <p:nvSpPr>
            <p:cNvPr id="31" name="object 31"/>
            <p:cNvSpPr/>
            <p:nvPr/>
          </p:nvSpPr>
          <p:spPr>
            <a:xfrm>
              <a:off x="2529077" y="5827014"/>
              <a:ext cx="629920" cy="631190"/>
            </a:xfrm>
            <a:custGeom>
              <a:avLst/>
              <a:gdLst/>
              <a:ahLst/>
              <a:cxnLst/>
              <a:rect l="l" t="t" r="r" b="b"/>
              <a:pathLst>
                <a:path w="629919" h="631189">
                  <a:moveTo>
                    <a:pt x="314706" y="0"/>
                  </a:moveTo>
                  <a:lnTo>
                    <a:pt x="268188" y="3420"/>
                  </a:lnTo>
                  <a:lnTo>
                    <a:pt x="223794" y="13355"/>
                  </a:lnTo>
                  <a:lnTo>
                    <a:pt x="182009" y="29317"/>
                  </a:lnTo>
                  <a:lnTo>
                    <a:pt x="143320" y="50819"/>
                  </a:lnTo>
                  <a:lnTo>
                    <a:pt x="108213" y="77373"/>
                  </a:lnTo>
                  <a:lnTo>
                    <a:pt x="77173" y="108491"/>
                  </a:lnTo>
                  <a:lnTo>
                    <a:pt x="50687" y="143685"/>
                  </a:lnTo>
                  <a:lnTo>
                    <a:pt x="29240" y="182467"/>
                  </a:lnTo>
                  <a:lnTo>
                    <a:pt x="13319" y="224350"/>
                  </a:lnTo>
                  <a:lnTo>
                    <a:pt x="3410" y="268846"/>
                  </a:lnTo>
                  <a:lnTo>
                    <a:pt x="0" y="315468"/>
                  </a:lnTo>
                  <a:lnTo>
                    <a:pt x="3410" y="362089"/>
                  </a:lnTo>
                  <a:lnTo>
                    <a:pt x="13319" y="406585"/>
                  </a:lnTo>
                  <a:lnTo>
                    <a:pt x="29240" y="448468"/>
                  </a:lnTo>
                  <a:lnTo>
                    <a:pt x="50687" y="487250"/>
                  </a:lnTo>
                  <a:lnTo>
                    <a:pt x="77173" y="522444"/>
                  </a:lnTo>
                  <a:lnTo>
                    <a:pt x="108213" y="553562"/>
                  </a:lnTo>
                  <a:lnTo>
                    <a:pt x="143320" y="580116"/>
                  </a:lnTo>
                  <a:lnTo>
                    <a:pt x="182009" y="601618"/>
                  </a:lnTo>
                  <a:lnTo>
                    <a:pt x="223794" y="617580"/>
                  </a:lnTo>
                  <a:lnTo>
                    <a:pt x="268188" y="627515"/>
                  </a:lnTo>
                  <a:lnTo>
                    <a:pt x="314706" y="630936"/>
                  </a:lnTo>
                  <a:lnTo>
                    <a:pt x="361223" y="627515"/>
                  </a:lnTo>
                  <a:lnTo>
                    <a:pt x="405617" y="617580"/>
                  </a:lnTo>
                  <a:lnTo>
                    <a:pt x="447402" y="601618"/>
                  </a:lnTo>
                  <a:lnTo>
                    <a:pt x="486091" y="580116"/>
                  </a:lnTo>
                  <a:lnTo>
                    <a:pt x="521198" y="553562"/>
                  </a:lnTo>
                  <a:lnTo>
                    <a:pt x="552238" y="522444"/>
                  </a:lnTo>
                  <a:lnTo>
                    <a:pt x="578724" y="487250"/>
                  </a:lnTo>
                  <a:lnTo>
                    <a:pt x="600171" y="448468"/>
                  </a:lnTo>
                  <a:lnTo>
                    <a:pt x="616092" y="406585"/>
                  </a:lnTo>
                  <a:lnTo>
                    <a:pt x="626001" y="362089"/>
                  </a:lnTo>
                  <a:lnTo>
                    <a:pt x="629412" y="315468"/>
                  </a:lnTo>
                  <a:lnTo>
                    <a:pt x="626001" y="268846"/>
                  </a:lnTo>
                  <a:lnTo>
                    <a:pt x="616092" y="224350"/>
                  </a:lnTo>
                  <a:lnTo>
                    <a:pt x="600171" y="182467"/>
                  </a:lnTo>
                  <a:lnTo>
                    <a:pt x="578724" y="143685"/>
                  </a:lnTo>
                  <a:lnTo>
                    <a:pt x="552238" y="108491"/>
                  </a:lnTo>
                  <a:lnTo>
                    <a:pt x="521198" y="77373"/>
                  </a:lnTo>
                  <a:lnTo>
                    <a:pt x="486091" y="50819"/>
                  </a:lnTo>
                  <a:lnTo>
                    <a:pt x="447402" y="29317"/>
                  </a:lnTo>
                  <a:lnTo>
                    <a:pt x="405617" y="13355"/>
                  </a:lnTo>
                  <a:lnTo>
                    <a:pt x="361223" y="3420"/>
                  </a:lnTo>
                  <a:lnTo>
                    <a:pt x="314706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29077" y="5827014"/>
              <a:ext cx="629920" cy="631190"/>
            </a:xfrm>
            <a:custGeom>
              <a:avLst/>
              <a:gdLst/>
              <a:ahLst/>
              <a:cxnLst/>
              <a:rect l="l" t="t" r="r" b="b"/>
              <a:pathLst>
                <a:path w="629919" h="631189">
                  <a:moveTo>
                    <a:pt x="0" y="315468"/>
                  </a:moveTo>
                  <a:lnTo>
                    <a:pt x="3410" y="268846"/>
                  </a:lnTo>
                  <a:lnTo>
                    <a:pt x="13319" y="224350"/>
                  </a:lnTo>
                  <a:lnTo>
                    <a:pt x="29240" y="182467"/>
                  </a:lnTo>
                  <a:lnTo>
                    <a:pt x="50687" y="143685"/>
                  </a:lnTo>
                  <a:lnTo>
                    <a:pt x="77173" y="108491"/>
                  </a:lnTo>
                  <a:lnTo>
                    <a:pt x="108213" y="77373"/>
                  </a:lnTo>
                  <a:lnTo>
                    <a:pt x="143320" y="50819"/>
                  </a:lnTo>
                  <a:lnTo>
                    <a:pt x="182009" y="29317"/>
                  </a:lnTo>
                  <a:lnTo>
                    <a:pt x="223794" y="13355"/>
                  </a:lnTo>
                  <a:lnTo>
                    <a:pt x="268188" y="3420"/>
                  </a:lnTo>
                  <a:lnTo>
                    <a:pt x="314706" y="0"/>
                  </a:lnTo>
                  <a:lnTo>
                    <a:pt x="361223" y="3420"/>
                  </a:lnTo>
                  <a:lnTo>
                    <a:pt x="405617" y="13355"/>
                  </a:lnTo>
                  <a:lnTo>
                    <a:pt x="447402" y="29317"/>
                  </a:lnTo>
                  <a:lnTo>
                    <a:pt x="486091" y="50819"/>
                  </a:lnTo>
                  <a:lnTo>
                    <a:pt x="521198" y="77373"/>
                  </a:lnTo>
                  <a:lnTo>
                    <a:pt x="552238" y="108491"/>
                  </a:lnTo>
                  <a:lnTo>
                    <a:pt x="578724" y="143685"/>
                  </a:lnTo>
                  <a:lnTo>
                    <a:pt x="600171" y="182467"/>
                  </a:lnTo>
                  <a:lnTo>
                    <a:pt x="616092" y="224350"/>
                  </a:lnTo>
                  <a:lnTo>
                    <a:pt x="626001" y="268846"/>
                  </a:lnTo>
                  <a:lnTo>
                    <a:pt x="629412" y="315468"/>
                  </a:lnTo>
                  <a:lnTo>
                    <a:pt x="626001" y="362089"/>
                  </a:lnTo>
                  <a:lnTo>
                    <a:pt x="616092" y="406585"/>
                  </a:lnTo>
                  <a:lnTo>
                    <a:pt x="600171" y="448468"/>
                  </a:lnTo>
                  <a:lnTo>
                    <a:pt x="578724" y="487250"/>
                  </a:lnTo>
                  <a:lnTo>
                    <a:pt x="552238" y="522444"/>
                  </a:lnTo>
                  <a:lnTo>
                    <a:pt x="521198" y="553562"/>
                  </a:lnTo>
                  <a:lnTo>
                    <a:pt x="486091" y="580116"/>
                  </a:lnTo>
                  <a:lnTo>
                    <a:pt x="447402" y="601618"/>
                  </a:lnTo>
                  <a:lnTo>
                    <a:pt x="405617" y="617580"/>
                  </a:lnTo>
                  <a:lnTo>
                    <a:pt x="361223" y="627515"/>
                  </a:lnTo>
                  <a:lnTo>
                    <a:pt x="314706" y="630936"/>
                  </a:lnTo>
                  <a:lnTo>
                    <a:pt x="268188" y="627515"/>
                  </a:lnTo>
                  <a:lnTo>
                    <a:pt x="223794" y="617580"/>
                  </a:lnTo>
                  <a:lnTo>
                    <a:pt x="182009" y="601618"/>
                  </a:lnTo>
                  <a:lnTo>
                    <a:pt x="143320" y="580116"/>
                  </a:lnTo>
                  <a:lnTo>
                    <a:pt x="108213" y="553562"/>
                  </a:lnTo>
                  <a:lnTo>
                    <a:pt x="77173" y="522444"/>
                  </a:lnTo>
                  <a:lnTo>
                    <a:pt x="50687" y="487250"/>
                  </a:lnTo>
                  <a:lnTo>
                    <a:pt x="29240" y="448468"/>
                  </a:lnTo>
                  <a:lnTo>
                    <a:pt x="13319" y="406585"/>
                  </a:lnTo>
                  <a:lnTo>
                    <a:pt x="3410" y="362089"/>
                  </a:lnTo>
                  <a:lnTo>
                    <a:pt x="0" y="315468"/>
                  </a:lnTo>
                  <a:close/>
                </a:path>
              </a:pathLst>
            </a:custGeom>
            <a:ln w="254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751582" y="5947409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0" y="306451"/>
            <a:ext cx="4318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Perfect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5" dirty="0">
                <a:solidFill>
                  <a:srgbClr val="3E3E3E"/>
                </a:solidFill>
                <a:latin typeface="Arial"/>
                <a:cs typeface="Arial"/>
              </a:rPr>
              <a:t>Forward</a:t>
            </a:r>
            <a:r>
              <a:rPr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25" dirty="0">
                <a:solidFill>
                  <a:srgbClr val="3E3E3E"/>
                </a:solidFill>
                <a:latin typeface="Arial"/>
                <a:cs typeface="Arial"/>
              </a:rPr>
              <a:t>Secrecy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8655" y="760476"/>
            <a:ext cx="575919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348728" y="3745991"/>
            <a:ext cx="1572895" cy="1568450"/>
          </a:xfrm>
          <a:custGeom>
            <a:avLst/>
            <a:gdLst/>
            <a:ahLst/>
            <a:cxnLst/>
            <a:rect l="l" t="t" r="r" b="b"/>
            <a:pathLst>
              <a:path w="1572895" h="1568450">
                <a:moveTo>
                  <a:pt x="1170432" y="1187958"/>
                </a:moveTo>
                <a:lnTo>
                  <a:pt x="1167434" y="1140256"/>
                </a:lnTo>
                <a:lnTo>
                  <a:pt x="1158697" y="1094320"/>
                </a:lnTo>
                <a:lnTo>
                  <a:pt x="1144574" y="1050505"/>
                </a:lnTo>
                <a:lnTo>
                  <a:pt x="1125423" y="1009192"/>
                </a:lnTo>
                <a:lnTo>
                  <a:pt x="1101610" y="970699"/>
                </a:lnTo>
                <a:lnTo>
                  <a:pt x="1073492" y="935405"/>
                </a:lnTo>
                <a:lnTo>
                  <a:pt x="1041438" y="903668"/>
                </a:lnTo>
                <a:lnTo>
                  <a:pt x="1005789" y="875830"/>
                </a:lnTo>
                <a:lnTo>
                  <a:pt x="966914" y="852271"/>
                </a:lnTo>
                <a:lnTo>
                  <a:pt x="925182" y="833310"/>
                </a:lnTo>
                <a:lnTo>
                  <a:pt x="880935" y="819340"/>
                </a:lnTo>
                <a:lnTo>
                  <a:pt x="834555" y="810691"/>
                </a:lnTo>
                <a:lnTo>
                  <a:pt x="786384" y="807720"/>
                </a:lnTo>
                <a:lnTo>
                  <a:pt x="738200" y="810691"/>
                </a:lnTo>
                <a:lnTo>
                  <a:pt x="691819" y="819340"/>
                </a:lnTo>
                <a:lnTo>
                  <a:pt x="647573" y="833310"/>
                </a:lnTo>
                <a:lnTo>
                  <a:pt x="605840" y="852271"/>
                </a:lnTo>
                <a:lnTo>
                  <a:pt x="566966" y="875830"/>
                </a:lnTo>
                <a:lnTo>
                  <a:pt x="531317" y="903668"/>
                </a:lnTo>
                <a:lnTo>
                  <a:pt x="499262" y="935405"/>
                </a:lnTo>
                <a:lnTo>
                  <a:pt x="471144" y="970699"/>
                </a:lnTo>
                <a:lnTo>
                  <a:pt x="447332" y="1009192"/>
                </a:lnTo>
                <a:lnTo>
                  <a:pt x="428180" y="1050505"/>
                </a:lnTo>
                <a:lnTo>
                  <a:pt x="414058" y="1094320"/>
                </a:lnTo>
                <a:lnTo>
                  <a:pt x="405320" y="1140256"/>
                </a:lnTo>
                <a:lnTo>
                  <a:pt x="402336" y="1187958"/>
                </a:lnTo>
                <a:lnTo>
                  <a:pt x="405320" y="1235671"/>
                </a:lnTo>
                <a:lnTo>
                  <a:pt x="414058" y="1281607"/>
                </a:lnTo>
                <a:lnTo>
                  <a:pt x="428180" y="1325422"/>
                </a:lnTo>
                <a:lnTo>
                  <a:pt x="447332" y="1366735"/>
                </a:lnTo>
                <a:lnTo>
                  <a:pt x="471144" y="1405229"/>
                </a:lnTo>
                <a:lnTo>
                  <a:pt x="499262" y="1440522"/>
                </a:lnTo>
                <a:lnTo>
                  <a:pt x="531317" y="1472260"/>
                </a:lnTo>
                <a:lnTo>
                  <a:pt x="566966" y="1500098"/>
                </a:lnTo>
                <a:lnTo>
                  <a:pt x="605840" y="1523657"/>
                </a:lnTo>
                <a:lnTo>
                  <a:pt x="647573" y="1542618"/>
                </a:lnTo>
                <a:lnTo>
                  <a:pt x="691819" y="1556588"/>
                </a:lnTo>
                <a:lnTo>
                  <a:pt x="738200" y="1565236"/>
                </a:lnTo>
                <a:lnTo>
                  <a:pt x="786384" y="1568196"/>
                </a:lnTo>
                <a:lnTo>
                  <a:pt x="834555" y="1565236"/>
                </a:lnTo>
                <a:lnTo>
                  <a:pt x="880935" y="1556588"/>
                </a:lnTo>
                <a:lnTo>
                  <a:pt x="925182" y="1542618"/>
                </a:lnTo>
                <a:lnTo>
                  <a:pt x="966914" y="1523657"/>
                </a:lnTo>
                <a:lnTo>
                  <a:pt x="1005789" y="1500098"/>
                </a:lnTo>
                <a:lnTo>
                  <a:pt x="1041438" y="1472260"/>
                </a:lnTo>
                <a:lnTo>
                  <a:pt x="1073492" y="1440522"/>
                </a:lnTo>
                <a:lnTo>
                  <a:pt x="1101610" y="1405229"/>
                </a:lnTo>
                <a:lnTo>
                  <a:pt x="1125423" y="1366735"/>
                </a:lnTo>
                <a:lnTo>
                  <a:pt x="1144574" y="1325422"/>
                </a:lnTo>
                <a:lnTo>
                  <a:pt x="1158697" y="1281607"/>
                </a:lnTo>
                <a:lnTo>
                  <a:pt x="1167434" y="1235671"/>
                </a:lnTo>
                <a:lnTo>
                  <a:pt x="1170432" y="1187958"/>
                </a:lnTo>
                <a:close/>
              </a:path>
              <a:path w="1572895" h="1568450">
                <a:moveTo>
                  <a:pt x="1572768" y="673100"/>
                </a:moveTo>
                <a:lnTo>
                  <a:pt x="1178052" y="0"/>
                </a:lnTo>
                <a:lnTo>
                  <a:pt x="392684" y="0"/>
                </a:lnTo>
                <a:lnTo>
                  <a:pt x="0" y="673100"/>
                </a:lnTo>
                <a:lnTo>
                  <a:pt x="146812" y="924306"/>
                </a:lnTo>
                <a:lnTo>
                  <a:pt x="179755" y="889088"/>
                </a:lnTo>
                <a:lnTo>
                  <a:pt x="214782" y="855840"/>
                </a:lnTo>
                <a:lnTo>
                  <a:pt x="251790" y="824661"/>
                </a:lnTo>
                <a:lnTo>
                  <a:pt x="290690" y="795667"/>
                </a:lnTo>
                <a:lnTo>
                  <a:pt x="331381" y="768934"/>
                </a:lnTo>
                <a:lnTo>
                  <a:pt x="373761" y="744588"/>
                </a:lnTo>
                <a:lnTo>
                  <a:pt x="417728" y="722718"/>
                </a:lnTo>
                <a:lnTo>
                  <a:pt x="463181" y="703427"/>
                </a:lnTo>
                <a:lnTo>
                  <a:pt x="510032" y="686828"/>
                </a:lnTo>
                <a:lnTo>
                  <a:pt x="558165" y="673023"/>
                </a:lnTo>
                <a:lnTo>
                  <a:pt x="607491" y="662101"/>
                </a:lnTo>
                <a:lnTo>
                  <a:pt x="657898" y="654177"/>
                </a:lnTo>
                <a:lnTo>
                  <a:pt x="709307" y="649338"/>
                </a:lnTo>
                <a:lnTo>
                  <a:pt x="761619" y="647700"/>
                </a:lnTo>
                <a:lnTo>
                  <a:pt x="813549" y="649338"/>
                </a:lnTo>
                <a:lnTo>
                  <a:pt x="864603" y="654164"/>
                </a:lnTo>
                <a:lnTo>
                  <a:pt x="914666" y="662076"/>
                </a:lnTo>
                <a:lnTo>
                  <a:pt x="963650" y="672985"/>
                </a:lnTo>
                <a:lnTo>
                  <a:pt x="1011478" y="686790"/>
                </a:lnTo>
                <a:lnTo>
                  <a:pt x="1058024" y="703389"/>
                </a:lnTo>
                <a:lnTo>
                  <a:pt x="1103210" y="722668"/>
                </a:lnTo>
                <a:lnTo>
                  <a:pt x="1146937" y="744537"/>
                </a:lnTo>
                <a:lnTo>
                  <a:pt x="1189113" y="768896"/>
                </a:lnTo>
                <a:lnTo>
                  <a:pt x="1229639" y="795642"/>
                </a:lnTo>
                <a:lnTo>
                  <a:pt x="1268425" y="824674"/>
                </a:lnTo>
                <a:lnTo>
                  <a:pt x="1305369" y="855891"/>
                </a:lnTo>
                <a:lnTo>
                  <a:pt x="1340383" y="889203"/>
                </a:lnTo>
                <a:lnTo>
                  <a:pt x="1373365" y="924483"/>
                </a:lnTo>
                <a:lnTo>
                  <a:pt x="1404239" y="961644"/>
                </a:lnTo>
                <a:lnTo>
                  <a:pt x="1572768" y="67310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62138" y="4740910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01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48728" y="5920739"/>
            <a:ext cx="1572895" cy="1565275"/>
          </a:xfrm>
          <a:custGeom>
            <a:avLst/>
            <a:gdLst/>
            <a:ahLst/>
            <a:cxnLst/>
            <a:rect l="l" t="t" r="r" b="b"/>
            <a:pathLst>
              <a:path w="1572895" h="1565275">
                <a:moveTo>
                  <a:pt x="1170432" y="379476"/>
                </a:moveTo>
                <a:lnTo>
                  <a:pt x="1167434" y="331889"/>
                </a:lnTo>
                <a:lnTo>
                  <a:pt x="1158697" y="286054"/>
                </a:lnTo>
                <a:lnTo>
                  <a:pt x="1144574" y="242341"/>
                </a:lnTo>
                <a:lnTo>
                  <a:pt x="1125423" y="201104"/>
                </a:lnTo>
                <a:lnTo>
                  <a:pt x="1101610" y="162687"/>
                </a:lnTo>
                <a:lnTo>
                  <a:pt x="1073492" y="127469"/>
                </a:lnTo>
                <a:lnTo>
                  <a:pt x="1041438" y="95783"/>
                </a:lnTo>
                <a:lnTo>
                  <a:pt x="1005789" y="68008"/>
                </a:lnTo>
                <a:lnTo>
                  <a:pt x="966914" y="44475"/>
                </a:lnTo>
                <a:lnTo>
                  <a:pt x="925182" y="25552"/>
                </a:lnTo>
                <a:lnTo>
                  <a:pt x="880935" y="11595"/>
                </a:lnTo>
                <a:lnTo>
                  <a:pt x="834555" y="2959"/>
                </a:lnTo>
                <a:lnTo>
                  <a:pt x="786384" y="0"/>
                </a:lnTo>
                <a:lnTo>
                  <a:pt x="738200" y="2959"/>
                </a:lnTo>
                <a:lnTo>
                  <a:pt x="691819" y="11595"/>
                </a:lnTo>
                <a:lnTo>
                  <a:pt x="647573" y="25552"/>
                </a:lnTo>
                <a:lnTo>
                  <a:pt x="605840" y="44475"/>
                </a:lnTo>
                <a:lnTo>
                  <a:pt x="566966" y="68008"/>
                </a:lnTo>
                <a:lnTo>
                  <a:pt x="531317" y="95783"/>
                </a:lnTo>
                <a:lnTo>
                  <a:pt x="499262" y="127469"/>
                </a:lnTo>
                <a:lnTo>
                  <a:pt x="471144" y="162687"/>
                </a:lnTo>
                <a:lnTo>
                  <a:pt x="447332" y="201104"/>
                </a:lnTo>
                <a:lnTo>
                  <a:pt x="428180" y="242341"/>
                </a:lnTo>
                <a:lnTo>
                  <a:pt x="414058" y="286054"/>
                </a:lnTo>
                <a:lnTo>
                  <a:pt x="405320" y="331889"/>
                </a:lnTo>
                <a:lnTo>
                  <a:pt x="402336" y="379476"/>
                </a:lnTo>
                <a:lnTo>
                  <a:pt x="405320" y="427075"/>
                </a:lnTo>
                <a:lnTo>
                  <a:pt x="414058" y="472909"/>
                </a:lnTo>
                <a:lnTo>
                  <a:pt x="428180" y="516623"/>
                </a:lnTo>
                <a:lnTo>
                  <a:pt x="447332" y="557860"/>
                </a:lnTo>
                <a:lnTo>
                  <a:pt x="471144" y="596277"/>
                </a:lnTo>
                <a:lnTo>
                  <a:pt x="499262" y="631494"/>
                </a:lnTo>
                <a:lnTo>
                  <a:pt x="531317" y="663181"/>
                </a:lnTo>
                <a:lnTo>
                  <a:pt x="566966" y="690956"/>
                </a:lnTo>
                <a:lnTo>
                  <a:pt x="605840" y="714489"/>
                </a:lnTo>
                <a:lnTo>
                  <a:pt x="647573" y="733412"/>
                </a:lnTo>
                <a:lnTo>
                  <a:pt x="691819" y="747369"/>
                </a:lnTo>
                <a:lnTo>
                  <a:pt x="738200" y="756005"/>
                </a:lnTo>
                <a:lnTo>
                  <a:pt x="786384" y="758952"/>
                </a:lnTo>
                <a:lnTo>
                  <a:pt x="834555" y="756005"/>
                </a:lnTo>
                <a:lnTo>
                  <a:pt x="880935" y="747369"/>
                </a:lnTo>
                <a:lnTo>
                  <a:pt x="925182" y="733412"/>
                </a:lnTo>
                <a:lnTo>
                  <a:pt x="966914" y="714489"/>
                </a:lnTo>
                <a:lnTo>
                  <a:pt x="1005789" y="690956"/>
                </a:lnTo>
                <a:lnTo>
                  <a:pt x="1041438" y="663181"/>
                </a:lnTo>
                <a:lnTo>
                  <a:pt x="1073492" y="631494"/>
                </a:lnTo>
                <a:lnTo>
                  <a:pt x="1101610" y="596277"/>
                </a:lnTo>
                <a:lnTo>
                  <a:pt x="1125423" y="557860"/>
                </a:lnTo>
                <a:lnTo>
                  <a:pt x="1144574" y="516623"/>
                </a:lnTo>
                <a:lnTo>
                  <a:pt x="1158697" y="472909"/>
                </a:lnTo>
                <a:lnTo>
                  <a:pt x="1167434" y="427075"/>
                </a:lnTo>
                <a:lnTo>
                  <a:pt x="1170432" y="379476"/>
                </a:lnTo>
                <a:close/>
              </a:path>
              <a:path w="1572895" h="1565275">
                <a:moveTo>
                  <a:pt x="1572768" y="891667"/>
                </a:moveTo>
                <a:lnTo>
                  <a:pt x="1404239" y="605028"/>
                </a:lnTo>
                <a:lnTo>
                  <a:pt x="1373365" y="642226"/>
                </a:lnTo>
                <a:lnTo>
                  <a:pt x="1340383" y="677532"/>
                </a:lnTo>
                <a:lnTo>
                  <a:pt x="1305369" y="710857"/>
                </a:lnTo>
                <a:lnTo>
                  <a:pt x="1268425" y="742099"/>
                </a:lnTo>
                <a:lnTo>
                  <a:pt x="1229639" y="771156"/>
                </a:lnTo>
                <a:lnTo>
                  <a:pt x="1189113" y="797928"/>
                </a:lnTo>
                <a:lnTo>
                  <a:pt x="1146937" y="822312"/>
                </a:lnTo>
                <a:lnTo>
                  <a:pt x="1103210" y="844194"/>
                </a:lnTo>
                <a:lnTo>
                  <a:pt x="1058024" y="863498"/>
                </a:lnTo>
                <a:lnTo>
                  <a:pt x="1011478" y="880110"/>
                </a:lnTo>
                <a:lnTo>
                  <a:pt x="963650" y="893927"/>
                </a:lnTo>
                <a:lnTo>
                  <a:pt x="914666" y="904849"/>
                </a:lnTo>
                <a:lnTo>
                  <a:pt x="864603" y="912774"/>
                </a:lnTo>
                <a:lnTo>
                  <a:pt x="813549" y="917600"/>
                </a:lnTo>
                <a:lnTo>
                  <a:pt x="761619" y="919226"/>
                </a:lnTo>
                <a:lnTo>
                  <a:pt x="709307" y="917600"/>
                </a:lnTo>
                <a:lnTo>
                  <a:pt x="657898" y="912749"/>
                </a:lnTo>
                <a:lnTo>
                  <a:pt x="607491" y="904786"/>
                </a:lnTo>
                <a:lnTo>
                  <a:pt x="558165" y="893826"/>
                </a:lnTo>
                <a:lnTo>
                  <a:pt x="510032" y="879944"/>
                </a:lnTo>
                <a:lnTo>
                  <a:pt x="463181" y="863244"/>
                </a:lnTo>
                <a:lnTo>
                  <a:pt x="417728" y="843838"/>
                </a:lnTo>
                <a:lnTo>
                  <a:pt x="373761" y="821817"/>
                </a:lnTo>
                <a:lnTo>
                  <a:pt x="331381" y="797280"/>
                </a:lnTo>
                <a:lnTo>
                  <a:pt x="290690" y="770331"/>
                </a:lnTo>
                <a:lnTo>
                  <a:pt x="251790" y="741057"/>
                </a:lnTo>
                <a:lnTo>
                  <a:pt x="214782" y="709574"/>
                </a:lnTo>
                <a:lnTo>
                  <a:pt x="179755" y="675970"/>
                </a:lnTo>
                <a:lnTo>
                  <a:pt x="146812" y="640334"/>
                </a:lnTo>
                <a:lnTo>
                  <a:pt x="0" y="891667"/>
                </a:lnTo>
                <a:lnTo>
                  <a:pt x="392684" y="1565148"/>
                </a:lnTo>
                <a:lnTo>
                  <a:pt x="1178052" y="1565148"/>
                </a:lnTo>
                <a:lnTo>
                  <a:pt x="1572768" y="891667"/>
                </a:lnTo>
                <a:close/>
              </a:path>
            </a:pathLst>
          </a:custGeom>
          <a:solidFill>
            <a:srgbClr val="0466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962138" y="6107048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03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49924" y="4837175"/>
            <a:ext cx="1580515" cy="1557655"/>
          </a:xfrm>
          <a:custGeom>
            <a:avLst/>
            <a:gdLst/>
            <a:ahLst/>
            <a:cxnLst/>
            <a:rect l="l" t="t" r="r" b="b"/>
            <a:pathLst>
              <a:path w="1580515" h="1557654">
                <a:moveTo>
                  <a:pt x="970788" y="165227"/>
                </a:moveTo>
                <a:lnTo>
                  <a:pt x="679577" y="0"/>
                </a:lnTo>
                <a:lnTo>
                  <a:pt x="0" y="389382"/>
                </a:lnTo>
                <a:lnTo>
                  <a:pt x="0" y="1168146"/>
                </a:lnTo>
                <a:lnTo>
                  <a:pt x="679577" y="1557528"/>
                </a:lnTo>
                <a:lnTo>
                  <a:pt x="933196" y="1411986"/>
                </a:lnTo>
                <a:lnTo>
                  <a:pt x="897216" y="1379334"/>
                </a:lnTo>
                <a:lnTo>
                  <a:pt x="863295" y="1344599"/>
                </a:lnTo>
                <a:lnTo>
                  <a:pt x="831519" y="1307909"/>
                </a:lnTo>
                <a:lnTo>
                  <a:pt x="801966" y="1269352"/>
                </a:lnTo>
                <a:lnTo>
                  <a:pt x="774776" y="1229042"/>
                </a:lnTo>
                <a:lnTo>
                  <a:pt x="750011" y="1187081"/>
                </a:lnTo>
                <a:lnTo>
                  <a:pt x="727798" y="1143571"/>
                </a:lnTo>
                <a:lnTo>
                  <a:pt x="708215" y="1098626"/>
                </a:lnTo>
                <a:lnTo>
                  <a:pt x="691388" y="1052322"/>
                </a:lnTo>
                <a:lnTo>
                  <a:pt x="677379" y="1004785"/>
                </a:lnTo>
                <a:lnTo>
                  <a:pt x="666318" y="956106"/>
                </a:lnTo>
                <a:lnTo>
                  <a:pt x="658291" y="906399"/>
                </a:lnTo>
                <a:lnTo>
                  <a:pt x="653415" y="855764"/>
                </a:lnTo>
                <a:lnTo>
                  <a:pt x="651764" y="804291"/>
                </a:lnTo>
                <a:lnTo>
                  <a:pt x="653402" y="752767"/>
                </a:lnTo>
                <a:lnTo>
                  <a:pt x="658279" y="702068"/>
                </a:lnTo>
                <a:lnTo>
                  <a:pt x="666292" y="652310"/>
                </a:lnTo>
                <a:lnTo>
                  <a:pt x="677341" y="603592"/>
                </a:lnTo>
                <a:lnTo>
                  <a:pt x="691311" y="556006"/>
                </a:lnTo>
                <a:lnTo>
                  <a:pt x="708126" y="509663"/>
                </a:lnTo>
                <a:lnTo>
                  <a:pt x="727684" y="464680"/>
                </a:lnTo>
                <a:lnTo>
                  <a:pt x="749871" y="421119"/>
                </a:lnTo>
                <a:lnTo>
                  <a:pt x="774598" y="379120"/>
                </a:lnTo>
                <a:lnTo>
                  <a:pt x="801763" y="338759"/>
                </a:lnTo>
                <a:lnTo>
                  <a:pt x="831278" y="300151"/>
                </a:lnTo>
                <a:lnTo>
                  <a:pt x="863041" y="263398"/>
                </a:lnTo>
                <a:lnTo>
                  <a:pt x="896937" y="228587"/>
                </a:lnTo>
                <a:lnTo>
                  <a:pt x="932891" y="195834"/>
                </a:lnTo>
                <a:lnTo>
                  <a:pt x="970788" y="165227"/>
                </a:lnTo>
                <a:close/>
              </a:path>
              <a:path w="1580515" h="1557654">
                <a:moveTo>
                  <a:pt x="1580388" y="778764"/>
                </a:moveTo>
                <a:lnTo>
                  <a:pt x="1577390" y="730973"/>
                </a:lnTo>
                <a:lnTo>
                  <a:pt x="1568653" y="684949"/>
                </a:lnTo>
                <a:lnTo>
                  <a:pt x="1554530" y="641057"/>
                </a:lnTo>
                <a:lnTo>
                  <a:pt x="1535379" y="599655"/>
                </a:lnTo>
                <a:lnTo>
                  <a:pt x="1511566" y="561086"/>
                </a:lnTo>
                <a:lnTo>
                  <a:pt x="1483448" y="525729"/>
                </a:lnTo>
                <a:lnTo>
                  <a:pt x="1451394" y="493915"/>
                </a:lnTo>
                <a:lnTo>
                  <a:pt x="1415745" y="466026"/>
                </a:lnTo>
                <a:lnTo>
                  <a:pt x="1376870" y="442404"/>
                </a:lnTo>
                <a:lnTo>
                  <a:pt x="1335138" y="423418"/>
                </a:lnTo>
                <a:lnTo>
                  <a:pt x="1290891" y="409409"/>
                </a:lnTo>
                <a:lnTo>
                  <a:pt x="1244511" y="400735"/>
                </a:lnTo>
                <a:lnTo>
                  <a:pt x="1196340" y="397764"/>
                </a:lnTo>
                <a:lnTo>
                  <a:pt x="1148156" y="400735"/>
                </a:lnTo>
                <a:lnTo>
                  <a:pt x="1101775" y="409409"/>
                </a:lnTo>
                <a:lnTo>
                  <a:pt x="1057529" y="423418"/>
                </a:lnTo>
                <a:lnTo>
                  <a:pt x="1015796" y="442404"/>
                </a:lnTo>
                <a:lnTo>
                  <a:pt x="976922" y="466026"/>
                </a:lnTo>
                <a:lnTo>
                  <a:pt x="941273" y="493915"/>
                </a:lnTo>
                <a:lnTo>
                  <a:pt x="909218" y="525729"/>
                </a:lnTo>
                <a:lnTo>
                  <a:pt x="881100" y="561086"/>
                </a:lnTo>
                <a:lnTo>
                  <a:pt x="857288" y="599655"/>
                </a:lnTo>
                <a:lnTo>
                  <a:pt x="838136" y="641057"/>
                </a:lnTo>
                <a:lnTo>
                  <a:pt x="824014" y="684949"/>
                </a:lnTo>
                <a:lnTo>
                  <a:pt x="815276" y="730973"/>
                </a:lnTo>
                <a:lnTo>
                  <a:pt x="812292" y="778764"/>
                </a:lnTo>
                <a:lnTo>
                  <a:pt x="815276" y="826566"/>
                </a:lnTo>
                <a:lnTo>
                  <a:pt x="824014" y="872591"/>
                </a:lnTo>
                <a:lnTo>
                  <a:pt x="838136" y="916482"/>
                </a:lnTo>
                <a:lnTo>
                  <a:pt x="857288" y="957884"/>
                </a:lnTo>
                <a:lnTo>
                  <a:pt x="881100" y="996454"/>
                </a:lnTo>
                <a:lnTo>
                  <a:pt x="909218" y="1031811"/>
                </a:lnTo>
                <a:lnTo>
                  <a:pt x="941273" y="1063625"/>
                </a:lnTo>
                <a:lnTo>
                  <a:pt x="976922" y="1091514"/>
                </a:lnTo>
                <a:lnTo>
                  <a:pt x="1015796" y="1115136"/>
                </a:lnTo>
                <a:lnTo>
                  <a:pt x="1057529" y="1134122"/>
                </a:lnTo>
                <a:lnTo>
                  <a:pt x="1101775" y="1148130"/>
                </a:lnTo>
                <a:lnTo>
                  <a:pt x="1148156" y="1156804"/>
                </a:lnTo>
                <a:lnTo>
                  <a:pt x="1196340" y="1159764"/>
                </a:lnTo>
                <a:lnTo>
                  <a:pt x="1244511" y="1156804"/>
                </a:lnTo>
                <a:lnTo>
                  <a:pt x="1290891" y="1148130"/>
                </a:lnTo>
                <a:lnTo>
                  <a:pt x="1335138" y="1134122"/>
                </a:lnTo>
                <a:lnTo>
                  <a:pt x="1376870" y="1115136"/>
                </a:lnTo>
                <a:lnTo>
                  <a:pt x="1415745" y="1091514"/>
                </a:lnTo>
                <a:lnTo>
                  <a:pt x="1451394" y="1063625"/>
                </a:lnTo>
                <a:lnTo>
                  <a:pt x="1483448" y="1031811"/>
                </a:lnTo>
                <a:lnTo>
                  <a:pt x="1511566" y="996454"/>
                </a:lnTo>
                <a:lnTo>
                  <a:pt x="1535379" y="957884"/>
                </a:lnTo>
                <a:lnTo>
                  <a:pt x="1554530" y="916482"/>
                </a:lnTo>
                <a:lnTo>
                  <a:pt x="1568653" y="872591"/>
                </a:lnTo>
                <a:lnTo>
                  <a:pt x="1577390" y="826566"/>
                </a:lnTo>
                <a:lnTo>
                  <a:pt x="1580388" y="778764"/>
                </a:lnTo>
                <a:close/>
              </a:path>
            </a:pathLst>
          </a:custGeom>
          <a:solidFill>
            <a:srgbClr val="0ECF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72908" y="5422519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04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439912" y="4837175"/>
            <a:ext cx="1580515" cy="1557655"/>
          </a:xfrm>
          <a:custGeom>
            <a:avLst/>
            <a:gdLst/>
            <a:ahLst/>
            <a:cxnLst/>
            <a:rect l="l" t="t" r="r" b="b"/>
            <a:pathLst>
              <a:path w="1580515" h="1557654">
                <a:moveTo>
                  <a:pt x="766572" y="778764"/>
                </a:moveTo>
                <a:lnTo>
                  <a:pt x="763574" y="730973"/>
                </a:lnTo>
                <a:lnTo>
                  <a:pt x="754862" y="684949"/>
                </a:lnTo>
                <a:lnTo>
                  <a:pt x="740765" y="641057"/>
                </a:lnTo>
                <a:lnTo>
                  <a:pt x="721664" y="599655"/>
                </a:lnTo>
                <a:lnTo>
                  <a:pt x="697903" y="561086"/>
                </a:lnTo>
                <a:lnTo>
                  <a:pt x="669836" y="525729"/>
                </a:lnTo>
                <a:lnTo>
                  <a:pt x="637844" y="493915"/>
                </a:lnTo>
                <a:lnTo>
                  <a:pt x="602272" y="466026"/>
                </a:lnTo>
                <a:lnTo>
                  <a:pt x="563473" y="442404"/>
                </a:lnTo>
                <a:lnTo>
                  <a:pt x="521817" y="423418"/>
                </a:lnTo>
                <a:lnTo>
                  <a:pt x="477659" y="409409"/>
                </a:lnTo>
                <a:lnTo>
                  <a:pt x="431368" y="400735"/>
                </a:lnTo>
                <a:lnTo>
                  <a:pt x="383286" y="397764"/>
                </a:lnTo>
                <a:lnTo>
                  <a:pt x="335191" y="400735"/>
                </a:lnTo>
                <a:lnTo>
                  <a:pt x="288899" y="409409"/>
                </a:lnTo>
                <a:lnTo>
                  <a:pt x="244741" y="423418"/>
                </a:lnTo>
                <a:lnTo>
                  <a:pt x="203085" y="442404"/>
                </a:lnTo>
                <a:lnTo>
                  <a:pt x="164287" y="466026"/>
                </a:lnTo>
                <a:lnTo>
                  <a:pt x="128714" y="493915"/>
                </a:lnTo>
                <a:lnTo>
                  <a:pt x="96723" y="525729"/>
                </a:lnTo>
                <a:lnTo>
                  <a:pt x="68656" y="561086"/>
                </a:lnTo>
                <a:lnTo>
                  <a:pt x="44894" y="599655"/>
                </a:lnTo>
                <a:lnTo>
                  <a:pt x="25793" y="641057"/>
                </a:lnTo>
                <a:lnTo>
                  <a:pt x="11696" y="684949"/>
                </a:lnTo>
                <a:lnTo>
                  <a:pt x="2984" y="730973"/>
                </a:lnTo>
                <a:lnTo>
                  <a:pt x="0" y="778764"/>
                </a:lnTo>
                <a:lnTo>
                  <a:pt x="2984" y="826566"/>
                </a:lnTo>
                <a:lnTo>
                  <a:pt x="11696" y="872591"/>
                </a:lnTo>
                <a:lnTo>
                  <a:pt x="25793" y="916482"/>
                </a:lnTo>
                <a:lnTo>
                  <a:pt x="44894" y="957884"/>
                </a:lnTo>
                <a:lnTo>
                  <a:pt x="68656" y="996454"/>
                </a:lnTo>
                <a:lnTo>
                  <a:pt x="96723" y="1031811"/>
                </a:lnTo>
                <a:lnTo>
                  <a:pt x="128714" y="1063625"/>
                </a:lnTo>
                <a:lnTo>
                  <a:pt x="164287" y="1091514"/>
                </a:lnTo>
                <a:lnTo>
                  <a:pt x="203085" y="1115136"/>
                </a:lnTo>
                <a:lnTo>
                  <a:pt x="244741" y="1134122"/>
                </a:lnTo>
                <a:lnTo>
                  <a:pt x="288899" y="1148130"/>
                </a:lnTo>
                <a:lnTo>
                  <a:pt x="335191" y="1156804"/>
                </a:lnTo>
                <a:lnTo>
                  <a:pt x="383286" y="1159764"/>
                </a:lnTo>
                <a:lnTo>
                  <a:pt x="431368" y="1156804"/>
                </a:lnTo>
                <a:lnTo>
                  <a:pt x="477659" y="1148130"/>
                </a:lnTo>
                <a:lnTo>
                  <a:pt x="521817" y="1134122"/>
                </a:lnTo>
                <a:lnTo>
                  <a:pt x="563473" y="1115136"/>
                </a:lnTo>
                <a:lnTo>
                  <a:pt x="602272" y="1091514"/>
                </a:lnTo>
                <a:lnTo>
                  <a:pt x="637844" y="1063625"/>
                </a:lnTo>
                <a:lnTo>
                  <a:pt x="669836" y="1031811"/>
                </a:lnTo>
                <a:lnTo>
                  <a:pt x="697903" y="996454"/>
                </a:lnTo>
                <a:lnTo>
                  <a:pt x="721664" y="957884"/>
                </a:lnTo>
                <a:lnTo>
                  <a:pt x="740765" y="916482"/>
                </a:lnTo>
                <a:lnTo>
                  <a:pt x="754862" y="872591"/>
                </a:lnTo>
                <a:lnTo>
                  <a:pt x="763574" y="826566"/>
                </a:lnTo>
                <a:lnTo>
                  <a:pt x="766572" y="778764"/>
                </a:lnTo>
                <a:close/>
              </a:path>
              <a:path w="1580515" h="1557654">
                <a:moveTo>
                  <a:pt x="1580388" y="389382"/>
                </a:moveTo>
                <a:lnTo>
                  <a:pt x="901954" y="0"/>
                </a:lnTo>
                <a:lnTo>
                  <a:pt x="611124" y="165227"/>
                </a:lnTo>
                <a:lnTo>
                  <a:pt x="648944" y="195834"/>
                </a:lnTo>
                <a:lnTo>
                  <a:pt x="684822" y="228587"/>
                </a:lnTo>
                <a:lnTo>
                  <a:pt x="718667" y="263398"/>
                </a:lnTo>
                <a:lnTo>
                  <a:pt x="750366" y="300151"/>
                </a:lnTo>
                <a:lnTo>
                  <a:pt x="779830" y="338759"/>
                </a:lnTo>
                <a:lnTo>
                  <a:pt x="806958" y="379120"/>
                </a:lnTo>
                <a:lnTo>
                  <a:pt x="831646" y="421119"/>
                </a:lnTo>
                <a:lnTo>
                  <a:pt x="853808" y="464680"/>
                </a:lnTo>
                <a:lnTo>
                  <a:pt x="873328" y="509663"/>
                </a:lnTo>
                <a:lnTo>
                  <a:pt x="890117" y="556006"/>
                </a:lnTo>
                <a:lnTo>
                  <a:pt x="904087" y="603592"/>
                </a:lnTo>
                <a:lnTo>
                  <a:pt x="915111" y="652310"/>
                </a:lnTo>
                <a:lnTo>
                  <a:pt x="923112" y="702068"/>
                </a:lnTo>
                <a:lnTo>
                  <a:pt x="927989" y="752767"/>
                </a:lnTo>
                <a:lnTo>
                  <a:pt x="929640" y="804291"/>
                </a:lnTo>
                <a:lnTo>
                  <a:pt x="927989" y="855764"/>
                </a:lnTo>
                <a:lnTo>
                  <a:pt x="923099" y="906399"/>
                </a:lnTo>
                <a:lnTo>
                  <a:pt x="915085" y="956106"/>
                </a:lnTo>
                <a:lnTo>
                  <a:pt x="904036" y="1004785"/>
                </a:lnTo>
                <a:lnTo>
                  <a:pt x="890066" y="1052322"/>
                </a:lnTo>
                <a:lnTo>
                  <a:pt x="873252" y="1098626"/>
                </a:lnTo>
                <a:lnTo>
                  <a:pt x="853706" y="1143571"/>
                </a:lnTo>
                <a:lnTo>
                  <a:pt x="831519" y="1187081"/>
                </a:lnTo>
                <a:lnTo>
                  <a:pt x="806805" y="1229042"/>
                </a:lnTo>
                <a:lnTo>
                  <a:pt x="779653" y="1269352"/>
                </a:lnTo>
                <a:lnTo>
                  <a:pt x="750176" y="1307909"/>
                </a:lnTo>
                <a:lnTo>
                  <a:pt x="718451" y="1344599"/>
                </a:lnTo>
                <a:lnTo>
                  <a:pt x="684606" y="1379334"/>
                </a:lnTo>
                <a:lnTo>
                  <a:pt x="648716" y="1411986"/>
                </a:lnTo>
                <a:lnTo>
                  <a:pt x="901954" y="1557528"/>
                </a:lnTo>
                <a:lnTo>
                  <a:pt x="1580388" y="1168146"/>
                </a:lnTo>
                <a:lnTo>
                  <a:pt x="1580388" y="389382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650351" y="5422519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02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41305" y="5168163"/>
            <a:ext cx="4089400" cy="79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0395" marR="5080" indent="-608330">
              <a:lnSpc>
                <a:spcPct val="114199"/>
              </a:lnSpc>
              <a:spcBef>
                <a:spcPts val="10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Mitigate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issue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Perfect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Forward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Secrecy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(PFS)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14905" y="4996078"/>
            <a:ext cx="3985260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Allow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two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parties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derive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same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secret value that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an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eavesdropper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cannot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guess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94070" y="7536586"/>
            <a:ext cx="4481195" cy="79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27505" marR="5080" indent="-1615440">
              <a:lnSpc>
                <a:spcPct val="114199"/>
              </a:lnSpc>
              <a:spcBef>
                <a:spcPts val="100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Use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Diffie-Hellman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agreement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protocols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16020" y="1933193"/>
            <a:ext cx="9820275" cy="160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ensure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secrecy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between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two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party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ahoma"/>
                <a:cs typeface="Tahoma"/>
              </a:rPr>
              <a:t>RSA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exchange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should: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00">
              <a:latin typeface="Tahoma"/>
              <a:cs typeface="Tahoma"/>
            </a:endParaRPr>
          </a:p>
          <a:p>
            <a:pPr marL="2298700" marR="2277110" algn="ctr">
              <a:lnSpc>
                <a:spcPct val="114100"/>
              </a:lnSpc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Decrypt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session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server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private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0" y="306451"/>
            <a:ext cx="4318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Perfect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5" dirty="0">
                <a:solidFill>
                  <a:srgbClr val="3E3E3E"/>
                </a:solidFill>
                <a:latin typeface="Arial"/>
                <a:cs typeface="Arial"/>
              </a:rPr>
              <a:t>Forward</a:t>
            </a:r>
            <a:r>
              <a:rPr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25" dirty="0">
                <a:solidFill>
                  <a:srgbClr val="3E3E3E"/>
                </a:solidFill>
                <a:latin typeface="Arial"/>
                <a:cs typeface="Arial"/>
              </a:rPr>
              <a:t>Secrecy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8655" y="760476"/>
            <a:ext cx="575919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25523" y="1729892"/>
            <a:ext cx="1220533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34815" marR="5080" indent="-4222115">
              <a:lnSpc>
                <a:spcPct val="114999"/>
              </a:lnSpc>
              <a:spcBef>
                <a:spcPts val="100"/>
              </a:spcBef>
            </a:pP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generate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ephemeral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session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keys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without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server's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private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3E3E3E"/>
                </a:solidFill>
                <a:latin typeface="Tahoma"/>
                <a:cs typeface="Tahoma"/>
              </a:rPr>
              <a:t>key,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Diffie-Hellman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ahoma"/>
                <a:cs typeface="Tahoma"/>
              </a:rPr>
              <a:t>(D-H)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agreement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used.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35707" y="2878835"/>
            <a:ext cx="12054840" cy="5534025"/>
          </a:xfrm>
          <a:custGeom>
            <a:avLst/>
            <a:gdLst/>
            <a:ahLst/>
            <a:cxnLst/>
            <a:rect l="l" t="t" r="r" b="b"/>
            <a:pathLst>
              <a:path w="12054840" h="5534025">
                <a:moveTo>
                  <a:pt x="11754612" y="0"/>
                </a:moveTo>
                <a:lnTo>
                  <a:pt x="300228" y="0"/>
                </a:lnTo>
                <a:lnTo>
                  <a:pt x="251517" y="3928"/>
                </a:lnTo>
                <a:lnTo>
                  <a:pt x="205313" y="15300"/>
                </a:lnTo>
                <a:lnTo>
                  <a:pt x="162233" y="33501"/>
                </a:lnTo>
                <a:lnTo>
                  <a:pt x="122895" y="57911"/>
                </a:lnTo>
                <a:lnTo>
                  <a:pt x="87915" y="87915"/>
                </a:lnTo>
                <a:lnTo>
                  <a:pt x="57912" y="122895"/>
                </a:lnTo>
                <a:lnTo>
                  <a:pt x="33501" y="162233"/>
                </a:lnTo>
                <a:lnTo>
                  <a:pt x="15300" y="205313"/>
                </a:lnTo>
                <a:lnTo>
                  <a:pt x="3928" y="251517"/>
                </a:lnTo>
                <a:lnTo>
                  <a:pt x="0" y="300227"/>
                </a:lnTo>
                <a:lnTo>
                  <a:pt x="0" y="5233441"/>
                </a:lnTo>
                <a:lnTo>
                  <a:pt x="3928" y="5282136"/>
                </a:lnTo>
                <a:lnTo>
                  <a:pt x="15300" y="5328329"/>
                </a:lnTo>
                <a:lnTo>
                  <a:pt x="33501" y="5371402"/>
                </a:lnTo>
                <a:lnTo>
                  <a:pt x="57912" y="5410737"/>
                </a:lnTo>
                <a:lnTo>
                  <a:pt x="87915" y="5445717"/>
                </a:lnTo>
                <a:lnTo>
                  <a:pt x="122895" y="5475722"/>
                </a:lnTo>
                <a:lnTo>
                  <a:pt x="162233" y="5500136"/>
                </a:lnTo>
                <a:lnTo>
                  <a:pt x="205313" y="5518339"/>
                </a:lnTo>
                <a:lnTo>
                  <a:pt x="251517" y="5529714"/>
                </a:lnTo>
                <a:lnTo>
                  <a:pt x="300228" y="5533644"/>
                </a:lnTo>
                <a:lnTo>
                  <a:pt x="11754612" y="5533644"/>
                </a:lnTo>
                <a:lnTo>
                  <a:pt x="11803322" y="5529714"/>
                </a:lnTo>
                <a:lnTo>
                  <a:pt x="11849526" y="5518339"/>
                </a:lnTo>
                <a:lnTo>
                  <a:pt x="11892606" y="5500136"/>
                </a:lnTo>
                <a:lnTo>
                  <a:pt x="11931944" y="5475722"/>
                </a:lnTo>
                <a:lnTo>
                  <a:pt x="11966924" y="5445717"/>
                </a:lnTo>
                <a:lnTo>
                  <a:pt x="11996928" y="5410737"/>
                </a:lnTo>
                <a:lnTo>
                  <a:pt x="12021338" y="5371402"/>
                </a:lnTo>
                <a:lnTo>
                  <a:pt x="12039539" y="5328329"/>
                </a:lnTo>
                <a:lnTo>
                  <a:pt x="12050911" y="5282136"/>
                </a:lnTo>
                <a:lnTo>
                  <a:pt x="12054840" y="5233441"/>
                </a:lnTo>
                <a:lnTo>
                  <a:pt x="12054840" y="300227"/>
                </a:lnTo>
                <a:lnTo>
                  <a:pt x="12050911" y="251517"/>
                </a:lnTo>
                <a:lnTo>
                  <a:pt x="12039539" y="205313"/>
                </a:lnTo>
                <a:lnTo>
                  <a:pt x="12021338" y="162233"/>
                </a:lnTo>
                <a:lnTo>
                  <a:pt x="11996928" y="122895"/>
                </a:lnTo>
                <a:lnTo>
                  <a:pt x="11966924" y="87915"/>
                </a:lnTo>
                <a:lnTo>
                  <a:pt x="11931944" y="57912"/>
                </a:lnTo>
                <a:lnTo>
                  <a:pt x="11892606" y="33501"/>
                </a:lnTo>
                <a:lnTo>
                  <a:pt x="11849526" y="15300"/>
                </a:lnTo>
                <a:lnTo>
                  <a:pt x="11803322" y="3928"/>
                </a:lnTo>
                <a:lnTo>
                  <a:pt x="1175461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18621" y="7748727"/>
            <a:ext cx="29952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110" dirty="0">
                <a:solidFill>
                  <a:srgbClr val="404040"/>
                </a:solidFill>
                <a:latin typeface="Tahoma"/>
                <a:cs typeface="Tahoma"/>
              </a:rPr>
              <a:t>Ma</a:t>
            </a: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l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l</a:t>
            </a:r>
            <a:r>
              <a:rPr sz="1400" spc="9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6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r>
              <a:rPr sz="1400" spc="-1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ca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k</a:t>
            </a:r>
            <a:r>
              <a:rPr sz="1400" spc="80" dirty="0">
                <a:solidFill>
                  <a:srgbClr val="404040"/>
                </a:solidFill>
                <a:latin typeface="Tahoma"/>
                <a:cs typeface="Tahoma"/>
              </a:rPr>
              <a:t>no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25" dirty="0">
                <a:solidFill>
                  <a:srgbClr val="404040"/>
                </a:solidFill>
                <a:latin typeface="Arial"/>
                <a:cs typeface="Arial"/>
              </a:rPr>
              <a:t>p,</a:t>
            </a:r>
            <a:r>
              <a:rPr sz="1400" b="1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404040"/>
                </a:solidFill>
                <a:latin typeface="Arial"/>
                <a:cs typeface="Arial"/>
              </a:rPr>
              <a:t>g,</a:t>
            </a:r>
            <a:r>
              <a:rPr sz="1400" b="1" spc="-45" dirty="0">
                <a:solidFill>
                  <a:srgbClr val="404040"/>
                </a:solidFill>
                <a:latin typeface="Arial"/>
                <a:cs typeface="Arial"/>
              </a:rPr>
              <a:t> A</a:t>
            </a:r>
            <a:r>
              <a:rPr sz="1400" spc="-80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1400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404040"/>
                </a:solidFill>
                <a:latin typeface="Tahoma"/>
                <a:cs typeface="Tahoma"/>
              </a:rPr>
              <a:t>an</a:t>
            </a:r>
            <a:r>
              <a:rPr sz="1400" spc="7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404040"/>
                </a:solidFill>
                <a:latin typeface="Arial"/>
                <a:cs typeface="Arial"/>
              </a:rPr>
              <a:t>B</a:t>
            </a:r>
            <a:r>
              <a:rPr sz="1400" spc="-80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1400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404040"/>
                </a:solidFill>
                <a:latin typeface="Tahoma"/>
                <a:cs typeface="Tahoma"/>
              </a:rPr>
              <a:t>bu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t  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ca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80" dirty="0">
                <a:solidFill>
                  <a:srgbClr val="404040"/>
                </a:solidFill>
                <a:latin typeface="Tahoma"/>
                <a:cs typeface="Tahoma"/>
              </a:rPr>
              <a:t>no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k</a:t>
            </a:r>
            <a:r>
              <a:rPr sz="1400" spc="80" dirty="0">
                <a:solidFill>
                  <a:srgbClr val="404040"/>
                </a:solidFill>
                <a:latin typeface="Tahoma"/>
                <a:cs typeface="Tahoma"/>
              </a:rPr>
              <a:t>no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r>
              <a:rPr sz="1400" spc="-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85" dirty="0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sz="1400" b="1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wi</a:t>
            </a:r>
            <a:r>
              <a:rPr sz="1400" spc="65" dirty="0">
                <a:solidFill>
                  <a:srgbClr val="404040"/>
                </a:solidFill>
                <a:latin typeface="Tahoma"/>
                <a:cs typeface="Tahoma"/>
              </a:rPr>
              <a:t>thou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65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400" b="1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75" dirty="0">
                <a:solidFill>
                  <a:srgbClr val="404040"/>
                </a:solidFill>
                <a:latin typeface="Tahoma"/>
                <a:cs typeface="Tahoma"/>
              </a:rPr>
              <a:t>or</a:t>
            </a:r>
            <a:r>
              <a:rPr sz="1400" spc="-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30" dirty="0">
                <a:solidFill>
                  <a:srgbClr val="404040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349483" y="7815071"/>
            <a:ext cx="372110" cy="355600"/>
          </a:xfrm>
          <a:custGeom>
            <a:avLst/>
            <a:gdLst/>
            <a:ahLst/>
            <a:cxnLst/>
            <a:rect l="l" t="t" r="r" b="b"/>
            <a:pathLst>
              <a:path w="372109" h="355600">
                <a:moveTo>
                  <a:pt x="312674" y="0"/>
                </a:moveTo>
                <a:lnTo>
                  <a:pt x="59182" y="0"/>
                </a:lnTo>
                <a:lnTo>
                  <a:pt x="36165" y="4657"/>
                </a:lnTo>
                <a:lnTo>
                  <a:pt x="17351" y="17351"/>
                </a:lnTo>
                <a:lnTo>
                  <a:pt x="4657" y="36165"/>
                </a:lnTo>
                <a:lnTo>
                  <a:pt x="0" y="59181"/>
                </a:lnTo>
                <a:lnTo>
                  <a:pt x="0" y="295909"/>
                </a:lnTo>
                <a:lnTo>
                  <a:pt x="4657" y="318948"/>
                </a:lnTo>
                <a:lnTo>
                  <a:pt x="17351" y="337759"/>
                </a:lnTo>
                <a:lnTo>
                  <a:pt x="36165" y="350441"/>
                </a:lnTo>
                <a:lnTo>
                  <a:pt x="59182" y="355091"/>
                </a:lnTo>
                <a:lnTo>
                  <a:pt x="312674" y="355091"/>
                </a:lnTo>
                <a:lnTo>
                  <a:pt x="335690" y="350441"/>
                </a:lnTo>
                <a:lnTo>
                  <a:pt x="354504" y="337759"/>
                </a:lnTo>
                <a:lnTo>
                  <a:pt x="367198" y="318948"/>
                </a:lnTo>
                <a:lnTo>
                  <a:pt x="371856" y="295909"/>
                </a:lnTo>
                <a:lnTo>
                  <a:pt x="371856" y="59181"/>
                </a:lnTo>
                <a:lnTo>
                  <a:pt x="367198" y="36165"/>
                </a:lnTo>
                <a:lnTo>
                  <a:pt x="354504" y="17351"/>
                </a:lnTo>
                <a:lnTo>
                  <a:pt x="335690" y="4657"/>
                </a:lnTo>
                <a:lnTo>
                  <a:pt x="312674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472673" y="7863941"/>
            <a:ext cx="1276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90306" y="3064256"/>
            <a:ext cx="2192655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Al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404040"/>
                </a:solidFill>
                <a:latin typeface="Tahoma"/>
                <a:cs typeface="Tahoma"/>
              </a:rPr>
              <a:t>an</a:t>
            </a:r>
            <a:r>
              <a:rPr sz="1400" spc="7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spc="-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85" dirty="0">
                <a:solidFill>
                  <a:srgbClr val="404040"/>
                </a:solidFill>
                <a:latin typeface="Tahoma"/>
                <a:cs typeface="Tahoma"/>
              </a:rPr>
              <a:t>Bob</a:t>
            </a:r>
            <a:r>
              <a:rPr sz="1400" spc="-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agre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404040"/>
                </a:solidFill>
                <a:latin typeface="Tahoma"/>
                <a:cs typeface="Tahoma"/>
              </a:rPr>
              <a:t>on 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v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al</a:t>
            </a:r>
            <a:r>
              <a:rPr sz="1400" spc="6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1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f</a:t>
            </a:r>
            <a:r>
              <a:rPr sz="1400" spc="7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6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-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30" dirty="0">
                <a:solidFill>
                  <a:srgbClr val="404040"/>
                </a:solidFill>
                <a:latin typeface="Arial"/>
                <a:cs typeface="Arial"/>
              </a:rPr>
              <a:t>p</a:t>
            </a:r>
            <a:r>
              <a:rPr sz="1400" b="1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65" dirty="0">
                <a:solidFill>
                  <a:srgbClr val="404040"/>
                </a:solidFill>
                <a:latin typeface="Tahoma"/>
                <a:cs typeface="Tahoma"/>
              </a:rPr>
              <a:t>an</a:t>
            </a:r>
            <a:r>
              <a:rPr sz="1400" spc="7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65" dirty="0">
                <a:solidFill>
                  <a:srgbClr val="404040"/>
                </a:solidFill>
                <a:latin typeface="Arial"/>
                <a:cs typeface="Arial"/>
              </a:rPr>
              <a:t>g</a:t>
            </a:r>
            <a:r>
              <a:rPr sz="1400" b="1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80" dirty="0">
                <a:solidFill>
                  <a:srgbClr val="404040"/>
                </a:solidFill>
                <a:latin typeface="Tahoma"/>
                <a:cs typeface="Tahoma"/>
              </a:rPr>
              <a:t>pu</a:t>
            </a:r>
            <a:r>
              <a:rPr sz="1400" spc="85" dirty="0">
                <a:solidFill>
                  <a:srgbClr val="404040"/>
                </a:solidFill>
                <a:latin typeface="Tahoma"/>
                <a:cs typeface="Tahoma"/>
              </a:rPr>
              <a:t>b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l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15" dirty="0">
                <a:solidFill>
                  <a:srgbClr val="404040"/>
                </a:solidFill>
                <a:latin typeface="Tahoma"/>
                <a:cs typeface="Tahoma"/>
              </a:rPr>
              <a:t>cly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90688" y="3104388"/>
            <a:ext cx="338455" cy="355600"/>
          </a:xfrm>
          <a:custGeom>
            <a:avLst/>
            <a:gdLst/>
            <a:ahLst/>
            <a:cxnLst/>
            <a:rect l="l" t="t" r="r" b="b"/>
            <a:pathLst>
              <a:path w="338454" h="355600">
                <a:moveTo>
                  <a:pt x="281939" y="0"/>
                </a:moveTo>
                <a:lnTo>
                  <a:pt x="56387" y="0"/>
                </a:lnTo>
                <a:lnTo>
                  <a:pt x="34450" y="4435"/>
                </a:lnTo>
                <a:lnTo>
                  <a:pt x="16525" y="16525"/>
                </a:lnTo>
                <a:lnTo>
                  <a:pt x="4435" y="34450"/>
                </a:lnTo>
                <a:lnTo>
                  <a:pt x="0" y="56387"/>
                </a:lnTo>
                <a:lnTo>
                  <a:pt x="0" y="298703"/>
                </a:lnTo>
                <a:lnTo>
                  <a:pt x="4435" y="320641"/>
                </a:lnTo>
                <a:lnTo>
                  <a:pt x="16525" y="338566"/>
                </a:lnTo>
                <a:lnTo>
                  <a:pt x="34450" y="350656"/>
                </a:lnTo>
                <a:lnTo>
                  <a:pt x="56387" y="355091"/>
                </a:lnTo>
                <a:lnTo>
                  <a:pt x="281939" y="355091"/>
                </a:lnTo>
                <a:lnTo>
                  <a:pt x="303877" y="350656"/>
                </a:lnTo>
                <a:lnTo>
                  <a:pt x="321802" y="338566"/>
                </a:lnTo>
                <a:lnTo>
                  <a:pt x="333892" y="320641"/>
                </a:lnTo>
                <a:lnTo>
                  <a:pt x="338327" y="298703"/>
                </a:lnTo>
                <a:lnTo>
                  <a:pt x="338327" y="56387"/>
                </a:lnTo>
                <a:lnTo>
                  <a:pt x="333892" y="34450"/>
                </a:lnTo>
                <a:lnTo>
                  <a:pt x="321802" y="16525"/>
                </a:lnTo>
                <a:lnTo>
                  <a:pt x="303877" y="4435"/>
                </a:lnTo>
                <a:lnTo>
                  <a:pt x="281939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96225" y="3152013"/>
            <a:ext cx="1276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11090" y="4974082"/>
            <a:ext cx="3371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solidFill>
                  <a:srgbClr val="404040"/>
                </a:solidFill>
                <a:latin typeface="Arial"/>
                <a:cs typeface="Arial"/>
              </a:rPr>
              <a:t>a=</a:t>
            </a:r>
            <a:r>
              <a:rPr sz="1400" b="1" spc="20" dirty="0">
                <a:solidFill>
                  <a:srgbClr val="404040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340352" y="4337050"/>
            <a:ext cx="988694" cy="576580"/>
            <a:chOff x="4340352" y="4337050"/>
            <a:chExt cx="988694" cy="576580"/>
          </a:xfrm>
        </p:grpSpPr>
        <p:sp>
          <p:nvSpPr>
            <p:cNvPr id="14" name="object 14"/>
            <p:cNvSpPr/>
            <p:nvPr/>
          </p:nvSpPr>
          <p:spPr>
            <a:xfrm>
              <a:off x="4860798" y="4363973"/>
              <a:ext cx="439420" cy="536575"/>
            </a:xfrm>
            <a:custGeom>
              <a:avLst/>
              <a:gdLst/>
              <a:ahLst/>
              <a:cxnLst/>
              <a:rect l="l" t="t" r="r" b="b"/>
              <a:pathLst>
                <a:path w="439420" h="536575">
                  <a:moveTo>
                    <a:pt x="365760" y="0"/>
                  </a:moveTo>
                  <a:lnTo>
                    <a:pt x="0" y="0"/>
                  </a:lnTo>
                  <a:lnTo>
                    <a:pt x="0" y="536448"/>
                  </a:lnTo>
                  <a:lnTo>
                    <a:pt x="438912" y="536448"/>
                  </a:lnTo>
                  <a:lnTo>
                    <a:pt x="438912" y="73151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60798" y="4363973"/>
              <a:ext cx="439420" cy="536575"/>
            </a:xfrm>
            <a:custGeom>
              <a:avLst/>
              <a:gdLst/>
              <a:ahLst/>
              <a:cxnLst/>
              <a:rect l="l" t="t" r="r" b="b"/>
              <a:pathLst>
                <a:path w="439420" h="536575">
                  <a:moveTo>
                    <a:pt x="0" y="0"/>
                  </a:moveTo>
                  <a:lnTo>
                    <a:pt x="365760" y="0"/>
                  </a:lnTo>
                  <a:lnTo>
                    <a:pt x="438912" y="73151"/>
                  </a:lnTo>
                  <a:lnTo>
                    <a:pt x="438912" y="536448"/>
                  </a:lnTo>
                  <a:lnTo>
                    <a:pt x="0" y="53644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98898" y="4577334"/>
              <a:ext cx="348615" cy="222885"/>
            </a:xfrm>
            <a:custGeom>
              <a:avLst/>
              <a:gdLst/>
              <a:ahLst/>
              <a:cxnLst/>
              <a:rect l="l" t="t" r="r" b="b"/>
              <a:pathLst>
                <a:path w="348614" h="222885">
                  <a:moveTo>
                    <a:pt x="0" y="0"/>
                  </a:moveTo>
                  <a:lnTo>
                    <a:pt x="348234" y="0"/>
                  </a:lnTo>
                </a:path>
                <a:path w="348614" h="222885">
                  <a:moveTo>
                    <a:pt x="0" y="149351"/>
                  </a:moveTo>
                  <a:lnTo>
                    <a:pt x="348234" y="149351"/>
                  </a:lnTo>
                </a:path>
                <a:path w="348614" h="222885">
                  <a:moveTo>
                    <a:pt x="0" y="222503"/>
                  </a:moveTo>
                  <a:lnTo>
                    <a:pt x="348234" y="222503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9474" y="4337050"/>
              <a:ext cx="139573" cy="13855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340352" y="4402835"/>
              <a:ext cx="338455" cy="355600"/>
            </a:xfrm>
            <a:custGeom>
              <a:avLst/>
              <a:gdLst/>
              <a:ahLst/>
              <a:cxnLst/>
              <a:rect l="l" t="t" r="r" b="b"/>
              <a:pathLst>
                <a:path w="338454" h="355600">
                  <a:moveTo>
                    <a:pt x="281939" y="0"/>
                  </a:moveTo>
                  <a:lnTo>
                    <a:pt x="56387" y="0"/>
                  </a:lnTo>
                  <a:lnTo>
                    <a:pt x="34450" y="4435"/>
                  </a:lnTo>
                  <a:lnTo>
                    <a:pt x="16525" y="16525"/>
                  </a:lnTo>
                  <a:lnTo>
                    <a:pt x="4435" y="34450"/>
                  </a:lnTo>
                  <a:lnTo>
                    <a:pt x="0" y="56387"/>
                  </a:lnTo>
                  <a:lnTo>
                    <a:pt x="0" y="298703"/>
                  </a:lnTo>
                  <a:lnTo>
                    <a:pt x="4435" y="320641"/>
                  </a:lnTo>
                  <a:lnTo>
                    <a:pt x="16525" y="338566"/>
                  </a:lnTo>
                  <a:lnTo>
                    <a:pt x="34450" y="350656"/>
                  </a:lnTo>
                  <a:lnTo>
                    <a:pt x="56387" y="355091"/>
                  </a:lnTo>
                  <a:lnTo>
                    <a:pt x="281939" y="355091"/>
                  </a:lnTo>
                  <a:lnTo>
                    <a:pt x="303877" y="350656"/>
                  </a:lnTo>
                  <a:lnTo>
                    <a:pt x="321802" y="338566"/>
                  </a:lnTo>
                  <a:lnTo>
                    <a:pt x="333892" y="320641"/>
                  </a:lnTo>
                  <a:lnTo>
                    <a:pt x="338327" y="298703"/>
                  </a:lnTo>
                  <a:lnTo>
                    <a:pt x="338327" y="56387"/>
                  </a:lnTo>
                  <a:lnTo>
                    <a:pt x="333892" y="34450"/>
                  </a:lnTo>
                  <a:lnTo>
                    <a:pt x="321802" y="16525"/>
                  </a:lnTo>
                  <a:lnTo>
                    <a:pt x="303877" y="4435"/>
                  </a:lnTo>
                  <a:lnTo>
                    <a:pt x="281939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794507" y="4251197"/>
            <a:ext cx="1405255" cy="8782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715" indent="124460" algn="r">
              <a:lnSpc>
                <a:spcPct val="100000"/>
              </a:lnSpc>
              <a:spcBef>
                <a:spcPts val="105"/>
              </a:spcBef>
            </a:pP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Al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1400" spc="8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9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1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a 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ra</a:t>
            </a:r>
            <a:r>
              <a:rPr sz="1400" spc="7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85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spc="9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130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95" dirty="0">
                <a:solidFill>
                  <a:srgbClr val="404040"/>
                </a:solidFill>
                <a:latin typeface="Tahoma"/>
                <a:cs typeface="Tahoma"/>
              </a:rPr>
              <a:t>num</a:t>
            </a:r>
            <a:r>
              <a:rPr sz="1400" spc="70" dirty="0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sz="1400" spc="6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endParaRPr sz="1400">
              <a:latin typeface="Tahoma"/>
              <a:cs typeface="Tahoma"/>
            </a:endParaRPr>
          </a:p>
          <a:p>
            <a:pPr marR="5715" algn="r">
              <a:lnSpc>
                <a:spcPts val="1670"/>
              </a:lnSpc>
            </a:pPr>
            <a:r>
              <a:rPr sz="1400" spc="-125" dirty="0">
                <a:solidFill>
                  <a:srgbClr val="404040"/>
                </a:solidFill>
                <a:latin typeface="Tahoma"/>
                <a:cs typeface="Tahoma"/>
              </a:rPr>
              <a:t>(</a:t>
            </a:r>
            <a:r>
              <a:rPr sz="1400" spc="-5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)</a:t>
            </a:r>
            <a:r>
              <a:rPr sz="1400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404040"/>
                </a:solidFill>
                <a:latin typeface="Tahoma"/>
                <a:cs typeface="Tahoma"/>
              </a:rPr>
              <a:t>an</a:t>
            </a:r>
            <a:r>
              <a:rPr sz="1400" spc="7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k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ee</a:t>
            </a:r>
            <a:r>
              <a:rPr sz="1400" spc="65" dirty="0">
                <a:solidFill>
                  <a:srgbClr val="404040"/>
                </a:solidFill>
                <a:latin typeface="Tahoma"/>
                <a:cs typeface="Tahoma"/>
              </a:rPr>
              <a:t>ps</a:t>
            </a:r>
            <a:r>
              <a:rPr sz="1400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</a:pP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secret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45889" y="4251197"/>
            <a:ext cx="857250" cy="440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2755">
              <a:lnSpc>
                <a:spcPts val="1630"/>
              </a:lnSpc>
              <a:spcBef>
                <a:spcPts val="105"/>
              </a:spcBef>
              <a:tabLst>
                <a:tab pos="775970" algn="l"/>
              </a:tabLst>
            </a:pPr>
            <a:r>
              <a:rPr sz="1400" u="heavy" spc="-75" dirty="0">
                <a:solidFill>
                  <a:srgbClr val="404040"/>
                </a:solidFill>
                <a:uFill>
                  <a:solidFill>
                    <a:srgbClr val="9CC2E4"/>
                  </a:solidFill>
                </a:uFill>
                <a:latin typeface="Tahoma"/>
                <a:cs typeface="Tahoma"/>
              </a:rPr>
              <a:t> 	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ts val="1630"/>
              </a:lnSpc>
              <a:tabLst>
                <a:tab pos="452755" algn="l"/>
                <a:tab pos="843915" algn="l"/>
              </a:tabLst>
            </a:pPr>
            <a:r>
              <a:rPr sz="1400" b="1" spc="20" dirty="0">
                <a:solidFill>
                  <a:srgbClr val="FFFFFF"/>
                </a:solidFill>
                <a:latin typeface="Arial"/>
                <a:cs typeface="Arial"/>
              </a:rPr>
              <a:t>2	</a:t>
            </a:r>
            <a:r>
              <a:rPr sz="1400" b="1" u="heavy" spc="-5" dirty="0">
                <a:solidFill>
                  <a:srgbClr val="FFFFFF"/>
                </a:solidFill>
                <a:uFill>
                  <a:solidFill>
                    <a:srgbClr val="9CC2E4"/>
                  </a:solidFill>
                </a:uFill>
                <a:latin typeface="Arial"/>
                <a:cs typeface="Arial"/>
              </a:rPr>
              <a:t> </a:t>
            </a:r>
            <a:r>
              <a:rPr sz="1400" b="1" u="heavy" spc="20" dirty="0">
                <a:solidFill>
                  <a:srgbClr val="FFFFFF"/>
                </a:solidFill>
                <a:uFill>
                  <a:solidFill>
                    <a:srgbClr val="9CC2E4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468104" y="4795774"/>
            <a:ext cx="9779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b="1" spc="60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69785" y="4789677"/>
            <a:ext cx="38430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Alice</a:t>
            </a:r>
            <a:r>
              <a:rPr sz="1400" spc="-1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calculates</a:t>
            </a:r>
            <a:r>
              <a:rPr sz="1400" spc="-11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value</a:t>
            </a:r>
            <a:r>
              <a:rPr sz="14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as</a:t>
            </a:r>
            <a:r>
              <a:rPr sz="1400" spc="-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65" dirty="0">
                <a:solidFill>
                  <a:srgbClr val="404040"/>
                </a:solidFill>
                <a:latin typeface="Arial"/>
                <a:cs typeface="Arial"/>
              </a:rPr>
              <a:t>g</a:t>
            </a:r>
            <a:r>
              <a:rPr sz="1400" b="1" spc="5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404040"/>
                </a:solidFill>
                <a:latin typeface="Tahoma"/>
                <a:cs typeface="Tahoma"/>
              </a:rPr>
              <a:t>mod</a:t>
            </a:r>
            <a:r>
              <a:rPr sz="1400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8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1400" spc="-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69785" y="5003038"/>
            <a:ext cx="43338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60" dirty="0">
                <a:solidFill>
                  <a:srgbClr val="404040"/>
                </a:solidFill>
                <a:latin typeface="Tahoma"/>
                <a:cs typeface="Tahoma"/>
              </a:rPr>
              <a:t>sends</a:t>
            </a:r>
            <a:r>
              <a:rPr sz="1400" spc="-10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it</a:t>
            </a:r>
            <a:r>
              <a:rPr sz="1400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Bob.</a:t>
            </a:r>
            <a:r>
              <a:rPr sz="1400" spc="-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85" dirty="0">
                <a:solidFill>
                  <a:srgbClr val="404040"/>
                </a:solidFill>
                <a:latin typeface="Tahoma"/>
                <a:cs typeface="Tahoma"/>
              </a:rPr>
              <a:t>Bob</a:t>
            </a:r>
            <a:r>
              <a:rPr sz="1400" spc="-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knows</a:t>
            </a:r>
            <a:r>
              <a:rPr sz="1400" spc="-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5" dirty="0">
                <a:solidFill>
                  <a:srgbClr val="404040"/>
                </a:solidFill>
                <a:latin typeface="Arial"/>
                <a:cs typeface="Arial"/>
              </a:rPr>
              <a:t>A=8,</a:t>
            </a:r>
            <a:r>
              <a:rPr sz="1400" b="1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b="1" spc="15" dirty="0">
                <a:solidFill>
                  <a:srgbClr val="404040"/>
                </a:solidFill>
                <a:latin typeface="Arial"/>
                <a:cs typeface="Arial"/>
              </a:rPr>
              <a:t>p=23,</a:t>
            </a:r>
            <a:r>
              <a:rPr sz="1400" b="1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404040"/>
                </a:solidFill>
                <a:latin typeface="Arial"/>
                <a:cs typeface="Arial"/>
              </a:rPr>
              <a:t>g=9,</a:t>
            </a:r>
            <a:r>
              <a:rPr sz="1400" b="1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6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10" dirty="0">
                <a:solidFill>
                  <a:srgbClr val="404040"/>
                </a:solidFill>
                <a:latin typeface="Arial"/>
                <a:cs typeface="Arial"/>
              </a:rPr>
              <a:t>b=3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164579" y="4818888"/>
            <a:ext cx="342900" cy="355600"/>
          </a:xfrm>
          <a:custGeom>
            <a:avLst/>
            <a:gdLst/>
            <a:ahLst/>
            <a:cxnLst/>
            <a:rect l="l" t="t" r="r" b="b"/>
            <a:pathLst>
              <a:path w="342900" h="355600">
                <a:moveTo>
                  <a:pt x="285750" y="0"/>
                </a:moveTo>
                <a:lnTo>
                  <a:pt x="57150" y="0"/>
                </a:ln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0" y="297941"/>
                </a:lnTo>
                <a:lnTo>
                  <a:pt x="4482" y="320212"/>
                </a:lnTo>
                <a:lnTo>
                  <a:pt x="16716" y="338375"/>
                </a:lnTo>
                <a:lnTo>
                  <a:pt x="34879" y="350609"/>
                </a:lnTo>
                <a:lnTo>
                  <a:pt x="57150" y="355091"/>
                </a:lnTo>
                <a:lnTo>
                  <a:pt x="285750" y="355091"/>
                </a:lnTo>
                <a:lnTo>
                  <a:pt x="308020" y="350609"/>
                </a:lnTo>
                <a:lnTo>
                  <a:pt x="326183" y="338375"/>
                </a:lnTo>
                <a:lnTo>
                  <a:pt x="338417" y="320212"/>
                </a:lnTo>
                <a:lnTo>
                  <a:pt x="342900" y="297941"/>
                </a:lnTo>
                <a:lnTo>
                  <a:pt x="342900" y="57150"/>
                </a:lnTo>
                <a:lnTo>
                  <a:pt x="338417" y="34879"/>
                </a:lnTo>
                <a:lnTo>
                  <a:pt x="326183" y="16716"/>
                </a:lnTo>
                <a:lnTo>
                  <a:pt x="308020" y="4482"/>
                </a:lnTo>
                <a:lnTo>
                  <a:pt x="28575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272276" y="4867147"/>
            <a:ext cx="1276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56226" y="3222117"/>
            <a:ext cx="4552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404040"/>
                </a:solidFill>
                <a:latin typeface="Arial"/>
                <a:cs typeface="Arial"/>
              </a:rPr>
              <a:t>l</a:t>
            </a:r>
            <a:r>
              <a:rPr sz="1400" b="1" spc="5" dirty="0">
                <a:solidFill>
                  <a:srgbClr val="404040"/>
                </a:solidFill>
                <a:latin typeface="Arial"/>
                <a:cs typeface="Arial"/>
              </a:rPr>
              <a:t>ice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739640" y="3523488"/>
            <a:ext cx="7780020" cy="1221105"/>
            <a:chOff x="4739640" y="3523488"/>
            <a:chExt cx="7780020" cy="1221105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39640" y="3584448"/>
              <a:ext cx="656843" cy="65684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230361" y="3803650"/>
              <a:ext cx="3074670" cy="127000"/>
            </a:xfrm>
            <a:custGeom>
              <a:avLst/>
              <a:gdLst/>
              <a:ahLst/>
              <a:cxnLst/>
              <a:rect l="l" t="t" r="r" b="b"/>
              <a:pathLst>
                <a:path w="3074670" h="127000">
                  <a:moveTo>
                    <a:pt x="2998089" y="63500"/>
                  </a:moveTo>
                  <a:lnTo>
                    <a:pt x="2947289" y="127000"/>
                  </a:lnTo>
                  <a:lnTo>
                    <a:pt x="3055239" y="73025"/>
                  </a:lnTo>
                  <a:lnTo>
                    <a:pt x="2998089" y="73025"/>
                  </a:lnTo>
                  <a:lnTo>
                    <a:pt x="2998089" y="63500"/>
                  </a:lnTo>
                  <a:close/>
                </a:path>
                <a:path w="3074670" h="127000">
                  <a:moveTo>
                    <a:pt x="2990469" y="53975"/>
                  </a:moveTo>
                  <a:lnTo>
                    <a:pt x="0" y="53975"/>
                  </a:lnTo>
                  <a:lnTo>
                    <a:pt x="0" y="73025"/>
                  </a:lnTo>
                  <a:lnTo>
                    <a:pt x="2990469" y="73025"/>
                  </a:lnTo>
                  <a:lnTo>
                    <a:pt x="2998089" y="63500"/>
                  </a:lnTo>
                  <a:lnTo>
                    <a:pt x="2990469" y="53975"/>
                  </a:lnTo>
                  <a:close/>
                </a:path>
                <a:path w="3074670" h="127000">
                  <a:moveTo>
                    <a:pt x="3055239" y="53975"/>
                  </a:moveTo>
                  <a:lnTo>
                    <a:pt x="2998089" y="53975"/>
                  </a:lnTo>
                  <a:lnTo>
                    <a:pt x="2998089" y="73025"/>
                  </a:lnTo>
                  <a:lnTo>
                    <a:pt x="3055239" y="73025"/>
                  </a:lnTo>
                  <a:lnTo>
                    <a:pt x="3074289" y="63500"/>
                  </a:lnTo>
                  <a:lnTo>
                    <a:pt x="3055239" y="53975"/>
                  </a:lnTo>
                  <a:close/>
                </a:path>
                <a:path w="3074670" h="127000">
                  <a:moveTo>
                    <a:pt x="2947289" y="0"/>
                  </a:moveTo>
                  <a:lnTo>
                    <a:pt x="2998089" y="63500"/>
                  </a:lnTo>
                  <a:lnTo>
                    <a:pt x="2998089" y="53975"/>
                  </a:lnTo>
                  <a:lnTo>
                    <a:pt x="3055239" y="53975"/>
                  </a:lnTo>
                  <a:lnTo>
                    <a:pt x="2947289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86222" y="3865626"/>
              <a:ext cx="2034539" cy="0"/>
            </a:xfrm>
            <a:custGeom>
              <a:avLst/>
              <a:gdLst/>
              <a:ahLst/>
              <a:cxnLst/>
              <a:rect l="l" t="t" r="r" b="b"/>
              <a:pathLst>
                <a:path w="2034540">
                  <a:moveTo>
                    <a:pt x="0" y="0"/>
                  </a:moveTo>
                  <a:lnTo>
                    <a:pt x="2034285" y="0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51335" y="3523488"/>
              <a:ext cx="656844" cy="65532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700010" y="3583686"/>
              <a:ext cx="439420" cy="535305"/>
            </a:xfrm>
            <a:custGeom>
              <a:avLst/>
              <a:gdLst/>
              <a:ahLst/>
              <a:cxnLst/>
              <a:rect l="l" t="t" r="r" b="b"/>
              <a:pathLst>
                <a:path w="439420" h="535304">
                  <a:moveTo>
                    <a:pt x="365760" y="0"/>
                  </a:moveTo>
                  <a:lnTo>
                    <a:pt x="0" y="0"/>
                  </a:lnTo>
                  <a:lnTo>
                    <a:pt x="0" y="534924"/>
                  </a:lnTo>
                  <a:lnTo>
                    <a:pt x="438912" y="534924"/>
                  </a:lnTo>
                  <a:lnTo>
                    <a:pt x="438912" y="73151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700010" y="3583686"/>
              <a:ext cx="439420" cy="535305"/>
            </a:xfrm>
            <a:custGeom>
              <a:avLst/>
              <a:gdLst/>
              <a:ahLst/>
              <a:cxnLst/>
              <a:rect l="l" t="t" r="r" b="b"/>
              <a:pathLst>
                <a:path w="439420" h="535304">
                  <a:moveTo>
                    <a:pt x="0" y="0"/>
                  </a:moveTo>
                  <a:lnTo>
                    <a:pt x="365760" y="0"/>
                  </a:lnTo>
                  <a:lnTo>
                    <a:pt x="438912" y="73151"/>
                  </a:lnTo>
                  <a:lnTo>
                    <a:pt x="438912" y="534924"/>
                  </a:lnTo>
                  <a:lnTo>
                    <a:pt x="0" y="53492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738110" y="3722370"/>
              <a:ext cx="348615" cy="295910"/>
            </a:xfrm>
            <a:custGeom>
              <a:avLst/>
              <a:gdLst/>
              <a:ahLst/>
              <a:cxnLst/>
              <a:rect l="l" t="t" r="r" b="b"/>
              <a:pathLst>
                <a:path w="348615" h="295910">
                  <a:moveTo>
                    <a:pt x="0" y="0"/>
                  </a:moveTo>
                  <a:lnTo>
                    <a:pt x="280035" y="0"/>
                  </a:lnTo>
                </a:path>
                <a:path w="348615" h="295910">
                  <a:moveTo>
                    <a:pt x="0" y="74675"/>
                  </a:moveTo>
                  <a:lnTo>
                    <a:pt x="348107" y="74675"/>
                  </a:lnTo>
                </a:path>
                <a:path w="348615" h="295910">
                  <a:moveTo>
                    <a:pt x="0" y="147827"/>
                  </a:moveTo>
                  <a:lnTo>
                    <a:pt x="348107" y="147827"/>
                  </a:lnTo>
                </a:path>
                <a:path w="348615" h="295910">
                  <a:moveTo>
                    <a:pt x="0" y="222503"/>
                  </a:moveTo>
                  <a:lnTo>
                    <a:pt x="348107" y="222503"/>
                  </a:lnTo>
                </a:path>
                <a:path w="348615" h="295910">
                  <a:moveTo>
                    <a:pt x="0" y="295655"/>
                  </a:moveTo>
                  <a:lnTo>
                    <a:pt x="348107" y="295655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28559" y="3555619"/>
              <a:ext cx="139573" cy="13868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2121896" y="4389120"/>
              <a:ext cx="398145" cy="355600"/>
            </a:xfrm>
            <a:custGeom>
              <a:avLst/>
              <a:gdLst/>
              <a:ahLst/>
              <a:cxnLst/>
              <a:rect l="l" t="t" r="r" b="b"/>
              <a:pathLst>
                <a:path w="398145" h="355600">
                  <a:moveTo>
                    <a:pt x="338581" y="0"/>
                  </a:moveTo>
                  <a:lnTo>
                    <a:pt x="59181" y="0"/>
                  </a:lnTo>
                  <a:lnTo>
                    <a:pt x="36165" y="4657"/>
                  </a:lnTo>
                  <a:lnTo>
                    <a:pt x="17351" y="17351"/>
                  </a:lnTo>
                  <a:lnTo>
                    <a:pt x="4657" y="36165"/>
                  </a:lnTo>
                  <a:lnTo>
                    <a:pt x="0" y="59181"/>
                  </a:lnTo>
                  <a:lnTo>
                    <a:pt x="0" y="295909"/>
                  </a:lnTo>
                  <a:lnTo>
                    <a:pt x="4657" y="318926"/>
                  </a:lnTo>
                  <a:lnTo>
                    <a:pt x="17351" y="337740"/>
                  </a:lnTo>
                  <a:lnTo>
                    <a:pt x="36165" y="350434"/>
                  </a:lnTo>
                  <a:lnTo>
                    <a:pt x="59181" y="355091"/>
                  </a:lnTo>
                  <a:lnTo>
                    <a:pt x="338581" y="355091"/>
                  </a:lnTo>
                  <a:lnTo>
                    <a:pt x="361598" y="350434"/>
                  </a:lnTo>
                  <a:lnTo>
                    <a:pt x="380412" y="337740"/>
                  </a:lnTo>
                  <a:lnTo>
                    <a:pt x="393106" y="318926"/>
                  </a:lnTo>
                  <a:lnTo>
                    <a:pt x="397763" y="295909"/>
                  </a:lnTo>
                  <a:lnTo>
                    <a:pt x="397763" y="59181"/>
                  </a:lnTo>
                  <a:lnTo>
                    <a:pt x="393106" y="36165"/>
                  </a:lnTo>
                  <a:lnTo>
                    <a:pt x="380412" y="17351"/>
                  </a:lnTo>
                  <a:lnTo>
                    <a:pt x="361598" y="4657"/>
                  </a:lnTo>
                  <a:lnTo>
                    <a:pt x="338581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1596243" y="3173983"/>
            <a:ext cx="3683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70" dirty="0">
                <a:solidFill>
                  <a:srgbClr val="404040"/>
                </a:solidFill>
                <a:latin typeface="Arial"/>
                <a:cs typeface="Arial"/>
              </a:rPr>
              <a:t>B</a:t>
            </a:r>
            <a:r>
              <a:rPr sz="1400" b="1" dirty="0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sz="1400" b="1" spc="30" dirty="0">
                <a:solidFill>
                  <a:srgbClr val="404040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492745" y="4240148"/>
            <a:ext cx="8509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404040"/>
                </a:solidFill>
                <a:latin typeface="Arial"/>
                <a:cs typeface="Arial"/>
              </a:rPr>
              <a:t>p</a:t>
            </a:r>
            <a:r>
              <a:rPr sz="1400" b="1" spc="5" dirty="0">
                <a:solidFill>
                  <a:srgbClr val="404040"/>
                </a:solidFill>
                <a:latin typeface="Arial"/>
                <a:cs typeface="Arial"/>
              </a:rPr>
              <a:t>=</a:t>
            </a:r>
            <a:r>
              <a:rPr sz="1400" b="1" spc="-15" dirty="0">
                <a:solidFill>
                  <a:srgbClr val="404040"/>
                </a:solidFill>
                <a:latin typeface="Arial"/>
                <a:cs typeface="Arial"/>
              </a:rPr>
              <a:t>-</a:t>
            </a:r>
            <a:r>
              <a:rPr sz="1400" b="1" spc="20" dirty="0">
                <a:solidFill>
                  <a:srgbClr val="404040"/>
                </a:solidFill>
                <a:latin typeface="Arial"/>
                <a:cs typeface="Arial"/>
              </a:rPr>
              <a:t>23</a:t>
            </a:r>
            <a:r>
              <a:rPr sz="1400" b="1" spc="-4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404040"/>
                </a:solidFill>
                <a:latin typeface="Arial"/>
                <a:cs typeface="Arial"/>
              </a:rPr>
              <a:t>g=9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621259" y="4140200"/>
            <a:ext cx="1403350" cy="8782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85" dirty="0">
                <a:solidFill>
                  <a:srgbClr val="404040"/>
                </a:solidFill>
                <a:latin typeface="Tahoma"/>
                <a:cs typeface="Tahoma"/>
              </a:rPr>
              <a:t>Bob</a:t>
            </a:r>
            <a:r>
              <a:rPr sz="1400" spc="-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ch</a:t>
            </a:r>
            <a:r>
              <a:rPr sz="1400" spc="7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65" dirty="0">
                <a:solidFill>
                  <a:srgbClr val="404040"/>
                </a:solidFill>
                <a:latin typeface="Tahoma"/>
                <a:cs typeface="Tahoma"/>
              </a:rPr>
              <a:t>os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1400" spc="-11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a 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ra</a:t>
            </a:r>
            <a:r>
              <a:rPr sz="1400" spc="7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1400" spc="85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spc="9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130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1400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95" dirty="0">
                <a:solidFill>
                  <a:srgbClr val="404040"/>
                </a:solidFill>
                <a:latin typeface="Tahoma"/>
                <a:cs typeface="Tahoma"/>
              </a:rPr>
              <a:t>num</a:t>
            </a:r>
            <a:r>
              <a:rPr sz="1400" spc="70" dirty="0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sz="1400" spc="6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endParaRPr sz="1400">
              <a:latin typeface="Tahoma"/>
              <a:cs typeface="Tahoma"/>
            </a:endParaRPr>
          </a:p>
          <a:p>
            <a:pPr marL="12700" marR="98425">
              <a:lnSpc>
                <a:spcPts val="1680"/>
              </a:lnSpc>
              <a:spcBef>
                <a:spcPts val="40"/>
              </a:spcBef>
            </a:pPr>
            <a:r>
              <a:rPr sz="1400" b="1" spc="15" dirty="0">
                <a:solidFill>
                  <a:srgbClr val="404040"/>
                </a:solidFill>
                <a:latin typeface="Arial"/>
                <a:cs typeface="Arial"/>
              </a:rPr>
              <a:t>(b)</a:t>
            </a:r>
            <a:r>
              <a:rPr sz="1400" b="1" spc="-6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6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keeps</a:t>
            </a:r>
            <a:r>
              <a:rPr sz="1400" spc="-1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it </a:t>
            </a:r>
            <a:r>
              <a:rPr sz="1400" spc="-4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secret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620754" y="4057243"/>
            <a:ext cx="765175" cy="61976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335280" algn="l"/>
              </a:tabLst>
            </a:pPr>
            <a:r>
              <a:rPr sz="1400" u="heavy" spc="-75" dirty="0">
                <a:solidFill>
                  <a:srgbClr val="404040"/>
                </a:solidFill>
                <a:uFill>
                  <a:solidFill>
                    <a:srgbClr val="9CC2E4"/>
                  </a:solidFill>
                </a:uFill>
                <a:latin typeface="Tahoma"/>
                <a:cs typeface="Tahoma"/>
              </a:rPr>
              <a:t> 	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  <a:tabLst>
                <a:tab pos="403860" algn="l"/>
                <a:tab pos="649605" algn="l"/>
              </a:tabLst>
            </a:pPr>
            <a:r>
              <a:rPr sz="1400" b="1" u="heavy" spc="-25" dirty="0">
                <a:solidFill>
                  <a:srgbClr val="FFFFFF"/>
                </a:solidFill>
                <a:uFill>
                  <a:solidFill>
                    <a:srgbClr val="9CC2E4"/>
                  </a:solidFill>
                </a:uFill>
                <a:latin typeface="Arial"/>
                <a:cs typeface="Arial"/>
              </a:rPr>
              <a:t> 	</a:t>
            </a: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400" b="1" spc="2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643106" y="4906771"/>
            <a:ext cx="3422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" dirty="0">
                <a:solidFill>
                  <a:srgbClr val="404040"/>
                </a:solidFill>
                <a:latin typeface="Arial"/>
                <a:cs typeface="Arial"/>
              </a:rPr>
              <a:t>b=3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0529316" y="4269740"/>
            <a:ext cx="1534795" cy="2496820"/>
            <a:chOff x="10529316" y="4269740"/>
            <a:chExt cx="1534795" cy="2496820"/>
          </a:xfrm>
        </p:grpSpPr>
        <p:sp>
          <p:nvSpPr>
            <p:cNvPr id="43" name="object 43"/>
            <p:cNvSpPr/>
            <p:nvPr/>
          </p:nvSpPr>
          <p:spPr>
            <a:xfrm>
              <a:off x="11595354" y="4296918"/>
              <a:ext cx="439420" cy="536575"/>
            </a:xfrm>
            <a:custGeom>
              <a:avLst/>
              <a:gdLst/>
              <a:ahLst/>
              <a:cxnLst/>
              <a:rect l="l" t="t" r="r" b="b"/>
              <a:pathLst>
                <a:path w="439420" h="536575">
                  <a:moveTo>
                    <a:pt x="365760" y="0"/>
                  </a:moveTo>
                  <a:lnTo>
                    <a:pt x="0" y="0"/>
                  </a:lnTo>
                  <a:lnTo>
                    <a:pt x="0" y="536448"/>
                  </a:lnTo>
                  <a:lnTo>
                    <a:pt x="438912" y="536448"/>
                  </a:lnTo>
                  <a:lnTo>
                    <a:pt x="438912" y="73152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1595354" y="4296918"/>
              <a:ext cx="439420" cy="536575"/>
            </a:xfrm>
            <a:custGeom>
              <a:avLst/>
              <a:gdLst/>
              <a:ahLst/>
              <a:cxnLst/>
              <a:rect l="l" t="t" r="r" b="b"/>
              <a:pathLst>
                <a:path w="439420" h="536575">
                  <a:moveTo>
                    <a:pt x="0" y="0"/>
                  </a:moveTo>
                  <a:lnTo>
                    <a:pt x="365760" y="0"/>
                  </a:lnTo>
                  <a:lnTo>
                    <a:pt x="438912" y="73152"/>
                  </a:lnTo>
                  <a:lnTo>
                    <a:pt x="438912" y="536448"/>
                  </a:lnTo>
                  <a:lnTo>
                    <a:pt x="0" y="53644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1633454" y="4510278"/>
              <a:ext cx="348615" cy="222885"/>
            </a:xfrm>
            <a:custGeom>
              <a:avLst/>
              <a:gdLst/>
              <a:ahLst/>
              <a:cxnLst/>
              <a:rect l="l" t="t" r="r" b="b"/>
              <a:pathLst>
                <a:path w="348615" h="222885">
                  <a:moveTo>
                    <a:pt x="0" y="0"/>
                  </a:moveTo>
                  <a:lnTo>
                    <a:pt x="348234" y="0"/>
                  </a:lnTo>
                </a:path>
                <a:path w="348615" h="222885">
                  <a:moveTo>
                    <a:pt x="0" y="74675"/>
                  </a:moveTo>
                  <a:lnTo>
                    <a:pt x="348234" y="74675"/>
                  </a:lnTo>
                </a:path>
                <a:path w="348615" h="222885">
                  <a:moveTo>
                    <a:pt x="0" y="222504"/>
                  </a:moveTo>
                  <a:lnTo>
                    <a:pt x="348234" y="222504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24030" y="4269740"/>
              <a:ext cx="139573" cy="13868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0529316" y="6412992"/>
              <a:ext cx="350520" cy="353695"/>
            </a:xfrm>
            <a:custGeom>
              <a:avLst/>
              <a:gdLst/>
              <a:ahLst/>
              <a:cxnLst/>
              <a:rect l="l" t="t" r="r" b="b"/>
              <a:pathLst>
                <a:path w="350520" h="353695">
                  <a:moveTo>
                    <a:pt x="292100" y="0"/>
                  </a:moveTo>
                  <a:lnTo>
                    <a:pt x="58419" y="0"/>
                  </a:lnTo>
                  <a:lnTo>
                    <a:pt x="35683" y="4591"/>
                  </a:lnTo>
                  <a:lnTo>
                    <a:pt x="17113" y="17113"/>
                  </a:lnTo>
                  <a:lnTo>
                    <a:pt x="4591" y="35683"/>
                  </a:lnTo>
                  <a:lnTo>
                    <a:pt x="0" y="58419"/>
                  </a:lnTo>
                  <a:lnTo>
                    <a:pt x="0" y="295147"/>
                  </a:lnTo>
                  <a:lnTo>
                    <a:pt x="4591" y="317884"/>
                  </a:lnTo>
                  <a:lnTo>
                    <a:pt x="17113" y="336454"/>
                  </a:lnTo>
                  <a:lnTo>
                    <a:pt x="35683" y="348976"/>
                  </a:lnTo>
                  <a:lnTo>
                    <a:pt x="58419" y="353567"/>
                  </a:lnTo>
                  <a:lnTo>
                    <a:pt x="292100" y="353567"/>
                  </a:lnTo>
                  <a:lnTo>
                    <a:pt x="314836" y="348976"/>
                  </a:lnTo>
                  <a:lnTo>
                    <a:pt x="333406" y="336454"/>
                  </a:lnTo>
                  <a:lnTo>
                    <a:pt x="345928" y="317884"/>
                  </a:lnTo>
                  <a:lnTo>
                    <a:pt x="350519" y="295147"/>
                  </a:lnTo>
                  <a:lnTo>
                    <a:pt x="350519" y="58419"/>
                  </a:lnTo>
                  <a:lnTo>
                    <a:pt x="345928" y="35683"/>
                  </a:lnTo>
                  <a:lnTo>
                    <a:pt x="333406" y="17113"/>
                  </a:lnTo>
                  <a:lnTo>
                    <a:pt x="314836" y="4591"/>
                  </a:lnTo>
                  <a:lnTo>
                    <a:pt x="292100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812535" y="6307582"/>
            <a:ext cx="4559935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 marR="30480">
              <a:lnSpc>
                <a:spcPct val="100699"/>
              </a:lnSpc>
              <a:spcBef>
                <a:spcPts val="90"/>
              </a:spcBef>
            </a:pPr>
            <a:r>
              <a:rPr sz="1400" spc="85" dirty="0">
                <a:solidFill>
                  <a:srgbClr val="404040"/>
                </a:solidFill>
                <a:latin typeface="Tahoma"/>
                <a:cs typeface="Tahoma"/>
              </a:rPr>
              <a:t>Bob</a:t>
            </a:r>
            <a:r>
              <a:rPr sz="1400" spc="-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calculates</a:t>
            </a:r>
            <a:r>
              <a:rPr sz="1400" spc="-1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value</a:t>
            </a:r>
            <a:r>
              <a:rPr sz="14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404040"/>
                </a:solidFill>
                <a:latin typeface="Arial"/>
                <a:cs typeface="Arial"/>
              </a:rPr>
              <a:t>B</a:t>
            </a:r>
            <a:r>
              <a:rPr sz="1400" b="1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as</a:t>
            </a:r>
            <a:r>
              <a:rPr sz="1400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15" dirty="0">
                <a:solidFill>
                  <a:srgbClr val="404040"/>
                </a:solidFill>
                <a:latin typeface="Arial"/>
                <a:cs typeface="Arial"/>
              </a:rPr>
              <a:t>g</a:t>
            </a:r>
            <a:r>
              <a:rPr sz="1350" b="1" spc="-22" baseline="24691" dirty="0">
                <a:solidFill>
                  <a:srgbClr val="404040"/>
                </a:solidFill>
                <a:latin typeface="Arial"/>
                <a:cs typeface="Arial"/>
              </a:rPr>
              <a:t>b</a:t>
            </a:r>
            <a:r>
              <a:rPr sz="1350" b="1" spc="135" baseline="24691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b="1" spc="60" dirty="0">
                <a:solidFill>
                  <a:srgbClr val="404040"/>
                </a:solidFill>
                <a:latin typeface="Arial"/>
                <a:cs typeface="Arial"/>
              </a:rPr>
              <a:t>mod</a:t>
            </a:r>
            <a:r>
              <a:rPr sz="1400" b="1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b="1" spc="30" dirty="0">
                <a:solidFill>
                  <a:srgbClr val="404040"/>
                </a:solidFill>
                <a:latin typeface="Arial"/>
                <a:cs typeface="Arial"/>
              </a:rPr>
              <a:t>p</a:t>
            </a:r>
            <a:r>
              <a:rPr sz="1400" b="1" spc="-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6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404040"/>
                </a:solidFill>
                <a:latin typeface="Tahoma"/>
                <a:cs typeface="Tahoma"/>
              </a:rPr>
              <a:t>sends</a:t>
            </a:r>
            <a:r>
              <a:rPr sz="14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Tahoma"/>
                <a:cs typeface="Tahoma"/>
              </a:rPr>
              <a:t>It </a:t>
            </a:r>
            <a:r>
              <a:rPr sz="1400" spc="-4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Alice.</a:t>
            </a:r>
            <a:r>
              <a:rPr sz="1400" spc="-11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Alice</a:t>
            </a:r>
            <a:r>
              <a:rPr sz="14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70" dirty="0">
                <a:solidFill>
                  <a:srgbClr val="404040"/>
                </a:solidFill>
                <a:latin typeface="Tahoma"/>
                <a:cs typeface="Tahoma"/>
              </a:rPr>
              <a:t>now</a:t>
            </a:r>
            <a:r>
              <a:rPr sz="1400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knows</a:t>
            </a:r>
            <a:r>
              <a:rPr sz="1400" spc="-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5" dirty="0">
                <a:solidFill>
                  <a:srgbClr val="404040"/>
                </a:solidFill>
                <a:latin typeface="Arial"/>
                <a:cs typeface="Arial"/>
              </a:rPr>
              <a:t>B=16,</a:t>
            </a:r>
            <a:r>
              <a:rPr sz="1400" b="1" spc="-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b="1" spc="15" dirty="0">
                <a:solidFill>
                  <a:srgbClr val="404040"/>
                </a:solidFill>
                <a:latin typeface="Arial"/>
                <a:cs typeface="Arial"/>
              </a:rPr>
              <a:t>p=23,</a:t>
            </a:r>
            <a:r>
              <a:rPr sz="1400" b="1" spc="-4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b="1" spc="-35" dirty="0">
                <a:solidFill>
                  <a:srgbClr val="404040"/>
                </a:solidFill>
                <a:latin typeface="Arial"/>
                <a:cs typeface="Arial"/>
              </a:rPr>
              <a:t>g=9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sz="14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sz="1400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5" dirty="0">
                <a:solidFill>
                  <a:srgbClr val="404040"/>
                </a:solidFill>
                <a:latin typeface="Arial"/>
                <a:cs typeface="Arial"/>
              </a:rPr>
              <a:t>a=5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640314" y="6460997"/>
            <a:ext cx="1276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914646" y="6118605"/>
            <a:ext cx="3536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5" dirty="0">
                <a:solidFill>
                  <a:srgbClr val="404040"/>
                </a:solidFill>
                <a:latin typeface="Arial"/>
                <a:cs typeface="Arial"/>
              </a:rPr>
              <a:t>A=8</a:t>
            </a:r>
            <a:endParaRPr sz="14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677409" y="6331965"/>
            <a:ext cx="82676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b="1" spc="30" dirty="0">
                <a:solidFill>
                  <a:srgbClr val="404040"/>
                </a:solidFill>
                <a:latin typeface="Arial"/>
                <a:cs typeface="Arial"/>
              </a:rPr>
              <a:t>(9</a:t>
            </a:r>
            <a:r>
              <a:rPr sz="1350" b="1" spc="44" baseline="24691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350" b="1" spc="97" baseline="24691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b="1" spc="20" dirty="0">
                <a:solidFill>
                  <a:srgbClr val="404040"/>
                </a:solidFill>
                <a:latin typeface="Arial"/>
                <a:cs typeface="Arial"/>
              </a:rPr>
              <a:t>%</a:t>
            </a:r>
            <a:r>
              <a:rPr sz="1400" b="1" spc="-5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b="1" spc="15" dirty="0">
                <a:solidFill>
                  <a:srgbClr val="404040"/>
                </a:solidFill>
                <a:latin typeface="Arial"/>
                <a:cs typeface="Arial"/>
              </a:rPr>
              <a:t>23)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858765" y="5293614"/>
            <a:ext cx="6446520" cy="921385"/>
            <a:chOff x="4858765" y="5293614"/>
            <a:chExt cx="6446520" cy="921385"/>
          </a:xfrm>
        </p:grpSpPr>
        <p:sp>
          <p:nvSpPr>
            <p:cNvPr id="53" name="object 53"/>
            <p:cNvSpPr/>
            <p:nvPr/>
          </p:nvSpPr>
          <p:spPr>
            <a:xfrm>
              <a:off x="4871465" y="5508498"/>
              <a:ext cx="440690" cy="536575"/>
            </a:xfrm>
            <a:custGeom>
              <a:avLst/>
              <a:gdLst/>
              <a:ahLst/>
              <a:cxnLst/>
              <a:rect l="l" t="t" r="r" b="b"/>
              <a:pathLst>
                <a:path w="440689" h="536575">
                  <a:moveTo>
                    <a:pt x="367030" y="0"/>
                  </a:moveTo>
                  <a:lnTo>
                    <a:pt x="0" y="0"/>
                  </a:lnTo>
                  <a:lnTo>
                    <a:pt x="0" y="536447"/>
                  </a:lnTo>
                  <a:lnTo>
                    <a:pt x="440436" y="536447"/>
                  </a:lnTo>
                  <a:lnTo>
                    <a:pt x="440436" y="73405"/>
                  </a:lnTo>
                  <a:lnTo>
                    <a:pt x="3670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871465" y="5508498"/>
              <a:ext cx="440690" cy="536575"/>
            </a:xfrm>
            <a:custGeom>
              <a:avLst/>
              <a:gdLst/>
              <a:ahLst/>
              <a:cxnLst/>
              <a:rect l="l" t="t" r="r" b="b"/>
              <a:pathLst>
                <a:path w="440689" h="536575">
                  <a:moveTo>
                    <a:pt x="0" y="0"/>
                  </a:moveTo>
                  <a:lnTo>
                    <a:pt x="367030" y="0"/>
                  </a:lnTo>
                  <a:lnTo>
                    <a:pt x="440436" y="73405"/>
                  </a:lnTo>
                  <a:lnTo>
                    <a:pt x="440436" y="536447"/>
                  </a:lnTo>
                  <a:lnTo>
                    <a:pt x="0" y="53644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911089" y="5648706"/>
              <a:ext cx="348615" cy="295910"/>
            </a:xfrm>
            <a:custGeom>
              <a:avLst/>
              <a:gdLst/>
              <a:ahLst/>
              <a:cxnLst/>
              <a:rect l="l" t="t" r="r" b="b"/>
              <a:pathLst>
                <a:path w="348614" h="295910">
                  <a:moveTo>
                    <a:pt x="0" y="0"/>
                  </a:moveTo>
                  <a:lnTo>
                    <a:pt x="280035" y="0"/>
                  </a:lnTo>
                </a:path>
                <a:path w="348614" h="295910">
                  <a:moveTo>
                    <a:pt x="0" y="73152"/>
                  </a:moveTo>
                  <a:lnTo>
                    <a:pt x="348234" y="73152"/>
                  </a:lnTo>
                </a:path>
                <a:path w="348614" h="295910">
                  <a:moveTo>
                    <a:pt x="0" y="147828"/>
                  </a:moveTo>
                  <a:lnTo>
                    <a:pt x="348234" y="147828"/>
                  </a:lnTo>
                </a:path>
                <a:path w="348614" h="295910">
                  <a:moveTo>
                    <a:pt x="0" y="222504"/>
                  </a:moveTo>
                  <a:lnTo>
                    <a:pt x="348234" y="222504"/>
                  </a:lnTo>
                </a:path>
                <a:path w="348614" h="295910">
                  <a:moveTo>
                    <a:pt x="0" y="295656"/>
                  </a:moveTo>
                  <a:lnTo>
                    <a:pt x="348234" y="295656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00776" y="5481447"/>
              <a:ext cx="139573" cy="138683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0542269" y="5840730"/>
              <a:ext cx="317500" cy="361315"/>
            </a:xfrm>
            <a:custGeom>
              <a:avLst/>
              <a:gdLst/>
              <a:ahLst/>
              <a:cxnLst/>
              <a:rect l="l" t="t" r="r" b="b"/>
              <a:pathLst>
                <a:path w="317500" h="361314">
                  <a:moveTo>
                    <a:pt x="264159" y="0"/>
                  </a:moveTo>
                  <a:lnTo>
                    <a:pt x="0" y="0"/>
                  </a:lnTo>
                  <a:lnTo>
                    <a:pt x="0" y="361188"/>
                  </a:lnTo>
                  <a:lnTo>
                    <a:pt x="316991" y="361188"/>
                  </a:lnTo>
                  <a:lnTo>
                    <a:pt x="316991" y="52832"/>
                  </a:lnTo>
                  <a:lnTo>
                    <a:pt x="2641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542269" y="5840730"/>
              <a:ext cx="317500" cy="361315"/>
            </a:xfrm>
            <a:custGeom>
              <a:avLst/>
              <a:gdLst/>
              <a:ahLst/>
              <a:cxnLst/>
              <a:rect l="l" t="t" r="r" b="b"/>
              <a:pathLst>
                <a:path w="317500" h="361314">
                  <a:moveTo>
                    <a:pt x="0" y="0"/>
                  </a:moveTo>
                  <a:lnTo>
                    <a:pt x="264159" y="0"/>
                  </a:lnTo>
                  <a:lnTo>
                    <a:pt x="316991" y="52832"/>
                  </a:lnTo>
                  <a:lnTo>
                    <a:pt x="316991" y="361188"/>
                  </a:lnTo>
                  <a:lnTo>
                    <a:pt x="0" y="36118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569701" y="5933694"/>
              <a:ext cx="252095" cy="200025"/>
            </a:xfrm>
            <a:custGeom>
              <a:avLst/>
              <a:gdLst/>
              <a:ahLst/>
              <a:cxnLst/>
              <a:rect l="l" t="t" r="r" b="b"/>
              <a:pathLst>
                <a:path w="252095" h="200025">
                  <a:moveTo>
                    <a:pt x="0" y="0"/>
                  </a:moveTo>
                  <a:lnTo>
                    <a:pt x="202565" y="0"/>
                  </a:lnTo>
                </a:path>
                <a:path w="252095" h="200025">
                  <a:moveTo>
                    <a:pt x="0" y="50291"/>
                  </a:moveTo>
                  <a:lnTo>
                    <a:pt x="251841" y="50291"/>
                  </a:lnTo>
                </a:path>
                <a:path w="252095" h="200025">
                  <a:moveTo>
                    <a:pt x="0" y="100583"/>
                  </a:moveTo>
                  <a:lnTo>
                    <a:pt x="251841" y="100583"/>
                  </a:lnTo>
                </a:path>
                <a:path w="252095" h="200025">
                  <a:moveTo>
                    <a:pt x="0" y="150875"/>
                  </a:moveTo>
                  <a:lnTo>
                    <a:pt x="251841" y="150875"/>
                  </a:lnTo>
                </a:path>
                <a:path w="252095" h="200025">
                  <a:moveTo>
                    <a:pt x="0" y="199643"/>
                  </a:moveTo>
                  <a:lnTo>
                    <a:pt x="251841" y="199643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788776" y="5828157"/>
              <a:ext cx="80645" cy="80010"/>
            </a:xfrm>
            <a:custGeom>
              <a:avLst/>
              <a:gdLst/>
              <a:ahLst/>
              <a:cxnLst/>
              <a:rect l="l" t="t" r="r" b="b"/>
              <a:pathLst>
                <a:path w="80645" h="80010">
                  <a:moveTo>
                    <a:pt x="19939" y="0"/>
                  </a:moveTo>
                  <a:lnTo>
                    <a:pt x="0" y="79628"/>
                  </a:lnTo>
                  <a:lnTo>
                    <a:pt x="80391" y="63245"/>
                  </a:lnTo>
                  <a:lnTo>
                    <a:pt x="19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788776" y="5828157"/>
              <a:ext cx="80645" cy="80010"/>
            </a:xfrm>
            <a:custGeom>
              <a:avLst/>
              <a:gdLst/>
              <a:ahLst/>
              <a:cxnLst/>
              <a:rect l="l" t="t" r="r" b="b"/>
              <a:pathLst>
                <a:path w="80645" h="80010">
                  <a:moveTo>
                    <a:pt x="80391" y="63245"/>
                  </a:moveTo>
                  <a:lnTo>
                    <a:pt x="0" y="79628"/>
                  </a:lnTo>
                  <a:lnTo>
                    <a:pt x="19939" y="0"/>
                  </a:lnTo>
                  <a:lnTo>
                    <a:pt x="80391" y="63245"/>
                  </a:lnTo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947653" y="6009894"/>
              <a:ext cx="305435" cy="0"/>
            </a:xfrm>
            <a:custGeom>
              <a:avLst/>
              <a:gdLst/>
              <a:ahLst/>
              <a:cxnLst/>
              <a:rect l="l" t="t" r="r" b="b"/>
              <a:pathLst>
                <a:path w="305434">
                  <a:moveTo>
                    <a:pt x="0" y="0"/>
                  </a:moveTo>
                  <a:lnTo>
                    <a:pt x="305435" y="0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586222" y="5420613"/>
              <a:ext cx="5718810" cy="629920"/>
            </a:xfrm>
            <a:custGeom>
              <a:avLst/>
              <a:gdLst/>
              <a:ahLst/>
              <a:cxnLst/>
              <a:rect l="l" t="t" r="r" b="b"/>
              <a:pathLst>
                <a:path w="5718809" h="629920">
                  <a:moveTo>
                    <a:pt x="4832350" y="556895"/>
                  </a:moveTo>
                  <a:lnTo>
                    <a:pt x="83820" y="556895"/>
                  </a:lnTo>
                  <a:lnTo>
                    <a:pt x="127000" y="502920"/>
                  </a:lnTo>
                  <a:lnTo>
                    <a:pt x="0" y="566420"/>
                  </a:lnTo>
                  <a:lnTo>
                    <a:pt x="127000" y="629920"/>
                  </a:lnTo>
                  <a:lnTo>
                    <a:pt x="83820" y="575945"/>
                  </a:lnTo>
                  <a:lnTo>
                    <a:pt x="4832350" y="575945"/>
                  </a:lnTo>
                  <a:lnTo>
                    <a:pt x="4832350" y="556895"/>
                  </a:lnTo>
                  <a:close/>
                </a:path>
                <a:path w="5718809" h="629920">
                  <a:moveTo>
                    <a:pt x="5718556" y="63500"/>
                  </a:moveTo>
                  <a:lnTo>
                    <a:pt x="5699506" y="53975"/>
                  </a:lnTo>
                  <a:lnTo>
                    <a:pt x="5591556" y="0"/>
                  </a:lnTo>
                  <a:lnTo>
                    <a:pt x="5634736" y="53975"/>
                  </a:lnTo>
                  <a:lnTo>
                    <a:pt x="1057656" y="53975"/>
                  </a:lnTo>
                  <a:lnTo>
                    <a:pt x="1057656" y="73025"/>
                  </a:lnTo>
                  <a:lnTo>
                    <a:pt x="5634736" y="73025"/>
                  </a:lnTo>
                  <a:lnTo>
                    <a:pt x="5591556" y="127000"/>
                  </a:lnTo>
                  <a:lnTo>
                    <a:pt x="5699506" y="73025"/>
                  </a:lnTo>
                  <a:lnTo>
                    <a:pt x="5718556" y="6350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226301" y="5317998"/>
              <a:ext cx="320040" cy="361315"/>
            </a:xfrm>
            <a:custGeom>
              <a:avLst/>
              <a:gdLst/>
              <a:ahLst/>
              <a:cxnLst/>
              <a:rect l="l" t="t" r="r" b="b"/>
              <a:pathLst>
                <a:path w="320040" h="361314">
                  <a:moveTo>
                    <a:pt x="266700" y="0"/>
                  </a:moveTo>
                  <a:lnTo>
                    <a:pt x="0" y="0"/>
                  </a:lnTo>
                  <a:lnTo>
                    <a:pt x="0" y="361188"/>
                  </a:lnTo>
                  <a:lnTo>
                    <a:pt x="320040" y="361188"/>
                  </a:lnTo>
                  <a:lnTo>
                    <a:pt x="320040" y="53339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226301" y="5317998"/>
              <a:ext cx="320040" cy="361315"/>
            </a:xfrm>
            <a:custGeom>
              <a:avLst/>
              <a:gdLst/>
              <a:ahLst/>
              <a:cxnLst/>
              <a:rect l="l" t="t" r="r" b="b"/>
              <a:pathLst>
                <a:path w="320040" h="361314">
                  <a:moveTo>
                    <a:pt x="0" y="0"/>
                  </a:moveTo>
                  <a:lnTo>
                    <a:pt x="266700" y="0"/>
                  </a:lnTo>
                  <a:lnTo>
                    <a:pt x="320040" y="53339"/>
                  </a:lnTo>
                  <a:lnTo>
                    <a:pt x="320040" y="361188"/>
                  </a:lnTo>
                  <a:lnTo>
                    <a:pt x="0" y="361188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255257" y="5412486"/>
              <a:ext cx="254000" cy="200025"/>
            </a:xfrm>
            <a:custGeom>
              <a:avLst/>
              <a:gdLst/>
              <a:ahLst/>
              <a:cxnLst/>
              <a:rect l="l" t="t" r="r" b="b"/>
              <a:pathLst>
                <a:path w="254000" h="200025">
                  <a:moveTo>
                    <a:pt x="0" y="0"/>
                  </a:moveTo>
                  <a:lnTo>
                    <a:pt x="203834" y="0"/>
                  </a:lnTo>
                </a:path>
                <a:path w="254000" h="200025">
                  <a:moveTo>
                    <a:pt x="0" y="50291"/>
                  </a:moveTo>
                  <a:lnTo>
                    <a:pt x="253491" y="50291"/>
                  </a:lnTo>
                </a:path>
                <a:path w="254000" h="200025">
                  <a:moveTo>
                    <a:pt x="0" y="100584"/>
                  </a:moveTo>
                  <a:lnTo>
                    <a:pt x="253491" y="100584"/>
                  </a:lnTo>
                </a:path>
                <a:path w="254000" h="200025">
                  <a:moveTo>
                    <a:pt x="0" y="149351"/>
                  </a:moveTo>
                  <a:lnTo>
                    <a:pt x="253491" y="149351"/>
                  </a:lnTo>
                </a:path>
                <a:path w="254000" h="200025">
                  <a:moveTo>
                    <a:pt x="0" y="199643"/>
                  </a:moveTo>
                  <a:lnTo>
                    <a:pt x="253491" y="199643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475221" y="5306314"/>
              <a:ext cx="81280" cy="80010"/>
            </a:xfrm>
            <a:custGeom>
              <a:avLst/>
              <a:gdLst/>
              <a:ahLst/>
              <a:cxnLst/>
              <a:rect l="l" t="t" r="r" b="b"/>
              <a:pathLst>
                <a:path w="81279" h="80010">
                  <a:moveTo>
                    <a:pt x="20319" y="0"/>
                  </a:moveTo>
                  <a:lnTo>
                    <a:pt x="0" y="80010"/>
                  </a:lnTo>
                  <a:lnTo>
                    <a:pt x="80772" y="63246"/>
                  </a:lnTo>
                  <a:lnTo>
                    <a:pt x="203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475221" y="5306314"/>
              <a:ext cx="81280" cy="80010"/>
            </a:xfrm>
            <a:custGeom>
              <a:avLst/>
              <a:gdLst/>
              <a:ahLst/>
              <a:cxnLst/>
              <a:rect l="l" t="t" r="r" b="b"/>
              <a:pathLst>
                <a:path w="81279" h="80010">
                  <a:moveTo>
                    <a:pt x="80772" y="63246"/>
                  </a:moveTo>
                  <a:lnTo>
                    <a:pt x="0" y="80010"/>
                  </a:lnTo>
                  <a:lnTo>
                    <a:pt x="20319" y="0"/>
                  </a:lnTo>
                  <a:lnTo>
                    <a:pt x="80772" y="63246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586221" y="5484114"/>
              <a:ext cx="574040" cy="0"/>
            </a:xfrm>
            <a:custGeom>
              <a:avLst/>
              <a:gdLst/>
              <a:ahLst/>
              <a:cxnLst/>
              <a:rect l="l" t="t" r="r" b="b"/>
              <a:pathLst>
                <a:path w="574039">
                  <a:moveTo>
                    <a:pt x="0" y="0"/>
                  </a:moveTo>
                  <a:lnTo>
                    <a:pt x="574039" y="0"/>
                  </a:lnTo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6220205" y="5717794"/>
            <a:ext cx="3536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5" dirty="0">
                <a:solidFill>
                  <a:srgbClr val="404040"/>
                </a:solidFill>
                <a:latin typeface="Arial"/>
                <a:cs typeface="Arial"/>
              </a:rPr>
              <a:t>A=8</a:t>
            </a:r>
            <a:endParaRPr sz="14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0450448" y="5564504"/>
            <a:ext cx="45148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70" dirty="0">
                <a:solidFill>
                  <a:srgbClr val="404040"/>
                </a:solidFill>
                <a:latin typeface="Arial"/>
                <a:cs typeface="Arial"/>
              </a:rPr>
              <a:t>B</a:t>
            </a:r>
            <a:r>
              <a:rPr sz="1400" b="1" dirty="0">
                <a:solidFill>
                  <a:srgbClr val="404040"/>
                </a:solidFill>
                <a:latin typeface="Arial"/>
                <a:cs typeface="Arial"/>
              </a:rPr>
              <a:t>=1</a:t>
            </a:r>
            <a:r>
              <a:rPr sz="1400" b="1" spc="20" dirty="0">
                <a:solidFill>
                  <a:srgbClr val="404040"/>
                </a:solidFill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1607038" y="5564504"/>
            <a:ext cx="41655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3225" algn="l"/>
              </a:tabLst>
            </a:pPr>
            <a:r>
              <a:rPr sz="1400" b="1" u="dbl" spc="-25" dirty="0">
                <a:solidFill>
                  <a:srgbClr val="404040"/>
                </a:solidFill>
                <a:uFill>
                  <a:solidFill>
                    <a:srgbClr val="9CC2E4"/>
                  </a:solidFill>
                </a:uFill>
                <a:latin typeface="Arial"/>
                <a:cs typeface="Arial"/>
              </a:rPr>
              <a:t> 	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11567414" y="5374640"/>
            <a:ext cx="974090" cy="1656080"/>
            <a:chOff x="11567414" y="5374640"/>
            <a:chExt cx="974090" cy="1656080"/>
          </a:xfrm>
        </p:grpSpPr>
        <p:sp>
          <p:nvSpPr>
            <p:cNvPr id="74" name="object 74"/>
            <p:cNvSpPr/>
            <p:nvPr/>
          </p:nvSpPr>
          <p:spPr>
            <a:xfrm>
              <a:off x="11580114" y="5401818"/>
              <a:ext cx="440690" cy="536575"/>
            </a:xfrm>
            <a:custGeom>
              <a:avLst/>
              <a:gdLst/>
              <a:ahLst/>
              <a:cxnLst/>
              <a:rect l="l" t="t" r="r" b="b"/>
              <a:pathLst>
                <a:path w="440690" h="536575">
                  <a:moveTo>
                    <a:pt x="367029" y="0"/>
                  </a:moveTo>
                  <a:lnTo>
                    <a:pt x="0" y="0"/>
                  </a:lnTo>
                  <a:lnTo>
                    <a:pt x="0" y="536448"/>
                  </a:lnTo>
                  <a:lnTo>
                    <a:pt x="440435" y="536448"/>
                  </a:lnTo>
                  <a:lnTo>
                    <a:pt x="440435" y="73406"/>
                  </a:lnTo>
                  <a:lnTo>
                    <a:pt x="3670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1580114" y="5401818"/>
              <a:ext cx="440690" cy="536575"/>
            </a:xfrm>
            <a:custGeom>
              <a:avLst/>
              <a:gdLst/>
              <a:ahLst/>
              <a:cxnLst/>
              <a:rect l="l" t="t" r="r" b="b"/>
              <a:pathLst>
                <a:path w="440690" h="536575">
                  <a:moveTo>
                    <a:pt x="0" y="0"/>
                  </a:moveTo>
                  <a:lnTo>
                    <a:pt x="367029" y="0"/>
                  </a:lnTo>
                  <a:lnTo>
                    <a:pt x="440435" y="73406"/>
                  </a:lnTo>
                  <a:lnTo>
                    <a:pt x="440435" y="536448"/>
                  </a:lnTo>
                  <a:lnTo>
                    <a:pt x="0" y="53644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1619738" y="5542026"/>
              <a:ext cx="348615" cy="147955"/>
            </a:xfrm>
            <a:custGeom>
              <a:avLst/>
              <a:gdLst/>
              <a:ahLst/>
              <a:cxnLst/>
              <a:rect l="l" t="t" r="r" b="b"/>
              <a:pathLst>
                <a:path w="348615" h="147954">
                  <a:moveTo>
                    <a:pt x="0" y="0"/>
                  </a:moveTo>
                  <a:lnTo>
                    <a:pt x="280034" y="0"/>
                  </a:lnTo>
                </a:path>
                <a:path w="348615" h="147954">
                  <a:moveTo>
                    <a:pt x="0" y="73151"/>
                  </a:moveTo>
                  <a:lnTo>
                    <a:pt x="348106" y="73151"/>
                  </a:lnTo>
                </a:path>
                <a:path w="348615" h="147954">
                  <a:moveTo>
                    <a:pt x="0" y="147827"/>
                  </a:moveTo>
                  <a:lnTo>
                    <a:pt x="348106" y="147827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09298" y="5374640"/>
              <a:ext cx="139573" cy="138684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2173712" y="6675120"/>
              <a:ext cx="367665" cy="355600"/>
            </a:xfrm>
            <a:custGeom>
              <a:avLst/>
              <a:gdLst/>
              <a:ahLst/>
              <a:cxnLst/>
              <a:rect l="l" t="t" r="r" b="b"/>
              <a:pathLst>
                <a:path w="367665" h="355600">
                  <a:moveTo>
                    <a:pt x="308102" y="0"/>
                  </a:moveTo>
                  <a:lnTo>
                    <a:pt x="59182" y="0"/>
                  </a:lnTo>
                  <a:lnTo>
                    <a:pt x="36165" y="4657"/>
                  </a:lnTo>
                  <a:lnTo>
                    <a:pt x="17351" y="17351"/>
                  </a:lnTo>
                  <a:lnTo>
                    <a:pt x="4657" y="36165"/>
                  </a:lnTo>
                  <a:lnTo>
                    <a:pt x="0" y="59181"/>
                  </a:lnTo>
                  <a:lnTo>
                    <a:pt x="0" y="295909"/>
                  </a:lnTo>
                  <a:lnTo>
                    <a:pt x="4657" y="318926"/>
                  </a:lnTo>
                  <a:lnTo>
                    <a:pt x="17351" y="337740"/>
                  </a:lnTo>
                  <a:lnTo>
                    <a:pt x="36165" y="350434"/>
                  </a:lnTo>
                  <a:lnTo>
                    <a:pt x="59182" y="355091"/>
                  </a:lnTo>
                  <a:lnTo>
                    <a:pt x="308102" y="355091"/>
                  </a:lnTo>
                  <a:lnTo>
                    <a:pt x="331118" y="350434"/>
                  </a:lnTo>
                  <a:lnTo>
                    <a:pt x="349932" y="337740"/>
                  </a:lnTo>
                  <a:lnTo>
                    <a:pt x="362626" y="318926"/>
                  </a:lnTo>
                  <a:lnTo>
                    <a:pt x="367284" y="295909"/>
                  </a:lnTo>
                  <a:lnTo>
                    <a:pt x="367284" y="59181"/>
                  </a:lnTo>
                  <a:lnTo>
                    <a:pt x="362626" y="36165"/>
                  </a:lnTo>
                  <a:lnTo>
                    <a:pt x="349932" y="17351"/>
                  </a:lnTo>
                  <a:lnTo>
                    <a:pt x="331118" y="4657"/>
                  </a:lnTo>
                  <a:lnTo>
                    <a:pt x="308102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12724510" y="6531102"/>
            <a:ext cx="1271905" cy="664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 marR="30480" algn="just">
              <a:lnSpc>
                <a:spcPct val="99700"/>
              </a:lnSpc>
              <a:spcBef>
                <a:spcPts val="110"/>
              </a:spcBef>
            </a:pPr>
            <a:r>
              <a:rPr sz="1400" spc="85" dirty="0">
                <a:latin typeface="Tahoma"/>
                <a:cs typeface="Tahoma"/>
              </a:rPr>
              <a:t>Bob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35" dirty="0">
                <a:latin typeface="Tahoma"/>
                <a:cs typeface="Tahoma"/>
              </a:rPr>
              <a:t>ca</a:t>
            </a:r>
            <a:r>
              <a:rPr sz="1400" spc="15" dirty="0">
                <a:latin typeface="Tahoma"/>
                <a:cs typeface="Tahoma"/>
              </a:rPr>
              <a:t>l</a:t>
            </a:r>
            <a:r>
              <a:rPr sz="1400" spc="40" dirty="0">
                <a:latin typeface="Tahoma"/>
                <a:cs typeface="Tahoma"/>
              </a:rPr>
              <a:t>c</a:t>
            </a:r>
            <a:r>
              <a:rPr sz="1400" spc="55" dirty="0">
                <a:latin typeface="Tahoma"/>
                <a:cs typeface="Tahoma"/>
              </a:rPr>
              <a:t>u</a:t>
            </a:r>
            <a:r>
              <a:rPr sz="1400" spc="25" dirty="0">
                <a:latin typeface="Tahoma"/>
                <a:cs typeface="Tahoma"/>
              </a:rPr>
              <a:t>l</a:t>
            </a:r>
            <a:r>
              <a:rPr sz="1400" spc="30" dirty="0">
                <a:latin typeface="Tahoma"/>
                <a:cs typeface="Tahoma"/>
              </a:rPr>
              <a:t>at</a:t>
            </a:r>
            <a:r>
              <a:rPr sz="1400" spc="50" dirty="0">
                <a:latin typeface="Tahoma"/>
                <a:cs typeface="Tahoma"/>
              </a:rPr>
              <a:t>e</a:t>
            </a:r>
            <a:r>
              <a:rPr sz="1400" spc="35" dirty="0">
                <a:latin typeface="Tahoma"/>
                <a:cs typeface="Tahoma"/>
              </a:rPr>
              <a:t>s  </a:t>
            </a:r>
            <a:r>
              <a:rPr sz="1400" spc="25" dirty="0">
                <a:latin typeface="Tahoma"/>
                <a:cs typeface="Tahoma"/>
              </a:rPr>
              <a:t>Th</a:t>
            </a:r>
            <a:r>
              <a:rPr sz="1400" spc="30" dirty="0">
                <a:latin typeface="Tahoma"/>
                <a:cs typeface="Tahoma"/>
              </a:rPr>
              <a:t>e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spc="30" dirty="0">
                <a:latin typeface="Tahoma"/>
                <a:cs typeface="Tahoma"/>
              </a:rPr>
              <a:t>val</a:t>
            </a:r>
            <a:r>
              <a:rPr sz="1400" spc="65" dirty="0">
                <a:latin typeface="Tahoma"/>
                <a:cs typeface="Tahoma"/>
              </a:rPr>
              <a:t>ue</a:t>
            </a:r>
            <a:r>
              <a:rPr sz="1400" spc="-100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of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b="1" spc="-55" dirty="0">
                <a:latin typeface="Arial"/>
                <a:cs typeface="Arial"/>
              </a:rPr>
              <a:t>s  </a:t>
            </a:r>
            <a:r>
              <a:rPr sz="1400" spc="40" dirty="0">
                <a:latin typeface="Tahoma"/>
                <a:cs typeface="Tahoma"/>
              </a:rPr>
              <a:t>as</a:t>
            </a:r>
            <a:r>
              <a:rPr sz="1400" spc="-105" dirty="0"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350" b="1" baseline="24691" dirty="0">
                <a:solidFill>
                  <a:srgbClr val="404040"/>
                </a:solidFill>
                <a:latin typeface="Arial"/>
                <a:cs typeface="Arial"/>
              </a:rPr>
              <a:t>b</a:t>
            </a:r>
            <a:r>
              <a:rPr sz="1350" b="1" spc="112" baseline="24691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b="1" spc="60" dirty="0">
                <a:latin typeface="Arial"/>
                <a:cs typeface="Arial"/>
              </a:rPr>
              <a:t>mod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30" dirty="0">
                <a:latin typeface="Arial"/>
                <a:cs typeface="Arial"/>
              </a:rPr>
              <a:t>p</a:t>
            </a:r>
            <a:endParaRPr sz="14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1372215" y="6011926"/>
            <a:ext cx="1074420" cy="951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262255" indent="16256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404040"/>
                </a:solidFill>
                <a:latin typeface="Arial"/>
                <a:cs typeface="Arial"/>
              </a:rPr>
              <a:t>B=16 </a:t>
            </a:r>
            <a:r>
              <a:rPr sz="1400" b="1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b="1" spc="25" dirty="0">
                <a:solidFill>
                  <a:srgbClr val="404040"/>
                </a:solidFill>
                <a:latin typeface="Arial"/>
                <a:cs typeface="Arial"/>
              </a:rPr>
              <a:t>(9</a:t>
            </a:r>
            <a:r>
              <a:rPr sz="1350" b="1" spc="37" baseline="24691" dirty="0">
                <a:solidFill>
                  <a:srgbClr val="404040"/>
                </a:solidFill>
                <a:latin typeface="Arial"/>
                <a:cs typeface="Arial"/>
              </a:rPr>
              <a:t>b</a:t>
            </a:r>
            <a:r>
              <a:rPr sz="1350" b="1" spc="67" baseline="24691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b="1" spc="20" dirty="0">
                <a:solidFill>
                  <a:srgbClr val="404040"/>
                </a:solidFill>
                <a:latin typeface="Arial"/>
                <a:cs typeface="Arial"/>
              </a:rPr>
              <a:t>%</a:t>
            </a:r>
            <a:r>
              <a:rPr sz="1400" b="1" spc="-7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b="1" spc="15" dirty="0">
                <a:solidFill>
                  <a:srgbClr val="404040"/>
                </a:solidFill>
                <a:latin typeface="Arial"/>
                <a:cs typeface="Arial"/>
              </a:rPr>
              <a:t>23)</a:t>
            </a:r>
            <a:endParaRPr sz="1400">
              <a:latin typeface="Arial"/>
              <a:cs typeface="Arial"/>
            </a:endParaRPr>
          </a:p>
          <a:p>
            <a:pPr marL="230504">
              <a:lnSpc>
                <a:spcPct val="100000"/>
              </a:lnSpc>
              <a:spcBef>
                <a:spcPts val="180"/>
              </a:spcBef>
              <a:tabLst>
                <a:tab pos="553720" algn="l"/>
              </a:tabLst>
            </a:pPr>
            <a:r>
              <a:rPr sz="1400" b="1" u="heavy" spc="-25" dirty="0">
                <a:solidFill>
                  <a:srgbClr val="FFFFFF"/>
                </a:solidFill>
                <a:uFill>
                  <a:solidFill>
                    <a:srgbClr val="9CC2E4"/>
                  </a:solidFill>
                </a:uFill>
                <a:latin typeface="Arial"/>
                <a:cs typeface="Arial"/>
              </a:rPr>
              <a:t> 	</a:t>
            </a:r>
            <a:endParaRPr sz="1400">
              <a:latin typeface="Arial"/>
              <a:cs typeface="Arial"/>
            </a:endParaRPr>
          </a:p>
          <a:p>
            <a:pPr marL="230504">
              <a:lnSpc>
                <a:spcPct val="100000"/>
              </a:lnSpc>
              <a:spcBef>
                <a:spcPts val="390"/>
              </a:spcBef>
              <a:tabLst>
                <a:tab pos="621665" algn="l"/>
                <a:tab pos="934085" algn="l"/>
              </a:tabLst>
            </a:pPr>
            <a:r>
              <a:rPr sz="1400" b="1" u="heavy" spc="-25" dirty="0">
                <a:solidFill>
                  <a:srgbClr val="FFFFFF"/>
                </a:solidFill>
                <a:uFill>
                  <a:solidFill>
                    <a:srgbClr val="9CC2E4"/>
                  </a:solidFill>
                </a:uFill>
                <a:latin typeface="Arial"/>
                <a:cs typeface="Arial"/>
              </a:rPr>
              <a:t> 	</a:t>
            </a: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400" b="1" spc="2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5381244" y="6987540"/>
            <a:ext cx="372110" cy="372110"/>
            <a:chOff x="5381244" y="6987540"/>
            <a:chExt cx="372110" cy="372110"/>
          </a:xfrm>
        </p:grpSpPr>
        <p:pic>
          <p:nvPicPr>
            <p:cNvPr id="82" name="object 8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81244" y="6987540"/>
              <a:ext cx="371855" cy="37185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43042" y="7039610"/>
              <a:ext cx="165608" cy="165607"/>
            </a:xfrm>
            <a:prstGeom prst="rect">
              <a:avLst/>
            </a:prstGeom>
          </p:spPr>
        </p:pic>
      </p:grpSp>
      <p:sp>
        <p:nvSpPr>
          <p:cNvPr id="84" name="object 84"/>
          <p:cNvSpPr txBox="1"/>
          <p:nvPr/>
        </p:nvSpPr>
        <p:spPr>
          <a:xfrm>
            <a:off x="5563361" y="6997065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404040"/>
                </a:solidFill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644263" y="7239761"/>
            <a:ext cx="9150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272415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solidFill>
                  <a:srgbClr val="404040"/>
                </a:solidFill>
                <a:latin typeface="Arial"/>
                <a:cs typeface="Arial"/>
              </a:rPr>
              <a:t>s=6 </a:t>
            </a:r>
            <a:r>
              <a:rPr sz="1400" b="1" spc="-2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b="1" spc="5" dirty="0">
                <a:solidFill>
                  <a:srgbClr val="404040"/>
                </a:solidFill>
                <a:latin typeface="Arial"/>
                <a:cs typeface="Arial"/>
              </a:rPr>
              <a:t>(16</a:t>
            </a:r>
            <a:r>
              <a:rPr sz="1350" b="1" spc="7" baseline="24691" dirty="0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sz="1350" b="1" spc="82" baseline="24691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b="1" spc="20" dirty="0">
                <a:solidFill>
                  <a:srgbClr val="404040"/>
                </a:solidFill>
                <a:latin typeface="Arial"/>
                <a:cs typeface="Arial"/>
              </a:rPr>
              <a:t>%</a:t>
            </a:r>
            <a:r>
              <a:rPr sz="1400" b="1" spc="-7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b="1" spc="15" dirty="0">
                <a:solidFill>
                  <a:srgbClr val="404040"/>
                </a:solidFill>
                <a:latin typeface="Arial"/>
                <a:cs typeface="Arial"/>
              </a:rPr>
              <a:t>23)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4341876" y="6602221"/>
            <a:ext cx="1009650" cy="575945"/>
            <a:chOff x="4341876" y="6602221"/>
            <a:chExt cx="1009650" cy="575945"/>
          </a:xfrm>
        </p:grpSpPr>
        <p:sp>
          <p:nvSpPr>
            <p:cNvPr id="87" name="object 87"/>
            <p:cNvSpPr/>
            <p:nvPr/>
          </p:nvSpPr>
          <p:spPr>
            <a:xfrm>
              <a:off x="4883658" y="6630161"/>
              <a:ext cx="439420" cy="535305"/>
            </a:xfrm>
            <a:custGeom>
              <a:avLst/>
              <a:gdLst/>
              <a:ahLst/>
              <a:cxnLst/>
              <a:rect l="l" t="t" r="r" b="b"/>
              <a:pathLst>
                <a:path w="439420" h="535304">
                  <a:moveTo>
                    <a:pt x="365759" y="0"/>
                  </a:moveTo>
                  <a:lnTo>
                    <a:pt x="0" y="0"/>
                  </a:lnTo>
                  <a:lnTo>
                    <a:pt x="0" y="534924"/>
                  </a:lnTo>
                  <a:lnTo>
                    <a:pt x="438912" y="534924"/>
                  </a:lnTo>
                  <a:lnTo>
                    <a:pt x="438912" y="73152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883658" y="6630161"/>
              <a:ext cx="439420" cy="535305"/>
            </a:xfrm>
            <a:custGeom>
              <a:avLst/>
              <a:gdLst/>
              <a:ahLst/>
              <a:cxnLst/>
              <a:rect l="l" t="t" r="r" b="b"/>
              <a:pathLst>
                <a:path w="439420" h="535304">
                  <a:moveTo>
                    <a:pt x="0" y="0"/>
                  </a:moveTo>
                  <a:lnTo>
                    <a:pt x="365759" y="0"/>
                  </a:lnTo>
                  <a:lnTo>
                    <a:pt x="438912" y="73152"/>
                  </a:lnTo>
                  <a:lnTo>
                    <a:pt x="438912" y="534924"/>
                  </a:lnTo>
                  <a:lnTo>
                    <a:pt x="0" y="53492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921758" y="6843521"/>
              <a:ext cx="348615" cy="73660"/>
            </a:xfrm>
            <a:custGeom>
              <a:avLst/>
              <a:gdLst/>
              <a:ahLst/>
              <a:cxnLst/>
              <a:rect l="l" t="t" r="r" b="b"/>
              <a:pathLst>
                <a:path w="348614" h="73659">
                  <a:moveTo>
                    <a:pt x="0" y="0"/>
                  </a:moveTo>
                  <a:lnTo>
                    <a:pt x="348233" y="0"/>
                  </a:lnTo>
                </a:path>
                <a:path w="348614" h="73659">
                  <a:moveTo>
                    <a:pt x="0" y="73151"/>
                  </a:moveTo>
                  <a:lnTo>
                    <a:pt x="348233" y="73151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11699" y="6602221"/>
              <a:ext cx="139700" cy="138683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4341876" y="6739127"/>
              <a:ext cx="338455" cy="355600"/>
            </a:xfrm>
            <a:custGeom>
              <a:avLst/>
              <a:gdLst/>
              <a:ahLst/>
              <a:cxnLst/>
              <a:rect l="l" t="t" r="r" b="b"/>
              <a:pathLst>
                <a:path w="338454" h="355600">
                  <a:moveTo>
                    <a:pt x="281939" y="0"/>
                  </a:moveTo>
                  <a:lnTo>
                    <a:pt x="56387" y="0"/>
                  </a:lnTo>
                  <a:lnTo>
                    <a:pt x="34450" y="4435"/>
                  </a:lnTo>
                  <a:lnTo>
                    <a:pt x="16525" y="16525"/>
                  </a:lnTo>
                  <a:lnTo>
                    <a:pt x="4435" y="34450"/>
                  </a:lnTo>
                  <a:lnTo>
                    <a:pt x="0" y="56388"/>
                  </a:lnTo>
                  <a:lnTo>
                    <a:pt x="0" y="298704"/>
                  </a:lnTo>
                  <a:lnTo>
                    <a:pt x="4435" y="320641"/>
                  </a:lnTo>
                  <a:lnTo>
                    <a:pt x="16525" y="338566"/>
                  </a:lnTo>
                  <a:lnTo>
                    <a:pt x="34450" y="350656"/>
                  </a:lnTo>
                  <a:lnTo>
                    <a:pt x="56387" y="355092"/>
                  </a:lnTo>
                  <a:lnTo>
                    <a:pt x="281939" y="355092"/>
                  </a:lnTo>
                  <a:lnTo>
                    <a:pt x="303877" y="350656"/>
                  </a:lnTo>
                  <a:lnTo>
                    <a:pt x="321802" y="338566"/>
                  </a:lnTo>
                  <a:lnTo>
                    <a:pt x="333892" y="320641"/>
                  </a:lnTo>
                  <a:lnTo>
                    <a:pt x="338327" y="298704"/>
                  </a:lnTo>
                  <a:lnTo>
                    <a:pt x="338327" y="56388"/>
                  </a:lnTo>
                  <a:lnTo>
                    <a:pt x="333892" y="34450"/>
                  </a:lnTo>
                  <a:lnTo>
                    <a:pt x="321802" y="16525"/>
                  </a:lnTo>
                  <a:lnTo>
                    <a:pt x="303877" y="4435"/>
                  </a:lnTo>
                  <a:lnTo>
                    <a:pt x="281939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2814192" y="6448171"/>
            <a:ext cx="141605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91440">
              <a:lnSpc>
                <a:spcPct val="100000"/>
              </a:lnSpc>
              <a:spcBef>
                <a:spcPts val="100"/>
              </a:spcBef>
            </a:pP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Al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ca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l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l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ates  </a:t>
            </a: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th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va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l</a:t>
            </a:r>
            <a:r>
              <a:rPr sz="1400" spc="65" dirty="0">
                <a:solidFill>
                  <a:srgbClr val="404040"/>
                </a:solidFill>
                <a:latin typeface="Tahoma"/>
                <a:cs typeface="Tahoma"/>
              </a:rPr>
              <a:t>ue</a:t>
            </a:r>
            <a:r>
              <a:rPr sz="14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sz="1400" spc="-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b="1" spc="-85" dirty="0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sz="1400" b="1" spc="-3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as</a:t>
            </a:r>
            <a:endParaRPr sz="1400">
              <a:latin typeface="Tahoma"/>
              <a:cs typeface="Tahoma"/>
            </a:endParaRPr>
          </a:p>
          <a:p>
            <a:pPr marL="584835">
              <a:lnSpc>
                <a:spcPct val="100000"/>
              </a:lnSpc>
            </a:pPr>
            <a:r>
              <a:rPr sz="1400" b="1" spc="-5" dirty="0">
                <a:solidFill>
                  <a:srgbClr val="404040"/>
                </a:solidFill>
                <a:latin typeface="Arial"/>
                <a:cs typeface="Arial"/>
              </a:rPr>
              <a:t>B</a:t>
            </a:r>
            <a:r>
              <a:rPr sz="1350" b="1" spc="-7" baseline="24691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350" b="1" spc="75" baseline="24691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b="1" spc="60" dirty="0">
                <a:solidFill>
                  <a:srgbClr val="404040"/>
                </a:solidFill>
                <a:latin typeface="Arial"/>
                <a:cs typeface="Arial"/>
              </a:rPr>
              <a:t>mod</a:t>
            </a:r>
            <a:r>
              <a:rPr sz="1400" b="1" spc="-8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b="1" spc="30" dirty="0">
                <a:solidFill>
                  <a:srgbClr val="404040"/>
                </a:solidFill>
                <a:latin typeface="Arial"/>
                <a:cs typeface="Arial"/>
              </a:rPr>
              <a:t>p</a:t>
            </a:r>
            <a:endParaRPr sz="14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440173" y="6351174"/>
            <a:ext cx="892175" cy="69024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481330">
              <a:lnSpc>
                <a:spcPct val="100000"/>
              </a:lnSpc>
              <a:spcBef>
                <a:spcPts val="865"/>
              </a:spcBef>
              <a:tabLst>
                <a:tab pos="804545" algn="l"/>
              </a:tabLst>
            </a:pPr>
            <a:r>
              <a:rPr sz="1400" u="heavy" spc="-75" dirty="0">
                <a:solidFill>
                  <a:srgbClr val="404040"/>
                </a:solidFill>
                <a:uFill>
                  <a:solidFill>
                    <a:srgbClr val="9CC2E4"/>
                  </a:solidFill>
                </a:uFill>
                <a:latin typeface="Tahoma"/>
                <a:cs typeface="Tahoma"/>
              </a:rPr>
              <a:t> 	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  <a:tabLst>
                <a:tab pos="481330" algn="l"/>
                <a:tab pos="878840" algn="l"/>
              </a:tabLst>
            </a:pP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6	</a:t>
            </a:r>
            <a:r>
              <a:rPr sz="1600" b="1" u="dbl" spc="-10" dirty="0">
                <a:solidFill>
                  <a:srgbClr val="FFFFFF"/>
                </a:solidFill>
                <a:uFill>
                  <a:solidFill>
                    <a:srgbClr val="9CC2E4"/>
                  </a:solidFill>
                </a:uFill>
                <a:latin typeface="Arial"/>
                <a:cs typeface="Arial"/>
              </a:rPr>
              <a:t> </a:t>
            </a:r>
            <a:r>
              <a:rPr sz="1600" b="1" u="dbl" spc="20" dirty="0">
                <a:solidFill>
                  <a:srgbClr val="FFFFFF"/>
                </a:solidFill>
                <a:uFill>
                  <a:solidFill>
                    <a:srgbClr val="9CC2E4"/>
                  </a:solidFill>
                </a:uFill>
                <a:latin typeface="Arial"/>
                <a:cs typeface="Arial"/>
              </a:rPr>
              <a:t>	</a:t>
            </a:r>
            <a:endParaRPr sz="16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9724390" y="7236332"/>
            <a:ext cx="60198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0190" marR="5080" indent="-238125">
              <a:lnSpc>
                <a:spcPct val="100699"/>
              </a:lnSpc>
              <a:spcBef>
                <a:spcPts val="90"/>
              </a:spcBef>
            </a:pPr>
            <a:r>
              <a:rPr sz="1400" b="1" spc="85" dirty="0">
                <a:solidFill>
                  <a:srgbClr val="404040"/>
                </a:solidFill>
                <a:latin typeface="Arial"/>
                <a:cs typeface="Arial"/>
              </a:rPr>
              <a:t>Mal</a:t>
            </a:r>
            <a:r>
              <a:rPr sz="1400" b="1" spc="45" dirty="0">
                <a:solidFill>
                  <a:srgbClr val="404040"/>
                </a:solidFill>
                <a:latin typeface="Arial"/>
                <a:cs typeface="Arial"/>
              </a:rPr>
              <a:t>l</a:t>
            </a:r>
            <a:r>
              <a:rPr sz="1400" b="1" dirty="0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sz="1400" b="1" spc="75" dirty="0">
                <a:solidFill>
                  <a:srgbClr val="404040"/>
                </a:solidFill>
                <a:latin typeface="Arial"/>
                <a:cs typeface="Arial"/>
              </a:rPr>
              <a:t>r  </a:t>
            </a:r>
            <a:r>
              <a:rPr sz="1400" b="1" spc="20" dirty="0">
                <a:solidFill>
                  <a:srgbClr val="404040"/>
                </a:solidFill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9645395" y="7531607"/>
            <a:ext cx="707390" cy="655320"/>
            <a:chOff x="9645395" y="7531607"/>
            <a:chExt cx="707390" cy="655320"/>
          </a:xfrm>
        </p:grpSpPr>
        <p:pic>
          <p:nvPicPr>
            <p:cNvPr id="96" name="object 9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97211" y="7531607"/>
              <a:ext cx="655320" cy="655320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9645395" y="7677911"/>
              <a:ext cx="257810" cy="259079"/>
            </a:xfrm>
            <a:custGeom>
              <a:avLst/>
              <a:gdLst/>
              <a:ahLst/>
              <a:cxnLst/>
              <a:rect l="l" t="t" r="r" b="b"/>
              <a:pathLst>
                <a:path w="257809" h="259079">
                  <a:moveTo>
                    <a:pt x="128777" y="0"/>
                  </a:moveTo>
                  <a:lnTo>
                    <a:pt x="78652" y="10185"/>
                  </a:lnTo>
                  <a:lnTo>
                    <a:pt x="37719" y="37957"/>
                  </a:lnTo>
                  <a:lnTo>
                    <a:pt x="10120" y="79134"/>
                  </a:lnTo>
                  <a:lnTo>
                    <a:pt x="0" y="129540"/>
                  </a:lnTo>
                  <a:lnTo>
                    <a:pt x="10120" y="179961"/>
                  </a:lnTo>
                  <a:lnTo>
                    <a:pt x="37719" y="221137"/>
                  </a:lnTo>
                  <a:lnTo>
                    <a:pt x="78652" y="248899"/>
                  </a:lnTo>
                  <a:lnTo>
                    <a:pt x="128777" y="259080"/>
                  </a:lnTo>
                  <a:lnTo>
                    <a:pt x="178903" y="248899"/>
                  </a:lnTo>
                  <a:lnTo>
                    <a:pt x="219836" y="221137"/>
                  </a:lnTo>
                  <a:lnTo>
                    <a:pt x="247435" y="179961"/>
                  </a:lnTo>
                  <a:lnTo>
                    <a:pt x="257555" y="129540"/>
                  </a:lnTo>
                  <a:lnTo>
                    <a:pt x="247435" y="79134"/>
                  </a:lnTo>
                  <a:lnTo>
                    <a:pt x="219836" y="37957"/>
                  </a:lnTo>
                  <a:lnTo>
                    <a:pt x="178903" y="10185"/>
                  </a:lnTo>
                  <a:lnTo>
                    <a:pt x="128777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9729977" y="7760969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5">
                  <a:moveTo>
                    <a:pt x="0" y="0"/>
                  </a:moveTo>
                  <a:lnTo>
                    <a:pt x="94233" y="94233"/>
                  </a:lnTo>
                </a:path>
                <a:path w="94615" h="94615">
                  <a:moveTo>
                    <a:pt x="0" y="94233"/>
                  </a:moveTo>
                  <a:lnTo>
                    <a:pt x="94233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11376406" y="7206233"/>
            <a:ext cx="81343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solidFill>
                  <a:srgbClr val="404040"/>
                </a:solidFill>
                <a:latin typeface="Arial"/>
                <a:cs typeface="Arial"/>
              </a:rPr>
              <a:t>s=6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b="1" spc="-5" dirty="0">
                <a:solidFill>
                  <a:srgbClr val="404040"/>
                </a:solidFill>
                <a:latin typeface="Arial"/>
                <a:cs typeface="Arial"/>
              </a:rPr>
              <a:t>(8</a:t>
            </a:r>
            <a:r>
              <a:rPr sz="1350" b="1" spc="-7" baseline="24691" dirty="0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sz="1350" b="1" spc="112" baseline="24691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b="1" spc="20" dirty="0">
                <a:solidFill>
                  <a:srgbClr val="404040"/>
                </a:solidFill>
                <a:latin typeface="Arial"/>
                <a:cs typeface="Arial"/>
              </a:rPr>
              <a:t>%</a:t>
            </a:r>
            <a:r>
              <a:rPr sz="1400" b="1" spc="-6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b="1" spc="15" dirty="0">
                <a:solidFill>
                  <a:srgbClr val="404040"/>
                </a:solidFill>
                <a:latin typeface="Arial"/>
                <a:cs typeface="Arial"/>
              </a:rPr>
              <a:t>23)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11552173" y="6568820"/>
            <a:ext cx="480695" cy="575945"/>
            <a:chOff x="11552173" y="6568820"/>
            <a:chExt cx="480695" cy="575945"/>
          </a:xfrm>
        </p:grpSpPr>
        <p:sp>
          <p:nvSpPr>
            <p:cNvPr id="101" name="object 101"/>
            <p:cNvSpPr/>
            <p:nvPr/>
          </p:nvSpPr>
          <p:spPr>
            <a:xfrm>
              <a:off x="11564873" y="6596633"/>
              <a:ext cx="439420" cy="535305"/>
            </a:xfrm>
            <a:custGeom>
              <a:avLst/>
              <a:gdLst/>
              <a:ahLst/>
              <a:cxnLst/>
              <a:rect l="l" t="t" r="r" b="b"/>
              <a:pathLst>
                <a:path w="439420" h="535304">
                  <a:moveTo>
                    <a:pt x="365759" y="0"/>
                  </a:moveTo>
                  <a:lnTo>
                    <a:pt x="0" y="0"/>
                  </a:lnTo>
                  <a:lnTo>
                    <a:pt x="0" y="534924"/>
                  </a:lnTo>
                  <a:lnTo>
                    <a:pt x="438911" y="534924"/>
                  </a:lnTo>
                  <a:lnTo>
                    <a:pt x="438911" y="73152"/>
                  </a:lnTo>
                  <a:lnTo>
                    <a:pt x="3657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1564873" y="6596633"/>
              <a:ext cx="439420" cy="535305"/>
            </a:xfrm>
            <a:custGeom>
              <a:avLst/>
              <a:gdLst/>
              <a:ahLst/>
              <a:cxnLst/>
              <a:rect l="l" t="t" r="r" b="b"/>
              <a:pathLst>
                <a:path w="439420" h="535304">
                  <a:moveTo>
                    <a:pt x="0" y="0"/>
                  </a:moveTo>
                  <a:lnTo>
                    <a:pt x="365759" y="0"/>
                  </a:lnTo>
                  <a:lnTo>
                    <a:pt x="438911" y="73152"/>
                  </a:lnTo>
                  <a:lnTo>
                    <a:pt x="438911" y="534924"/>
                  </a:lnTo>
                  <a:lnTo>
                    <a:pt x="0" y="53492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1602973" y="6809993"/>
              <a:ext cx="348615" cy="222885"/>
            </a:xfrm>
            <a:custGeom>
              <a:avLst/>
              <a:gdLst/>
              <a:ahLst/>
              <a:cxnLst/>
              <a:rect l="l" t="t" r="r" b="b"/>
              <a:pathLst>
                <a:path w="348615" h="222884">
                  <a:moveTo>
                    <a:pt x="0" y="0"/>
                  </a:moveTo>
                  <a:lnTo>
                    <a:pt x="348106" y="0"/>
                  </a:lnTo>
                </a:path>
                <a:path w="348615" h="222884">
                  <a:moveTo>
                    <a:pt x="0" y="74675"/>
                  </a:moveTo>
                  <a:lnTo>
                    <a:pt x="348106" y="74675"/>
                  </a:lnTo>
                </a:path>
                <a:path w="348615" h="222884">
                  <a:moveTo>
                    <a:pt x="0" y="222503"/>
                  </a:moveTo>
                  <a:lnTo>
                    <a:pt x="348106" y="222503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93041" y="6568820"/>
              <a:ext cx="139573" cy="138684"/>
            </a:xfrm>
            <a:prstGeom prst="rect">
              <a:avLst/>
            </a:prstGeom>
          </p:spPr>
        </p:pic>
      </p:grpSp>
      <p:sp>
        <p:nvSpPr>
          <p:cNvPr id="105" name="object 105"/>
          <p:cNvSpPr txBox="1"/>
          <p:nvPr/>
        </p:nvSpPr>
        <p:spPr>
          <a:xfrm>
            <a:off x="5799582" y="6944614"/>
            <a:ext cx="26809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67790">
              <a:lnSpc>
                <a:spcPct val="100000"/>
              </a:lnSpc>
              <a:spcBef>
                <a:spcPts val="100"/>
              </a:spcBef>
            </a:pP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Sec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1400" spc="7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14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v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al</a:t>
            </a:r>
            <a:r>
              <a:rPr sz="1400" spc="6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f</a:t>
            </a:r>
            <a:r>
              <a:rPr sz="1400" spc="7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400" spc="60" dirty="0">
                <a:solidFill>
                  <a:srgbClr val="404040"/>
                </a:solidFill>
                <a:latin typeface="Tahoma"/>
                <a:cs typeface="Tahoma"/>
              </a:rPr>
              <a:t>r  </a:t>
            </a:r>
            <a:r>
              <a:rPr sz="1400" spc="65" dirty="0">
                <a:solidFill>
                  <a:srgbClr val="404040"/>
                </a:solidFill>
                <a:latin typeface="Tahoma"/>
                <a:cs typeface="Tahoma"/>
              </a:rPr>
              <a:t>Symm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tri</a:t>
            </a:r>
            <a:r>
              <a:rPr sz="1400" spc="2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-1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k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10" dirty="0">
                <a:solidFill>
                  <a:srgbClr val="404040"/>
                </a:solidFill>
                <a:latin typeface="Tahoma"/>
                <a:cs typeface="Tahoma"/>
              </a:rPr>
              <a:t>y</a:t>
            </a:r>
            <a:endParaRPr sz="1400">
              <a:latin typeface="Tahoma"/>
              <a:cs typeface="Tahoma"/>
            </a:endParaRPr>
          </a:p>
          <a:p>
            <a:pPr marL="403860">
              <a:lnSpc>
                <a:spcPct val="100000"/>
              </a:lnSpc>
              <a:spcBef>
                <a:spcPts val="725"/>
              </a:spcBef>
            </a:pP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Al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25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1400" spc="3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404040"/>
                </a:solidFill>
                <a:latin typeface="Tahoma"/>
                <a:cs typeface="Tahoma"/>
              </a:rPr>
              <a:t>an</a:t>
            </a:r>
            <a:r>
              <a:rPr sz="1400" spc="7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1400" spc="-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85" dirty="0">
                <a:solidFill>
                  <a:srgbClr val="404040"/>
                </a:solidFill>
                <a:latin typeface="Tahoma"/>
                <a:cs typeface="Tahoma"/>
              </a:rPr>
              <a:t>Bob</a:t>
            </a:r>
            <a:r>
              <a:rPr sz="1400" spc="-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hav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404040"/>
                </a:solidFill>
                <a:latin typeface="Tahoma"/>
                <a:cs typeface="Tahoma"/>
              </a:rPr>
              <a:t>Der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1400" spc="5" dirty="0">
                <a:solidFill>
                  <a:srgbClr val="404040"/>
                </a:solidFill>
                <a:latin typeface="Tahoma"/>
                <a:cs typeface="Tahoma"/>
              </a:rPr>
              <a:t>v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1400" spc="85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6191250" y="7676133"/>
            <a:ext cx="251396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sz="1400" spc="-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75" dirty="0">
                <a:solidFill>
                  <a:srgbClr val="404040"/>
                </a:solidFill>
                <a:latin typeface="Tahoma"/>
                <a:cs typeface="Tahoma"/>
              </a:rPr>
              <a:t>dame</a:t>
            </a:r>
            <a:r>
              <a:rPr sz="1400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secrete</a:t>
            </a:r>
            <a:r>
              <a:rPr sz="1400" spc="-1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value</a:t>
            </a:r>
            <a:r>
              <a:rPr sz="1400" spc="-10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use </a:t>
            </a:r>
            <a:r>
              <a:rPr sz="1400" spc="-4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sz="1400" spc="-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404040"/>
                </a:solidFill>
                <a:latin typeface="Tahoma"/>
                <a:cs typeface="Tahoma"/>
              </a:rPr>
              <a:t>generate</a:t>
            </a:r>
            <a:r>
              <a:rPr sz="1400" spc="-10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400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04040"/>
                </a:solidFill>
                <a:latin typeface="Tahoma"/>
                <a:cs typeface="Tahoma"/>
              </a:rPr>
              <a:t>Symmetric</a:t>
            </a:r>
            <a:r>
              <a:rPr sz="1400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30" dirty="0">
                <a:solidFill>
                  <a:srgbClr val="404040"/>
                </a:solidFill>
                <a:latin typeface="Tahoma"/>
                <a:cs typeface="Tahoma"/>
              </a:rPr>
              <a:t>key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5678423" y="7636764"/>
            <a:ext cx="394970" cy="353695"/>
          </a:xfrm>
          <a:custGeom>
            <a:avLst/>
            <a:gdLst/>
            <a:ahLst/>
            <a:cxnLst/>
            <a:rect l="l" t="t" r="r" b="b"/>
            <a:pathLst>
              <a:path w="394970" h="353695">
                <a:moveTo>
                  <a:pt x="335788" y="0"/>
                </a:moveTo>
                <a:lnTo>
                  <a:pt x="58927" y="0"/>
                </a:lnTo>
                <a:lnTo>
                  <a:pt x="36004" y="4635"/>
                </a:lnTo>
                <a:lnTo>
                  <a:pt x="17272" y="17272"/>
                </a:lnTo>
                <a:lnTo>
                  <a:pt x="4635" y="36004"/>
                </a:lnTo>
                <a:lnTo>
                  <a:pt x="0" y="58928"/>
                </a:lnTo>
                <a:lnTo>
                  <a:pt x="0" y="294640"/>
                </a:lnTo>
                <a:lnTo>
                  <a:pt x="4635" y="317579"/>
                </a:lnTo>
                <a:lnTo>
                  <a:pt x="17271" y="336310"/>
                </a:lnTo>
                <a:lnTo>
                  <a:pt x="36004" y="348937"/>
                </a:lnTo>
                <a:lnTo>
                  <a:pt x="58927" y="353568"/>
                </a:lnTo>
                <a:lnTo>
                  <a:pt x="335788" y="353568"/>
                </a:lnTo>
                <a:lnTo>
                  <a:pt x="358711" y="348937"/>
                </a:lnTo>
                <a:lnTo>
                  <a:pt x="377443" y="336310"/>
                </a:lnTo>
                <a:lnTo>
                  <a:pt x="390080" y="317579"/>
                </a:lnTo>
                <a:lnTo>
                  <a:pt x="394715" y="294640"/>
                </a:lnTo>
                <a:lnTo>
                  <a:pt x="394715" y="58928"/>
                </a:lnTo>
                <a:lnTo>
                  <a:pt x="390080" y="36004"/>
                </a:lnTo>
                <a:lnTo>
                  <a:pt x="377444" y="17272"/>
                </a:lnTo>
                <a:lnTo>
                  <a:pt x="358711" y="4635"/>
                </a:lnTo>
                <a:lnTo>
                  <a:pt x="335788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5812916" y="7685023"/>
            <a:ext cx="1276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12024359" y="7133843"/>
            <a:ext cx="372110" cy="372110"/>
            <a:chOff x="12024359" y="7133843"/>
            <a:chExt cx="372110" cy="372110"/>
          </a:xfrm>
        </p:grpSpPr>
        <p:pic>
          <p:nvPicPr>
            <p:cNvPr id="110" name="object 1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24359" y="7133843"/>
              <a:ext cx="371855" cy="37185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84633" y="7185913"/>
              <a:ext cx="165608" cy="165608"/>
            </a:xfrm>
            <a:prstGeom prst="rect">
              <a:avLst/>
            </a:prstGeom>
          </p:spPr>
        </p:pic>
      </p:grpSp>
      <p:sp>
        <p:nvSpPr>
          <p:cNvPr id="112" name="object 112"/>
          <p:cNvSpPr txBox="1"/>
          <p:nvPr/>
        </p:nvSpPr>
        <p:spPr>
          <a:xfrm>
            <a:off x="12206096" y="7143115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404040"/>
                </a:solidFill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47407" y="306451"/>
            <a:ext cx="2361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solidFill>
                  <a:srgbClr val="3E3E3E"/>
                </a:solidFill>
                <a:latin typeface="Arial"/>
                <a:cs typeface="Arial"/>
              </a:rPr>
              <a:t>Cipher</a:t>
            </a:r>
            <a:r>
              <a:rPr spc="-10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" dirty="0">
                <a:solidFill>
                  <a:srgbClr val="3E3E3E"/>
                </a:solidFill>
                <a:latin typeface="Arial"/>
                <a:cs typeface="Arial"/>
              </a:rPr>
              <a:t>Suites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7815" y="760476"/>
            <a:ext cx="3960876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5892" y="3406140"/>
            <a:ext cx="3416807" cy="43891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663444" y="6414668"/>
            <a:ext cx="3624579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Bulk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encryption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cipher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uses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session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keep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confidential.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36394" y="3585827"/>
            <a:ext cx="4918075" cy="1174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5"/>
              </a:spcBef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Signature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algorithm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proves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messages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were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created by the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server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(authentication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integrity).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16869" y="4557250"/>
            <a:ext cx="3754754" cy="1174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905" algn="ctr">
              <a:lnSpc>
                <a:spcPct val="114100"/>
              </a:lnSpc>
              <a:spcBef>
                <a:spcPts val="105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exchange/agreement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algorithm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allows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client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agree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session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keys.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3625" y="1882292"/>
            <a:ext cx="1158494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86255" marR="5080" indent="-1774189">
              <a:lnSpc>
                <a:spcPct val="114999"/>
              </a:lnSpc>
              <a:spcBef>
                <a:spcPts val="10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cipher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suite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combination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supported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ciphers.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part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ahoma"/>
                <a:cs typeface="Tahoma"/>
              </a:rPr>
              <a:t>TLS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handshake,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client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negotiate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mutually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compatible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cipher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suites.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6096" y="306451"/>
            <a:ext cx="35433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Modes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29965" y="1809750"/>
            <a:ext cx="97269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Operation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uses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symmetric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block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cipher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arbitrary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length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data.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8488" y="760476"/>
            <a:ext cx="5399532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641345" y="2929382"/>
            <a:ext cx="5574665" cy="4573270"/>
            <a:chOff x="2641345" y="2929382"/>
            <a:chExt cx="5574665" cy="4573270"/>
          </a:xfrm>
        </p:grpSpPr>
        <p:sp>
          <p:nvSpPr>
            <p:cNvPr id="6" name="object 6"/>
            <p:cNvSpPr/>
            <p:nvPr/>
          </p:nvSpPr>
          <p:spPr>
            <a:xfrm>
              <a:off x="2654045" y="3714750"/>
              <a:ext cx="5549265" cy="3775075"/>
            </a:xfrm>
            <a:custGeom>
              <a:avLst/>
              <a:gdLst/>
              <a:ahLst/>
              <a:cxnLst/>
              <a:rect l="l" t="t" r="r" b="b"/>
              <a:pathLst>
                <a:path w="5549265" h="3775075">
                  <a:moveTo>
                    <a:pt x="0" y="377444"/>
                  </a:moveTo>
                  <a:lnTo>
                    <a:pt x="3078" y="333435"/>
                  </a:lnTo>
                  <a:lnTo>
                    <a:pt x="12084" y="290915"/>
                  </a:lnTo>
                  <a:lnTo>
                    <a:pt x="26675" y="250167"/>
                  </a:lnTo>
                  <a:lnTo>
                    <a:pt x="46509" y="211475"/>
                  </a:lnTo>
                  <a:lnTo>
                    <a:pt x="71241" y="175122"/>
                  </a:lnTo>
                  <a:lnTo>
                    <a:pt x="100530" y="141392"/>
                  </a:lnTo>
                  <a:lnTo>
                    <a:pt x="134032" y="110569"/>
                  </a:lnTo>
                  <a:lnTo>
                    <a:pt x="171404" y="82935"/>
                  </a:lnTo>
                  <a:lnTo>
                    <a:pt x="212304" y="58775"/>
                  </a:lnTo>
                  <a:lnTo>
                    <a:pt x="256388" y="38372"/>
                  </a:lnTo>
                  <a:lnTo>
                    <a:pt x="303313" y="22009"/>
                  </a:lnTo>
                  <a:lnTo>
                    <a:pt x="352737" y="9971"/>
                  </a:lnTo>
                  <a:lnTo>
                    <a:pt x="404316" y="2540"/>
                  </a:lnTo>
                  <a:lnTo>
                    <a:pt x="457708" y="0"/>
                  </a:lnTo>
                  <a:lnTo>
                    <a:pt x="5091176" y="0"/>
                  </a:lnTo>
                  <a:lnTo>
                    <a:pt x="5144567" y="2540"/>
                  </a:lnTo>
                  <a:lnTo>
                    <a:pt x="5196146" y="9971"/>
                  </a:lnTo>
                  <a:lnTo>
                    <a:pt x="5245570" y="22009"/>
                  </a:lnTo>
                  <a:lnTo>
                    <a:pt x="5292495" y="38372"/>
                  </a:lnTo>
                  <a:lnTo>
                    <a:pt x="5336579" y="58775"/>
                  </a:lnTo>
                  <a:lnTo>
                    <a:pt x="5377479" y="82935"/>
                  </a:lnTo>
                  <a:lnTo>
                    <a:pt x="5414851" y="110569"/>
                  </a:lnTo>
                  <a:lnTo>
                    <a:pt x="5448353" y="141392"/>
                  </a:lnTo>
                  <a:lnTo>
                    <a:pt x="5477642" y="175122"/>
                  </a:lnTo>
                  <a:lnTo>
                    <a:pt x="5502374" y="211475"/>
                  </a:lnTo>
                  <a:lnTo>
                    <a:pt x="5522208" y="250167"/>
                  </a:lnTo>
                  <a:lnTo>
                    <a:pt x="5536799" y="290915"/>
                  </a:lnTo>
                  <a:lnTo>
                    <a:pt x="5545805" y="333435"/>
                  </a:lnTo>
                  <a:lnTo>
                    <a:pt x="5548883" y="377444"/>
                  </a:lnTo>
                  <a:lnTo>
                    <a:pt x="5548883" y="3397504"/>
                  </a:lnTo>
                  <a:lnTo>
                    <a:pt x="5545805" y="3441512"/>
                  </a:lnTo>
                  <a:lnTo>
                    <a:pt x="5536799" y="3484032"/>
                  </a:lnTo>
                  <a:lnTo>
                    <a:pt x="5522208" y="3524780"/>
                  </a:lnTo>
                  <a:lnTo>
                    <a:pt x="5502374" y="3563472"/>
                  </a:lnTo>
                  <a:lnTo>
                    <a:pt x="5477642" y="3599825"/>
                  </a:lnTo>
                  <a:lnTo>
                    <a:pt x="5448353" y="3633555"/>
                  </a:lnTo>
                  <a:lnTo>
                    <a:pt x="5414851" y="3664378"/>
                  </a:lnTo>
                  <a:lnTo>
                    <a:pt x="5377479" y="3692012"/>
                  </a:lnTo>
                  <a:lnTo>
                    <a:pt x="5336579" y="3716172"/>
                  </a:lnTo>
                  <a:lnTo>
                    <a:pt x="5292495" y="3736575"/>
                  </a:lnTo>
                  <a:lnTo>
                    <a:pt x="5245570" y="3752938"/>
                  </a:lnTo>
                  <a:lnTo>
                    <a:pt x="5196146" y="3764976"/>
                  </a:lnTo>
                  <a:lnTo>
                    <a:pt x="5144567" y="3772407"/>
                  </a:lnTo>
                  <a:lnTo>
                    <a:pt x="5091176" y="3774948"/>
                  </a:lnTo>
                  <a:lnTo>
                    <a:pt x="457708" y="3774948"/>
                  </a:lnTo>
                  <a:lnTo>
                    <a:pt x="404316" y="3772407"/>
                  </a:lnTo>
                  <a:lnTo>
                    <a:pt x="352737" y="3764976"/>
                  </a:lnTo>
                  <a:lnTo>
                    <a:pt x="303313" y="3752938"/>
                  </a:lnTo>
                  <a:lnTo>
                    <a:pt x="256388" y="3736575"/>
                  </a:lnTo>
                  <a:lnTo>
                    <a:pt x="212304" y="3716172"/>
                  </a:lnTo>
                  <a:lnTo>
                    <a:pt x="171404" y="3692012"/>
                  </a:lnTo>
                  <a:lnTo>
                    <a:pt x="134032" y="3664378"/>
                  </a:lnTo>
                  <a:lnTo>
                    <a:pt x="100530" y="3633555"/>
                  </a:lnTo>
                  <a:lnTo>
                    <a:pt x="71241" y="3599825"/>
                  </a:lnTo>
                  <a:lnTo>
                    <a:pt x="46509" y="3563472"/>
                  </a:lnTo>
                  <a:lnTo>
                    <a:pt x="26675" y="3524780"/>
                  </a:lnTo>
                  <a:lnTo>
                    <a:pt x="12084" y="3484032"/>
                  </a:lnTo>
                  <a:lnTo>
                    <a:pt x="3078" y="3441512"/>
                  </a:lnTo>
                  <a:lnTo>
                    <a:pt x="0" y="3397504"/>
                  </a:lnTo>
                  <a:lnTo>
                    <a:pt x="0" y="377444"/>
                  </a:lnTo>
                  <a:close/>
                </a:path>
              </a:pathLst>
            </a:custGeom>
            <a:ln w="2540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71849" y="2942082"/>
              <a:ext cx="4075429" cy="1062355"/>
            </a:xfrm>
            <a:custGeom>
              <a:avLst/>
              <a:gdLst/>
              <a:ahLst/>
              <a:cxnLst/>
              <a:rect l="l" t="t" r="r" b="b"/>
              <a:pathLst>
                <a:path w="4075429" h="1062354">
                  <a:moveTo>
                    <a:pt x="3913124" y="0"/>
                  </a:moveTo>
                  <a:lnTo>
                    <a:pt x="162051" y="0"/>
                  </a:lnTo>
                  <a:lnTo>
                    <a:pt x="110817" y="5409"/>
                  </a:lnTo>
                  <a:lnTo>
                    <a:pt x="66330" y="20474"/>
                  </a:lnTo>
                  <a:lnTo>
                    <a:pt x="31256" y="43452"/>
                  </a:lnTo>
                  <a:lnTo>
                    <a:pt x="8258" y="72599"/>
                  </a:lnTo>
                  <a:lnTo>
                    <a:pt x="0" y="106171"/>
                  </a:lnTo>
                  <a:lnTo>
                    <a:pt x="0" y="956055"/>
                  </a:lnTo>
                  <a:lnTo>
                    <a:pt x="31256" y="1018775"/>
                  </a:lnTo>
                  <a:lnTo>
                    <a:pt x="66330" y="1041753"/>
                  </a:lnTo>
                  <a:lnTo>
                    <a:pt x="110817" y="1056818"/>
                  </a:lnTo>
                  <a:lnTo>
                    <a:pt x="162051" y="1062227"/>
                  </a:lnTo>
                  <a:lnTo>
                    <a:pt x="3913124" y="1062227"/>
                  </a:lnTo>
                  <a:lnTo>
                    <a:pt x="3964358" y="1056818"/>
                  </a:lnTo>
                  <a:lnTo>
                    <a:pt x="4008845" y="1041753"/>
                  </a:lnTo>
                  <a:lnTo>
                    <a:pt x="4043919" y="1018775"/>
                  </a:lnTo>
                  <a:lnTo>
                    <a:pt x="4075176" y="956055"/>
                  </a:lnTo>
                  <a:lnTo>
                    <a:pt x="4075176" y="106171"/>
                  </a:lnTo>
                  <a:lnTo>
                    <a:pt x="4043919" y="43452"/>
                  </a:lnTo>
                  <a:lnTo>
                    <a:pt x="4008845" y="20474"/>
                  </a:lnTo>
                  <a:lnTo>
                    <a:pt x="3964358" y="5409"/>
                  </a:lnTo>
                  <a:lnTo>
                    <a:pt x="391312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71849" y="2942082"/>
              <a:ext cx="4075429" cy="1062355"/>
            </a:xfrm>
            <a:custGeom>
              <a:avLst/>
              <a:gdLst/>
              <a:ahLst/>
              <a:cxnLst/>
              <a:rect l="l" t="t" r="r" b="b"/>
              <a:pathLst>
                <a:path w="4075429" h="1062354">
                  <a:moveTo>
                    <a:pt x="0" y="106171"/>
                  </a:moveTo>
                  <a:lnTo>
                    <a:pt x="31256" y="43452"/>
                  </a:lnTo>
                  <a:lnTo>
                    <a:pt x="66330" y="20474"/>
                  </a:lnTo>
                  <a:lnTo>
                    <a:pt x="110817" y="5409"/>
                  </a:lnTo>
                  <a:lnTo>
                    <a:pt x="162051" y="0"/>
                  </a:lnTo>
                  <a:lnTo>
                    <a:pt x="3913124" y="0"/>
                  </a:lnTo>
                  <a:lnTo>
                    <a:pt x="3964358" y="5409"/>
                  </a:lnTo>
                  <a:lnTo>
                    <a:pt x="4008845" y="20474"/>
                  </a:lnTo>
                  <a:lnTo>
                    <a:pt x="4043919" y="43452"/>
                  </a:lnTo>
                  <a:lnTo>
                    <a:pt x="4075176" y="106171"/>
                  </a:lnTo>
                  <a:lnTo>
                    <a:pt x="4075176" y="956055"/>
                  </a:lnTo>
                  <a:lnTo>
                    <a:pt x="4043919" y="1018775"/>
                  </a:lnTo>
                  <a:lnTo>
                    <a:pt x="4008845" y="1041753"/>
                  </a:lnTo>
                  <a:lnTo>
                    <a:pt x="3964358" y="1056818"/>
                  </a:lnTo>
                  <a:lnTo>
                    <a:pt x="3913124" y="1062227"/>
                  </a:lnTo>
                  <a:lnTo>
                    <a:pt x="162051" y="1062227"/>
                  </a:lnTo>
                  <a:lnTo>
                    <a:pt x="110817" y="1056818"/>
                  </a:lnTo>
                  <a:lnTo>
                    <a:pt x="66330" y="1041753"/>
                  </a:lnTo>
                  <a:lnTo>
                    <a:pt x="31256" y="1018775"/>
                  </a:lnTo>
                  <a:lnTo>
                    <a:pt x="0" y="956055"/>
                  </a:lnTo>
                  <a:lnTo>
                    <a:pt x="0" y="10617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367014" y="2929382"/>
            <a:ext cx="5574665" cy="4573270"/>
            <a:chOff x="8367014" y="2929382"/>
            <a:chExt cx="5574665" cy="4573270"/>
          </a:xfrm>
        </p:grpSpPr>
        <p:sp>
          <p:nvSpPr>
            <p:cNvPr id="10" name="object 10"/>
            <p:cNvSpPr/>
            <p:nvPr/>
          </p:nvSpPr>
          <p:spPr>
            <a:xfrm>
              <a:off x="8379714" y="3714750"/>
              <a:ext cx="5549265" cy="3775075"/>
            </a:xfrm>
            <a:custGeom>
              <a:avLst/>
              <a:gdLst/>
              <a:ahLst/>
              <a:cxnLst/>
              <a:rect l="l" t="t" r="r" b="b"/>
              <a:pathLst>
                <a:path w="5549265" h="3775075">
                  <a:moveTo>
                    <a:pt x="0" y="377444"/>
                  </a:moveTo>
                  <a:lnTo>
                    <a:pt x="3078" y="333435"/>
                  </a:lnTo>
                  <a:lnTo>
                    <a:pt x="12084" y="290915"/>
                  </a:lnTo>
                  <a:lnTo>
                    <a:pt x="26675" y="250167"/>
                  </a:lnTo>
                  <a:lnTo>
                    <a:pt x="46509" y="211475"/>
                  </a:lnTo>
                  <a:lnTo>
                    <a:pt x="71241" y="175122"/>
                  </a:lnTo>
                  <a:lnTo>
                    <a:pt x="100530" y="141392"/>
                  </a:lnTo>
                  <a:lnTo>
                    <a:pt x="134032" y="110569"/>
                  </a:lnTo>
                  <a:lnTo>
                    <a:pt x="171404" y="82935"/>
                  </a:lnTo>
                  <a:lnTo>
                    <a:pt x="212304" y="58775"/>
                  </a:lnTo>
                  <a:lnTo>
                    <a:pt x="256388" y="38372"/>
                  </a:lnTo>
                  <a:lnTo>
                    <a:pt x="303313" y="22009"/>
                  </a:lnTo>
                  <a:lnTo>
                    <a:pt x="352737" y="9971"/>
                  </a:lnTo>
                  <a:lnTo>
                    <a:pt x="404316" y="2540"/>
                  </a:lnTo>
                  <a:lnTo>
                    <a:pt x="457707" y="0"/>
                  </a:lnTo>
                  <a:lnTo>
                    <a:pt x="5091176" y="0"/>
                  </a:lnTo>
                  <a:lnTo>
                    <a:pt x="5144567" y="2540"/>
                  </a:lnTo>
                  <a:lnTo>
                    <a:pt x="5196146" y="9971"/>
                  </a:lnTo>
                  <a:lnTo>
                    <a:pt x="5245570" y="22009"/>
                  </a:lnTo>
                  <a:lnTo>
                    <a:pt x="5292495" y="38372"/>
                  </a:lnTo>
                  <a:lnTo>
                    <a:pt x="5336579" y="58775"/>
                  </a:lnTo>
                  <a:lnTo>
                    <a:pt x="5377479" y="82935"/>
                  </a:lnTo>
                  <a:lnTo>
                    <a:pt x="5414851" y="110569"/>
                  </a:lnTo>
                  <a:lnTo>
                    <a:pt x="5448353" y="141392"/>
                  </a:lnTo>
                  <a:lnTo>
                    <a:pt x="5477642" y="175122"/>
                  </a:lnTo>
                  <a:lnTo>
                    <a:pt x="5502374" y="211475"/>
                  </a:lnTo>
                  <a:lnTo>
                    <a:pt x="5522208" y="250167"/>
                  </a:lnTo>
                  <a:lnTo>
                    <a:pt x="5536799" y="290915"/>
                  </a:lnTo>
                  <a:lnTo>
                    <a:pt x="5545805" y="333435"/>
                  </a:lnTo>
                  <a:lnTo>
                    <a:pt x="5548883" y="377444"/>
                  </a:lnTo>
                  <a:lnTo>
                    <a:pt x="5548883" y="3397504"/>
                  </a:lnTo>
                  <a:lnTo>
                    <a:pt x="5545805" y="3441512"/>
                  </a:lnTo>
                  <a:lnTo>
                    <a:pt x="5536799" y="3484032"/>
                  </a:lnTo>
                  <a:lnTo>
                    <a:pt x="5522208" y="3524780"/>
                  </a:lnTo>
                  <a:lnTo>
                    <a:pt x="5502374" y="3563472"/>
                  </a:lnTo>
                  <a:lnTo>
                    <a:pt x="5477642" y="3599825"/>
                  </a:lnTo>
                  <a:lnTo>
                    <a:pt x="5448353" y="3633555"/>
                  </a:lnTo>
                  <a:lnTo>
                    <a:pt x="5414851" y="3664378"/>
                  </a:lnTo>
                  <a:lnTo>
                    <a:pt x="5377479" y="3692012"/>
                  </a:lnTo>
                  <a:lnTo>
                    <a:pt x="5336579" y="3716172"/>
                  </a:lnTo>
                  <a:lnTo>
                    <a:pt x="5292495" y="3736575"/>
                  </a:lnTo>
                  <a:lnTo>
                    <a:pt x="5245570" y="3752938"/>
                  </a:lnTo>
                  <a:lnTo>
                    <a:pt x="5196146" y="3764976"/>
                  </a:lnTo>
                  <a:lnTo>
                    <a:pt x="5144567" y="3772407"/>
                  </a:lnTo>
                  <a:lnTo>
                    <a:pt x="5091176" y="3774948"/>
                  </a:lnTo>
                  <a:lnTo>
                    <a:pt x="457707" y="3774948"/>
                  </a:lnTo>
                  <a:lnTo>
                    <a:pt x="404316" y="3772407"/>
                  </a:lnTo>
                  <a:lnTo>
                    <a:pt x="352737" y="3764976"/>
                  </a:lnTo>
                  <a:lnTo>
                    <a:pt x="303313" y="3752938"/>
                  </a:lnTo>
                  <a:lnTo>
                    <a:pt x="256388" y="3736575"/>
                  </a:lnTo>
                  <a:lnTo>
                    <a:pt x="212304" y="3716172"/>
                  </a:lnTo>
                  <a:lnTo>
                    <a:pt x="171404" y="3692012"/>
                  </a:lnTo>
                  <a:lnTo>
                    <a:pt x="134032" y="3664378"/>
                  </a:lnTo>
                  <a:lnTo>
                    <a:pt x="100530" y="3633555"/>
                  </a:lnTo>
                  <a:lnTo>
                    <a:pt x="71241" y="3599825"/>
                  </a:lnTo>
                  <a:lnTo>
                    <a:pt x="46509" y="3563472"/>
                  </a:lnTo>
                  <a:lnTo>
                    <a:pt x="26675" y="3524780"/>
                  </a:lnTo>
                  <a:lnTo>
                    <a:pt x="12084" y="3484032"/>
                  </a:lnTo>
                  <a:lnTo>
                    <a:pt x="3078" y="3441512"/>
                  </a:lnTo>
                  <a:lnTo>
                    <a:pt x="0" y="3397504"/>
                  </a:lnTo>
                  <a:lnTo>
                    <a:pt x="0" y="377444"/>
                  </a:lnTo>
                  <a:close/>
                </a:path>
              </a:pathLst>
            </a:custGeom>
            <a:ln w="254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02090" y="2942082"/>
              <a:ext cx="4075429" cy="1062355"/>
            </a:xfrm>
            <a:custGeom>
              <a:avLst/>
              <a:gdLst/>
              <a:ahLst/>
              <a:cxnLst/>
              <a:rect l="l" t="t" r="r" b="b"/>
              <a:pathLst>
                <a:path w="4075430" h="1062354">
                  <a:moveTo>
                    <a:pt x="3913123" y="0"/>
                  </a:moveTo>
                  <a:lnTo>
                    <a:pt x="162051" y="0"/>
                  </a:lnTo>
                  <a:lnTo>
                    <a:pt x="110817" y="5409"/>
                  </a:lnTo>
                  <a:lnTo>
                    <a:pt x="66330" y="20474"/>
                  </a:lnTo>
                  <a:lnTo>
                    <a:pt x="31256" y="43452"/>
                  </a:lnTo>
                  <a:lnTo>
                    <a:pt x="8258" y="72599"/>
                  </a:lnTo>
                  <a:lnTo>
                    <a:pt x="0" y="106171"/>
                  </a:lnTo>
                  <a:lnTo>
                    <a:pt x="0" y="956055"/>
                  </a:lnTo>
                  <a:lnTo>
                    <a:pt x="31256" y="1018775"/>
                  </a:lnTo>
                  <a:lnTo>
                    <a:pt x="66330" y="1041753"/>
                  </a:lnTo>
                  <a:lnTo>
                    <a:pt x="110817" y="1056818"/>
                  </a:lnTo>
                  <a:lnTo>
                    <a:pt x="162051" y="1062227"/>
                  </a:lnTo>
                  <a:lnTo>
                    <a:pt x="3913123" y="1062227"/>
                  </a:lnTo>
                  <a:lnTo>
                    <a:pt x="3964358" y="1056818"/>
                  </a:lnTo>
                  <a:lnTo>
                    <a:pt x="4008845" y="1041753"/>
                  </a:lnTo>
                  <a:lnTo>
                    <a:pt x="4043919" y="1018775"/>
                  </a:lnTo>
                  <a:lnTo>
                    <a:pt x="4075175" y="956055"/>
                  </a:lnTo>
                  <a:lnTo>
                    <a:pt x="4075175" y="106171"/>
                  </a:lnTo>
                  <a:lnTo>
                    <a:pt x="4043919" y="43452"/>
                  </a:lnTo>
                  <a:lnTo>
                    <a:pt x="4008845" y="20474"/>
                  </a:lnTo>
                  <a:lnTo>
                    <a:pt x="3964358" y="5409"/>
                  </a:lnTo>
                  <a:lnTo>
                    <a:pt x="391312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02090" y="2942082"/>
              <a:ext cx="4075429" cy="1062355"/>
            </a:xfrm>
            <a:custGeom>
              <a:avLst/>
              <a:gdLst/>
              <a:ahLst/>
              <a:cxnLst/>
              <a:rect l="l" t="t" r="r" b="b"/>
              <a:pathLst>
                <a:path w="4075430" h="1062354">
                  <a:moveTo>
                    <a:pt x="0" y="106171"/>
                  </a:moveTo>
                  <a:lnTo>
                    <a:pt x="31256" y="43452"/>
                  </a:lnTo>
                  <a:lnTo>
                    <a:pt x="66330" y="20474"/>
                  </a:lnTo>
                  <a:lnTo>
                    <a:pt x="110817" y="5409"/>
                  </a:lnTo>
                  <a:lnTo>
                    <a:pt x="162051" y="0"/>
                  </a:lnTo>
                  <a:lnTo>
                    <a:pt x="3913123" y="0"/>
                  </a:lnTo>
                  <a:lnTo>
                    <a:pt x="3964358" y="5409"/>
                  </a:lnTo>
                  <a:lnTo>
                    <a:pt x="4008845" y="20474"/>
                  </a:lnTo>
                  <a:lnTo>
                    <a:pt x="4043919" y="43452"/>
                  </a:lnTo>
                  <a:lnTo>
                    <a:pt x="4075175" y="106171"/>
                  </a:lnTo>
                  <a:lnTo>
                    <a:pt x="4075175" y="956055"/>
                  </a:lnTo>
                  <a:lnTo>
                    <a:pt x="4043919" y="1018775"/>
                  </a:lnTo>
                  <a:lnTo>
                    <a:pt x="4008845" y="1041753"/>
                  </a:lnTo>
                  <a:lnTo>
                    <a:pt x="3964358" y="1056818"/>
                  </a:lnTo>
                  <a:lnTo>
                    <a:pt x="3913123" y="1062227"/>
                  </a:lnTo>
                  <a:lnTo>
                    <a:pt x="162051" y="1062227"/>
                  </a:lnTo>
                  <a:lnTo>
                    <a:pt x="110817" y="1056818"/>
                  </a:lnTo>
                  <a:lnTo>
                    <a:pt x="66330" y="1041753"/>
                  </a:lnTo>
                  <a:lnTo>
                    <a:pt x="31256" y="1018775"/>
                  </a:lnTo>
                  <a:lnTo>
                    <a:pt x="0" y="956055"/>
                  </a:lnTo>
                  <a:lnTo>
                    <a:pt x="0" y="106171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290186" y="3109417"/>
            <a:ext cx="2058035" cy="697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95"/>
              </a:spcBef>
            </a:pPr>
            <a:r>
              <a:rPr sz="2200" b="1" spc="35" dirty="0">
                <a:solidFill>
                  <a:srgbClr val="FFFFFF"/>
                </a:solidFill>
                <a:latin typeface="Arial"/>
                <a:cs typeface="Arial"/>
              </a:rPr>
              <a:t>Cipher</a:t>
            </a:r>
            <a:r>
              <a:rPr sz="2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Block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Chaining</a:t>
            </a:r>
            <a:r>
              <a:rPr sz="2200" b="1" spc="-95" dirty="0">
                <a:solidFill>
                  <a:srgbClr val="FFFFFF"/>
                </a:solidFill>
                <a:latin typeface="Arial"/>
                <a:cs typeface="Arial"/>
              </a:rPr>
              <a:t> (CBC)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02977" y="3279140"/>
            <a:ext cx="201866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Counter</a:t>
            </a:r>
            <a:r>
              <a:rPr sz="22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FFFFFF"/>
                </a:solidFill>
                <a:latin typeface="Arial"/>
                <a:cs typeface="Arial"/>
              </a:rPr>
              <a:t>mode</a:t>
            </a:r>
            <a:endParaRPr sz="2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97783" y="4467860"/>
            <a:ext cx="4400550" cy="23736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5600" marR="290830" indent="-342900">
              <a:lnSpc>
                <a:spcPct val="100299"/>
              </a:lnSpc>
              <a:spcBef>
                <a:spcPts val="8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Combines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blocks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an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20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tializa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ion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Vec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50" dirty="0">
                <a:solidFill>
                  <a:srgbClr val="3E3E3E"/>
                </a:solidFill>
                <a:latin typeface="Tahoma"/>
                <a:cs typeface="Tahoma"/>
              </a:rPr>
              <a:t>(IV)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200" spc="-10" dirty="0">
                <a:solidFill>
                  <a:srgbClr val="3E3E3E"/>
                </a:solidFill>
                <a:latin typeface="Tahoma"/>
                <a:cs typeface="Tahoma"/>
              </a:rPr>
              <a:t>g 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XOR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operation</a:t>
            </a:r>
            <a:endParaRPr sz="2200">
              <a:latin typeface="Tahoma"/>
              <a:cs typeface="Tahoma"/>
            </a:endParaRPr>
          </a:p>
          <a:p>
            <a:pPr marL="355600" marR="5080" indent="-342900">
              <a:lnSpc>
                <a:spcPct val="100200"/>
              </a:lnSpc>
              <a:spcBef>
                <a:spcPts val="262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Requires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padding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last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block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data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must be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 multiple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block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size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93860" y="4975986"/>
            <a:ext cx="4671695" cy="136779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5080" indent="-342900">
              <a:lnSpc>
                <a:spcPct val="100499"/>
              </a:lnSpc>
              <a:spcBef>
                <a:spcPts val="8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Gener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keystr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160" dirty="0">
                <a:solidFill>
                  <a:srgbClr val="3E3E3E"/>
                </a:solidFill>
                <a:latin typeface="Tahoma"/>
                <a:cs typeface="Tahoma"/>
              </a:rPr>
              <a:t>m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w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h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IV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nd 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counter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Does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not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require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block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padding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1740" y="306451"/>
            <a:ext cx="6192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  <a:latin typeface="Arial"/>
                <a:cs typeface="Arial"/>
              </a:rPr>
              <a:t>Authenticated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Modes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Operation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8644" y="760476"/>
            <a:ext cx="899922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58108" y="1819808"/>
            <a:ext cx="10470515" cy="79057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Message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integrity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authentication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not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provided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symmetric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algorithms.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Unauthenticated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CBC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counter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modes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operation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used.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91355" y="3828288"/>
            <a:ext cx="9322435" cy="967740"/>
          </a:xfrm>
          <a:custGeom>
            <a:avLst/>
            <a:gdLst/>
            <a:ahLst/>
            <a:cxnLst/>
            <a:rect l="l" t="t" r="r" b="b"/>
            <a:pathLst>
              <a:path w="9322435" h="967739">
                <a:moveTo>
                  <a:pt x="9161017" y="0"/>
                </a:moveTo>
                <a:lnTo>
                  <a:pt x="161290" y="0"/>
                </a:lnTo>
                <a:lnTo>
                  <a:pt x="118430" y="5764"/>
                </a:lnTo>
                <a:lnTo>
                  <a:pt x="79906" y="22032"/>
                </a:lnTo>
                <a:lnTo>
                  <a:pt x="47259" y="47259"/>
                </a:lnTo>
                <a:lnTo>
                  <a:pt x="22032" y="79906"/>
                </a:lnTo>
                <a:lnTo>
                  <a:pt x="5764" y="118430"/>
                </a:lnTo>
                <a:lnTo>
                  <a:pt x="0" y="161289"/>
                </a:lnTo>
                <a:lnTo>
                  <a:pt x="0" y="806450"/>
                </a:lnTo>
                <a:lnTo>
                  <a:pt x="5764" y="849309"/>
                </a:lnTo>
                <a:lnTo>
                  <a:pt x="22032" y="887833"/>
                </a:lnTo>
                <a:lnTo>
                  <a:pt x="47259" y="920480"/>
                </a:lnTo>
                <a:lnTo>
                  <a:pt x="79906" y="945707"/>
                </a:lnTo>
                <a:lnTo>
                  <a:pt x="118430" y="961975"/>
                </a:lnTo>
                <a:lnTo>
                  <a:pt x="161290" y="967739"/>
                </a:lnTo>
                <a:lnTo>
                  <a:pt x="9161017" y="967739"/>
                </a:lnTo>
                <a:lnTo>
                  <a:pt x="9203877" y="961975"/>
                </a:lnTo>
                <a:lnTo>
                  <a:pt x="9242401" y="945707"/>
                </a:lnTo>
                <a:lnTo>
                  <a:pt x="9275048" y="920480"/>
                </a:lnTo>
                <a:lnTo>
                  <a:pt x="9300275" y="887833"/>
                </a:lnTo>
                <a:lnTo>
                  <a:pt x="9316543" y="849309"/>
                </a:lnTo>
                <a:lnTo>
                  <a:pt x="9322308" y="806450"/>
                </a:lnTo>
                <a:lnTo>
                  <a:pt x="9322308" y="161289"/>
                </a:lnTo>
                <a:lnTo>
                  <a:pt x="9316543" y="118430"/>
                </a:lnTo>
                <a:lnTo>
                  <a:pt x="9300275" y="79906"/>
                </a:lnTo>
                <a:lnTo>
                  <a:pt x="9275048" y="47259"/>
                </a:lnTo>
                <a:lnTo>
                  <a:pt x="9242401" y="22032"/>
                </a:lnTo>
                <a:lnTo>
                  <a:pt x="9203877" y="5764"/>
                </a:lnTo>
                <a:lnTo>
                  <a:pt x="9161017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41952" y="4116704"/>
            <a:ext cx="84156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Encrypted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secret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keys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cannot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establish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their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integrity.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91355" y="5580888"/>
            <a:ext cx="9322435" cy="969644"/>
          </a:xfrm>
          <a:custGeom>
            <a:avLst/>
            <a:gdLst/>
            <a:ahLst/>
            <a:cxnLst/>
            <a:rect l="l" t="t" r="r" b="b"/>
            <a:pathLst>
              <a:path w="9322435" h="969645">
                <a:moveTo>
                  <a:pt x="9160764" y="0"/>
                </a:moveTo>
                <a:lnTo>
                  <a:pt x="161544" y="0"/>
                </a:lnTo>
                <a:lnTo>
                  <a:pt x="118621" y="5774"/>
                </a:lnTo>
                <a:lnTo>
                  <a:pt x="80038" y="22069"/>
                </a:lnTo>
                <a:lnTo>
                  <a:pt x="47339" y="47339"/>
                </a:lnTo>
                <a:lnTo>
                  <a:pt x="22069" y="80038"/>
                </a:lnTo>
                <a:lnTo>
                  <a:pt x="5774" y="118621"/>
                </a:lnTo>
                <a:lnTo>
                  <a:pt x="0" y="161544"/>
                </a:lnTo>
                <a:lnTo>
                  <a:pt x="0" y="807719"/>
                </a:lnTo>
                <a:lnTo>
                  <a:pt x="5774" y="850642"/>
                </a:lnTo>
                <a:lnTo>
                  <a:pt x="22069" y="889225"/>
                </a:lnTo>
                <a:lnTo>
                  <a:pt x="47339" y="921924"/>
                </a:lnTo>
                <a:lnTo>
                  <a:pt x="80038" y="947194"/>
                </a:lnTo>
                <a:lnTo>
                  <a:pt x="118621" y="963489"/>
                </a:lnTo>
                <a:lnTo>
                  <a:pt x="161544" y="969263"/>
                </a:lnTo>
                <a:lnTo>
                  <a:pt x="9160764" y="969263"/>
                </a:lnTo>
                <a:lnTo>
                  <a:pt x="9203686" y="963489"/>
                </a:lnTo>
                <a:lnTo>
                  <a:pt x="9242269" y="947194"/>
                </a:lnTo>
                <a:lnTo>
                  <a:pt x="9274968" y="921924"/>
                </a:lnTo>
                <a:lnTo>
                  <a:pt x="9300238" y="889225"/>
                </a:lnTo>
                <a:lnTo>
                  <a:pt x="9316533" y="850642"/>
                </a:lnTo>
                <a:lnTo>
                  <a:pt x="9322308" y="807719"/>
                </a:lnTo>
                <a:lnTo>
                  <a:pt x="9322308" y="161544"/>
                </a:lnTo>
                <a:lnTo>
                  <a:pt x="9316533" y="118621"/>
                </a:lnTo>
                <a:lnTo>
                  <a:pt x="9300238" y="80038"/>
                </a:lnTo>
                <a:lnTo>
                  <a:pt x="9274968" y="47339"/>
                </a:lnTo>
                <a:lnTo>
                  <a:pt x="9242269" y="22069"/>
                </a:lnTo>
                <a:lnTo>
                  <a:pt x="9203686" y="5774"/>
                </a:lnTo>
                <a:lnTo>
                  <a:pt x="9160764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669028" y="5630781"/>
            <a:ext cx="7963534" cy="7918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Impairs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cryptographic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making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endParaRPr sz="2200">
              <a:latin typeface="Tahoma"/>
              <a:cs typeface="Tahoma"/>
            </a:endParaRPr>
          </a:p>
          <a:p>
            <a:pPr marL="635" algn="ctr">
              <a:lnSpc>
                <a:spcPct val="100000"/>
              </a:lnSpc>
              <a:spcBef>
                <a:spcPts val="37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susceptible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placement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modification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attacks.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65704" y="3570732"/>
            <a:ext cx="1403604" cy="140208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93720" y="5448300"/>
            <a:ext cx="1147571" cy="114757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1740" y="306451"/>
            <a:ext cx="6192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  <a:latin typeface="Arial"/>
                <a:cs typeface="Arial"/>
              </a:rPr>
              <a:t>Authenticated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Modes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Operation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8644" y="760476"/>
            <a:ext cx="899922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851156" y="2881691"/>
            <a:ext cx="4827270" cy="4605020"/>
            <a:chOff x="5851156" y="2881691"/>
            <a:chExt cx="4827270" cy="4605020"/>
          </a:xfrm>
        </p:grpSpPr>
        <p:sp>
          <p:nvSpPr>
            <p:cNvPr id="5" name="object 5"/>
            <p:cNvSpPr/>
            <p:nvPr/>
          </p:nvSpPr>
          <p:spPr>
            <a:xfrm>
              <a:off x="8189976" y="3133343"/>
              <a:ext cx="1765300" cy="1995170"/>
            </a:xfrm>
            <a:custGeom>
              <a:avLst/>
              <a:gdLst/>
              <a:ahLst/>
              <a:cxnLst/>
              <a:rect l="l" t="t" r="r" b="b"/>
              <a:pathLst>
                <a:path w="1765300" h="1995170">
                  <a:moveTo>
                    <a:pt x="1692884" y="334518"/>
                  </a:moveTo>
                  <a:lnTo>
                    <a:pt x="1688185" y="290537"/>
                  </a:lnTo>
                  <a:lnTo>
                    <a:pt x="1676120" y="247878"/>
                  </a:lnTo>
                  <a:lnTo>
                    <a:pt x="1656816" y="207594"/>
                  </a:lnTo>
                  <a:lnTo>
                    <a:pt x="1630362" y="170726"/>
                  </a:lnTo>
                  <a:lnTo>
                    <a:pt x="1596898" y="138303"/>
                  </a:lnTo>
                  <a:lnTo>
                    <a:pt x="1558137" y="112483"/>
                  </a:lnTo>
                  <a:lnTo>
                    <a:pt x="1516557" y="94602"/>
                  </a:lnTo>
                  <a:lnTo>
                    <a:pt x="1473200" y="84531"/>
                  </a:lnTo>
                  <a:lnTo>
                    <a:pt x="1429092" y="82118"/>
                  </a:lnTo>
                  <a:lnTo>
                    <a:pt x="1385277" y="87210"/>
                  </a:lnTo>
                  <a:lnTo>
                    <a:pt x="1342796" y="99669"/>
                  </a:lnTo>
                  <a:lnTo>
                    <a:pt x="1302677" y="119367"/>
                  </a:lnTo>
                  <a:lnTo>
                    <a:pt x="1265948" y="146126"/>
                  </a:lnTo>
                  <a:lnTo>
                    <a:pt x="1233678" y="179832"/>
                  </a:lnTo>
                  <a:lnTo>
                    <a:pt x="1207884" y="218732"/>
                  </a:lnTo>
                  <a:lnTo>
                    <a:pt x="1189901" y="260451"/>
                  </a:lnTo>
                  <a:lnTo>
                    <a:pt x="1179626" y="303974"/>
                  </a:lnTo>
                  <a:lnTo>
                    <a:pt x="1176985" y="348246"/>
                  </a:lnTo>
                  <a:lnTo>
                    <a:pt x="1181874" y="392226"/>
                  </a:lnTo>
                  <a:lnTo>
                    <a:pt x="1194193" y="434886"/>
                  </a:lnTo>
                  <a:lnTo>
                    <a:pt x="1213878" y="475170"/>
                  </a:lnTo>
                  <a:lnTo>
                    <a:pt x="1240828" y="512038"/>
                  </a:lnTo>
                  <a:lnTo>
                    <a:pt x="1274953" y="544449"/>
                  </a:lnTo>
                  <a:lnTo>
                    <a:pt x="1313624" y="570280"/>
                  </a:lnTo>
                  <a:lnTo>
                    <a:pt x="1355001" y="588162"/>
                  </a:lnTo>
                  <a:lnTo>
                    <a:pt x="1398079" y="598233"/>
                  </a:lnTo>
                  <a:lnTo>
                    <a:pt x="1441843" y="600646"/>
                  </a:lnTo>
                  <a:lnTo>
                    <a:pt x="1485290" y="595553"/>
                  </a:lnTo>
                  <a:lnTo>
                    <a:pt x="1527441" y="583095"/>
                  </a:lnTo>
                  <a:lnTo>
                    <a:pt x="1567281" y="563397"/>
                  </a:lnTo>
                  <a:lnTo>
                    <a:pt x="1603794" y="536638"/>
                  </a:lnTo>
                  <a:lnTo>
                    <a:pt x="1636014" y="502920"/>
                  </a:lnTo>
                  <a:lnTo>
                    <a:pt x="1661795" y="464032"/>
                  </a:lnTo>
                  <a:lnTo>
                    <a:pt x="1679803" y="422313"/>
                  </a:lnTo>
                  <a:lnTo>
                    <a:pt x="1690128" y="378790"/>
                  </a:lnTo>
                  <a:lnTo>
                    <a:pt x="1692884" y="334518"/>
                  </a:lnTo>
                  <a:close/>
                </a:path>
                <a:path w="1765300" h="1995170">
                  <a:moveTo>
                    <a:pt x="1764792" y="898017"/>
                  </a:moveTo>
                  <a:lnTo>
                    <a:pt x="1737385" y="859116"/>
                  </a:lnTo>
                  <a:lnTo>
                    <a:pt x="1709229" y="820966"/>
                  </a:lnTo>
                  <a:lnTo>
                    <a:pt x="1680337" y="783526"/>
                  </a:lnTo>
                  <a:lnTo>
                    <a:pt x="1650758" y="746772"/>
                  </a:lnTo>
                  <a:lnTo>
                    <a:pt x="1620532" y="710666"/>
                  </a:lnTo>
                  <a:lnTo>
                    <a:pt x="1589684" y="675157"/>
                  </a:lnTo>
                  <a:lnTo>
                    <a:pt x="1558290" y="640207"/>
                  </a:lnTo>
                  <a:lnTo>
                    <a:pt x="1528572" y="650392"/>
                  </a:lnTo>
                  <a:lnTo>
                    <a:pt x="1498257" y="657923"/>
                  </a:lnTo>
                  <a:lnTo>
                    <a:pt x="1467535" y="662609"/>
                  </a:lnTo>
                  <a:lnTo>
                    <a:pt x="1436624" y="664210"/>
                  </a:lnTo>
                  <a:lnTo>
                    <a:pt x="1381785" y="659409"/>
                  </a:lnTo>
                  <a:lnTo>
                    <a:pt x="1329004" y="645401"/>
                  </a:lnTo>
                  <a:lnTo>
                    <a:pt x="1279474" y="622795"/>
                  </a:lnTo>
                  <a:lnTo>
                    <a:pt x="1234440" y="592201"/>
                  </a:lnTo>
                  <a:lnTo>
                    <a:pt x="1198054" y="557949"/>
                  </a:lnTo>
                  <a:lnTo>
                    <a:pt x="1167511" y="518541"/>
                  </a:lnTo>
                  <a:lnTo>
                    <a:pt x="1143419" y="474611"/>
                  </a:lnTo>
                  <a:lnTo>
                    <a:pt x="1126401" y="426821"/>
                  </a:lnTo>
                  <a:lnTo>
                    <a:pt x="1117092" y="375793"/>
                  </a:lnTo>
                  <a:lnTo>
                    <a:pt x="1114933" y="331025"/>
                  </a:lnTo>
                  <a:lnTo>
                    <a:pt x="1116482" y="308864"/>
                  </a:lnTo>
                  <a:lnTo>
                    <a:pt x="1119251" y="286258"/>
                  </a:lnTo>
                  <a:lnTo>
                    <a:pt x="1077442" y="262013"/>
                  </a:lnTo>
                  <a:lnTo>
                    <a:pt x="1035037" y="238721"/>
                  </a:lnTo>
                  <a:lnTo>
                    <a:pt x="992035" y="216408"/>
                  </a:lnTo>
                  <a:lnTo>
                    <a:pt x="948461" y="195097"/>
                  </a:lnTo>
                  <a:lnTo>
                    <a:pt x="904316" y="174790"/>
                  </a:lnTo>
                  <a:lnTo>
                    <a:pt x="859624" y="155524"/>
                  </a:lnTo>
                  <a:lnTo>
                    <a:pt x="814387" y="137287"/>
                  </a:lnTo>
                  <a:lnTo>
                    <a:pt x="768629" y="120116"/>
                  </a:lnTo>
                  <a:lnTo>
                    <a:pt x="722363" y="104025"/>
                  </a:lnTo>
                  <a:lnTo>
                    <a:pt x="675589" y="89027"/>
                  </a:lnTo>
                  <a:lnTo>
                    <a:pt x="628345" y="75133"/>
                  </a:lnTo>
                  <a:lnTo>
                    <a:pt x="580618" y="62357"/>
                  </a:lnTo>
                  <a:lnTo>
                    <a:pt x="532434" y="50723"/>
                  </a:lnTo>
                  <a:lnTo>
                    <a:pt x="483806" y="40246"/>
                  </a:lnTo>
                  <a:lnTo>
                    <a:pt x="434746" y="30949"/>
                  </a:lnTo>
                  <a:lnTo>
                    <a:pt x="385267" y="22834"/>
                  </a:lnTo>
                  <a:lnTo>
                    <a:pt x="335394" y="15925"/>
                  </a:lnTo>
                  <a:lnTo>
                    <a:pt x="285115" y="10236"/>
                  </a:lnTo>
                  <a:lnTo>
                    <a:pt x="234467" y="5791"/>
                  </a:lnTo>
                  <a:lnTo>
                    <a:pt x="183451" y="2590"/>
                  </a:lnTo>
                  <a:lnTo>
                    <a:pt x="132092" y="647"/>
                  </a:lnTo>
                  <a:lnTo>
                    <a:pt x="80391" y="0"/>
                  </a:lnTo>
                  <a:lnTo>
                    <a:pt x="60807" y="342"/>
                  </a:lnTo>
                  <a:lnTo>
                    <a:pt x="20789" y="1828"/>
                  </a:lnTo>
                  <a:lnTo>
                    <a:pt x="0" y="2159"/>
                  </a:lnTo>
                  <a:lnTo>
                    <a:pt x="1134491" y="1994916"/>
                  </a:lnTo>
                  <a:lnTo>
                    <a:pt x="1756156" y="906780"/>
                  </a:lnTo>
                  <a:lnTo>
                    <a:pt x="1758315" y="902462"/>
                  </a:lnTo>
                  <a:lnTo>
                    <a:pt x="1760474" y="900176"/>
                  </a:lnTo>
                  <a:lnTo>
                    <a:pt x="1764792" y="898017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40724" y="4073651"/>
              <a:ext cx="1837689" cy="1999614"/>
            </a:xfrm>
            <a:custGeom>
              <a:avLst/>
              <a:gdLst/>
              <a:ahLst/>
              <a:cxnLst/>
              <a:rect l="l" t="t" r="r" b="b"/>
              <a:pathLst>
                <a:path w="1837690" h="1999614">
                  <a:moveTo>
                    <a:pt x="1463040" y="1105789"/>
                  </a:moveTo>
                  <a:lnTo>
                    <a:pt x="1462354" y="1052918"/>
                  </a:lnTo>
                  <a:lnTo>
                    <a:pt x="1460347" y="1000366"/>
                  </a:lnTo>
                  <a:lnTo>
                    <a:pt x="1457020" y="948143"/>
                  </a:lnTo>
                  <a:lnTo>
                    <a:pt x="1452397" y="896264"/>
                  </a:lnTo>
                  <a:lnTo>
                    <a:pt x="1446491" y="844753"/>
                  </a:lnTo>
                  <a:lnTo>
                    <a:pt x="1439316" y="793635"/>
                  </a:lnTo>
                  <a:lnTo>
                    <a:pt x="1430896" y="742911"/>
                  </a:lnTo>
                  <a:lnTo>
                    <a:pt x="1421257" y="692607"/>
                  </a:lnTo>
                  <a:lnTo>
                    <a:pt x="1410398" y="642734"/>
                  </a:lnTo>
                  <a:lnTo>
                    <a:pt x="1398358" y="593318"/>
                  </a:lnTo>
                  <a:lnTo>
                    <a:pt x="1385138" y="544372"/>
                  </a:lnTo>
                  <a:lnTo>
                    <a:pt x="1370774" y="495922"/>
                  </a:lnTo>
                  <a:lnTo>
                    <a:pt x="1355267" y="447967"/>
                  </a:lnTo>
                  <a:lnTo>
                    <a:pt x="1338643" y="400545"/>
                  </a:lnTo>
                  <a:lnTo>
                    <a:pt x="1320927" y="353644"/>
                  </a:lnTo>
                  <a:lnTo>
                    <a:pt x="1302118" y="307314"/>
                  </a:lnTo>
                  <a:lnTo>
                    <a:pt x="1282242" y="261556"/>
                  </a:lnTo>
                  <a:lnTo>
                    <a:pt x="1261338" y="216382"/>
                  </a:lnTo>
                  <a:lnTo>
                    <a:pt x="1239393" y="171818"/>
                  </a:lnTo>
                  <a:lnTo>
                    <a:pt x="1216444" y="127889"/>
                  </a:lnTo>
                  <a:lnTo>
                    <a:pt x="1192504" y="84594"/>
                  </a:lnTo>
                  <a:lnTo>
                    <a:pt x="1167587" y="41960"/>
                  </a:lnTo>
                  <a:lnTo>
                    <a:pt x="1141730" y="0"/>
                  </a:lnTo>
                  <a:lnTo>
                    <a:pt x="508000" y="1110107"/>
                  </a:lnTo>
                  <a:lnTo>
                    <a:pt x="503555" y="1118870"/>
                  </a:lnTo>
                  <a:lnTo>
                    <a:pt x="499237" y="1123188"/>
                  </a:lnTo>
                  <a:lnTo>
                    <a:pt x="0" y="1997329"/>
                  </a:lnTo>
                  <a:lnTo>
                    <a:pt x="1254633" y="1997329"/>
                  </a:lnTo>
                  <a:lnTo>
                    <a:pt x="1258951" y="1999488"/>
                  </a:lnTo>
                  <a:lnTo>
                    <a:pt x="1279004" y="1956003"/>
                  </a:lnTo>
                  <a:lnTo>
                    <a:pt x="1298232" y="1911794"/>
                  </a:lnTo>
                  <a:lnTo>
                    <a:pt x="1316596" y="1866938"/>
                  </a:lnTo>
                  <a:lnTo>
                    <a:pt x="1334033" y="1821522"/>
                  </a:lnTo>
                  <a:lnTo>
                    <a:pt x="1350518" y="1775612"/>
                  </a:lnTo>
                  <a:lnTo>
                    <a:pt x="1366024" y="1729295"/>
                  </a:lnTo>
                  <a:lnTo>
                    <a:pt x="1380490" y="1682623"/>
                  </a:lnTo>
                  <a:lnTo>
                    <a:pt x="1364335" y="1669059"/>
                  </a:lnTo>
                  <a:lnTo>
                    <a:pt x="1348562" y="1654492"/>
                  </a:lnTo>
                  <a:lnTo>
                    <a:pt x="1319784" y="1621409"/>
                  </a:lnTo>
                  <a:lnTo>
                    <a:pt x="1293266" y="1578838"/>
                  </a:lnTo>
                  <a:lnTo>
                    <a:pt x="1273835" y="1532890"/>
                  </a:lnTo>
                  <a:lnTo>
                    <a:pt x="1261783" y="1484426"/>
                  </a:lnTo>
                  <a:lnTo>
                    <a:pt x="1257439" y="1434274"/>
                  </a:lnTo>
                  <a:lnTo>
                    <a:pt x="1261110" y="1383284"/>
                  </a:lnTo>
                  <a:lnTo>
                    <a:pt x="1272184" y="1334160"/>
                  </a:lnTo>
                  <a:lnTo>
                    <a:pt x="1290129" y="1288275"/>
                  </a:lnTo>
                  <a:lnTo>
                    <a:pt x="1314373" y="1246212"/>
                  </a:lnTo>
                  <a:lnTo>
                    <a:pt x="1344358" y="1208544"/>
                  </a:lnTo>
                  <a:lnTo>
                    <a:pt x="1379499" y="1175842"/>
                  </a:lnTo>
                  <a:lnTo>
                    <a:pt x="1419250" y="1148689"/>
                  </a:lnTo>
                  <a:lnTo>
                    <a:pt x="1463040" y="1127633"/>
                  </a:lnTo>
                  <a:lnTo>
                    <a:pt x="1463040" y="1105789"/>
                  </a:lnTo>
                  <a:close/>
                </a:path>
                <a:path w="1837690" h="1999614">
                  <a:moveTo>
                    <a:pt x="1837423" y="1419059"/>
                  </a:moveTo>
                  <a:lnTo>
                    <a:pt x="1832114" y="1373797"/>
                  </a:lnTo>
                  <a:lnTo>
                    <a:pt x="1819211" y="1330998"/>
                  </a:lnTo>
                  <a:lnTo>
                    <a:pt x="1799336" y="1291513"/>
                  </a:lnTo>
                  <a:lnTo>
                    <a:pt x="1773110" y="1256144"/>
                  </a:lnTo>
                  <a:lnTo>
                    <a:pt x="1741182" y="1225727"/>
                  </a:lnTo>
                  <a:lnTo>
                    <a:pt x="1704149" y="1201089"/>
                  </a:lnTo>
                  <a:lnTo>
                    <a:pt x="1662658" y="1183068"/>
                  </a:lnTo>
                  <a:lnTo>
                    <a:pt x="1617345" y="1172464"/>
                  </a:lnTo>
                  <a:lnTo>
                    <a:pt x="1570799" y="1169543"/>
                  </a:lnTo>
                  <a:lnTo>
                    <a:pt x="1525905" y="1174902"/>
                  </a:lnTo>
                  <a:lnTo>
                    <a:pt x="1483448" y="1187919"/>
                  </a:lnTo>
                  <a:lnTo>
                    <a:pt x="1444282" y="1207973"/>
                  </a:lnTo>
                  <a:lnTo>
                    <a:pt x="1409192" y="1234414"/>
                  </a:lnTo>
                  <a:lnTo>
                    <a:pt x="1379029" y="1266621"/>
                  </a:lnTo>
                  <a:lnTo>
                    <a:pt x="1354607" y="1303959"/>
                  </a:lnTo>
                  <a:lnTo>
                    <a:pt x="1336738" y="1345819"/>
                  </a:lnTo>
                  <a:lnTo>
                    <a:pt x="1326261" y="1391539"/>
                  </a:lnTo>
                  <a:lnTo>
                    <a:pt x="1323340" y="1438452"/>
                  </a:lnTo>
                  <a:lnTo>
                    <a:pt x="1328648" y="1483715"/>
                  </a:lnTo>
                  <a:lnTo>
                    <a:pt x="1341551" y="1526514"/>
                  </a:lnTo>
                  <a:lnTo>
                    <a:pt x="1361427" y="1565998"/>
                  </a:lnTo>
                  <a:lnTo>
                    <a:pt x="1387652" y="1601368"/>
                  </a:lnTo>
                  <a:lnTo>
                    <a:pt x="1419580" y="1631784"/>
                  </a:lnTo>
                  <a:lnTo>
                    <a:pt x="1456613" y="1656422"/>
                  </a:lnTo>
                  <a:lnTo>
                    <a:pt x="1498104" y="1674444"/>
                  </a:lnTo>
                  <a:lnTo>
                    <a:pt x="1543431" y="1685036"/>
                  </a:lnTo>
                  <a:lnTo>
                    <a:pt x="1589963" y="1687969"/>
                  </a:lnTo>
                  <a:lnTo>
                    <a:pt x="1634858" y="1682610"/>
                  </a:lnTo>
                  <a:lnTo>
                    <a:pt x="1677314" y="1669592"/>
                  </a:lnTo>
                  <a:lnTo>
                    <a:pt x="1716481" y="1649539"/>
                  </a:lnTo>
                  <a:lnTo>
                    <a:pt x="1751571" y="1623098"/>
                  </a:lnTo>
                  <a:lnTo>
                    <a:pt x="1781733" y="1590890"/>
                  </a:lnTo>
                  <a:lnTo>
                    <a:pt x="1806155" y="1553552"/>
                  </a:lnTo>
                  <a:lnTo>
                    <a:pt x="1824024" y="1511693"/>
                  </a:lnTo>
                  <a:lnTo>
                    <a:pt x="1834515" y="1465961"/>
                  </a:lnTo>
                  <a:lnTo>
                    <a:pt x="1837423" y="1419059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81544" y="6118859"/>
              <a:ext cx="2295525" cy="1367790"/>
            </a:xfrm>
            <a:custGeom>
              <a:avLst/>
              <a:gdLst/>
              <a:ahLst/>
              <a:cxnLst/>
              <a:rect l="l" t="t" r="r" b="b"/>
              <a:pathLst>
                <a:path w="2295525" h="1367790">
                  <a:moveTo>
                    <a:pt x="1522730" y="1106017"/>
                  </a:moveTo>
                  <a:lnTo>
                    <a:pt x="1518424" y="1060856"/>
                  </a:lnTo>
                  <a:lnTo>
                    <a:pt x="1505966" y="1016000"/>
                  </a:lnTo>
                  <a:lnTo>
                    <a:pt x="1485125" y="974140"/>
                  </a:lnTo>
                  <a:lnTo>
                    <a:pt x="1458087" y="937577"/>
                  </a:lnTo>
                  <a:lnTo>
                    <a:pt x="1425752" y="906767"/>
                  </a:lnTo>
                  <a:lnTo>
                    <a:pt x="1388999" y="882154"/>
                  </a:lnTo>
                  <a:lnTo>
                    <a:pt x="1348752" y="864171"/>
                  </a:lnTo>
                  <a:lnTo>
                    <a:pt x="1305877" y="853300"/>
                  </a:lnTo>
                  <a:lnTo>
                    <a:pt x="1261300" y="849947"/>
                  </a:lnTo>
                  <a:lnTo>
                    <a:pt x="1215885" y="854595"/>
                  </a:lnTo>
                  <a:lnTo>
                    <a:pt x="1170559" y="867664"/>
                  </a:lnTo>
                  <a:lnTo>
                    <a:pt x="1128801" y="887945"/>
                  </a:lnTo>
                  <a:lnTo>
                    <a:pt x="1092454" y="914679"/>
                  </a:lnTo>
                  <a:lnTo>
                    <a:pt x="1061910" y="946912"/>
                  </a:lnTo>
                  <a:lnTo>
                    <a:pt x="1037551" y="983678"/>
                  </a:lnTo>
                  <a:lnTo>
                    <a:pt x="1019784" y="1023988"/>
                  </a:lnTo>
                  <a:lnTo>
                    <a:pt x="1008976" y="1066888"/>
                  </a:lnTo>
                  <a:lnTo>
                    <a:pt x="1005547" y="1111415"/>
                  </a:lnTo>
                  <a:lnTo>
                    <a:pt x="1009865" y="1156576"/>
                  </a:lnTo>
                  <a:lnTo>
                    <a:pt x="1022350" y="1201420"/>
                  </a:lnTo>
                  <a:lnTo>
                    <a:pt x="1043178" y="1243291"/>
                  </a:lnTo>
                  <a:lnTo>
                    <a:pt x="1070190" y="1279855"/>
                  </a:lnTo>
                  <a:lnTo>
                    <a:pt x="1102474" y="1310665"/>
                  </a:lnTo>
                  <a:lnTo>
                    <a:pt x="1139113" y="1335278"/>
                  </a:lnTo>
                  <a:lnTo>
                    <a:pt x="1179182" y="1353261"/>
                  </a:lnTo>
                  <a:lnTo>
                    <a:pt x="1221778" y="1364132"/>
                  </a:lnTo>
                  <a:lnTo>
                    <a:pt x="1265986" y="1367485"/>
                  </a:lnTo>
                  <a:lnTo>
                    <a:pt x="1310894" y="1362837"/>
                  </a:lnTo>
                  <a:lnTo>
                    <a:pt x="1355598" y="1349756"/>
                  </a:lnTo>
                  <a:lnTo>
                    <a:pt x="1397990" y="1329486"/>
                  </a:lnTo>
                  <a:lnTo>
                    <a:pt x="1434833" y="1302753"/>
                  </a:lnTo>
                  <a:lnTo>
                    <a:pt x="1465757" y="1270508"/>
                  </a:lnTo>
                  <a:lnTo>
                    <a:pt x="1490383" y="1233754"/>
                  </a:lnTo>
                  <a:lnTo>
                    <a:pt x="1508328" y="1193444"/>
                  </a:lnTo>
                  <a:lnTo>
                    <a:pt x="1519237" y="1150543"/>
                  </a:lnTo>
                  <a:lnTo>
                    <a:pt x="1522730" y="1106017"/>
                  </a:lnTo>
                  <a:close/>
                </a:path>
                <a:path w="2295525" h="1367790">
                  <a:moveTo>
                    <a:pt x="2295144" y="0"/>
                  </a:moveTo>
                  <a:lnTo>
                    <a:pt x="1017143" y="0"/>
                  </a:lnTo>
                  <a:lnTo>
                    <a:pt x="0" y="0"/>
                  </a:lnTo>
                  <a:lnTo>
                    <a:pt x="619379" y="1087882"/>
                  </a:lnTo>
                  <a:lnTo>
                    <a:pt x="621538" y="1092200"/>
                  </a:lnTo>
                  <a:lnTo>
                    <a:pt x="621538" y="1098804"/>
                  </a:lnTo>
                  <a:lnTo>
                    <a:pt x="671855" y="1094524"/>
                  </a:lnTo>
                  <a:lnTo>
                    <a:pt x="722045" y="1089177"/>
                  </a:lnTo>
                  <a:lnTo>
                    <a:pt x="771994" y="1082763"/>
                  </a:lnTo>
                  <a:lnTo>
                    <a:pt x="821613" y="1075283"/>
                  </a:lnTo>
                  <a:lnTo>
                    <a:pt x="870750" y="1066723"/>
                  </a:lnTo>
                  <a:lnTo>
                    <a:pt x="919327" y="1057084"/>
                  </a:lnTo>
                  <a:lnTo>
                    <a:pt x="967232" y="1046353"/>
                  </a:lnTo>
                  <a:lnTo>
                    <a:pt x="981075" y="998448"/>
                  </a:lnTo>
                  <a:lnTo>
                    <a:pt x="1002703" y="953643"/>
                  </a:lnTo>
                  <a:lnTo>
                    <a:pt x="1031570" y="912837"/>
                  </a:lnTo>
                  <a:lnTo>
                    <a:pt x="1067130" y="876947"/>
                  </a:lnTo>
                  <a:lnTo>
                    <a:pt x="1108862" y="846899"/>
                  </a:lnTo>
                  <a:lnTo>
                    <a:pt x="1156208" y="823595"/>
                  </a:lnTo>
                  <a:lnTo>
                    <a:pt x="1206779" y="808748"/>
                  </a:lnTo>
                  <a:lnTo>
                    <a:pt x="1257757" y="803186"/>
                  </a:lnTo>
                  <a:lnTo>
                    <a:pt x="1308125" y="806361"/>
                  </a:lnTo>
                  <a:lnTo>
                    <a:pt x="1356868" y="817727"/>
                  </a:lnTo>
                  <a:lnTo>
                    <a:pt x="1402956" y="836739"/>
                  </a:lnTo>
                  <a:lnTo>
                    <a:pt x="1445387" y="862838"/>
                  </a:lnTo>
                  <a:lnTo>
                    <a:pt x="1488617" y="839000"/>
                  </a:lnTo>
                  <a:lnTo>
                    <a:pt x="1531213" y="814146"/>
                  </a:lnTo>
                  <a:lnTo>
                    <a:pt x="1573149" y="788301"/>
                  </a:lnTo>
                  <a:lnTo>
                    <a:pt x="1614411" y="761466"/>
                  </a:lnTo>
                  <a:lnTo>
                    <a:pt x="1654975" y="733679"/>
                  </a:lnTo>
                  <a:lnTo>
                    <a:pt x="1694840" y="704938"/>
                  </a:lnTo>
                  <a:lnTo>
                    <a:pt x="1733969" y="675271"/>
                  </a:lnTo>
                  <a:lnTo>
                    <a:pt x="1772361" y="644690"/>
                  </a:lnTo>
                  <a:lnTo>
                    <a:pt x="1809978" y="613206"/>
                  </a:lnTo>
                  <a:lnTo>
                    <a:pt x="1846834" y="580834"/>
                  </a:lnTo>
                  <a:lnTo>
                    <a:pt x="1882889" y="547598"/>
                  </a:lnTo>
                  <a:lnTo>
                    <a:pt x="1918144" y="513511"/>
                  </a:lnTo>
                  <a:lnTo>
                    <a:pt x="1952561" y="478586"/>
                  </a:lnTo>
                  <a:lnTo>
                    <a:pt x="1986140" y="442836"/>
                  </a:lnTo>
                  <a:lnTo>
                    <a:pt x="2018868" y="406285"/>
                  </a:lnTo>
                  <a:lnTo>
                    <a:pt x="2050707" y="368947"/>
                  </a:lnTo>
                  <a:lnTo>
                    <a:pt x="2081657" y="330835"/>
                  </a:lnTo>
                  <a:lnTo>
                    <a:pt x="2111705" y="291960"/>
                  </a:lnTo>
                  <a:lnTo>
                    <a:pt x="2140813" y="252349"/>
                  </a:lnTo>
                  <a:lnTo>
                    <a:pt x="2168995" y="212013"/>
                  </a:lnTo>
                  <a:lnTo>
                    <a:pt x="2196211" y="170967"/>
                  </a:lnTo>
                  <a:lnTo>
                    <a:pt x="2222449" y="129235"/>
                  </a:lnTo>
                  <a:lnTo>
                    <a:pt x="2247684" y="86817"/>
                  </a:lnTo>
                  <a:lnTo>
                    <a:pt x="2271928" y="43726"/>
                  </a:lnTo>
                  <a:lnTo>
                    <a:pt x="2295144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76047" y="5221223"/>
              <a:ext cx="1776095" cy="2001520"/>
            </a:xfrm>
            <a:custGeom>
              <a:avLst/>
              <a:gdLst/>
              <a:ahLst/>
              <a:cxnLst/>
              <a:rect l="l" t="t" r="r" b="b"/>
              <a:pathLst>
                <a:path w="1776095" h="2001520">
                  <a:moveTo>
                    <a:pt x="584949" y="1665579"/>
                  </a:moveTo>
                  <a:lnTo>
                    <a:pt x="580250" y="1621904"/>
                  </a:lnTo>
                  <a:lnTo>
                    <a:pt x="568185" y="1579549"/>
                  </a:lnTo>
                  <a:lnTo>
                    <a:pt x="548881" y="1539519"/>
                  </a:lnTo>
                  <a:lnTo>
                    <a:pt x="522427" y="1502803"/>
                  </a:lnTo>
                  <a:lnTo>
                    <a:pt x="488962" y="1470406"/>
                  </a:lnTo>
                  <a:lnTo>
                    <a:pt x="449630" y="1444472"/>
                  </a:lnTo>
                  <a:lnTo>
                    <a:pt x="407758" y="1426375"/>
                  </a:lnTo>
                  <a:lnTo>
                    <a:pt x="364312" y="1415986"/>
                  </a:lnTo>
                  <a:lnTo>
                    <a:pt x="320268" y="1413217"/>
                  </a:lnTo>
                  <a:lnTo>
                    <a:pt x="276644" y="1417955"/>
                  </a:lnTo>
                  <a:lnTo>
                    <a:pt x="234378" y="1430096"/>
                  </a:lnTo>
                  <a:lnTo>
                    <a:pt x="194487" y="1449514"/>
                  </a:lnTo>
                  <a:lnTo>
                    <a:pt x="157949" y="1476108"/>
                  </a:lnTo>
                  <a:lnTo>
                    <a:pt x="125742" y="1509776"/>
                  </a:lnTo>
                  <a:lnTo>
                    <a:pt x="99949" y="1548676"/>
                  </a:lnTo>
                  <a:lnTo>
                    <a:pt x="81940" y="1590433"/>
                  </a:lnTo>
                  <a:lnTo>
                    <a:pt x="71615" y="1633982"/>
                  </a:lnTo>
                  <a:lnTo>
                    <a:pt x="68859" y="1678305"/>
                  </a:lnTo>
                  <a:lnTo>
                    <a:pt x="73558" y="1722348"/>
                  </a:lnTo>
                  <a:lnTo>
                    <a:pt x="85623" y="1765046"/>
                  </a:lnTo>
                  <a:lnTo>
                    <a:pt x="104927" y="1805393"/>
                  </a:lnTo>
                  <a:lnTo>
                    <a:pt x="131381" y="1842312"/>
                  </a:lnTo>
                  <a:lnTo>
                    <a:pt x="164858" y="1874774"/>
                  </a:lnTo>
                  <a:lnTo>
                    <a:pt x="203606" y="1900707"/>
                  </a:lnTo>
                  <a:lnTo>
                    <a:pt x="245186" y="1918792"/>
                  </a:lnTo>
                  <a:lnTo>
                    <a:pt x="288544" y="1929117"/>
                  </a:lnTo>
                  <a:lnTo>
                    <a:pt x="332651" y="1931784"/>
                  </a:lnTo>
                  <a:lnTo>
                    <a:pt x="376466" y="1926869"/>
                  </a:lnTo>
                  <a:lnTo>
                    <a:pt x="418947" y="1914461"/>
                  </a:lnTo>
                  <a:lnTo>
                    <a:pt x="459066" y="1894662"/>
                  </a:lnTo>
                  <a:lnTo>
                    <a:pt x="495795" y="1867560"/>
                  </a:lnTo>
                  <a:lnTo>
                    <a:pt x="528078" y="1833245"/>
                  </a:lnTo>
                  <a:lnTo>
                    <a:pt x="553859" y="1794395"/>
                  </a:lnTo>
                  <a:lnTo>
                    <a:pt x="571868" y="1752828"/>
                  </a:lnTo>
                  <a:lnTo>
                    <a:pt x="582193" y="1709547"/>
                  </a:lnTo>
                  <a:lnTo>
                    <a:pt x="584949" y="1665579"/>
                  </a:lnTo>
                  <a:close/>
                </a:path>
                <a:path w="1776095" h="2001520">
                  <a:moveTo>
                    <a:pt x="1775472" y="1998853"/>
                  </a:moveTo>
                  <a:lnTo>
                    <a:pt x="636790" y="0"/>
                  </a:lnTo>
                  <a:lnTo>
                    <a:pt x="8648" y="1079119"/>
                  </a:lnTo>
                  <a:lnTo>
                    <a:pt x="6477" y="1083564"/>
                  </a:lnTo>
                  <a:lnTo>
                    <a:pt x="2171" y="1085723"/>
                  </a:lnTo>
                  <a:lnTo>
                    <a:pt x="28575" y="1129741"/>
                  </a:lnTo>
                  <a:lnTo>
                    <a:pt x="58369" y="1171028"/>
                  </a:lnTo>
                  <a:lnTo>
                    <a:pt x="89268" y="1211707"/>
                  </a:lnTo>
                  <a:lnTo>
                    <a:pt x="121158" y="1251737"/>
                  </a:lnTo>
                  <a:lnTo>
                    <a:pt x="153924" y="1291082"/>
                  </a:lnTo>
                  <a:lnTo>
                    <a:pt x="187452" y="1329702"/>
                  </a:lnTo>
                  <a:lnTo>
                    <a:pt x="221627" y="1367536"/>
                  </a:lnTo>
                  <a:lnTo>
                    <a:pt x="247751" y="1358950"/>
                  </a:lnTo>
                  <a:lnTo>
                    <a:pt x="274091" y="1352791"/>
                  </a:lnTo>
                  <a:lnTo>
                    <a:pt x="300824" y="1349095"/>
                  </a:lnTo>
                  <a:lnTo>
                    <a:pt x="328180" y="1347851"/>
                  </a:lnTo>
                  <a:lnTo>
                    <a:pt x="381673" y="1352664"/>
                  </a:lnTo>
                  <a:lnTo>
                    <a:pt x="433793" y="1366685"/>
                  </a:lnTo>
                  <a:lnTo>
                    <a:pt x="483069" y="1389329"/>
                  </a:lnTo>
                  <a:lnTo>
                    <a:pt x="528078" y="1419987"/>
                  </a:lnTo>
                  <a:lnTo>
                    <a:pt x="563333" y="1453019"/>
                  </a:lnTo>
                  <a:lnTo>
                    <a:pt x="592607" y="1489913"/>
                  </a:lnTo>
                  <a:lnTo>
                    <a:pt x="615810" y="1529981"/>
                  </a:lnTo>
                  <a:lnTo>
                    <a:pt x="632802" y="1572539"/>
                  </a:lnTo>
                  <a:lnTo>
                    <a:pt x="643470" y="1616900"/>
                  </a:lnTo>
                  <a:lnTo>
                    <a:pt x="647712" y="1662379"/>
                  </a:lnTo>
                  <a:lnTo>
                    <a:pt x="645426" y="1708277"/>
                  </a:lnTo>
                  <a:lnTo>
                    <a:pt x="687527" y="1733118"/>
                  </a:lnTo>
                  <a:lnTo>
                    <a:pt x="730262" y="1756956"/>
                  </a:lnTo>
                  <a:lnTo>
                    <a:pt x="773620" y="1779778"/>
                  </a:lnTo>
                  <a:lnTo>
                    <a:pt x="817575" y="1801596"/>
                  </a:lnTo>
                  <a:lnTo>
                    <a:pt x="862101" y="1822361"/>
                  </a:lnTo>
                  <a:lnTo>
                    <a:pt x="907199" y="1842084"/>
                  </a:lnTo>
                  <a:lnTo>
                    <a:pt x="952855" y="1860727"/>
                  </a:lnTo>
                  <a:lnTo>
                    <a:pt x="999032" y="1878279"/>
                  </a:lnTo>
                  <a:lnTo>
                    <a:pt x="1045743" y="1894738"/>
                  </a:lnTo>
                  <a:lnTo>
                    <a:pt x="1092949" y="1910080"/>
                  </a:lnTo>
                  <a:lnTo>
                    <a:pt x="1140637" y="1924278"/>
                  </a:lnTo>
                  <a:lnTo>
                    <a:pt x="1188808" y="1937334"/>
                  </a:lnTo>
                  <a:lnTo>
                    <a:pt x="1237424" y="1949208"/>
                  </a:lnTo>
                  <a:lnTo>
                    <a:pt x="1286484" y="1959914"/>
                  </a:lnTo>
                  <a:lnTo>
                    <a:pt x="1335976" y="1969414"/>
                  </a:lnTo>
                  <a:lnTo>
                    <a:pt x="1385862" y="1977707"/>
                  </a:lnTo>
                  <a:lnTo>
                    <a:pt x="1436154" y="1984756"/>
                  </a:lnTo>
                  <a:lnTo>
                    <a:pt x="1486814" y="1990572"/>
                  </a:lnTo>
                  <a:lnTo>
                    <a:pt x="1537843" y="1995119"/>
                  </a:lnTo>
                  <a:lnTo>
                    <a:pt x="1589201" y="1998383"/>
                  </a:lnTo>
                  <a:lnTo>
                    <a:pt x="1640903" y="2000351"/>
                  </a:lnTo>
                  <a:lnTo>
                    <a:pt x="1692922" y="2001012"/>
                  </a:lnTo>
                  <a:lnTo>
                    <a:pt x="1734197" y="2000745"/>
                  </a:lnTo>
                  <a:lnTo>
                    <a:pt x="1754644" y="2000110"/>
                  </a:lnTo>
                  <a:lnTo>
                    <a:pt x="1775472" y="1998853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51156" y="4283963"/>
              <a:ext cx="1852930" cy="1981200"/>
            </a:xfrm>
            <a:custGeom>
              <a:avLst/>
              <a:gdLst/>
              <a:ahLst/>
              <a:cxnLst/>
              <a:rect l="l" t="t" r="r" b="b"/>
              <a:pathLst>
                <a:path w="1852929" h="1981200">
                  <a:moveTo>
                    <a:pt x="517105" y="572312"/>
                  </a:moveTo>
                  <a:lnTo>
                    <a:pt x="511263" y="527367"/>
                  </a:lnTo>
                  <a:lnTo>
                    <a:pt x="497941" y="484670"/>
                  </a:lnTo>
                  <a:lnTo>
                    <a:pt x="477735" y="445109"/>
                  </a:lnTo>
                  <a:lnTo>
                    <a:pt x="451256" y="409549"/>
                  </a:lnTo>
                  <a:lnTo>
                    <a:pt x="419125" y="378891"/>
                  </a:lnTo>
                  <a:lnTo>
                    <a:pt x="381939" y="354012"/>
                  </a:lnTo>
                  <a:lnTo>
                    <a:pt x="340321" y="335800"/>
                  </a:lnTo>
                  <a:lnTo>
                    <a:pt x="294881" y="325120"/>
                  </a:lnTo>
                  <a:lnTo>
                    <a:pt x="248780" y="322199"/>
                  </a:lnTo>
                  <a:lnTo>
                    <a:pt x="204063" y="327558"/>
                  </a:lnTo>
                  <a:lnTo>
                    <a:pt x="161582" y="340575"/>
                  </a:lnTo>
                  <a:lnTo>
                    <a:pt x="122212" y="360629"/>
                  </a:lnTo>
                  <a:lnTo>
                    <a:pt x="86855" y="387070"/>
                  </a:lnTo>
                  <a:lnTo>
                    <a:pt x="56362" y="419277"/>
                  </a:lnTo>
                  <a:lnTo>
                    <a:pt x="31623" y="456615"/>
                  </a:lnTo>
                  <a:lnTo>
                    <a:pt x="13512" y="498475"/>
                  </a:lnTo>
                  <a:lnTo>
                    <a:pt x="2908" y="544195"/>
                  </a:lnTo>
                  <a:lnTo>
                    <a:pt x="0" y="591108"/>
                  </a:lnTo>
                  <a:lnTo>
                    <a:pt x="5334" y="636397"/>
                  </a:lnTo>
                  <a:lnTo>
                    <a:pt x="18275" y="679246"/>
                  </a:lnTo>
                  <a:lnTo>
                    <a:pt x="38214" y="718845"/>
                  </a:lnTo>
                  <a:lnTo>
                    <a:pt x="64503" y="754392"/>
                  </a:lnTo>
                  <a:lnTo>
                    <a:pt x="96532" y="785075"/>
                  </a:lnTo>
                  <a:lnTo>
                    <a:pt x="133654" y="810094"/>
                  </a:lnTo>
                  <a:lnTo>
                    <a:pt x="175260" y="828624"/>
                  </a:lnTo>
                  <a:lnTo>
                    <a:pt x="220713" y="839851"/>
                  </a:lnTo>
                  <a:lnTo>
                    <a:pt x="267373" y="842137"/>
                  </a:lnTo>
                  <a:lnTo>
                    <a:pt x="312420" y="836282"/>
                  </a:lnTo>
                  <a:lnTo>
                    <a:pt x="355041" y="822883"/>
                  </a:lnTo>
                  <a:lnTo>
                    <a:pt x="394449" y="802576"/>
                  </a:lnTo>
                  <a:lnTo>
                    <a:pt x="429818" y="775944"/>
                  </a:lnTo>
                  <a:lnTo>
                    <a:pt x="460336" y="743623"/>
                  </a:lnTo>
                  <a:lnTo>
                    <a:pt x="485228" y="706221"/>
                  </a:lnTo>
                  <a:lnTo>
                    <a:pt x="503656" y="664349"/>
                  </a:lnTo>
                  <a:lnTo>
                    <a:pt x="514845" y="618617"/>
                  </a:lnTo>
                  <a:lnTo>
                    <a:pt x="517105" y="572312"/>
                  </a:lnTo>
                  <a:close/>
                </a:path>
                <a:path w="1852929" h="1981200">
                  <a:moveTo>
                    <a:pt x="1852663" y="2159"/>
                  </a:moveTo>
                  <a:lnTo>
                    <a:pt x="601967" y="2159"/>
                  </a:lnTo>
                  <a:lnTo>
                    <a:pt x="595363" y="2159"/>
                  </a:lnTo>
                  <a:lnTo>
                    <a:pt x="593204" y="0"/>
                  </a:lnTo>
                  <a:lnTo>
                    <a:pt x="571373" y="46151"/>
                  </a:lnTo>
                  <a:lnTo>
                    <a:pt x="550646" y="92837"/>
                  </a:lnTo>
                  <a:lnTo>
                    <a:pt x="531075" y="140042"/>
                  </a:lnTo>
                  <a:lnTo>
                    <a:pt x="512686" y="187794"/>
                  </a:lnTo>
                  <a:lnTo>
                    <a:pt x="495503" y="236080"/>
                  </a:lnTo>
                  <a:lnTo>
                    <a:pt x="479577" y="284899"/>
                  </a:lnTo>
                  <a:lnTo>
                    <a:pt x="464934" y="334264"/>
                  </a:lnTo>
                  <a:lnTo>
                    <a:pt x="479196" y="346468"/>
                  </a:lnTo>
                  <a:lnTo>
                    <a:pt x="492645" y="359905"/>
                  </a:lnTo>
                  <a:lnTo>
                    <a:pt x="543699" y="432511"/>
                  </a:lnTo>
                  <a:lnTo>
                    <a:pt x="563156" y="479082"/>
                  </a:lnTo>
                  <a:lnTo>
                    <a:pt x="575208" y="527862"/>
                  </a:lnTo>
                  <a:lnTo>
                    <a:pt x="579526" y="578091"/>
                  </a:lnTo>
                  <a:lnTo>
                    <a:pt x="575805" y="629031"/>
                  </a:lnTo>
                  <a:lnTo>
                    <a:pt x="565772" y="675652"/>
                  </a:lnTo>
                  <a:lnTo>
                    <a:pt x="549122" y="719531"/>
                  </a:lnTo>
                  <a:lnTo>
                    <a:pt x="526427" y="760120"/>
                  </a:lnTo>
                  <a:lnTo>
                    <a:pt x="498259" y="796836"/>
                  </a:lnTo>
                  <a:lnTo>
                    <a:pt x="465188" y="829106"/>
                  </a:lnTo>
                  <a:lnTo>
                    <a:pt x="427761" y="856386"/>
                  </a:lnTo>
                  <a:lnTo>
                    <a:pt x="386575" y="878078"/>
                  </a:lnTo>
                  <a:lnTo>
                    <a:pt x="386575" y="895604"/>
                  </a:lnTo>
                  <a:lnTo>
                    <a:pt x="387223" y="947318"/>
                  </a:lnTo>
                  <a:lnTo>
                    <a:pt x="389166" y="998740"/>
                  </a:lnTo>
                  <a:lnTo>
                    <a:pt x="392379" y="1049858"/>
                  </a:lnTo>
                  <a:lnTo>
                    <a:pt x="396849" y="1100645"/>
                  </a:lnTo>
                  <a:lnTo>
                    <a:pt x="402564" y="1151089"/>
                  </a:lnTo>
                  <a:lnTo>
                    <a:pt x="409486" y="1201178"/>
                  </a:lnTo>
                  <a:lnTo>
                    <a:pt x="417626" y="1250899"/>
                  </a:lnTo>
                  <a:lnTo>
                    <a:pt x="426948" y="1300226"/>
                  </a:lnTo>
                  <a:lnTo>
                    <a:pt x="437451" y="1349133"/>
                  </a:lnTo>
                  <a:lnTo>
                    <a:pt x="449097" y="1397622"/>
                  </a:lnTo>
                  <a:lnTo>
                    <a:pt x="461873" y="1445653"/>
                  </a:lnTo>
                  <a:lnTo>
                    <a:pt x="475780" y="1493240"/>
                  </a:lnTo>
                  <a:lnTo>
                    <a:pt x="490778" y="1540332"/>
                  </a:lnTo>
                  <a:lnTo>
                    <a:pt x="506869" y="1586941"/>
                  </a:lnTo>
                  <a:lnTo>
                    <a:pt x="524027" y="1633029"/>
                  </a:lnTo>
                  <a:lnTo>
                    <a:pt x="542226" y="1678597"/>
                  </a:lnTo>
                  <a:lnTo>
                    <a:pt x="561467" y="1723605"/>
                  </a:lnTo>
                  <a:lnTo>
                    <a:pt x="581710" y="1768055"/>
                  </a:lnTo>
                  <a:lnTo>
                    <a:pt x="602957" y="1811909"/>
                  </a:lnTo>
                  <a:lnTo>
                    <a:pt x="625195" y="1855177"/>
                  </a:lnTo>
                  <a:lnTo>
                    <a:pt x="648385" y="1897824"/>
                  </a:lnTo>
                  <a:lnTo>
                    <a:pt x="672528" y="1939848"/>
                  </a:lnTo>
                  <a:lnTo>
                    <a:pt x="697598" y="1981200"/>
                  </a:lnTo>
                  <a:lnTo>
                    <a:pt x="1852663" y="2159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64808" y="2881693"/>
              <a:ext cx="2295525" cy="1356995"/>
            </a:xfrm>
            <a:custGeom>
              <a:avLst/>
              <a:gdLst/>
              <a:ahLst/>
              <a:cxnLst/>
              <a:rect l="l" t="t" r="r" b="b"/>
              <a:pathLst>
                <a:path w="2295525" h="1356995">
                  <a:moveTo>
                    <a:pt x="1275867" y="256413"/>
                  </a:moveTo>
                  <a:lnTo>
                    <a:pt x="1271549" y="210883"/>
                  </a:lnTo>
                  <a:lnTo>
                    <a:pt x="1259078" y="165417"/>
                  </a:lnTo>
                  <a:lnTo>
                    <a:pt x="1238808" y="123583"/>
                  </a:lnTo>
                  <a:lnTo>
                    <a:pt x="1212088" y="87160"/>
                  </a:lnTo>
                  <a:lnTo>
                    <a:pt x="1179893" y="56540"/>
                  </a:lnTo>
                  <a:lnTo>
                    <a:pt x="1143190" y="32118"/>
                  </a:lnTo>
                  <a:lnTo>
                    <a:pt x="1102944" y="14300"/>
                  </a:lnTo>
                  <a:lnTo>
                    <a:pt x="1060119" y="3454"/>
                  </a:lnTo>
                  <a:lnTo>
                    <a:pt x="1015669" y="0"/>
                  </a:lnTo>
                  <a:lnTo>
                    <a:pt x="970584" y="4330"/>
                  </a:lnTo>
                  <a:lnTo>
                    <a:pt x="925830" y="16827"/>
                  </a:lnTo>
                  <a:lnTo>
                    <a:pt x="884034" y="37147"/>
                  </a:lnTo>
                  <a:lnTo>
                    <a:pt x="847509" y="63931"/>
                  </a:lnTo>
                  <a:lnTo>
                    <a:pt x="816673" y="96202"/>
                  </a:lnTo>
                  <a:lnTo>
                    <a:pt x="791972" y="133007"/>
                  </a:lnTo>
                  <a:lnTo>
                    <a:pt x="773836" y="173367"/>
                  </a:lnTo>
                  <a:lnTo>
                    <a:pt x="762685" y="216306"/>
                  </a:lnTo>
                  <a:lnTo>
                    <a:pt x="758939" y="260870"/>
                  </a:lnTo>
                  <a:lnTo>
                    <a:pt x="763054" y="306082"/>
                  </a:lnTo>
                  <a:lnTo>
                    <a:pt x="775462" y="350964"/>
                  </a:lnTo>
                  <a:lnTo>
                    <a:pt x="796366" y="392874"/>
                  </a:lnTo>
                  <a:lnTo>
                    <a:pt x="823582" y="429501"/>
                  </a:lnTo>
                  <a:lnTo>
                    <a:pt x="856145" y="460413"/>
                  </a:lnTo>
                  <a:lnTo>
                    <a:pt x="893127" y="485178"/>
                  </a:lnTo>
                  <a:lnTo>
                    <a:pt x="933551" y="503364"/>
                  </a:lnTo>
                  <a:lnTo>
                    <a:pt x="976490" y="514540"/>
                  </a:lnTo>
                  <a:lnTo>
                    <a:pt x="1020991" y="518274"/>
                  </a:lnTo>
                  <a:lnTo>
                    <a:pt x="1066101" y="514146"/>
                  </a:lnTo>
                  <a:lnTo>
                    <a:pt x="1110869" y="501713"/>
                  </a:lnTo>
                  <a:lnTo>
                    <a:pt x="1152613" y="480834"/>
                  </a:lnTo>
                  <a:lnTo>
                    <a:pt x="1188961" y="453720"/>
                  </a:lnTo>
                  <a:lnTo>
                    <a:pt x="1219504" y="421309"/>
                  </a:lnTo>
                  <a:lnTo>
                    <a:pt x="1243863" y="384467"/>
                  </a:lnTo>
                  <a:lnTo>
                    <a:pt x="1261630" y="344106"/>
                  </a:lnTo>
                  <a:lnTo>
                    <a:pt x="1272438" y="301129"/>
                  </a:lnTo>
                  <a:lnTo>
                    <a:pt x="1275867" y="256413"/>
                  </a:lnTo>
                  <a:close/>
                </a:path>
                <a:path w="2295525" h="1356995">
                  <a:moveTo>
                    <a:pt x="2295144" y="1356550"/>
                  </a:moveTo>
                  <a:lnTo>
                    <a:pt x="1675765" y="266509"/>
                  </a:lnTo>
                  <a:lnTo>
                    <a:pt x="1673479" y="264350"/>
                  </a:lnTo>
                  <a:lnTo>
                    <a:pt x="1673479" y="257746"/>
                  </a:lnTo>
                  <a:lnTo>
                    <a:pt x="1623568" y="262039"/>
                  </a:lnTo>
                  <a:lnTo>
                    <a:pt x="1574342" y="267385"/>
                  </a:lnTo>
                  <a:lnTo>
                    <a:pt x="1525701" y="273799"/>
                  </a:lnTo>
                  <a:lnTo>
                    <a:pt x="1477518" y="281279"/>
                  </a:lnTo>
                  <a:lnTo>
                    <a:pt x="1429664" y="289839"/>
                  </a:lnTo>
                  <a:lnTo>
                    <a:pt x="1382039" y="299478"/>
                  </a:lnTo>
                  <a:lnTo>
                    <a:pt x="1334516" y="310197"/>
                  </a:lnTo>
                  <a:lnTo>
                    <a:pt x="1330782" y="330187"/>
                  </a:lnTo>
                  <a:lnTo>
                    <a:pt x="1325816" y="350583"/>
                  </a:lnTo>
                  <a:lnTo>
                    <a:pt x="1310640" y="390969"/>
                  </a:lnTo>
                  <a:lnTo>
                    <a:pt x="1286446" y="435952"/>
                  </a:lnTo>
                  <a:lnTo>
                    <a:pt x="1255991" y="476110"/>
                  </a:lnTo>
                  <a:lnTo>
                    <a:pt x="1219796" y="510832"/>
                  </a:lnTo>
                  <a:lnTo>
                    <a:pt x="1178394" y="539483"/>
                  </a:lnTo>
                  <a:lnTo>
                    <a:pt x="1132332" y="561403"/>
                  </a:lnTo>
                  <a:lnTo>
                    <a:pt x="1075537" y="577240"/>
                  </a:lnTo>
                  <a:lnTo>
                    <a:pt x="1017143" y="583247"/>
                  </a:lnTo>
                  <a:lnTo>
                    <a:pt x="962672" y="578446"/>
                  </a:lnTo>
                  <a:lnTo>
                    <a:pt x="910666" y="564426"/>
                  </a:lnTo>
                  <a:lnTo>
                    <a:pt x="861923" y="541782"/>
                  </a:lnTo>
                  <a:lnTo>
                    <a:pt x="817245" y="511111"/>
                  </a:lnTo>
                  <a:lnTo>
                    <a:pt x="774103" y="535940"/>
                  </a:lnTo>
                  <a:lnTo>
                    <a:pt x="731647" y="561797"/>
                  </a:lnTo>
                  <a:lnTo>
                    <a:pt x="689864" y="588657"/>
                  </a:lnTo>
                  <a:lnTo>
                    <a:pt x="648792" y="616521"/>
                  </a:lnTo>
                  <a:lnTo>
                    <a:pt x="608444" y="645363"/>
                  </a:lnTo>
                  <a:lnTo>
                    <a:pt x="568833" y="675170"/>
                  </a:lnTo>
                  <a:lnTo>
                    <a:pt x="529971" y="705916"/>
                  </a:lnTo>
                  <a:lnTo>
                    <a:pt x="491883" y="737590"/>
                  </a:lnTo>
                  <a:lnTo>
                    <a:pt x="454571" y="770166"/>
                  </a:lnTo>
                  <a:lnTo>
                    <a:pt x="418058" y="803643"/>
                  </a:lnTo>
                  <a:lnTo>
                    <a:pt x="382371" y="837996"/>
                  </a:lnTo>
                  <a:lnTo>
                    <a:pt x="347510" y="873213"/>
                  </a:lnTo>
                  <a:lnTo>
                    <a:pt x="313499" y="909269"/>
                  </a:lnTo>
                  <a:lnTo>
                    <a:pt x="280352" y="946137"/>
                  </a:lnTo>
                  <a:lnTo>
                    <a:pt x="248094" y="983830"/>
                  </a:lnTo>
                  <a:lnTo>
                    <a:pt x="216725" y="1022311"/>
                  </a:lnTo>
                  <a:lnTo>
                    <a:pt x="186270" y="1061554"/>
                  </a:lnTo>
                  <a:lnTo>
                    <a:pt x="156743" y="1101572"/>
                  </a:lnTo>
                  <a:lnTo>
                    <a:pt x="128168" y="1142314"/>
                  </a:lnTo>
                  <a:lnTo>
                    <a:pt x="100545" y="1183779"/>
                  </a:lnTo>
                  <a:lnTo>
                    <a:pt x="73901" y="1225956"/>
                  </a:lnTo>
                  <a:lnTo>
                    <a:pt x="48247" y="1268831"/>
                  </a:lnTo>
                  <a:lnTo>
                    <a:pt x="23609" y="1312367"/>
                  </a:lnTo>
                  <a:lnTo>
                    <a:pt x="0" y="1356550"/>
                  </a:lnTo>
                  <a:lnTo>
                    <a:pt x="2295144" y="135655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388097" y="2946018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93238" y="2788013"/>
            <a:ext cx="3743325" cy="7918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Provides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Message</a:t>
            </a:r>
            <a:endParaRPr sz="2200">
              <a:latin typeface="Tahoma"/>
              <a:cs typeface="Tahoma"/>
            </a:endParaRPr>
          </a:p>
          <a:p>
            <a:pPr marL="635" algn="ctr">
              <a:lnSpc>
                <a:spcPct val="100000"/>
              </a:lnSpc>
              <a:spcBef>
                <a:spcPts val="375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Authentication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ahoma"/>
                <a:cs typeface="Tahoma"/>
              </a:rPr>
              <a:t>(MAC)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31222" y="3278886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27005" y="5307584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51721" y="7032497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08723" y="6699631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14720" y="4644593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59991" y="4501413"/>
            <a:ext cx="3369945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Associates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messages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their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context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order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prevent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replay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74291" y="6583451"/>
            <a:ext cx="423799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4965">
              <a:lnSpc>
                <a:spcPct val="114100"/>
              </a:lnSpc>
              <a:spcBef>
                <a:spcPts val="100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Counters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modes or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stream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cyphers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ahoma"/>
                <a:cs typeface="Tahoma"/>
              </a:rPr>
              <a:t>do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not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use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padding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60914" y="3135019"/>
            <a:ext cx="381381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2880">
              <a:lnSpc>
                <a:spcPct val="114100"/>
              </a:lnSpc>
              <a:spcBef>
                <a:spcPts val="100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Produces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hash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using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message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shared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secret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719309" y="6905904"/>
            <a:ext cx="449643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8790" marR="5080" indent="-466725">
              <a:lnSpc>
                <a:spcPct val="114100"/>
              </a:lnSpc>
              <a:spcBef>
                <a:spcPts val="100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Employs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Authenticated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Encryption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additional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ahoma"/>
                <a:cs typeface="Tahoma"/>
              </a:rPr>
              <a:t>(AEAD)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351132" y="4767859"/>
            <a:ext cx="3018155" cy="79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" marR="5080" indent="-30480">
              <a:lnSpc>
                <a:spcPct val="114199"/>
              </a:lnSpc>
              <a:spcBef>
                <a:spcPts val="10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Implements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padding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oracle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attacks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20283" y="1438783"/>
            <a:ext cx="49187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Features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authenticated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encryption: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1885" y="4301109"/>
            <a:ext cx="7411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latin typeface="Arial"/>
                <a:cs typeface="Arial"/>
              </a:rPr>
              <a:t>Cryptographic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5" dirty="0">
                <a:latin typeface="Arial"/>
                <a:cs typeface="Arial"/>
              </a:rPr>
              <a:t>Use</a:t>
            </a:r>
            <a:r>
              <a:rPr spc="-75" dirty="0">
                <a:latin typeface="Arial"/>
                <a:cs typeface="Arial"/>
              </a:rPr>
              <a:t> Cases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and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25" dirty="0">
                <a:latin typeface="Arial"/>
                <a:cs typeface="Arial"/>
              </a:rPr>
              <a:t>Weaknesses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4794" y="306451"/>
            <a:ext cx="9647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3E3E3E"/>
                </a:solidFill>
                <a:latin typeface="Arial"/>
                <a:cs typeface="Arial"/>
              </a:rPr>
              <a:t>Cryptography</a:t>
            </a: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10" dirty="0">
                <a:solidFill>
                  <a:srgbClr val="3E3E3E"/>
                </a:solidFill>
                <a:latin typeface="Arial"/>
                <a:cs typeface="Arial"/>
              </a:rPr>
              <a:t>for</a:t>
            </a:r>
            <a:r>
              <a:rPr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  <a:r>
              <a:rPr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0" dirty="0">
                <a:solidFill>
                  <a:srgbClr val="3E3E3E"/>
                </a:solidFill>
                <a:latin typeface="Arial"/>
                <a:cs typeface="Arial"/>
              </a:rPr>
              <a:t>Non-repudiation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7611" y="760476"/>
            <a:ext cx="13319760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825240" y="3685032"/>
            <a:ext cx="9568180" cy="1019810"/>
          </a:xfrm>
          <a:custGeom>
            <a:avLst/>
            <a:gdLst/>
            <a:ahLst/>
            <a:cxnLst/>
            <a:rect l="l" t="t" r="r" b="b"/>
            <a:pathLst>
              <a:path w="9568180" h="1019810">
                <a:moveTo>
                  <a:pt x="9397746" y="0"/>
                </a:moveTo>
                <a:lnTo>
                  <a:pt x="169925" y="0"/>
                </a:lnTo>
                <a:lnTo>
                  <a:pt x="124751" y="6069"/>
                </a:lnTo>
                <a:lnTo>
                  <a:pt x="84158" y="23198"/>
                </a:lnTo>
                <a:lnTo>
                  <a:pt x="49768" y="49768"/>
                </a:lnTo>
                <a:lnTo>
                  <a:pt x="23198" y="84158"/>
                </a:lnTo>
                <a:lnTo>
                  <a:pt x="6069" y="124751"/>
                </a:lnTo>
                <a:lnTo>
                  <a:pt x="0" y="169925"/>
                </a:lnTo>
                <a:lnTo>
                  <a:pt x="0" y="849629"/>
                </a:lnTo>
                <a:lnTo>
                  <a:pt x="6069" y="894804"/>
                </a:lnTo>
                <a:lnTo>
                  <a:pt x="23198" y="935397"/>
                </a:lnTo>
                <a:lnTo>
                  <a:pt x="49768" y="969787"/>
                </a:lnTo>
                <a:lnTo>
                  <a:pt x="84158" y="996357"/>
                </a:lnTo>
                <a:lnTo>
                  <a:pt x="124751" y="1013486"/>
                </a:lnTo>
                <a:lnTo>
                  <a:pt x="169925" y="1019555"/>
                </a:lnTo>
                <a:lnTo>
                  <a:pt x="9397746" y="1019555"/>
                </a:lnTo>
                <a:lnTo>
                  <a:pt x="9442920" y="1013486"/>
                </a:lnTo>
                <a:lnTo>
                  <a:pt x="9483513" y="996357"/>
                </a:lnTo>
                <a:lnTo>
                  <a:pt x="9517903" y="969787"/>
                </a:lnTo>
                <a:lnTo>
                  <a:pt x="9544473" y="935397"/>
                </a:lnTo>
                <a:lnTo>
                  <a:pt x="9561602" y="894804"/>
                </a:lnTo>
                <a:lnTo>
                  <a:pt x="9567671" y="849629"/>
                </a:lnTo>
                <a:lnTo>
                  <a:pt x="9567671" y="169925"/>
                </a:lnTo>
                <a:lnTo>
                  <a:pt x="9561602" y="124751"/>
                </a:lnTo>
                <a:lnTo>
                  <a:pt x="9544473" y="84158"/>
                </a:lnTo>
                <a:lnTo>
                  <a:pt x="9517903" y="49768"/>
                </a:lnTo>
                <a:lnTo>
                  <a:pt x="9483513" y="23198"/>
                </a:lnTo>
                <a:lnTo>
                  <a:pt x="9442920" y="6069"/>
                </a:lnTo>
                <a:lnTo>
                  <a:pt x="9397746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81757" y="1867662"/>
            <a:ext cx="12020550" cy="2683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cryptographic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primitive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single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hash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function,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symmetric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cypher,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asymmetric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cypher.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600">
              <a:latin typeface="Tahoma"/>
              <a:cs typeface="Tahoma"/>
            </a:endParaRPr>
          </a:p>
          <a:p>
            <a:pPr marL="1905" algn="ctr">
              <a:lnSpc>
                <a:spcPct val="100000"/>
              </a:lnSpc>
            </a:pP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provides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authentication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control.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marL="946785" algn="ctr">
              <a:lnSpc>
                <a:spcPct val="100000"/>
              </a:lnSpc>
              <a:spcBef>
                <a:spcPts val="199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Authentication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non-repudiation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dependent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endParaRPr sz="2200">
              <a:latin typeface="Tahoma"/>
              <a:cs typeface="Tahoma"/>
            </a:endParaRPr>
          </a:p>
          <a:p>
            <a:pPr marL="434340" algn="ctr">
              <a:lnSpc>
                <a:spcPct val="100000"/>
              </a:lnSpc>
              <a:spcBef>
                <a:spcPts val="37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recipient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encrypt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message.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25240" y="5373623"/>
            <a:ext cx="9568180" cy="984885"/>
          </a:xfrm>
          <a:custGeom>
            <a:avLst/>
            <a:gdLst/>
            <a:ahLst/>
            <a:cxnLst/>
            <a:rect l="l" t="t" r="r" b="b"/>
            <a:pathLst>
              <a:path w="9568180" h="984885">
                <a:moveTo>
                  <a:pt x="9403588" y="0"/>
                </a:moveTo>
                <a:lnTo>
                  <a:pt x="164084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4"/>
                </a:lnTo>
                <a:lnTo>
                  <a:pt x="0" y="820419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4" y="984503"/>
                </a:lnTo>
                <a:lnTo>
                  <a:pt x="9403588" y="984503"/>
                </a:lnTo>
                <a:lnTo>
                  <a:pt x="9447227" y="978646"/>
                </a:lnTo>
                <a:lnTo>
                  <a:pt x="9486429" y="962114"/>
                </a:lnTo>
                <a:lnTo>
                  <a:pt x="9519634" y="936466"/>
                </a:lnTo>
                <a:lnTo>
                  <a:pt x="9545282" y="903261"/>
                </a:lnTo>
                <a:lnTo>
                  <a:pt x="9561814" y="864059"/>
                </a:lnTo>
                <a:lnTo>
                  <a:pt x="9567671" y="820419"/>
                </a:lnTo>
                <a:lnTo>
                  <a:pt x="9567671" y="164084"/>
                </a:lnTo>
                <a:lnTo>
                  <a:pt x="9561814" y="120444"/>
                </a:lnTo>
                <a:lnTo>
                  <a:pt x="9545282" y="81242"/>
                </a:lnTo>
                <a:lnTo>
                  <a:pt x="9519634" y="48037"/>
                </a:lnTo>
                <a:lnTo>
                  <a:pt x="9486429" y="22389"/>
                </a:lnTo>
                <a:lnTo>
                  <a:pt x="9447227" y="5857"/>
                </a:lnTo>
                <a:lnTo>
                  <a:pt x="9403588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582414" y="5432577"/>
            <a:ext cx="8639175" cy="79057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Authentication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non-repudiation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supported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Asymmetric</a:t>
            </a:r>
            <a:endParaRPr sz="2200">
              <a:latin typeface="Tahoma"/>
              <a:cs typeface="Tahoma"/>
            </a:endParaRPr>
          </a:p>
          <a:p>
            <a:pPr marR="576580" algn="ctr">
              <a:lnSpc>
                <a:spcPct val="100000"/>
              </a:lnSpc>
              <a:spcBef>
                <a:spcPts val="375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encryption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cyphers.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25240" y="7048500"/>
            <a:ext cx="9568180" cy="984885"/>
          </a:xfrm>
          <a:custGeom>
            <a:avLst/>
            <a:gdLst/>
            <a:ahLst/>
            <a:cxnLst/>
            <a:rect l="l" t="t" r="r" b="b"/>
            <a:pathLst>
              <a:path w="9568180" h="984884">
                <a:moveTo>
                  <a:pt x="9403588" y="0"/>
                </a:moveTo>
                <a:lnTo>
                  <a:pt x="164084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3"/>
                </a:lnTo>
                <a:lnTo>
                  <a:pt x="0" y="820419"/>
                </a:lnTo>
                <a:lnTo>
                  <a:pt x="5857" y="864037"/>
                </a:lnTo>
                <a:lnTo>
                  <a:pt x="22389" y="903233"/>
                </a:lnTo>
                <a:lnTo>
                  <a:pt x="48037" y="936442"/>
                </a:lnTo>
                <a:lnTo>
                  <a:pt x="81242" y="962100"/>
                </a:lnTo>
                <a:lnTo>
                  <a:pt x="120444" y="978642"/>
                </a:lnTo>
                <a:lnTo>
                  <a:pt x="164084" y="984504"/>
                </a:lnTo>
                <a:lnTo>
                  <a:pt x="9403588" y="984504"/>
                </a:lnTo>
                <a:lnTo>
                  <a:pt x="9447227" y="978642"/>
                </a:lnTo>
                <a:lnTo>
                  <a:pt x="9486429" y="962100"/>
                </a:lnTo>
                <a:lnTo>
                  <a:pt x="9519634" y="936442"/>
                </a:lnTo>
                <a:lnTo>
                  <a:pt x="9545282" y="903233"/>
                </a:lnTo>
                <a:lnTo>
                  <a:pt x="9561814" y="864037"/>
                </a:lnTo>
                <a:lnTo>
                  <a:pt x="9567671" y="820419"/>
                </a:lnTo>
                <a:lnTo>
                  <a:pt x="9567671" y="164083"/>
                </a:lnTo>
                <a:lnTo>
                  <a:pt x="9561814" y="120444"/>
                </a:lnTo>
                <a:lnTo>
                  <a:pt x="9545282" y="81242"/>
                </a:lnTo>
                <a:lnTo>
                  <a:pt x="9519634" y="48037"/>
                </a:lnTo>
                <a:lnTo>
                  <a:pt x="9486429" y="22389"/>
                </a:lnTo>
                <a:lnTo>
                  <a:pt x="9447227" y="5857"/>
                </a:lnTo>
                <a:lnTo>
                  <a:pt x="9403588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52161" y="7345806"/>
            <a:ext cx="80962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Sender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cannot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deny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(repudiate)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sending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created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message.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903473" y="3569461"/>
            <a:ext cx="1267460" cy="1267460"/>
            <a:chOff x="2903473" y="3569461"/>
            <a:chExt cx="1267460" cy="1267460"/>
          </a:xfrm>
        </p:grpSpPr>
        <p:sp>
          <p:nvSpPr>
            <p:cNvPr id="11" name="object 11"/>
            <p:cNvSpPr/>
            <p:nvPr/>
          </p:nvSpPr>
          <p:spPr>
            <a:xfrm>
              <a:off x="2916173" y="3582161"/>
              <a:ext cx="1242060" cy="1242060"/>
            </a:xfrm>
            <a:custGeom>
              <a:avLst/>
              <a:gdLst/>
              <a:ahLst/>
              <a:cxnLst/>
              <a:rect l="l" t="t" r="r" b="b"/>
              <a:pathLst>
                <a:path w="1242060" h="1242060">
                  <a:moveTo>
                    <a:pt x="621029" y="0"/>
                  </a:moveTo>
                  <a:lnTo>
                    <a:pt x="572491" y="1868"/>
                  </a:lnTo>
                  <a:lnTo>
                    <a:pt x="524975" y="7380"/>
                  </a:lnTo>
                  <a:lnTo>
                    <a:pt x="478620" y="16399"/>
                  </a:lnTo>
                  <a:lnTo>
                    <a:pt x="433563" y="28786"/>
                  </a:lnTo>
                  <a:lnTo>
                    <a:pt x="389943" y="44404"/>
                  </a:lnTo>
                  <a:lnTo>
                    <a:pt x="347898" y="63114"/>
                  </a:lnTo>
                  <a:lnTo>
                    <a:pt x="307565" y="84779"/>
                  </a:lnTo>
                  <a:lnTo>
                    <a:pt x="269083" y="109260"/>
                  </a:lnTo>
                  <a:lnTo>
                    <a:pt x="232589" y="136420"/>
                  </a:lnTo>
                  <a:lnTo>
                    <a:pt x="198222" y="166120"/>
                  </a:lnTo>
                  <a:lnTo>
                    <a:pt x="166120" y="198222"/>
                  </a:lnTo>
                  <a:lnTo>
                    <a:pt x="136420" y="232589"/>
                  </a:lnTo>
                  <a:lnTo>
                    <a:pt x="109260" y="269083"/>
                  </a:lnTo>
                  <a:lnTo>
                    <a:pt x="84779" y="307565"/>
                  </a:lnTo>
                  <a:lnTo>
                    <a:pt x="63114" y="347898"/>
                  </a:lnTo>
                  <a:lnTo>
                    <a:pt x="44404" y="389943"/>
                  </a:lnTo>
                  <a:lnTo>
                    <a:pt x="28786" y="433563"/>
                  </a:lnTo>
                  <a:lnTo>
                    <a:pt x="16399" y="478620"/>
                  </a:lnTo>
                  <a:lnTo>
                    <a:pt x="7380" y="524975"/>
                  </a:lnTo>
                  <a:lnTo>
                    <a:pt x="1868" y="572491"/>
                  </a:lnTo>
                  <a:lnTo>
                    <a:pt x="0" y="621029"/>
                  </a:lnTo>
                  <a:lnTo>
                    <a:pt x="1868" y="669568"/>
                  </a:lnTo>
                  <a:lnTo>
                    <a:pt x="7380" y="717084"/>
                  </a:lnTo>
                  <a:lnTo>
                    <a:pt x="16399" y="763439"/>
                  </a:lnTo>
                  <a:lnTo>
                    <a:pt x="28786" y="808496"/>
                  </a:lnTo>
                  <a:lnTo>
                    <a:pt x="44404" y="852116"/>
                  </a:lnTo>
                  <a:lnTo>
                    <a:pt x="63114" y="894161"/>
                  </a:lnTo>
                  <a:lnTo>
                    <a:pt x="84779" y="934494"/>
                  </a:lnTo>
                  <a:lnTo>
                    <a:pt x="109260" y="972976"/>
                  </a:lnTo>
                  <a:lnTo>
                    <a:pt x="136420" y="1009470"/>
                  </a:lnTo>
                  <a:lnTo>
                    <a:pt x="166120" y="1043837"/>
                  </a:lnTo>
                  <a:lnTo>
                    <a:pt x="198222" y="1075939"/>
                  </a:lnTo>
                  <a:lnTo>
                    <a:pt x="232589" y="1105639"/>
                  </a:lnTo>
                  <a:lnTo>
                    <a:pt x="269083" y="1132799"/>
                  </a:lnTo>
                  <a:lnTo>
                    <a:pt x="307565" y="1157280"/>
                  </a:lnTo>
                  <a:lnTo>
                    <a:pt x="347898" y="1178945"/>
                  </a:lnTo>
                  <a:lnTo>
                    <a:pt x="389943" y="1197655"/>
                  </a:lnTo>
                  <a:lnTo>
                    <a:pt x="433563" y="1213273"/>
                  </a:lnTo>
                  <a:lnTo>
                    <a:pt x="478620" y="1225660"/>
                  </a:lnTo>
                  <a:lnTo>
                    <a:pt x="524975" y="1234679"/>
                  </a:lnTo>
                  <a:lnTo>
                    <a:pt x="572491" y="1240191"/>
                  </a:lnTo>
                  <a:lnTo>
                    <a:pt x="621029" y="1242060"/>
                  </a:lnTo>
                  <a:lnTo>
                    <a:pt x="669568" y="1240191"/>
                  </a:lnTo>
                  <a:lnTo>
                    <a:pt x="717084" y="1234679"/>
                  </a:lnTo>
                  <a:lnTo>
                    <a:pt x="763439" y="1225660"/>
                  </a:lnTo>
                  <a:lnTo>
                    <a:pt x="808496" y="1213273"/>
                  </a:lnTo>
                  <a:lnTo>
                    <a:pt x="852116" y="1197655"/>
                  </a:lnTo>
                  <a:lnTo>
                    <a:pt x="894161" y="1178945"/>
                  </a:lnTo>
                  <a:lnTo>
                    <a:pt x="934494" y="1157280"/>
                  </a:lnTo>
                  <a:lnTo>
                    <a:pt x="972976" y="1132799"/>
                  </a:lnTo>
                  <a:lnTo>
                    <a:pt x="1009470" y="1105639"/>
                  </a:lnTo>
                  <a:lnTo>
                    <a:pt x="1043837" y="1075939"/>
                  </a:lnTo>
                  <a:lnTo>
                    <a:pt x="1075939" y="1043837"/>
                  </a:lnTo>
                  <a:lnTo>
                    <a:pt x="1105639" y="1009470"/>
                  </a:lnTo>
                  <a:lnTo>
                    <a:pt x="1132799" y="972976"/>
                  </a:lnTo>
                  <a:lnTo>
                    <a:pt x="1157280" y="934494"/>
                  </a:lnTo>
                  <a:lnTo>
                    <a:pt x="1178945" y="894161"/>
                  </a:lnTo>
                  <a:lnTo>
                    <a:pt x="1197655" y="852116"/>
                  </a:lnTo>
                  <a:lnTo>
                    <a:pt x="1213273" y="808496"/>
                  </a:lnTo>
                  <a:lnTo>
                    <a:pt x="1225660" y="763439"/>
                  </a:lnTo>
                  <a:lnTo>
                    <a:pt x="1234679" y="717084"/>
                  </a:lnTo>
                  <a:lnTo>
                    <a:pt x="1240191" y="669568"/>
                  </a:lnTo>
                  <a:lnTo>
                    <a:pt x="1242060" y="621029"/>
                  </a:lnTo>
                  <a:lnTo>
                    <a:pt x="1240191" y="572491"/>
                  </a:lnTo>
                  <a:lnTo>
                    <a:pt x="1234679" y="524975"/>
                  </a:lnTo>
                  <a:lnTo>
                    <a:pt x="1225660" y="478620"/>
                  </a:lnTo>
                  <a:lnTo>
                    <a:pt x="1213273" y="433563"/>
                  </a:lnTo>
                  <a:lnTo>
                    <a:pt x="1197655" y="389943"/>
                  </a:lnTo>
                  <a:lnTo>
                    <a:pt x="1178945" y="347898"/>
                  </a:lnTo>
                  <a:lnTo>
                    <a:pt x="1157280" y="307565"/>
                  </a:lnTo>
                  <a:lnTo>
                    <a:pt x="1132799" y="269083"/>
                  </a:lnTo>
                  <a:lnTo>
                    <a:pt x="1105639" y="232589"/>
                  </a:lnTo>
                  <a:lnTo>
                    <a:pt x="1075939" y="198222"/>
                  </a:lnTo>
                  <a:lnTo>
                    <a:pt x="1043837" y="166120"/>
                  </a:lnTo>
                  <a:lnTo>
                    <a:pt x="1009470" y="136420"/>
                  </a:lnTo>
                  <a:lnTo>
                    <a:pt x="972976" y="109260"/>
                  </a:lnTo>
                  <a:lnTo>
                    <a:pt x="934494" y="84779"/>
                  </a:lnTo>
                  <a:lnTo>
                    <a:pt x="894161" y="63114"/>
                  </a:lnTo>
                  <a:lnTo>
                    <a:pt x="852116" y="44404"/>
                  </a:lnTo>
                  <a:lnTo>
                    <a:pt x="808496" y="28786"/>
                  </a:lnTo>
                  <a:lnTo>
                    <a:pt x="763439" y="16399"/>
                  </a:lnTo>
                  <a:lnTo>
                    <a:pt x="717084" y="7380"/>
                  </a:lnTo>
                  <a:lnTo>
                    <a:pt x="669568" y="1868"/>
                  </a:lnTo>
                  <a:lnTo>
                    <a:pt x="621029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16173" y="3582161"/>
              <a:ext cx="1242060" cy="1242060"/>
            </a:xfrm>
            <a:custGeom>
              <a:avLst/>
              <a:gdLst/>
              <a:ahLst/>
              <a:cxnLst/>
              <a:rect l="l" t="t" r="r" b="b"/>
              <a:pathLst>
                <a:path w="1242060" h="1242060">
                  <a:moveTo>
                    <a:pt x="0" y="621029"/>
                  </a:moveTo>
                  <a:lnTo>
                    <a:pt x="1868" y="572491"/>
                  </a:lnTo>
                  <a:lnTo>
                    <a:pt x="7380" y="524975"/>
                  </a:lnTo>
                  <a:lnTo>
                    <a:pt x="16399" y="478620"/>
                  </a:lnTo>
                  <a:lnTo>
                    <a:pt x="28786" y="433563"/>
                  </a:lnTo>
                  <a:lnTo>
                    <a:pt x="44404" y="389943"/>
                  </a:lnTo>
                  <a:lnTo>
                    <a:pt x="63114" y="347898"/>
                  </a:lnTo>
                  <a:lnTo>
                    <a:pt x="84779" y="307565"/>
                  </a:lnTo>
                  <a:lnTo>
                    <a:pt x="109260" y="269083"/>
                  </a:lnTo>
                  <a:lnTo>
                    <a:pt x="136420" y="232589"/>
                  </a:lnTo>
                  <a:lnTo>
                    <a:pt x="166120" y="198222"/>
                  </a:lnTo>
                  <a:lnTo>
                    <a:pt x="198222" y="166120"/>
                  </a:lnTo>
                  <a:lnTo>
                    <a:pt x="232589" y="136420"/>
                  </a:lnTo>
                  <a:lnTo>
                    <a:pt x="269083" y="109260"/>
                  </a:lnTo>
                  <a:lnTo>
                    <a:pt x="307565" y="84779"/>
                  </a:lnTo>
                  <a:lnTo>
                    <a:pt x="347898" y="63114"/>
                  </a:lnTo>
                  <a:lnTo>
                    <a:pt x="389943" y="44404"/>
                  </a:lnTo>
                  <a:lnTo>
                    <a:pt x="433563" y="28786"/>
                  </a:lnTo>
                  <a:lnTo>
                    <a:pt x="478620" y="16399"/>
                  </a:lnTo>
                  <a:lnTo>
                    <a:pt x="524975" y="7380"/>
                  </a:lnTo>
                  <a:lnTo>
                    <a:pt x="572491" y="1868"/>
                  </a:lnTo>
                  <a:lnTo>
                    <a:pt x="621029" y="0"/>
                  </a:lnTo>
                  <a:lnTo>
                    <a:pt x="669568" y="1868"/>
                  </a:lnTo>
                  <a:lnTo>
                    <a:pt x="717084" y="7380"/>
                  </a:lnTo>
                  <a:lnTo>
                    <a:pt x="763439" y="16399"/>
                  </a:lnTo>
                  <a:lnTo>
                    <a:pt x="808496" y="28786"/>
                  </a:lnTo>
                  <a:lnTo>
                    <a:pt x="852116" y="44404"/>
                  </a:lnTo>
                  <a:lnTo>
                    <a:pt x="894161" y="63114"/>
                  </a:lnTo>
                  <a:lnTo>
                    <a:pt x="934494" y="84779"/>
                  </a:lnTo>
                  <a:lnTo>
                    <a:pt x="972976" y="109260"/>
                  </a:lnTo>
                  <a:lnTo>
                    <a:pt x="1009470" y="136420"/>
                  </a:lnTo>
                  <a:lnTo>
                    <a:pt x="1043837" y="166120"/>
                  </a:lnTo>
                  <a:lnTo>
                    <a:pt x="1075939" y="198222"/>
                  </a:lnTo>
                  <a:lnTo>
                    <a:pt x="1105639" y="232589"/>
                  </a:lnTo>
                  <a:lnTo>
                    <a:pt x="1132799" y="269083"/>
                  </a:lnTo>
                  <a:lnTo>
                    <a:pt x="1157280" y="307565"/>
                  </a:lnTo>
                  <a:lnTo>
                    <a:pt x="1178945" y="347898"/>
                  </a:lnTo>
                  <a:lnTo>
                    <a:pt x="1197655" y="389943"/>
                  </a:lnTo>
                  <a:lnTo>
                    <a:pt x="1213273" y="433563"/>
                  </a:lnTo>
                  <a:lnTo>
                    <a:pt x="1225660" y="478620"/>
                  </a:lnTo>
                  <a:lnTo>
                    <a:pt x="1234679" y="524975"/>
                  </a:lnTo>
                  <a:lnTo>
                    <a:pt x="1240191" y="572491"/>
                  </a:lnTo>
                  <a:lnTo>
                    <a:pt x="1242060" y="621029"/>
                  </a:lnTo>
                  <a:lnTo>
                    <a:pt x="1240191" y="669568"/>
                  </a:lnTo>
                  <a:lnTo>
                    <a:pt x="1234679" y="717084"/>
                  </a:lnTo>
                  <a:lnTo>
                    <a:pt x="1225660" y="763439"/>
                  </a:lnTo>
                  <a:lnTo>
                    <a:pt x="1213273" y="808496"/>
                  </a:lnTo>
                  <a:lnTo>
                    <a:pt x="1197655" y="852116"/>
                  </a:lnTo>
                  <a:lnTo>
                    <a:pt x="1178945" y="894161"/>
                  </a:lnTo>
                  <a:lnTo>
                    <a:pt x="1157280" y="934494"/>
                  </a:lnTo>
                  <a:lnTo>
                    <a:pt x="1132799" y="972976"/>
                  </a:lnTo>
                  <a:lnTo>
                    <a:pt x="1105639" y="1009470"/>
                  </a:lnTo>
                  <a:lnTo>
                    <a:pt x="1075939" y="1043837"/>
                  </a:lnTo>
                  <a:lnTo>
                    <a:pt x="1043837" y="1075939"/>
                  </a:lnTo>
                  <a:lnTo>
                    <a:pt x="1009470" y="1105639"/>
                  </a:lnTo>
                  <a:lnTo>
                    <a:pt x="972976" y="1132799"/>
                  </a:lnTo>
                  <a:lnTo>
                    <a:pt x="934494" y="1157280"/>
                  </a:lnTo>
                  <a:lnTo>
                    <a:pt x="894161" y="1178945"/>
                  </a:lnTo>
                  <a:lnTo>
                    <a:pt x="852116" y="1197655"/>
                  </a:lnTo>
                  <a:lnTo>
                    <a:pt x="808496" y="1213273"/>
                  </a:lnTo>
                  <a:lnTo>
                    <a:pt x="763439" y="1225660"/>
                  </a:lnTo>
                  <a:lnTo>
                    <a:pt x="717084" y="1234679"/>
                  </a:lnTo>
                  <a:lnTo>
                    <a:pt x="669568" y="1240191"/>
                  </a:lnTo>
                  <a:lnTo>
                    <a:pt x="621029" y="1242060"/>
                  </a:lnTo>
                  <a:lnTo>
                    <a:pt x="572491" y="1240191"/>
                  </a:lnTo>
                  <a:lnTo>
                    <a:pt x="524975" y="1234679"/>
                  </a:lnTo>
                  <a:lnTo>
                    <a:pt x="478620" y="1225660"/>
                  </a:lnTo>
                  <a:lnTo>
                    <a:pt x="433563" y="1213273"/>
                  </a:lnTo>
                  <a:lnTo>
                    <a:pt x="389943" y="1197655"/>
                  </a:lnTo>
                  <a:lnTo>
                    <a:pt x="347898" y="1178945"/>
                  </a:lnTo>
                  <a:lnTo>
                    <a:pt x="307565" y="1157280"/>
                  </a:lnTo>
                  <a:lnTo>
                    <a:pt x="269083" y="1132799"/>
                  </a:lnTo>
                  <a:lnTo>
                    <a:pt x="232589" y="1105639"/>
                  </a:lnTo>
                  <a:lnTo>
                    <a:pt x="198222" y="1075939"/>
                  </a:lnTo>
                  <a:lnTo>
                    <a:pt x="166120" y="1043837"/>
                  </a:lnTo>
                  <a:lnTo>
                    <a:pt x="136420" y="1009470"/>
                  </a:lnTo>
                  <a:lnTo>
                    <a:pt x="109260" y="972976"/>
                  </a:lnTo>
                  <a:lnTo>
                    <a:pt x="84779" y="934494"/>
                  </a:lnTo>
                  <a:lnTo>
                    <a:pt x="63114" y="894161"/>
                  </a:lnTo>
                  <a:lnTo>
                    <a:pt x="44404" y="852116"/>
                  </a:lnTo>
                  <a:lnTo>
                    <a:pt x="28786" y="808496"/>
                  </a:lnTo>
                  <a:lnTo>
                    <a:pt x="16399" y="763439"/>
                  </a:lnTo>
                  <a:lnTo>
                    <a:pt x="7380" y="717084"/>
                  </a:lnTo>
                  <a:lnTo>
                    <a:pt x="1868" y="669568"/>
                  </a:lnTo>
                  <a:lnTo>
                    <a:pt x="0" y="621029"/>
                  </a:lnTo>
                  <a:close/>
                </a:path>
              </a:pathLst>
            </a:custGeom>
            <a:ln w="25400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2967" y="3840479"/>
              <a:ext cx="725423" cy="723900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2903473" y="5233670"/>
            <a:ext cx="1267460" cy="1267460"/>
            <a:chOff x="2903473" y="5233670"/>
            <a:chExt cx="1267460" cy="1267460"/>
          </a:xfrm>
        </p:grpSpPr>
        <p:sp>
          <p:nvSpPr>
            <p:cNvPr id="15" name="object 15"/>
            <p:cNvSpPr/>
            <p:nvPr/>
          </p:nvSpPr>
          <p:spPr>
            <a:xfrm>
              <a:off x="2916173" y="5246370"/>
              <a:ext cx="1242060" cy="1242060"/>
            </a:xfrm>
            <a:custGeom>
              <a:avLst/>
              <a:gdLst/>
              <a:ahLst/>
              <a:cxnLst/>
              <a:rect l="l" t="t" r="r" b="b"/>
              <a:pathLst>
                <a:path w="1242060" h="1242060">
                  <a:moveTo>
                    <a:pt x="621029" y="0"/>
                  </a:moveTo>
                  <a:lnTo>
                    <a:pt x="572491" y="1868"/>
                  </a:lnTo>
                  <a:lnTo>
                    <a:pt x="524975" y="7380"/>
                  </a:lnTo>
                  <a:lnTo>
                    <a:pt x="478620" y="16399"/>
                  </a:lnTo>
                  <a:lnTo>
                    <a:pt x="433563" y="28786"/>
                  </a:lnTo>
                  <a:lnTo>
                    <a:pt x="389943" y="44404"/>
                  </a:lnTo>
                  <a:lnTo>
                    <a:pt x="347898" y="63114"/>
                  </a:lnTo>
                  <a:lnTo>
                    <a:pt x="307565" y="84779"/>
                  </a:lnTo>
                  <a:lnTo>
                    <a:pt x="269083" y="109260"/>
                  </a:lnTo>
                  <a:lnTo>
                    <a:pt x="232589" y="136420"/>
                  </a:lnTo>
                  <a:lnTo>
                    <a:pt x="198222" y="166120"/>
                  </a:lnTo>
                  <a:lnTo>
                    <a:pt x="166120" y="198222"/>
                  </a:lnTo>
                  <a:lnTo>
                    <a:pt x="136420" y="232589"/>
                  </a:lnTo>
                  <a:lnTo>
                    <a:pt x="109260" y="269083"/>
                  </a:lnTo>
                  <a:lnTo>
                    <a:pt x="84779" y="307565"/>
                  </a:lnTo>
                  <a:lnTo>
                    <a:pt x="63114" y="347898"/>
                  </a:lnTo>
                  <a:lnTo>
                    <a:pt x="44404" y="389943"/>
                  </a:lnTo>
                  <a:lnTo>
                    <a:pt x="28786" y="433563"/>
                  </a:lnTo>
                  <a:lnTo>
                    <a:pt x="16399" y="478620"/>
                  </a:lnTo>
                  <a:lnTo>
                    <a:pt x="7380" y="524975"/>
                  </a:lnTo>
                  <a:lnTo>
                    <a:pt x="1868" y="572491"/>
                  </a:lnTo>
                  <a:lnTo>
                    <a:pt x="0" y="621029"/>
                  </a:lnTo>
                  <a:lnTo>
                    <a:pt x="1868" y="669568"/>
                  </a:lnTo>
                  <a:lnTo>
                    <a:pt x="7380" y="717084"/>
                  </a:lnTo>
                  <a:lnTo>
                    <a:pt x="16399" y="763439"/>
                  </a:lnTo>
                  <a:lnTo>
                    <a:pt x="28786" y="808496"/>
                  </a:lnTo>
                  <a:lnTo>
                    <a:pt x="44404" y="852116"/>
                  </a:lnTo>
                  <a:lnTo>
                    <a:pt x="63114" y="894161"/>
                  </a:lnTo>
                  <a:lnTo>
                    <a:pt x="84779" y="934494"/>
                  </a:lnTo>
                  <a:lnTo>
                    <a:pt x="109260" y="972976"/>
                  </a:lnTo>
                  <a:lnTo>
                    <a:pt x="136420" y="1009470"/>
                  </a:lnTo>
                  <a:lnTo>
                    <a:pt x="166120" y="1043837"/>
                  </a:lnTo>
                  <a:lnTo>
                    <a:pt x="198222" y="1075939"/>
                  </a:lnTo>
                  <a:lnTo>
                    <a:pt x="232589" y="1105639"/>
                  </a:lnTo>
                  <a:lnTo>
                    <a:pt x="269083" y="1132799"/>
                  </a:lnTo>
                  <a:lnTo>
                    <a:pt x="307565" y="1157280"/>
                  </a:lnTo>
                  <a:lnTo>
                    <a:pt x="347898" y="1178945"/>
                  </a:lnTo>
                  <a:lnTo>
                    <a:pt x="389943" y="1197655"/>
                  </a:lnTo>
                  <a:lnTo>
                    <a:pt x="433563" y="1213273"/>
                  </a:lnTo>
                  <a:lnTo>
                    <a:pt x="478620" y="1225660"/>
                  </a:lnTo>
                  <a:lnTo>
                    <a:pt x="524975" y="1234679"/>
                  </a:lnTo>
                  <a:lnTo>
                    <a:pt x="572491" y="1240191"/>
                  </a:lnTo>
                  <a:lnTo>
                    <a:pt x="621029" y="1242059"/>
                  </a:lnTo>
                  <a:lnTo>
                    <a:pt x="669568" y="1240191"/>
                  </a:lnTo>
                  <a:lnTo>
                    <a:pt x="717084" y="1234679"/>
                  </a:lnTo>
                  <a:lnTo>
                    <a:pt x="763439" y="1225660"/>
                  </a:lnTo>
                  <a:lnTo>
                    <a:pt x="808496" y="1213273"/>
                  </a:lnTo>
                  <a:lnTo>
                    <a:pt x="852116" y="1197655"/>
                  </a:lnTo>
                  <a:lnTo>
                    <a:pt x="894161" y="1178945"/>
                  </a:lnTo>
                  <a:lnTo>
                    <a:pt x="934494" y="1157280"/>
                  </a:lnTo>
                  <a:lnTo>
                    <a:pt x="972976" y="1132799"/>
                  </a:lnTo>
                  <a:lnTo>
                    <a:pt x="1009470" y="1105639"/>
                  </a:lnTo>
                  <a:lnTo>
                    <a:pt x="1043837" y="1075939"/>
                  </a:lnTo>
                  <a:lnTo>
                    <a:pt x="1075939" y="1043837"/>
                  </a:lnTo>
                  <a:lnTo>
                    <a:pt x="1105639" y="1009470"/>
                  </a:lnTo>
                  <a:lnTo>
                    <a:pt x="1132799" y="972976"/>
                  </a:lnTo>
                  <a:lnTo>
                    <a:pt x="1157280" y="934494"/>
                  </a:lnTo>
                  <a:lnTo>
                    <a:pt x="1178945" y="894161"/>
                  </a:lnTo>
                  <a:lnTo>
                    <a:pt x="1197655" y="852116"/>
                  </a:lnTo>
                  <a:lnTo>
                    <a:pt x="1213273" y="808496"/>
                  </a:lnTo>
                  <a:lnTo>
                    <a:pt x="1225660" y="763439"/>
                  </a:lnTo>
                  <a:lnTo>
                    <a:pt x="1234679" y="717084"/>
                  </a:lnTo>
                  <a:lnTo>
                    <a:pt x="1240191" y="669568"/>
                  </a:lnTo>
                  <a:lnTo>
                    <a:pt x="1242060" y="621029"/>
                  </a:lnTo>
                  <a:lnTo>
                    <a:pt x="1240191" y="572491"/>
                  </a:lnTo>
                  <a:lnTo>
                    <a:pt x="1234679" y="524975"/>
                  </a:lnTo>
                  <a:lnTo>
                    <a:pt x="1225660" y="478620"/>
                  </a:lnTo>
                  <a:lnTo>
                    <a:pt x="1213273" y="433563"/>
                  </a:lnTo>
                  <a:lnTo>
                    <a:pt x="1197655" y="389943"/>
                  </a:lnTo>
                  <a:lnTo>
                    <a:pt x="1178945" y="347898"/>
                  </a:lnTo>
                  <a:lnTo>
                    <a:pt x="1157280" y="307565"/>
                  </a:lnTo>
                  <a:lnTo>
                    <a:pt x="1132799" y="269083"/>
                  </a:lnTo>
                  <a:lnTo>
                    <a:pt x="1105639" y="232589"/>
                  </a:lnTo>
                  <a:lnTo>
                    <a:pt x="1075939" y="198222"/>
                  </a:lnTo>
                  <a:lnTo>
                    <a:pt x="1043837" y="166120"/>
                  </a:lnTo>
                  <a:lnTo>
                    <a:pt x="1009470" y="136420"/>
                  </a:lnTo>
                  <a:lnTo>
                    <a:pt x="972976" y="109260"/>
                  </a:lnTo>
                  <a:lnTo>
                    <a:pt x="934494" y="84779"/>
                  </a:lnTo>
                  <a:lnTo>
                    <a:pt x="894161" y="63114"/>
                  </a:lnTo>
                  <a:lnTo>
                    <a:pt x="852116" y="44404"/>
                  </a:lnTo>
                  <a:lnTo>
                    <a:pt x="808496" y="28786"/>
                  </a:lnTo>
                  <a:lnTo>
                    <a:pt x="763439" y="16399"/>
                  </a:lnTo>
                  <a:lnTo>
                    <a:pt x="717084" y="7380"/>
                  </a:lnTo>
                  <a:lnTo>
                    <a:pt x="669568" y="1868"/>
                  </a:lnTo>
                  <a:lnTo>
                    <a:pt x="621029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16173" y="5246370"/>
              <a:ext cx="1242060" cy="1242060"/>
            </a:xfrm>
            <a:custGeom>
              <a:avLst/>
              <a:gdLst/>
              <a:ahLst/>
              <a:cxnLst/>
              <a:rect l="l" t="t" r="r" b="b"/>
              <a:pathLst>
                <a:path w="1242060" h="1242060">
                  <a:moveTo>
                    <a:pt x="0" y="621029"/>
                  </a:moveTo>
                  <a:lnTo>
                    <a:pt x="1868" y="572491"/>
                  </a:lnTo>
                  <a:lnTo>
                    <a:pt x="7380" y="524975"/>
                  </a:lnTo>
                  <a:lnTo>
                    <a:pt x="16399" y="478620"/>
                  </a:lnTo>
                  <a:lnTo>
                    <a:pt x="28786" y="433563"/>
                  </a:lnTo>
                  <a:lnTo>
                    <a:pt x="44404" y="389943"/>
                  </a:lnTo>
                  <a:lnTo>
                    <a:pt x="63114" y="347898"/>
                  </a:lnTo>
                  <a:lnTo>
                    <a:pt x="84779" y="307565"/>
                  </a:lnTo>
                  <a:lnTo>
                    <a:pt x="109260" y="269083"/>
                  </a:lnTo>
                  <a:lnTo>
                    <a:pt x="136420" y="232589"/>
                  </a:lnTo>
                  <a:lnTo>
                    <a:pt x="166120" y="198222"/>
                  </a:lnTo>
                  <a:lnTo>
                    <a:pt x="198222" y="166120"/>
                  </a:lnTo>
                  <a:lnTo>
                    <a:pt x="232589" y="136420"/>
                  </a:lnTo>
                  <a:lnTo>
                    <a:pt x="269083" y="109260"/>
                  </a:lnTo>
                  <a:lnTo>
                    <a:pt x="307565" y="84779"/>
                  </a:lnTo>
                  <a:lnTo>
                    <a:pt x="347898" y="63114"/>
                  </a:lnTo>
                  <a:lnTo>
                    <a:pt x="389943" y="44404"/>
                  </a:lnTo>
                  <a:lnTo>
                    <a:pt x="433563" y="28786"/>
                  </a:lnTo>
                  <a:lnTo>
                    <a:pt x="478620" y="16399"/>
                  </a:lnTo>
                  <a:lnTo>
                    <a:pt x="524975" y="7380"/>
                  </a:lnTo>
                  <a:lnTo>
                    <a:pt x="572491" y="1868"/>
                  </a:lnTo>
                  <a:lnTo>
                    <a:pt x="621029" y="0"/>
                  </a:lnTo>
                  <a:lnTo>
                    <a:pt x="669568" y="1868"/>
                  </a:lnTo>
                  <a:lnTo>
                    <a:pt x="717084" y="7380"/>
                  </a:lnTo>
                  <a:lnTo>
                    <a:pt x="763439" y="16399"/>
                  </a:lnTo>
                  <a:lnTo>
                    <a:pt x="808496" y="28786"/>
                  </a:lnTo>
                  <a:lnTo>
                    <a:pt x="852116" y="44404"/>
                  </a:lnTo>
                  <a:lnTo>
                    <a:pt x="894161" y="63114"/>
                  </a:lnTo>
                  <a:lnTo>
                    <a:pt x="934494" y="84779"/>
                  </a:lnTo>
                  <a:lnTo>
                    <a:pt x="972976" y="109260"/>
                  </a:lnTo>
                  <a:lnTo>
                    <a:pt x="1009470" y="136420"/>
                  </a:lnTo>
                  <a:lnTo>
                    <a:pt x="1043837" y="166120"/>
                  </a:lnTo>
                  <a:lnTo>
                    <a:pt x="1075939" y="198222"/>
                  </a:lnTo>
                  <a:lnTo>
                    <a:pt x="1105639" y="232589"/>
                  </a:lnTo>
                  <a:lnTo>
                    <a:pt x="1132799" y="269083"/>
                  </a:lnTo>
                  <a:lnTo>
                    <a:pt x="1157280" y="307565"/>
                  </a:lnTo>
                  <a:lnTo>
                    <a:pt x="1178945" y="347898"/>
                  </a:lnTo>
                  <a:lnTo>
                    <a:pt x="1197655" y="389943"/>
                  </a:lnTo>
                  <a:lnTo>
                    <a:pt x="1213273" y="433563"/>
                  </a:lnTo>
                  <a:lnTo>
                    <a:pt x="1225660" y="478620"/>
                  </a:lnTo>
                  <a:lnTo>
                    <a:pt x="1234679" y="524975"/>
                  </a:lnTo>
                  <a:lnTo>
                    <a:pt x="1240191" y="572491"/>
                  </a:lnTo>
                  <a:lnTo>
                    <a:pt x="1242060" y="621029"/>
                  </a:lnTo>
                  <a:lnTo>
                    <a:pt x="1240191" y="669568"/>
                  </a:lnTo>
                  <a:lnTo>
                    <a:pt x="1234679" y="717084"/>
                  </a:lnTo>
                  <a:lnTo>
                    <a:pt x="1225660" y="763439"/>
                  </a:lnTo>
                  <a:lnTo>
                    <a:pt x="1213273" y="808496"/>
                  </a:lnTo>
                  <a:lnTo>
                    <a:pt x="1197655" y="852116"/>
                  </a:lnTo>
                  <a:lnTo>
                    <a:pt x="1178945" y="894161"/>
                  </a:lnTo>
                  <a:lnTo>
                    <a:pt x="1157280" y="934494"/>
                  </a:lnTo>
                  <a:lnTo>
                    <a:pt x="1132799" y="972976"/>
                  </a:lnTo>
                  <a:lnTo>
                    <a:pt x="1105639" y="1009470"/>
                  </a:lnTo>
                  <a:lnTo>
                    <a:pt x="1075939" y="1043837"/>
                  </a:lnTo>
                  <a:lnTo>
                    <a:pt x="1043837" y="1075939"/>
                  </a:lnTo>
                  <a:lnTo>
                    <a:pt x="1009470" y="1105639"/>
                  </a:lnTo>
                  <a:lnTo>
                    <a:pt x="972976" y="1132799"/>
                  </a:lnTo>
                  <a:lnTo>
                    <a:pt x="934494" y="1157280"/>
                  </a:lnTo>
                  <a:lnTo>
                    <a:pt x="894161" y="1178945"/>
                  </a:lnTo>
                  <a:lnTo>
                    <a:pt x="852116" y="1197655"/>
                  </a:lnTo>
                  <a:lnTo>
                    <a:pt x="808496" y="1213273"/>
                  </a:lnTo>
                  <a:lnTo>
                    <a:pt x="763439" y="1225660"/>
                  </a:lnTo>
                  <a:lnTo>
                    <a:pt x="717084" y="1234679"/>
                  </a:lnTo>
                  <a:lnTo>
                    <a:pt x="669568" y="1240191"/>
                  </a:lnTo>
                  <a:lnTo>
                    <a:pt x="621029" y="1242059"/>
                  </a:lnTo>
                  <a:lnTo>
                    <a:pt x="572491" y="1240191"/>
                  </a:lnTo>
                  <a:lnTo>
                    <a:pt x="524975" y="1234679"/>
                  </a:lnTo>
                  <a:lnTo>
                    <a:pt x="478620" y="1225660"/>
                  </a:lnTo>
                  <a:lnTo>
                    <a:pt x="433563" y="1213273"/>
                  </a:lnTo>
                  <a:lnTo>
                    <a:pt x="389943" y="1197655"/>
                  </a:lnTo>
                  <a:lnTo>
                    <a:pt x="347898" y="1178945"/>
                  </a:lnTo>
                  <a:lnTo>
                    <a:pt x="307565" y="1157280"/>
                  </a:lnTo>
                  <a:lnTo>
                    <a:pt x="269083" y="1132799"/>
                  </a:lnTo>
                  <a:lnTo>
                    <a:pt x="232589" y="1105639"/>
                  </a:lnTo>
                  <a:lnTo>
                    <a:pt x="198222" y="1075939"/>
                  </a:lnTo>
                  <a:lnTo>
                    <a:pt x="166120" y="1043837"/>
                  </a:lnTo>
                  <a:lnTo>
                    <a:pt x="136420" y="1009470"/>
                  </a:lnTo>
                  <a:lnTo>
                    <a:pt x="109260" y="972976"/>
                  </a:lnTo>
                  <a:lnTo>
                    <a:pt x="84779" y="934494"/>
                  </a:lnTo>
                  <a:lnTo>
                    <a:pt x="63114" y="894161"/>
                  </a:lnTo>
                  <a:lnTo>
                    <a:pt x="44404" y="852116"/>
                  </a:lnTo>
                  <a:lnTo>
                    <a:pt x="28786" y="808496"/>
                  </a:lnTo>
                  <a:lnTo>
                    <a:pt x="16399" y="763439"/>
                  </a:lnTo>
                  <a:lnTo>
                    <a:pt x="7380" y="717084"/>
                  </a:lnTo>
                  <a:lnTo>
                    <a:pt x="1868" y="669568"/>
                  </a:lnTo>
                  <a:lnTo>
                    <a:pt x="0" y="621029"/>
                  </a:lnTo>
                  <a:close/>
                </a:path>
              </a:pathLst>
            </a:custGeom>
            <a:ln w="25400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8395" y="5457444"/>
              <a:ext cx="729995" cy="729996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2900426" y="6882638"/>
            <a:ext cx="1267460" cy="1267460"/>
            <a:chOff x="2900426" y="6882638"/>
            <a:chExt cx="1267460" cy="1267460"/>
          </a:xfrm>
        </p:grpSpPr>
        <p:sp>
          <p:nvSpPr>
            <p:cNvPr id="19" name="object 19"/>
            <p:cNvSpPr/>
            <p:nvPr/>
          </p:nvSpPr>
          <p:spPr>
            <a:xfrm>
              <a:off x="2913126" y="6895338"/>
              <a:ext cx="1242060" cy="1242060"/>
            </a:xfrm>
            <a:custGeom>
              <a:avLst/>
              <a:gdLst/>
              <a:ahLst/>
              <a:cxnLst/>
              <a:rect l="l" t="t" r="r" b="b"/>
              <a:pathLst>
                <a:path w="1242060" h="1242059">
                  <a:moveTo>
                    <a:pt x="621029" y="0"/>
                  </a:moveTo>
                  <a:lnTo>
                    <a:pt x="572491" y="1868"/>
                  </a:lnTo>
                  <a:lnTo>
                    <a:pt x="524975" y="7380"/>
                  </a:lnTo>
                  <a:lnTo>
                    <a:pt x="478620" y="16399"/>
                  </a:lnTo>
                  <a:lnTo>
                    <a:pt x="433563" y="28786"/>
                  </a:lnTo>
                  <a:lnTo>
                    <a:pt x="389943" y="44404"/>
                  </a:lnTo>
                  <a:lnTo>
                    <a:pt x="347898" y="63114"/>
                  </a:lnTo>
                  <a:lnTo>
                    <a:pt x="307565" y="84779"/>
                  </a:lnTo>
                  <a:lnTo>
                    <a:pt x="269083" y="109260"/>
                  </a:lnTo>
                  <a:lnTo>
                    <a:pt x="232589" y="136420"/>
                  </a:lnTo>
                  <a:lnTo>
                    <a:pt x="198222" y="166120"/>
                  </a:lnTo>
                  <a:lnTo>
                    <a:pt x="166120" y="198222"/>
                  </a:lnTo>
                  <a:lnTo>
                    <a:pt x="136420" y="232589"/>
                  </a:lnTo>
                  <a:lnTo>
                    <a:pt x="109260" y="269083"/>
                  </a:lnTo>
                  <a:lnTo>
                    <a:pt x="84779" y="307565"/>
                  </a:lnTo>
                  <a:lnTo>
                    <a:pt x="63114" y="347898"/>
                  </a:lnTo>
                  <a:lnTo>
                    <a:pt x="44404" y="389943"/>
                  </a:lnTo>
                  <a:lnTo>
                    <a:pt x="28786" y="433563"/>
                  </a:lnTo>
                  <a:lnTo>
                    <a:pt x="16399" y="478620"/>
                  </a:lnTo>
                  <a:lnTo>
                    <a:pt x="7380" y="524975"/>
                  </a:lnTo>
                  <a:lnTo>
                    <a:pt x="1868" y="572491"/>
                  </a:lnTo>
                  <a:lnTo>
                    <a:pt x="0" y="621029"/>
                  </a:lnTo>
                  <a:lnTo>
                    <a:pt x="1868" y="669568"/>
                  </a:lnTo>
                  <a:lnTo>
                    <a:pt x="7380" y="717084"/>
                  </a:lnTo>
                  <a:lnTo>
                    <a:pt x="16399" y="763439"/>
                  </a:lnTo>
                  <a:lnTo>
                    <a:pt x="28786" y="808496"/>
                  </a:lnTo>
                  <a:lnTo>
                    <a:pt x="44404" y="852116"/>
                  </a:lnTo>
                  <a:lnTo>
                    <a:pt x="63114" y="894161"/>
                  </a:lnTo>
                  <a:lnTo>
                    <a:pt x="84779" y="934494"/>
                  </a:lnTo>
                  <a:lnTo>
                    <a:pt x="109260" y="972976"/>
                  </a:lnTo>
                  <a:lnTo>
                    <a:pt x="136420" y="1009470"/>
                  </a:lnTo>
                  <a:lnTo>
                    <a:pt x="166120" y="1043837"/>
                  </a:lnTo>
                  <a:lnTo>
                    <a:pt x="198222" y="1075939"/>
                  </a:lnTo>
                  <a:lnTo>
                    <a:pt x="232589" y="1105639"/>
                  </a:lnTo>
                  <a:lnTo>
                    <a:pt x="269083" y="1132799"/>
                  </a:lnTo>
                  <a:lnTo>
                    <a:pt x="307565" y="1157280"/>
                  </a:lnTo>
                  <a:lnTo>
                    <a:pt x="347898" y="1178945"/>
                  </a:lnTo>
                  <a:lnTo>
                    <a:pt x="389943" y="1197655"/>
                  </a:lnTo>
                  <a:lnTo>
                    <a:pt x="433563" y="1213273"/>
                  </a:lnTo>
                  <a:lnTo>
                    <a:pt x="478620" y="1225660"/>
                  </a:lnTo>
                  <a:lnTo>
                    <a:pt x="524975" y="1234679"/>
                  </a:lnTo>
                  <a:lnTo>
                    <a:pt x="572491" y="1240191"/>
                  </a:lnTo>
                  <a:lnTo>
                    <a:pt x="621029" y="1242059"/>
                  </a:lnTo>
                  <a:lnTo>
                    <a:pt x="669568" y="1240191"/>
                  </a:lnTo>
                  <a:lnTo>
                    <a:pt x="717084" y="1234679"/>
                  </a:lnTo>
                  <a:lnTo>
                    <a:pt x="763439" y="1225660"/>
                  </a:lnTo>
                  <a:lnTo>
                    <a:pt x="808496" y="1213273"/>
                  </a:lnTo>
                  <a:lnTo>
                    <a:pt x="852116" y="1197655"/>
                  </a:lnTo>
                  <a:lnTo>
                    <a:pt x="894161" y="1178945"/>
                  </a:lnTo>
                  <a:lnTo>
                    <a:pt x="934494" y="1157280"/>
                  </a:lnTo>
                  <a:lnTo>
                    <a:pt x="972976" y="1132799"/>
                  </a:lnTo>
                  <a:lnTo>
                    <a:pt x="1009470" y="1105639"/>
                  </a:lnTo>
                  <a:lnTo>
                    <a:pt x="1043837" y="1075939"/>
                  </a:lnTo>
                  <a:lnTo>
                    <a:pt x="1075939" y="1043837"/>
                  </a:lnTo>
                  <a:lnTo>
                    <a:pt x="1105639" y="1009470"/>
                  </a:lnTo>
                  <a:lnTo>
                    <a:pt x="1132799" y="972976"/>
                  </a:lnTo>
                  <a:lnTo>
                    <a:pt x="1157280" y="934494"/>
                  </a:lnTo>
                  <a:lnTo>
                    <a:pt x="1178945" y="894161"/>
                  </a:lnTo>
                  <a:lnTo>
                    <a:pt x="1197655" y="852116"/>
                  </a:lnTo>
                  <a:lnTo>
                    <a:pt x="1213273" y="808496"/>
                  </a:lnTo>
                  <a:lnTo>
                    <a:pt x="1225660" y="763439"/>
                  </a:lnTo>
                  <a:lnTo>
                    <a:pt x="1234679" y="717084"/>
                  </a:lnTo>
                  <a:lnTo>
                    <a:pt x="1240191" y="669568"/>
                  </a:lnTo>
                  <a:lnTo>
                    <a:pt x="1242060" y="621029"/>
                  </a:lnTo>
                  <a:lnTo>
                    <a:pt x="1240191" y="572491"/>
                  </a:lnTo>
                  <a:lnTo>
                    <a:pt x="1234679" y="524975"/>
                  </a:lnTo>
                  <a:lnTo>
                    <a:pt x="1225660" y="478620"/>
                  </a:lnTo>
                  <a:lnTo>
                    <a:pt x="1213273" y="433563"/>
                  </a:lnTo>
                  <a:lnTo>
                    <a:pt x="1197655" y="389943"/>
                  </a:lnTo>
                  <a:lnTo>
                    <a:pt x="1178945" y="347898"/>
                  </a:lnTo>
                  <a:lnTo>
                    <a:pt x="1157280" y="307565"/>
                  </a:lnTo>
                  <a:lnTo>
                    <a:pt x="1132799" y="269083"/>
                  </a:lnTo>
                  <a:lnTo>
                    <a:pt x="1105639" y="232589"/>
                  </a:lnTo>
                  <a:lnTo>
                    <a:pt x="1075939" y="198222"/>
                  </a:lnTo>
                  <a:lnTo>
                    <a:pt x="1043837" y="166120"/>
                  </a:lnTo>
                  <a:lnTo>
                    <a:pt x="1009470" y="136420"/>
                  </a:lnTo>
                  <a:lnTo>
                    <a:pt x="972976" y="109260"/>
                  </a:lnTo>
                  <a:lnTo>
                    <a:pt x="934494" y="84779"/>
                  </a:lnTo>
                  <a:lnTo>
                    <a:pt x="894161" y="63114"/>
                  </a:lnTo>
                  <a:lnTo>
                    <a:pt x="852116" y="44404"/>
                  </a:lnTo>
                  <a:lnTo>
                    <a:pt x="808496" y="28786"/>
                  </a:lnTo>
                  <a:lnTo>
                    <a:pt x="763439" y="16399"/>
                  </a:lnTo>
                  <a:lnTo>
                    <a:pt x="717084" y="7380"/>
                  </a:lnTo>
                  <a:lnTo>
                    <a:pt x="669568" y="1868"/>
                  </a:lnTo>
                  <a:lnTo>
                    <a:pt x="621029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13126" y="6895338"/>
              <a:ext cx="1242060" cy="1242060"/>
            </a:xfrm>
            <a:custGeom>
              <a:avLst/>
              <a:gdLst/>
              <a:ahLst/>
              <a:cxnLst/>
              <a:rect l="l" t="t" r="r" b="b"/>
              <a:pathLst>
                <a:path w="1242060" h="1242059">
                  <a:moveTo>
                    <a:pt x="0" y="621029"/>
                  </a:moveTo>
                  <a:lnTo>
                    <a:pt x="1868" y="572491"/>
                  </a:lnTo>
                  <a:lnTo>
                    <a:pt x="7380" y="524975"/>
                  </a:lnTo>
                  <a:lnTo>
                    <a:pt x="16399" y="478620"/>
                  </a:lnTo>
                  <a:lnTo>
                    <a:pt x="28786" y="433563"/>
                  </a:lnTo>
                  <a:lnTo>
                    <a:pt x="44404" y="389943"/>
                  </a:lnTo>
                  <a:lnTo>
                    <a:pt x="63114" y="347898"/>
                  </a:lnTo>
                  <a:lnTo>
                    <a:pt x="84779" y="307565"/>
                  </a:lnTo>
                  <a:lnTo>
                    <a:pt x="109260" y="269083"/>
                  </a:lnTo>
                  <a:lnTo>
                    <a:pt x="136420" y="232589"/>
                  </a:lnTo>
                  <a:lnTo>
                    <a:pt x="166120" y="198222"/>
                  </a:lnTo>
                  <a:lnTo>
                    <a:pt x="198222" y="166120"/>
                  </a:lnTo>
                  <a:lnTo>
                    <a:pt x="232589" y="136420"/>
                  </a:lnTo>
                  <a:lnTo>
                    <a:pt x="269083" y="109260"/>
                  </a:lnTo>
                  <a:lnTo>
                    <a:pt x="307565" y="84779"/>
                  </a:lnTo>
                  <a:lnTo>
                    <a:pt x="347898" y="63114"/>
                  </a:lnTo>
                  <a:lnTo>
                    <a:pt x="389943" y="44404"/>
                  </a:lnTo>
                  <a:lnTo>
                    <a:pt x="433563" y="28786"/>
                  </a:lnTo>
                  <a:lnTo>
                    <a:pt x="478620" y="16399"/>
                  </a:lnTo>
                  <a:lnTo>
                    <a:pt x="524975" y="7380"/>
                  </a:lnTo>
                  <a:lnTo>
                    <a:pt x="572491" y="1868"/>
                  </a:lnTo>
                  <a:lnTo>
                    <a:pt x="621029" y="0"/>
                  </a:lnTo>
                  <a:lnTo>
                    <a:pt x="669568" y="1868"/>
                  </a:lnTo>
                  <a:lnTo>
                    <a:pt x="717084" y="7380"/>
                  </a:lnTo>
                  <a:lnTo>
                    <a:pt x="763439" y="16399"/>
                  </a:lnTo>
                  <a:lnTo>
                    <a:pt x="808496" y="28786"/>
                  </a:lnTo>
                  <a:lnTo>
                    <a:pt x="852116" y="44404"/>
                  </a:lnTo>
                  <a:lnTo>
                    <a:pt x="894161" y="63114"/>
                  </a:lnTo>
                  <a:lnTo>
                    <a:pt x="934494" y="84779"/>
                  </a:lnTo>
                  <a:lnTo>
                    <a:pt x="972976" y="109260"/>
                  </a:lnTo>
                  <a:lnTo>
                    <a:pt x="1009470" y="136420"/>
                  </a:lnTo>
                  <a:lnTo>
                    <a:pt x="1043837" y="166120"/>
                  </a:lnTo>
                  <a:lnTo>
                    <a:pt x="1075939" y="198222"/>
                  </a:lnTo>
                  <a:lnTo>
                    <a:pt x="1105639" y="232589"/>
                  </a:lnTo>
                  <a:lnTo>
                    <a:pt x="1132799" y="269083"/>
                  </a:lnTo>
                  <a:lnTo>
                    <a:pt x="1157280" y="307565"/>
                  </a:lnTo>
                  <a:lnTo>
                    <a:pt x="1178945" y="347898"/>
                  </a:lnTo>
                  <a:lnTo>
                    <a:pt x="1197655" y="389943"/>
                  </a:lnTo>
                  <a:lnTo>
                    <a:pt x="1213273" y="433563"/>
                  </a:lnTo>
                  <a:lnTo>
                    <a:pt x="1225660" y="478620"/>
                  </a:lnTo>
                  <a:lnTo>
                    <a:pt x="1234679" y="524975"/>
                  </a:lnTo>
                  <a:lnTo>
                    <a:pt x="1240191" y="572491"/>
                  </a:lnTo>
                  <a:lnTo>
                    <a:pt x="1242060" y="621029"/>
                  </a:lnTo>
                  <a:lnTo>
                    <a:pt x="1240191" y="669568"/>
                  </a:lnTo>
                  <a:lnTo>
                    <a:pt x="1234679" y="717084"/>
                  </a:lnTo>
                  <a:lnTo>
                    <a:pt x="1225660" y="763439"/>
                  </a:lnTo>
                  <a:lnTo>
                    <a:pt x="1213273" y="808496"/>
                  </a:lnTo>
                  <a:lnTo>
                    <a:pt x="1197655" y="852116"/>
                  </a:lnTo>
                  <a:lnTo>
                    <a:pt x="1178945" y="894161"/>
                  </a:lnTo>
                  <a:lnTo>
                    <a:pt x="1157280" y="934494"/>
                  </a:lnTo>
                  <a:lnTo>
                    <a:pt x="1132799" y="972976"/>
                  </a:lnTo>
                  <a:lnTo>
                    <a:pt x="1105639" y="1009470"/>
                  </a:lnTo>
                  <a:lnTo>
                    <a:pt x="1075939" y="1043837"/>
                  </a:lnTo>
                  <a:lnTo>
                    <a:pt x="1043837" y="1075939"/>
                  </a:lnTo>
                  <a:lnTo>
                    <a:pt x="1009470" y="1105639"/>
                  </a:lnTo>
                  <a:lnTo>
                    <a:pt x="972976" y="1132799"/>
                  </a:lnTo>
                  <a:lnTo>
                    <a:pt x="934494" y="1157280"/>
                  </a:lnTo>
                  <a:lnTo>
                    <a:pt x="894161" y="1178945"/>
                  </a:lnTo>
                  <a:lnTo>
                    <a:pt x="852116" y="1197655"/>
                  </a:lnTo>
                  <a:lnTo>
                    <a:pt x="808496" y="1213273"/>
                  </a:lnTo>
                  <a:lnTo>
                    <a:pt x="763439" y="1225660"/>
                  </a:lnTo>
                  <a:lnTo>
                    <a:pt x="717084" y="1234679"/>
                  </a:lnTo>
                  <a:lnTo>
                    <a:pt x="669568" y="1240191"/>
                  </a:lnTo>
                  <a:lnTo>
                    <a:pt x="621029" y="1242059"/>
                  </a:lnTo>
                  <a:lnTo>
                    <a:pt x="572491" y="1240191"/>
                  </a:lnTo>
                  <a:lnTo>
                    <a:pt x="524975" y="1234679"/>
                  </a:lnTo>
                  <a:lnTo>
                    <a:pt x="478620" y="1225660"/>
                  </a:lnTo>
                  <a:lnTo>
                    <a:pt x="433563" y="1213273"/>
                  </a:lnTo>
                  <a:lnTo>
                    <a:pt x="389943" y="1197655"/>
                  </a:lnTo>
                  <a:lnTo>
                    <a:pt x="347898" y="1178945"/>
                  </a:lnTo>
                  <a:lnTo>
                    <a:pt x="307565" y="1157280"/>
                  </a:lnTo>
                  <a:lnTo>
                    <a:pt x="269083" y="1132799"/>
                  </a:lnTo>
                  <a:lnTo>
                    <a:pt x="232589" y="1105639"/>
                  </a:lnTo>
                  <a:lnTo>
                    <a:pt x="198222" y="1075939"/>
                  </a:lnTo>
                  <a:lnTo>
                    <a:pt x="166120" y="1043837"/>
                  </a:lnTo>
                  <a:lnTo>
                    <a:pt x="136420" y="1009470"/>
                  </a:lnTo>
                  <a:lnTo>
                    <a:pt x="109260" y="972976"/>
                  </a:lnTo>
                  <a:lnTo>
                    <a:pt x="84779" y="934494"/>
                  </a:lnTo>
                  <a:lnTo>
                    <a:pt x="63114" y="894161"/>
                  </a:lnTo>
                  <a:lnTo>
                    <a:pt x="44404" y="852116"/>
                  </a:lnTo>
                  <a:lnTo>
                    <a:pt x="28786" y="808496"/>
                  </a:lnTo>
                  <a:lnTo>
                    <a:pt x="16399" y="763439"/>
                  </a:lnTo>
                  <a:lnTo>
                    <a:pt x="7380" y="717084"/>
                  </a:lnTo>
                  <a:lnTo>
                    <a:pt x="1868" y="669568"/>
                  </a:lnTo>
                  <a:lnTo>
                    <a:pt x="0" y="621029"/>
                  </a:lnTo>
                  <a:close/>
                </a:path>
              </a:pathLst>
            </a:custGeom>
            <a:ln w="25400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6872" y="7185660"/>
              <a:ext cx="658368" cy="6598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4794" y="306451"/>
            <a:ext cx="9647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3E3E3E"/>
                </a:solidFill>
                <a:latin typeface="Arial"/>
                <a:cs typeface="Arial"/>
              </a:rPr>
              <a:t>Cryptography</a:t>
            </a: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10" dirty="0">
                <a:solidFill>
                  <a:srgbClr val="3E3E3E"/>
                </a:solidFill>
                <a:latin typeface="Arial"/>
                <a:cs typeface="Arial"/>
              </a:rPr>
              <a:t>for</a:t>
            </a:r>
            <a:r>
              <a:rPr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  <a:r>
              <a:rPr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0" dirty="0">
                <a:solidFill>
                  <a:srgbClr val="3E3E3E"/>
                </a:solidFill>
                <a:latin typeface="Arial"/>
                <a:cs typeface="Arial"/>
              </a:rPr>
              <a:t>Non-repudiation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7611" y="760476"/>
            <a:ext cx="1331976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794186" y="3271646"/>
            <a:ext cx="6666865" cy="5121910"/>
            <a:chOff x="4794186" y="3271646"/>
            <a:chExt cx="6666865" cy="51219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3647" y="3281171"/>
              <a:ext cx="6647688" cy="510235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798948" y="3276409"/>
              <a:ext cx="6657340" cy="5112385"/>
            </a:xfrm>
            <a:custGeom>
              <a:avLst/>
              <a:gdLst/>
              <a:ahLst/>
              <a:cxnLst/>
              <a:rect l="l" t="t" r="r" b="b"/>
              <a:pathLst>
                <a:path w="6657340" h="5112384">
                  <a:moveTo>
                    <a:pt x="0" y="5111877"/>
                  </a:moveTo>
                  <a:lnTo>
                    <a:pt x="6657213" y="5111877"/>
                  </a:lnTo>
                  <a:lnTo>
                    <a:pt x="6657213" y="0"/>
                  </a:lnTo>
                  <a:lnTo>
                    <a:pt x="0" y="0"/>
                  </a:lnTo>
                  <a:lnTo>
                    <a:pt x="0" y="5111877"/>
                  </a:lnTo>
                  <a:close/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554351" y="1819808"/>
            <a:ext cx="1167701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58010" marR="5080" indent="-1845945">
              <a:lnSpc>
                <a:spcPct val="114100"/>
              </a:lnSpc>
              <a:spcBef>
                <a:spcPts val="100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Encryption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allows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subjects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identify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authenticate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themselves.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screenshot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below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shows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sample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website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whether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contains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certificate: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278" y="784098"/>
            <a:ext cx="35388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3E3E3E"/>
                </a:solidFill>
                <a:latin typeface="Arial"/>
                <a:cs typeface="Arial"/>
              </a:rPr>
              <a:t>Learning</a:t>
            </a:r>
            <a:r>
              <a:rPr spc="-114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45" dirty="0">
                <a:solidFill>
                  <a:srgbClr val="3E3E3E"/>
                </a:solidFill>
                <a:latin typeface="Arial"/>
                <a:cs typeface="Arial"/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7763" y="2254757"/>
            <a:ext cx="5782945" cy="1528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end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lesson,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will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able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ahoma"/>
                <a:cs typeface="Tahoma"/>
              </a:rPr>
              <a:t>to: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Tahoma"/>
              <a:cs typeface="Tahoma"/>
            </a:endParaRPr>
          </a:p>
          <a:p>
            <a:pPr marR="527050" algn="ctr">
              <a:lnSpc>
                <a:spcPct val="100000"/>
              </a:lnSpc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Evaluate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cryptographic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ciphers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1605" y="4616323"/>
            <a:ext cx="55460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Analyze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cryptographic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modes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operation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11605" y="5789803"/>
            <a:ext cx="4967605" cy="1522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Outline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weakness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cryptography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Illustrate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cryptographic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technologies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262884"/>
            <a:ext cx="457200" cy="457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436364"/>
            <a:ext cx="457200" cy="457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609844"/>
            <a:ext cx="457200" cy="4571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6789419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9008" y="306451"/>
            <a:ext cx="723645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3E3E3E"/>
                </a:solidFill>
                <a:latin typeface="Arial"/>
                <a:cs typeface="Arial"/>
              </a:rPr>
              <a:t>Cryptography</a:t>
            </a:r>
            <a:r>
              <a:rPr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40" dirty="0">
                <a:solidFill>
                  <a:srgbClr val="3E3E3E"/>
                </a:solidFill>
                <a:latin typeface="Arial"/>
                <a:cs typeface="Arial"/>
              </a:rPr>
              <a:t>Supporting</a:t>
            </a:r>
            <a:r>
              <a:rPr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5" dirty="0">
                <a:solidFill>
                  <a:srgbClr val="3E3E3E"/>
                </a:solidFill>
                <a:latin typeface="Arial"/>
                <a:cs typeface="Arial"/>
              </a:rPr>
              <a:t>Confidentiality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7623" y="760476"/>
            <a:ext cx="10079736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466507" y="4671618"/>
            <a:ext cx="1704339" cy="1721485"/>
            <a:chOff x="7466507" y="4671618"/>
            <a:chExt cx="1704339" cy="1721485"/>
          </a:xfrm>
        </p:grpSpPr>
        <p:sp>
          <p:nvSpPr>
            <p:cNvPr id="5" name="object 5"/>
            <p:cNvSpPr/>
            <p:nvPr/>
          </p:nvSpPr>
          <p:spPr>
            <a:xfrm>
              <a:off x="7466507" y="4671618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40" h="1721485">
                  <a:moveTo>
                    <a:pt x="838430" y="0"/>
                  </a:moveTo>
                  <a:lnTo>
                    <a:pt x="791487" y="2448"/>
                  </a:lnTo>
                  <a:lnTo>
                    <a:pt x="745061" y="7433"/>
                  </a:lnTo>
                  <a:lnTo>
                    <a:pt x="699238" y="14898"/>
                  </a:lnTo>
                  <a:lnTo>
                    <a:pt x="654103" y="24787"/>
                  </a:lnTo>
                  <a:lnTo>
                    <a:pt x="609742" y="37041"/>
                  </a:lnTo>
                  <a:lnTo>
                    <a:pt x="566240" y="51604"/>
                  </a:lnTo>
                  <a:lnTo>
                    <a:pt x="523684" y="68420"/>
                  </a:lnTo>
                  <a:lnTo>
                    <a:pt x="482157" y="87431"/>
                  </a:lnTo>
                  <a:lnTo>
                    <a:pt x="441747" y="108580"/>
                  </a:lnTo>
                  <a:lnTo>
                    <a:pt x="402537" y="131811"/>
                  </a:lnTo>
                  <a:lnTo>
                    <a:pt x="364615" y="157066"/>
                  </a:lnTo>
                  <a:lnTo>
                    <a:pt x="328065" y="184289"/>
                  </a:lnTo>
                  <a:lnTo>
                    <a:pt x="292973" y="213423"/>
                  </a:lnTo>
                  <a:lnTo>
                    <a:pt x="259424" y="244410"/>
                  </a:lnTo>
                  <a:lnTo>
                    <a:pt x="227505" y="277194"/>
                  </a:lnTo>
                  <a:lnTo>
                    <a:pt x="197299" y="311718"/>
                  </a:lnTo>
                  <a:lnTo>
                    <a:pt x="168894" y="347925"/>
                  </a:lnTo>
                  <a:lnTo>
                    <a:pt x="142375" y="385758"/>
                  </a:lnTo>
                  <a:lnTo>
                    <a:pt x="117826" y="425160"/>
                  </a:lnTo>
                  <a:lnTo>
                    <a:pt x="95334" y="466075"/>
                  </a:lnTo>
                  <a:lnTo>
                    <a:pt x="74983" y="508444"/>
                  </a:lnTo>
                  <a:lnTo>
                    <a:pt x="56861" y="552212"/>
                  </a:lnTo>
                  <a:lnTo>
                    <a:pt x="41051" y="597322"/>
                  </a:lnTo>
                  <a:lnTo>
                    <a:pt x="27640" y="643716"/>
                  </a:lnTo>
                  <a:lnTo>
                    <a:pt x="16713" y="691337"/>
                  </a:lnTo>
                  <a:lnTo>
                    <a:pt x="8445" y="739481"/>
                  </a:lnTo>
                  <a:lnTo>
                    <a:pt x="2941" y="787451"/>
                  </a:lnTo>
                  <a:lnTo>
                    <a:pt x="145" y="835162"/>
                  </a:lnTo>
                  <a:lnTo>
                    <a:pt x="0" y="882527"/>
                  </a:lnTo>
                  <a:lnTo>
                    <a:pt x="2448" y="929461"/>
                  </a:lnTo>
                  <a:lnTo>
                    <a:pt x="7432" y="975879"/>
                  </a:lnTo>
                  <a:lnTo>
                    <a:pt x="14897" y="1021694"/>
                  </a:lnTo>
                  <a:lnTo>
                    <a:pt x="24784" y="1066823"/>
                  </a:lnTo>
                  <a:lnTo>
                    <a:pt x="37037" y="1111178"/>
                  </a:lnTo>
                  <a:lnTo>
                    <a:pt x="51599" y="1154676"/>
                  </a:lnTo>
                  <a:lnTo>
                    <a:pt x="68413" y="1197229"/>
                  </a:lnTo>
                  <a:lnTo>
                    <a:pt x="87422" y="1238753"/>
                  </a:lnTo>
                  <a:lnTo>
                    <a:pt x="108569" y="1279161"/>
                  </a:lnTo>
                  <a:lnTo>
                    <a:pt x="131797" y="1318370"/>
                  </a:lnTo>
                  <a:lnTo>
                    <a:pt x="157049" y="1356292"/>
                  </a:lnTo>
                  <a:lnTo>
                    <a:pt x="184268" y="1392843"/>
                  </a:lnTo>
                  <a:lnTo>
                    <a:pt x="213398" y="1427937"/>
                  </a:lnTo>
                  <a:lnTo>
                    <a:pt x="244380" y="1461488"/>
                  </a:lnTo>
                  <a:lnTo>
                    <a:pt x="277159" y="1493411"/>
                  </a:lnTo>
                  <a:lnTo>
                    <a:pt x="311677" y="1523621"/>
                  </a:lnTo>
                  <a:lnTo>
                    <a:pt x="347877" y="1552032"/>
                  </a:lnTo>
                  <a:lnTo>
                    <a:pt x="385703" y="1578558"/>
                  </a:lnTo>
                  <a:lnTo>
                    <a:pt x="425097" y="1603114"/>
                  </a:lnTo>
                  <a:lnTo>
                    <a:pt x="466003" y="1625614"/>
                  </a:lnTo>
                  <a:lnTo>
                    <a:pt x="508363" y="1645973"/>
                  </a:lnTo>
                  <a:lnTo>
                    <a:pt x="552121" y="1664106"/>
                  </a:lnTo>
                  <a:lnTo>
                    <a:pt x="597220" y="1679927"/>
                  </a:lnTo>
                  <a:lnTo>
                    <a:pt x="643602" y="1693349"/>
                  </a:lnTo>
                  <a:lnTo>
                    <a:pt x="691210" y="1704289"/>
                  </a:lnTo>
                  <a:lnTo>
                    <a:pt x="739355" y="1712544"/>
                  </a:lnTo>
                  <a:lnTo>
                    <a:pt x="787325" y="1718036"/>
                  </a:lnTo>
                  <a:lnTo>
                    <a:pt x="835035" y="1720822"/>
                  </a:lnTo>
                  <a:lnTo>
                    <a:pt x="882400" y="1720957"/>
                  </a:lnTo>
                  <a:lnTo>
                    <a:pt x="929334" y="1718500"/>
                  </a:lnTo>
                  <a:lnTo>
                    <a:pt x="975752" y="1713506"/>
                  </a:lnTo>
                  <a:lnTo>
                    <a:pt x="1021568" y="1706034"/>
                  </a:lnTo>
                  <a:lnTo>
                    <a:pt x="1066696" y="1696139"/>
                  </a:lnTo>
                  <a:lnTo>
                    <a:pt x="1111052" y="1683879"/>
                  </a:lnTo>
                  <a:lnTo>
                    <a:pt x="1154549" y="1669311"/>
                  </a:lnTo>
                  <a:lnTo>
                    <a:pt x="1197102" y="1652492"/>
                  </a:lnTo>
                  <a:lnTo>
                    <a:pt x="1238626" y="1633478"/>
                  </a:lnTo>
                  <a:lnTo>
                    <a:pt x="1279035" y="1612327"/>
                  </a:lnTo>
                  <a:lnTo>
                    <a:pt x="1318243" y="1589096"/>
                  </a:lnTo>
                  <a:lnTo>
                    <a:pt x="1356165" y="1563840"/>
                  </a:lnTo>
                  <a:lnTo>
                    <a:pt x="1392716" y="1536618"/>
                  </a:lnTo>
                  <a:lnTo>
                    <a:pt x="1427810" y="1507487"/>
                  </a:lnTo>
                  <a:lnTo>
                    <a:pt x="1461361" y="1476502"/>
                  </a:lnTo>
                  <a:lnTo>
                    <a:pt x="1493285" y="1443722"/>
                  </a:lnTo>
                  <a:lnTo>
                    <a:pt x="1523494" y="1409202"/>
                  </a:lnTo>
                  <a:lnTo>
                    <a:pt x="1551905" y="1373000"/>
                  </a:lnTo>
                  <a:lnTo>
                    <a:pt x="1578431" y="1335174"/>
                  </a:lnTo>
                  <a:lnTo>
                    <a:pt x="1602987" y="1295779"/>
                  </a:lnTo>
                  <a:lnTo>
                    <a:pt x="1625488" y="1254873"/>
                  </a:lnTo>
                  <a:lnTo>
                    <a:pt x="1645847" y="1212512"/>
                  </a:lnTo>
                  <a:lnTo>
                    <a:pt x="1663979" y="1168754"/>
                  </a:lnTo>
                  <a:lnTo>
                    <a:pt x="1679800" y="1123656"/>
                  </a:lnTo>
                  <a:lnTo>
                    <a:pt x="1693223" y="1077274"/>
                  </a:lnTo>
                  <a:lnTo>
                    <a:pt x="1704162" y="1029665"/>
                  </a:lnTo>
                  <a:lnTo>
                    <a:pt x="860374" y="860501"/>
                  </a:lnTo>
                  <a:lnTo>
                    <a:pt x="1029665" y="16713"/>
                  </a:lnTo>
                  <a:lnTo>
                    <a:pt x="981508" y="8445"/>
                  </a:lnTo>
                  <a:lnTo>
                    <a:pt x="933526" y="2941"/>
                  </a:lnTo>
                  <a:lnTo>
                    <a:pt x="885805" y="145"/>
                  </a:lnTo>
                  <a:lnTo>
                    <a:pt x="838430" y="0"/>
                  </a:lnTo>
                  <a:close/>
                </a:path>
              </a:pathLst>
            </a:custGeom>
            <a:solidFill>
              <a:srgbClr val="70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26757" y="4832123"/>
              <a:ext cx="1400175" cy="1400175"/>
            </a:xfrm>
            <a:custGeom>
              <a:avLst/>
              <a:gdLst/>
              <a:ahLst/>
              <a:cxnLst/>
              <a:rect l="l" t="t" r="r" b="b"/>
              <a:pathLst>
                <a:path w="1400175" h="1400175">
                  <a:moveTo>
                    <a:pt x="696701" y="0"/>
                  </a:moveTo>
                  <a:lnTo>
                    <a:pt x="650453" y="1715"/>
                  </a:lnTo>
                  <a:lnTo>
                    <a:pt x="604800" y="6455"/>
                  </a:lnTo>
                  <a:lnTo>
                    <a:pt x="559866" y="14137"/>
                  </a:lnTo>
                  <a:lnTo>
                    <a:pt x="515772" y="24680"/>
                  </a:lnTo>
                  <a:lnTo>
                    <a:pt x="472643" y="38002"/>
                  </a:lnTo>
                  <a:lnTo>
                    <a:pt x="430600" y="54021"/>
                  </a:lnTo>
                  <a:lnTo>
                    <a:pt x="389766" y="72656"/>
                  </a:lnTo>
                  <a:lnTo>
                    <a:pt x="350265" y="93826"/>
                  </a:lnTo>
                  <a:lnTo>
                    <a:pt x="312218" y="117447"/>
                  </a:lnTo>
                  <a:lnTo>
                    <a:pt x="275749" y="143439"/>
                  </a:lnTo>
                  <a:lnTo>
                    <a:pt x="240980" y="171721"/>
                  </a:lnTo>
                  <a:lnTo>
                    <a:pt x="208034" y="202209"/>
                  </a:lnTo>
                  <a:lnTo>
                    <a:pt x="177034" y="234823"/>
                  </a:lnTo>
                  <a:lnTo>
                    <a:pt x="148103" y="269481"/>
                  </a:lnTo>
                  <a:lnTo>
                    <a:pt x="121363" y="306102"/>
                  </a:lnTo>
                  <a:lnTo>
                    <a:pt x="96937" y="344603"/>
                  </a:lnTo>
                  <a:lnTo>
                    <a:pt x="74948" y="384902"/>
                  </a:lnTo>
                  <a:lnTo>
                    <a:pt x="55518" y="426919"/>
                  </a:lnTo>
                  <a:lnTo>
                    <a:pt x="38771" y="470571"/>
                  </a:lnTo>
                  <a:lnTo>
                    <a:pt x="24829" y="515777"/>
                  </a:lnTo>
                  <a:lnTo>
                    <a:pt x="13815" y="562455"/>
                  </a:lnTo>
                  <a:lnTo>
                    <a:pt x="5968" y="609753"/>
                  </a:lnTo>
                  <a:lnTo>
                    <a:pt x="1390" y="656824"/>
                  </a:lnTo>
                  <a:lnTo>
                    <a:pt x="0" y="703545"/>
                  </a:lnTo>
                  <a:lnTo>
                    <a:pt x="1715" y="749793"/>
                  </a:lnTo>
                  <a:lnTo>
                    <a:pt x="6454" y="795445"/>
                  </a:lnTo>
                  <a:lnTo>
                    <a:pt x="14135" y="840379"/>
                  </a:lnTo>
                  <a:lnTo>
                    <a:pt x="24677" y="884471"/>
                  </a:lnTo>
                  <a:lnTo>
                    <a:pt x="37997" y="927599"/>
                  </a:lnTo>
                  <a:lnTo>
                    <a:pt x="54015" y="969640"/>
                  </a:lnTo>
                  <a:lnTo>
                    <a:pt x="72647" y="1010471"/>
                  </a:lnTo>
                  <a:lnTo>
                    <a:pt x="93814" y="1049970"/>
                  </a:lnTo>
                  <a:lnTo>
                    <a:pt x="117432" y="1088013"/>
                  </a:lnTo>
                  <a:lnTo>
                    <a:pt x="143420" y="1124478"/>
                  </a:lnTo>
                  <a:lnTo>
                    <a:pt x="171696" y="1159242"/>
                  </a:lnTo>
                  <a:lnTo>
                    <a:pt x="202179" y="1192182"/>
                  </a:lnTo>
                  <a:lnTo>
                    <a:pt x="234786" y="1223175"/>
                  </a:lnTo>
                  <a:lnTo>
                    <a:pt x="269437" y="1252099"/>
                  </a:lnTo>
                  <a:lnTo>
                    <a:pt x="306048" y="1278830"/>
                  </a:lnTo>
                  <a:lnTo>
                    <a:pt x="344540" y="1303247"/>
                  </a:lnTo>
                  <a:lnTo>
                    <a:pt x="384829" y="1325225"/>
                  </a:lnTo>
                  <a:lnTo>
                    <a:pt x="426834" y="1344643"/>
                  </a:lnTo>
                  <a:lnTo>
                    <a:pt x="470474" y="1361378"/>
                  </a:lnTo>
                  <a:lnTo>
                    <a:pt x="515666" y="1375305"/>
                  </a:lnTo>
                  <a:lnTo>
                    <a:pt x="562328" y="1386304"/>
                  </a:lnTo>
                  <a:lnTo>
                    <a:pt x="609641" y="1394151"/>
                  </a:lnTo>
                  <a:lnTo>
                    <a:pt x="656724" y="1398730"/>
                  </a:lnTo>
                  <a:lnTo>
                    <a:pt x="703455" y="1400120"/>
                  </a:lnTo>
                  <a:lnTo>
                    <a:pt x="749711" y="1398405"/>
                  </a:lnTo>
                  <a:lnTo>
                    <a:pt x="795369" y="1393666"/>
                  </a:lnTo>
                  <a:lnTo>
                    <a:pt x="840308" y="1385985"/>
                  </a:lnTo>
                  <a:lnTo>
                    <a:pt x="884403" y="1375443"/>
                  </a:lnTo>
                  <a:lnTo>
                    <a:pt x="927533" y="1362122"/>
                  </a:lnTo>
                  <a:lnTo>
                    <a:pt x="969576" y="1346105"/>
                  </a:lnTo>
                  <a:lnTo>
                    <a:pt x="1010408" y="1327472"/>
                  </a:lnTo>
                  <a:lnTo>
                    <a:pt x="1049907" y="1306306"/>
                  </a:lnTo>
                  <a:lnTo>
                    <a:pt x="1087950" y="1282688"/>
                  </a:lnTo>
                  <a:lnTo>
                    <a:pt x="1124415" y="1256700"/>
                  </a:lnTo>
                  <a:lnTo>
                    <a:pt x="1159179" y="1228424"/>
                  </a:lnTo>
                  <a:lnTo>
                    <a:pt x="1192119" y="1197941"/>
                  </a:lnTo>
                  <a:lnTo>
                    <a:pt x="1223114" y="1165334"/>
                  </a:lnTo>
                  <a:lnTo>
                    <a:pt x="1252040" y="1130683"/>
                  </a:lnTo>
                  <a:lnTo>
                    <a:pt x="1278775" y="1094071"/>
                  </a:lnTo>
                  <a:lnTo>
                    <a:pt x="1303196" y="1055580"/>
                  </a:lnTo>
                  <a:lnTo>
                    <a:pt x="1325181" y="1015291"/>
                  </a:lnTo>
                  <a:lnTo>
                    <a:pt x="1344607" y="973286"/>
                  </a:lnTo>
                  <a:lnTo>
                    <a:pt x="1361351" y="929646"/>
                  </a:lnTo>
                  <a:lnTo>
                    <a:pt x="1375291" y="884454"/>
                  </a:lnTo>
                  <a:lnTo>
                    <a:pt x="1386304" y="837791"/>
                  </a:lnTo>
                  <a:lnTo>
                    <a:pt x="1394152" y="790493"/>
                  </a:lnTo>
                  <a:lnTo>
                    <a:pt x="1398730" y="743422"/>
                  </a:lnTo>
                  <a:lnTo>
                    <a:pt x="1400120" y="696701"/>
                  </a:lnTo>
                  <a:lnTo>
                    <a:pt x="1398405" y="650453"/>
                  </a:lnTo>
                  <a:lnTo>
                    <a:pt x="1393666" y="604800"/>
                  </a:lnTo>
                  <a:lnTo>
                    <a:pt x="1385985" y="559866"/>
                  </a:lnTo>
                  <a:lnTo>
                    <a:pt x="1375443" y="515772"/>
                  </a:lnTo>
                  <a:lnTo>
                    <a:pt x="1362123" y="472643"/>
                  </a:lnTo>
                  <a:lnTo>
                    <a:pt x="1346105" y="430600"/>
                  </a:lnTo>
                  <a:lnTo>
                    <a:pt x="1327473" y="389766"/>
                  </a:lnTo>
                  <a:lnTo>
                    <a:pt x="1306306" y="350264"/>
                  </a:lnTo>
                  <a:lnTo>
                    <a:pt x="1282688" y="312218"/>
                  </a:lnTo>
                  <a:lnTo>
                    <a:pt x="1256700" y="275748"/>
                  </a:lnTo>
                  <a:lnTo>
                    <a:pt x="1228424" y="240979"/>
                  </a:lnTo>
                  <a:lnTo>
                    <a:pt x="1197941" y="208034"/>
                  </a:lnTo>
                  <a:lnTo>
                    <a:pt x="1165334" y="177034"/>
                  </a:lnTo>
                  <a:lnTo>
                    <a:pt x="1130683" y="148102"/>
                  </a:lnTo>
                  <a:lnTo>
                    <a:pt x="1094072" y="121362"/>
                  </a:lnTo>
                  <a:lnTo>
                    <a:pt x="1055580" y="96937"/>
                  </a:lnTo>
                  <a:lnTo>
                    <a:pt x="1015291" y="74947"/>
                  </a:lnTo>
                  <a:lnTo>
                    <a:pt x="973286" y="55518"/>
                  </a:lnTo>
                  <a:lnTo>
                    <a:pt x="929646" y="38771"/>
                  </a:lnTo>
                  <a:lnTo>
                    <a:pt x="884454" y="24829"/>
                  </a:lnTo>
                  <a:lnTo>
                    <a:pt x="837791" y="13815"/>
                  </a:lnTo>
                  <a:lnTo>
                    <a:pt x="790493" y="5968"/>
                  </a:lnTo>
                  <a:lnTo>
                    <a:pt x="743422" y="1390"/>
                  </a:lnTo>
                  <a:lnTo>
                    <a:pt x="696701" y="0"/>
                  </a:lnTo>
                  <a:close/>
                </a:path>
              </a:pathLst>
            </a:custGeom>
            <a:solidFill>
              <a:srgbClr val="317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248268" y="5367273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56501" y="6712966"/>
            <a:ext cx="25412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Hybrid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Encryption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02714" y="4871465"/>
            <a:ext cx="5067300" cy="1272540"/>
          </a:xfrm>
          <a:custGeom>
            <a:avLst/>
            <a:gdLst/>
            <a:ahLst/>
            <a:cxnLst/>
            <a:rect l="l" t="t" r="r" b="b"/>
            <a:pathLst>
              <a:path w="5067300" h="1272539">
                <a:moveTo>
                  <a:pt x="0" y="212089"/>
                </a:moveTo>
                <a:lnTo>
                  <a:pt x="5603" y="163472"/>
                </a:lnTo>
                <a:lnTo>
                  <a:pt x="21564" y="118835"/>
                </a:lnTo>
                <a:lnTo>
                  <a:pt x="46606" y="79455"/>
                </a:lnTo>
                <a:lnTo>
                  <a:pt x="79455" y="46606"/>
                </a:lnTo>
                <a:lnTo>
                  <a:pt x="118835" y="21564"/>
                </a:lnTo>
                <a:lnTo>
                  <a:pt x="163472" y="5603"/>
                </a:lnTo>
                <a:lnTo>
                  <a:pt x="212090" y="0"/>
                </a:lnTo>
                <a:lnTo>
                  <a:pt x="4855210" y="0"/>
                </a:lnTo>
                <a:lnTo>
                  <a:pt x="4903827" y="5603"/>
                </a:lnTo>
                <a:lnTo>
                  <a:pt x="4948464" y="21564"/>
                </a:lnTo>
                <a:lnTo>
                  <a:pt x="4987844" y="46606"/>
                </a:lnTo>
                <a:lnTo>
                  <a:pt x="5020693" y="79455"/>
                </a:lnTo>
                <a:lnTo>
                  <a:pt x="5045735" y="118835"/>
                </a:lnTo>
                <a:lnTo>
                  <a:pt x="5061696" y="163472"/>
                </a:lnTo>
                <a:lnTo>
                  <a:pt x="5067300" y="212089"/>
                </a:lnTo>
                <a:lnTo>
                  <a:pt x="5067300" y="1060450"/>
                </a:lnTo>
                <a:lnTo>
                  <a:pt x="5061696" y="1109067"/>
                </a:lnTo>
                <a:lnTo>
                  <a:pt x="5045735" y="1153704"/>
                </a:lnTo>
                <a:lnTo>
                  <a:pt x="5020693" y="1193084"/>
                </a:lnTo>
                <a:lnTo>
                  <a:pt x="4987844" y="1225933"/>
                </a:lnTo>
                <a:lnTo>
                  <a:pt x="4948464" y="1250975"/>
                </a:lnTo>
                <a:lnTo>
                  <a:pt x="4903827" y="1266936"/>
                </a:lnTo>
                <a:lnTo>
                  <a:pt x="4855210" y="1272540"/>
                </a:lnTo>
                <a:lnTo>
                  <a:pt x="212090" y="1272540"/>
                </a:lnTo>
                <a:lnTo>
                  <a:pt x="163472" y="1266936"/>
                </a:lnTo>
                <a:lnTo>
                  <a:pt x="118835" y="1250975"/>
                </a:lnTo>
                <a:lnTo>
                  <a:pt x="79455" y="1225933"/>
                </a:lnTo>
                <a:lnTo>
                  <a:pt x="46606" y="1193084"/>
                </a:lnTo>
                <a:lnTo>
                  <a:pt x="21564" y="1153704"/>
                </a:lnTo>
                <a:lnTo>
                  <a:pt x="5603" y="1109067"/>
                </a:lnTo>
                <a:lnTo>
                  <a:pt x="0" y="1060450"/>
                </a:lnTo>
                <a:lnTo>
                  <a:pt x="0" y="212089"/>
                </a:lnTo>
                <a:close/>
              </a:path>
            </a:pathLst>
          </a:custGeom>
          <a:ln w="19049">
            <a:solidFill>
              <a:srgbClr val="0EC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16963" y="5072532"/>
            <a:ext cx="463423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9720">
              <a:lnSpc>
                <a:spcPct val="114100"/>
              </a:lnSpc>
              <a:spcBef>
                <a:spcPts val="100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Public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cryptography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only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efficient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small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amount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data.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583673" y="4871465"/>
            <a:ext cx="4474845" cy="1272540"/>
          </a:xfrm>
          <a:custGeom>
            <a:avLst/>
            <a:gdLst/>
            <a:ahLst/>
            <a:cxnLst/>
            <a:rect l="l" t="t" r="r" b="b"/>
            <a:pathLst>
              <a:path w="4474844" h="1272539">
                <a:moveTo>
                  <a:pt x="0" y="212089"/>
                </a:moveTo>
                <a:lnTo>
                  <a:pt x="5603" y="163472"/>
                </a:lnTo>
                <a:lnTo>
                  <a:pt x="21564" y="118835"/>
                </a:lnTo>
                <a:lnTo>
                  <a:pt x="46606" y="79455"/>
                </a:lnTo>
                <a:lnTo>
                  <a:pt x="79455" y="46606"/>
                </a:lnTo>
                <a:lnTo>
                  <a:pt x="118835" y="21564"/>
                </a:lnTo>
                <a:lnTo>
                  <a:pt x="163472" y="5603"/>
                </a:lnTo>
                <a:lnTo>
                  <a:pt x="212090" y="0"/>
                </a:lnTo>
                <a:lnTo>
                  <a:pt x="4262374" y="0"/>
                </a:lnTo>
                <a:lnTo>
                  <a:pt x="4310991" y="5603"/>
                </a:lnTo>
                <a:lnTo>
                  <a:pt x="4355628" y="21564"/>
                </a:lnTo>
                <a:lnTo>
                  <a:pt x="4395008" y="46606"/>
                </a:lnTo>
                <a:lnTo>
                  <a:pt x="4427857" y="79455"/>
                </a:lnTo>
                <a:lnTo>
                  <a:pt x="4452899" y="118835"/>
                </a:lnTo>
                <a:lnTo>
                  <a:pt x="4468860" y="163472"/>
                </a:lnTo>
                <a:lnTo>
                  <a:pt x="4474464" y="212089"/>
                </a:lnTo>
                <a:lnTo>
                  <a:pt x="4474464" y="1060450"/>
                </a:lnTo>
                <a:lnTo>
                  <a:pt x="4468860" y="1109067"/>
                </a:lnTo>
                <a:lnTo>
                  <a:pt x="4452899" y="1153704"/>
                </a:lnTo>
                <a:lnTo>
                  <a:pt x="4427857" y="1193084"/>
                </a:lnTo>
                <a:lnTo>
                  <a:pt x="4395008" y="1225933"/>
                </a:lnTo>
                <a:lnTo>
                  <a:pt x="4355628" y="1250975"/>
                </a:lnTo>
                <a:lnTo>
                  <a:pt x="4310991" y="1266936"/>
                </a:lnTo>
                <a:lnTo>
                  <a:pt x="4262374" y="1272540"/>
                </a:lnTo>
                <a:lnTo>
                  <a:pt x="212090" y="1272540"/>
                </a:lnTo>
                <a:lnTo>
                  <a:pt x="163472" y="1266936"/>
                </a:lnTo>
                <a:lnTo>
                  <a:pt x="118835" y="1250975"/>
                </a:lnTo>
                <a:lnTo>
                  <a:pt x="79455" y="1225933"/>
                </a:lnTo>
                <a:lnTo>
                  <a:pt x="46606" y="1193084"/>
                </a:lnTo>
                <a:lnTo>
                  <a:pt x="21564" y="1153704"/>
                </a:lnTo>
                <a:lnTo>
                  <a:pt x="5603" y="1109067"/>
                </a:lnTo>
                <a:lnTo>
                  <a:pt x="0" y="1060450"/>
                </a:lnTo>
                <a:lnTo>
                  <a:pt x="0" y="212089"/>
                </a:lnTo>
                <a:close/>
              </a:path>
            </a:pathLst>
          </a:custGeom>
          <a:ln w="19049">
            <a:solidFill>
              <a:srgbClr val="0EC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914381" y="5072532"/>
            <a:ext cx="381000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835" marR="5080" indent="-318770">
              <a:lnSpc>
                <a:spcPct val="114100"/>
              </a:lnSpc>
              <a:spcBef>
                <a:spcPts val="10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Symmetric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encryption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makes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distribution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difficult.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84697" y="3137154"/>
            <a:ext cx="5485130" cy="1382395"/>
          </a:xfrm>
          <a:custGeom>
            <a:avLst/>
            <a:gdLst/>
            <a:ahLst/>
            <a:cxnLst/>
            <a:rect l="l" t="t" r="r" b="b"/>
            <a:pathLst>
              <a:path w="5485130" h="1382395">
                <a:moveTo>
                  <a:pt x="0" y="230378"/>
                </a:moveTo>
                <a:lnTo>
                  <a:pt x="4679" y="183943"/>
                </a:lnTo>
                <a:lnTo>
                  <a:pt x="18101" y="140696"/>
                </a:lnTo>
                <a:lnTo>
                  <a:pt x="39339" y="101562"/>
                </a:lnTo>
                <a:lnTo>
                  <a:pt x="67468" y="67468"/>
                </a:lnTo>
                <a:lnTo>
                  <a:pt x="101562" y="39339"/>
                </a:lnTo>
                <a:lnTo>
                  <a:pt x="140696" y="18101"/>
                </a:lnTo>
                <a:lnTo>
                  <a:pt x="183943" y="4679"/>
                </a:lnTo>
                <a:lnTo>
                  <a:pt x="230377" y="0"/>
                </a:lnTo>
                <a:lnTo>
                  <a:pt x="5254498" y="0"/>
                </a:lnTo>
                <a:lnTo>
                  <a:pt x="5300932" y="4679"/>
                </a:lnTo>
                <a:lnTo>
                  <a:pt x="5344179" y="18101"/>
                </a:lnTo>
                <a:lnTo>
                  <a:pt x="5383313" y="39339"/>
                </a:lnTo>
                <a:lnTo>
                  <a:pt x="5417407" y="67468"/>
                </a:lnTo>
                <a:lnTo>
                  <a:pt x="5445536" y="101562"/>
                </a:lnTo>
                <a:lnTo>
                  <a:pt x="5466774" y="140696"/>
                </a:lnTo>
                <a:lnTo>
                  <a:pt x="5480196" y="183943"/>
                </a:lnTo>
                <a:lnTo>
                  <a:pt x="5484876" y="230378"/>
                </a:lnTo>
                <a:lnTo>
                  <a:pt x="5484876" y="1151890"/>
                </a:lnTo>
                <a:lnTo>
                  <a:pt x="5480196" y="1198324"/>
                </a:lnTo>
                <a:lnTo>
                  <a:pt x="5466774" y="1241571"/>
                </a:lnTo>
                <a:lnTo>
                  <a:pt x="5445536" y="1280705"/>
                </a:lnTo>
                <a:lnTo>
                  <a:pt x="5417407" y="1314799"/>
                </a:lnTo>
                <a:lnTo>
                  <a:pt x="5383313" y="1342928"/>
                </a:lnTo>
                <a:lnTo>
                  <a:pt x="5344179" y="1364166"/>
                </a:lnTo>
                <a:lnTo>
                  <a:pt x="5300932" y="1377588"/>
                </a:lnTo>
                <a:lnTo>
                  <a:pt x="5254498" y="1382268"/>
                </a:lnTo>
                <a:lnTo>
                  <a:pt x="230377" y="1382268"/>
                </a:lnTo>
                <a:lnTo>
                  <a:pt x="183943" y="1377588"/>
                </a:lnTo>
                <a:lnTo>
                  <a:pt x="140696" y="1364166"/>
                </a:lnTo>
                <a:lnTo>
                  <a:pt x="101562" y="1342928"/>
                </a:lnTo>
                <a:lnTo>
                  <a:pt x="67468" y="1314799"/>
                </a:lnTo>
                <a:lnTo>
                  <a:pt x="39339" y="1280705"/>
                </a:lnTo>
                <a:lnTo>
                  <a:pt x="18101" y="1241571"/>
                </a:lnTo>
                <a:lnTo>
                  <a:pt x="4679" y="1198324"/>
                </a:lnTo>
                <a:lnTo>
                  <a:pt x="0" y="1151890"/>
                </a:lnTo>
                <a:lnTo>
                  <a:pt x="0" y="230378"/>
                </a:lnTo>
                <a:close/>
              </a:path>
            </a:pathLst>
          </a:custGeom>
          <a:ln w="19050">
            <a:solidFill>
              <a:srgbClr val="0EC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258183" y="1819808"/>
            <a:ext cx="8270240" cy="2550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18995" marR="5080" indent="-2106930">
              <a:lnSpc>
                <a:spcPct val="114100"/>
              </a:lnSpc>
              <a:spcBef>
                <a:spcPts val="10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Cryptography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eliminates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need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messages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stored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ahoma"/>
                <a:cs typeface="Tahoma"/>
              </a:rPr>
              <a:t>or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transferred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over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media.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950">
              <a:latin typeface="Tahoma"/>
              <a:cs typeface="Tahoma"/>
            </a:endParaRPr>
          </a:p>
          <a:p>
            <a:pPr marL="1652270" marR="1777364" indent="1270" algn="ctr">
              <a:lnSpc>
                <a:spcPct val="114100"/>
              </a:lnSpc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Symmetric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 for bulk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encryption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protected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public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cryptography.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9008" y="306451"/>
            <a:ext cx="723645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3E3E3E"/>
                </a:solidFill>
                <a:latin typeface="Arial"/>
                <a:cs typeface="Arial"/>
              </a:rPr>
              <a:t>Cryptography</a:t>
            </a:r>
            <a:r>
              <a:rPr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40" dirty="0">
                <a:solidFill>
                  <a:srgbClr val="3E3E3E"/>
                </a:solidFill>
                <a:latin typeface="Arial"/>
                <a:cs typeface="Arial"/>
              </a:rPr>
              <a:t>Supporting</a:t>
            </a:r>
            <a:r>
              <a:rPr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5" dirty="0">
                <a:solidFill>
                  <a:srgbClr val="3E3E3E"/>
                </a:solidFill>
                <a:latin typeface="Arial"/>
                <a:cs typeface="Arial"/>
              </a:rPr>
              <a:t>Confidentiality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7623" y="760476"/>
            <a:ext cx="10079736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259242" y="3989927"/>
            <a:ext cx="1704339" cy="1721485"/>
            <a:chOff x="7259242" y="3989927"/>
            <a:chExt cx="1704339" cy="1721485"/>
          </a:xfrm>
        </p:grpSpPr>
        <p:sp>
          <p:nvSpPr>
            <p:cNvPr id="5" name="object 5"/>
            <p:cNvSpPr/>
            <p:nvPr/>
          </p:nvSpPr>
          <p:spPr>
            <a:xfrm>
              <a:off x="7259242" y="3989927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40" h="1721485">
                  <a:moveTo>
                    <a:pt x="838430" y="0"/>
                  </a:moveTo>
                  <a:lnTo>
                    <a:pt x="791487" y="2457"/>
                  </a:lnTo>
                  <a:lnTo>
                    <a:pt x="745061" y="7450"/>
                  </a:lnTo>
                  <a:lnTo>
                    <a:pt x="699238" y="14923"/>
                  </a:lnTo>
                  <a:lnTo>
                    <a:pt x="654103" y="24817"/>
                  </a:lnTo>
                  <a:lnTo>
                    <a:pt x="609742" y="37077"/>
                  </a:lnTo>
                  <a:lnTo>
                    <a:pt x="566240" y="51645"/>
                  </a:lnTo>
                  <a:lnTo>
                    <a:pt x="523684" y="68464"/>
                  </a:lnTo>
                  <a:lnTo>
                    <a:pt x="482157" y="87478"/>
                  </a:lnTo>
                  <a:lnTo>
                    <a:pt x="441747" y="108629"/>
                  </a:lnTo>
                  <a:lnTo>
                    <a:pt x="402537" y="131861"/>
                  </a:lnTo>
                  <a:lnTo>
                    <a:pt x="364615" y="157116"/>
                  </a:lnTo>
                  <a:lnTo>
                    <a:pt x="328065" y="184338"/>
                  </a:lnTo>
                  <a:lnTo>
                    <a:pt x="292973" y="213470"/>
                  </a:lnTo>
                  <a:lnTo>
                    <a:pt x="259424" y="244454"/>
                  </a:lnTo>
                  <a:lnTo>
                    <a:pt x="227505" y="277235"/>
                  </a:lnTo>
                  <a:lnTo>
                    <a:pt x="197299" y="311754"/>
                  </a:lnTo>
                  <a:lnTo>
                    <a:pt x="168894" y="347956"/>
                  </a:lnTo>
                  <a:lnTo>
                    <a:pt x="142375" y="385783"/>
                  </a:lnTo>
                  <a:lnTo>
                    <a:pt x="117826" y="425178"/>
                  </a:lnTo>
                  <a:lnTo>
                    <a:pt x="95334" y="466084"/>
                  </a:lnTo>
                  <a:lnTo>
                    <a:pt x="74983" y="508444"/>
                  </a:lnTo>
                  <a:lnTo>
                    <a:pt x="56861" y="552202"/>
                  </a:lnTo>
                  <a:lnTo>
                    <a:pt x="41051" y="597301"/>
                  </a:lnTo>
                  <a:lnTo>
                    <a:pt x="27640" y="643683"/>
                  </a:lnTo>
                  <a:lnTo>
                    <a:pt x="16713" y="691292"/>
                  </a:lnTo>
                  <a:lnTo>
                    <a:pt x="8445" y="739436"/>
                  </a:lnTo>
                  <a:lnTo>
                    <a:pt x="2941" y="787406"/>
                  </a:lnTo>
                  <a:lnTo>
                    <a:pt x="145" y="835116"/>
                  </a:lnTo>
                  <a:lnTo>
                    <a:pt x="0" y="882481"/>
                  </a:lnTo>
                  <a:lnTo>
                    <a:pt x="2448" y="929415"/>
                  </a:lnTo>
                  <a:lnTo>
                    <a:pt x="7432" y="975833"/>
                  </a:lnTo>
                  <a:lnTo>
                    <a:pt x="14897" y="1021649"/>
                  </a:lnTo>
                  <a:lnTo>
                    <a:pt x="24784" y="1066778"/>
                  </a:lnTo>
                  <a:lnTo>
                    <a:pt x="37037" y="1111133"/>
                  </a:lnTo>
                  <a:lnTo>
                    <a:pt x="51599" y="1154630"/>
                  </a:lnTo>
                  <a:lnTo>
                    <a:pt x="68413" y="1197184"/>
                  </a:lnTo>
                  <a:lnTo>
                    <a:pt x="87422" y="1238707"/>
                  </a:lnTo>
                  <a:lnTo>
                    <a:pt x="108569" y="1279116"/>
                  </a:lnTo>
                  <a:lnTo>
                    <a:pt x="131797" y="1318324"/>
                  </a:lnTo>
                  <a:lnTo>
                    <a:pt x="157049" y="1356247"/>
                  </a:lnTo>
                  <a:lnTo>
                    <a:pt x="184268" y="1392798"/>
                  </a:lnTo>
                  <a:lnTo>
                    <a:pt x="213398" y="1427892"/>
                  </a:lnTo>
                  <a:lnTo>
                    <a:pt x="244380" y="1461443"/>
                  </a:lnTo>
                  <a:lnTo>
                    <a:pt x="277159" y="1493366"/>
                  </a:lnTo>
                  <a:lnTo>
                    <a:pt x="311677" y="1523576"/>
                  </a:lnTo>
                  <a:lnTo>
                    <a:pt x="347877" y="1551986"/>
                  </a:lnTo>
                  <a:lnTo>
                    <a:pt x="385703" y="1578513"/>
                  </a:lnTo>
                  <a:lnTo>
                    <a:pt x="425097" y="1603069"/>
                  </a:lnTo>
                  <a:lnTo>
                    <a:pt x="466003" y="1625569"/>
                  </a:lnTo>
                  <a:lnTo>
                    <a:pt x="508363" y="1645928"/>
                  </a:lnTo>
                  <a:lnTo>
                    <a:pt x="552121" y="1664061"/>
                  </a:lnTo>
                  <a:lnTo>
                    <a:pt x="597220" y="1679881"/>
                  </a:lnTo>
                  <a:lnTo>
                    <a:pt x="643602" y="1693304"/>
                  </a:lnTo>
                  <a:lnTo>
                    <a:pt x="691210" y="1704244"/>
                  </a:lnTo>
                  <a:lnTo>
                    <a:pt x="739355" y="1712512"/>
                  </a:lnTo>
                  <a:lnTo>
                    <a:pt x="787325" y="1718016"/>
                  </a:lnTo>
                  <a:lnTo>
                    <a:pt x="835035" y="1720812"/>
                  </a:lnTo>
                  <a:lnTo>
                    <a:pt x="882400" y="1720957"/>
                  </a:lnTo>
                  <a:lnTo>
                    <a:pt x="929334" y="1718509"/>
                  </a:lnTo>
                  <a:lnTo>
                    <a:pt x="975752" y="1713523"/>
                  </a:lnTo>
                  <a:lnTo>
                    <a:pt x="1021568" y="1706058"/>
                  </a:lnTo>
                  <a:lnTo>
                    <a:pt x="1066696" y="1696170"/>
                  </a:lnTo>
                  <a:lnTo>
                    <a:pt x="1111052" y="1683916"/>
                  </a:lnTo>
                  <a:lnTo>
                    <a:pt x="1154549" y="1669352"/>
                  </a:lnTo>
                  <a:lnTo>
                    <a:pt x="1197102" y="1652537"/>
                  </a:lnTo>
                  <a:lnTo>
                    <a:pt x="1238626" y="1633526"/>
                  </a:lnTo>
                  <a:lnTo>
                    <a:pt x="1279035" y="1612376"/>
                  </a:lnTo>
                  <a:lnTo>
                    <a:pt x="1318243" y="1589145"/>
                  </a:lnTo>
                  <a:lnTo>
                    <a:pt x="1356165" y="1563890"/>
                  </a:lnTo>
                  <a:lnTo>
                    <a:pt x="1392716" y="1536667"/>
                  </a:lnTo>
                  <a:lnTo>
                    <a:pt x="1427810" y="1507534"/>
                  </a:lnTo>
                  <a:lnTo>
                    <a:pt x="1461361" y="1476546"/>
                  </a:lnTo>
                  <a:lnTo>
                    <a:pt x="1493285" y="1443762"/>
                  </a:lnTo>
                  <a:lnTo>
                    <a:pt x="1523494" y="1409238"/>
                  </a:lnTo>
                  <a:lnTo>
                    <a:pt x="1551905" y="1373031"/>
                  </a:lnTo>
                  <a:lnTo>
                    <a:pt x="1578431" y="1335198"/>
                  </a:lnTo>
                  <a:lnTo>
                    <a:pt x="1602987" y="1295796"/>
                  </a:lnTo>
                  <a:lnTo>
                    <a:pt x="1625488" y="1254882"/>
                  </a:lnTo>
                  <a:lnTo>
                    <a:pt x="1645847" y="1212512"/>
                  </a:lnTo>
                  <a:lnTo>
                    <a:pt x="1663979" y="1168744"/>
                  </a:lnTo>
                  <a:lnTo>
                    <a:pt x="1679800" y="1123635"/>
                  </a:lnTo>
                  <a:lnTo>
                    <a:pt x="1693223" y="1077241"/>
                  </a:lnTo>
                  <a:lnTo>
                    <a:pt x="1704162" y="1029620"/>
                  </a:lnTo>
                  <a:lnTo>
                    <a:pt x="860374" y="860456"/>
                  </a:lnTo>
                  <a:lnTo>
                    <a:pt x="1029665" y="16668"/>
                  </a:lnTo>
                  <a:lnTo>
                    <a:pt x="981508" y="8412"/>
                  </a:lnTo>
                  <a:lnTo>
                    <a:pt x="933526" y="2920"/>
                  </a:lnTo>
                  <a:lnTo>
                    <a:pt x="885805" y="135"/>
                  </a:lnTo>
                  <a:lnTo>
                    <a:pt x="838430" y="0"/>
                  </a:lnTo>
                  <a:close/>
                </a:path>
              </a:pathLst>
            </a:custGeom>
            <a:solidFill>
              <a:srgbClr val="CF5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19493" y="4150423"/>
              <a:ext cx="1400175" cy="1400175"/>
            </a:xfrm>
            <a:custGeom>
              <a:avLst/>
              <a:gdLst/>
              <a:ahLst/>
              <a:cxnLst/>
              <a:rect l="l" t="t" r="r" b="b"/>
              <a:pathLst>
                <a:path w="1400175" h="1400175">
                  <a:moveTo>
                    <a:pt x="696701" y="0"/>
                  </a:moveTo>
                  <a:lnTo>
                    <a:pt x="650453" y="1723"/>
                  </a:lnTo>
                  <a:lnTo>
                    <a:pt x="604800" y="6468"/>
                  </a:lnTo>
                  <a:lnTo>
                    <a:pt x="559866" y="14154"/>
                  </a:lnTo>
                  <a:lnTo>
                    <a:pt x="515772" y="24699"/>
                  </a:lnTo>
                  <a:lnTo>
                    <a:pt x="472643" y="38022"/>
                  </a:lnTo>
                  <a:lnTo>
                    <a:pt x="430600" y="54040"/>
                  </a:lnTo>
                  <a:lnTo>
                    <a:pt x="389766" y="72674"/>
                  </a:lnTo>
                  <a:lnTo>
                    <a:pt x="350265" y="93840"/>
                  </a:lnTo>
                  <a:lnTo>
                    <a:pt x="312218" y="117458"/>
                  </a:lnTo>
                  <a:lnTo>
                    <a:pt x="275749" y="143446"/>
                  </a:lnTo>
                  <a:lnTo>
                    <a:pt x="240980" y="171723"/>
                  </a:lnTo>
                  <a:lnTo>
                    <a:pt x="208034" y="202206"/>
                  </a:lnTo>
                  <a:lnTo>
                    <a:pt x="177034" y="234815"/>
                  </a:lnTo>
                  <a:lnTo>
                    <a:pt x="148103" y="269468"/>
                  </a:lnTo>
                  <a:lnTo>
                    <a:pt x="121363" y="306083"/>
                  </a:lnTo>
                  <a:lnTo>
                    <a:pt x="96937" y="344579"/>
                  </a:lnTo>
                  <a:lnTo>
                    <a:pt x="74948" y="384875"/>
                  </a:lnTo>
                  <a:lnTo>
                    <a:pt x="55518" y="426888"/>
                  </a:lnTo>
                  <a:lnTo>
                    <a:pt x="38771" y="470537"/>
                  </a:lnTo>
                  <a:lnTo>
                    <a:pt x="24829" y="515741"/>
                  </a:lnTo>
                  <a:lnTo>
                    <a:pt x="13815" y="562419"/>
                  </a:lnTo>
                  <a:lnTo>
                    <a:pt x="5968" y="609717"/>
                  </a:lnTo>
                  <a:lnTo>
                    <a:pt x="1390" y="656788"/>
                  </a:lnTo>
                  <a:lnTo>
                    <a:pt x="0" y="703509"/>
                  </a:lnTo>
                  <a:lnTo>
                    <a:pt x="1715" y="749757"/>
                  </a:lnTo>
                  <a:lnTo>
                    <a:pt x="6454" y="795409"/>
                  </a:lnTo>
                  <a:lnTo>
                    <a:pt x="14135" y="840342"/>
                  </a:lnTo>
                  <a:lnTo>
                    <a:pt x="24677" y="884435"/>
                  </a:lnTo>
                  <a:lnTo>
                    <a:pt x="37997" y="927563"/>
                  </a:lnTo>
                  <a:lnTo>
                    <a:pt x="54015" y="969604"/>
                  </a:lnTo>
                  <a:lnTo>
                    <a:pt x="72647" y="1010435"/>
                  </a:lnTo>
                  <a:lnTo>
                    <a:pt x="93814" y="1049933"/>
                  </a:lnTo>
                  <a:lnTo>
                    <a:pt x="117432" y="1087977"/>
                  </a:lnTo>
                  <a:lnTo>
                    <a:pt x="143420" y="1124441"/>
                  </a:lnTo>
                  <a:lnTo>
                    <a:pt x="171696" y="1159205"/>
                  </a:lnTo>
                  <a:lnTo>
                    <a:pt x="202179" y="1192145"/>
                  </a:lnTo>
                  <a:lnTo>
                    <a:pt x="234786" y="1223139"/>
                  </a:lnTo>
                  <a:lnTo>
                    <a:pt x="269437" y="1252062"/>
                  </a:lnTo>
                  <a:lnTo>
                    <a:pt x="306048" y="1278794"/>
                  </a:lnTo>
                  <a:lnTo>
                    <a:pt x="344540" y="1303210"/>
                  </a:lnTo>
                  <a:lnTo>
                    <a:pt x="384829" y="1325189"/>
                  </a:lnTo>
                  <a:lnTo>
                    <a:pt x="426834" y="1344607"/>
                  </a:lnTo>
                  <a:lnTo>
                    <a:pt x="470474" y="1361341"/>
                  </a:lnTo>
                  <a:lnTo>
                    <a:pt x="515666" y="1375269"/>
                  </a:lnTo>
                  <a:lnTo>
                    <a:pt x="562328" y="1386268"/>
                  </a:lnTo>
                  <a:lnTo>
                    <a:pt x="609641" y="1394115"/>
                  </a:lnTo>
                  <a:lnTo>
                    <a:pt x="656724" y="1398693"/>
                  </a:lnTo>
                  <a:lnTo>
                    <a:pt x="703455" y="1400084"/>
                  </a:lnTo>
                  <a:lnTo>
                    <a:pt x="749711" y="1398369"/>
                  </a:lnTo>
                  <a:lnTo>
                    <a:pt x="795369" y="1393630"/>
                  </a:lnTo>
                  <a:lnTo>
                    <a:pt x="840308" y="1385948"/>
                  </a:lnTo>
                  <a:lnTo>
                    <a:pt x="884403" y="1375407"/>
                  </a:lnTo>
                  <a:lnTo>
                    <a:pt x="927533" y="1362086"/>
                  </a:lnTo>
                  <a:lnTo>
                    <a:pt x="969576" y="1346069"/>
                  </a:lnTo>
                  <a:lnTo>
                    <a:pt x="1010408" y="1327436"/>
                  </a:lnTo>
                  <a:lnTo>
                    <a:pt x="1049907" y="1306270"/>
                  </a:lnTo>
                  <a:lnTo>
                    <a:pt x="1087950" y="1282652"/>
                  </a:lnTo>
                  <a:lnTo>
                    <a:pt x="1124415" y="1256664"/>
                  </a:lnTo>
                  <a:lnTo>
                    <a:pt x="1159179" y="1228387"/>
                  </a:lnTo>
                  <a:lnTo>
                    <a:pt x="1192119" y="1197905"/>
                  </a:lnTo>
                  <a:lnTo>
                    <a:pt x="1223114" y="1165297"/>
                  </a:lnTo>
                  <a:lnTo>
                    <a:pt x="1252040" y="1130647"/>
                  </a:lnTo>
                  <a:lnTo>
                    <a:pt x="1278775" y="1094035"/>
                  </a:lnTo>
                  <a:lnTo>
                    <a:pt x="1303196" y="1055543"/>
                  </a:lnTo>
                  <a:lnTo>
                    <a:pt x="1325181" y="1015254"/>
                  </a:lnTo>
                  <a:lnTo>
                    <a:pt x="1344607" y="973249"/>
                  </a:lnTo>
                  <a:lnTo>
                    <a:pt x="1361351" y="929610"/>
                  </a:lnTo>
                  <a:lnTo>
                    <a:pt x="1375291" y="884418"/>
                  </a:lnTo>
                  <a:lnTo>
                    <a:pt x="1386304" y="837755"/>
                  </a:lnTo>
                  <a:lnTo>
                    <a:pt x="1394152" y="790456"/>
                  </a:lnTo>
                  <a:lnTo>
                    <a:pt x="1398730" y="743385"/>
                  </a:lnTo>
                  <a:lnTo>
                    <a:pt x="1400120" y="696664"/>
                  </a:lnTo>
                  <a:lnTo>
                    <a:pt x="1398405" y="650416"/>
                  </a:lnTo>
                  <a:lnTo>
                    <a:pt x="1393666" y="604764"/>
                  </a:lnTo>
                  <a:lnTo>
                    <a:pt x="1385985" y="559829"/>
                  </a:lnTo>
                  <a:lnTo>
                    <a:pt x="1375443" y="515736"/>
                  </a:lnTo>
                  <a:lnTo>
                    <a:pt x="1362123" y="472606"/>
                  </a:lnTo>
                  <a:lnTo>
                    <a:pt x="1346105" y="430563"/>
                  </a:lnTo>
                  <a:lnTo>
                    <a:pt x="1327473" y="389730"/>
                  </a:lnTo>
                  <a:lnTo>
                    <a:pt x="1306306" y="350228"/>
                  </a:lnTo>
                  <a:lnTo>
                    <a:pt x="1282688" y="312181"/>
                  </a:lnTo>
                  <a:lnTo>
                    <a:pt x="1256700" y="275712"/>
                  </a:lnTo>
                  <a:lnTo>
                    <a:pt x="1228424" y="240943"/>
                  </a:lnTo>
                  <a:lnTo>
                    <a:pt x="1197941" y="207997"/>
                  </a:lnTo>
                  <a:lnTo>
                    <a:pt x="1165334" y="176997"/>
                  </a:lnTo>
                  <a:lnTo>
                    <a:pt x="1130683" y="148066"/>
                  </a:lnTo>
                  <a:lnTo>
                    <a:pt x="1094072" y="121326"/>
                  </a:lnTo>
                  <a:lnTo>
                    <a:pt x="1055580" y="96900"/>
                  </a:lnTo>
                  <a:lnTo>
                    <a:pt x="1015291" y="74911"/>
                  </a:lnTo>
                  <a:lnTo>
                    <a:pt x="973286" y="55482"/>
                  </a:lnTo>
                  <a:lnTo>
                    <a:pt x="929646" y="38735"/>
                  </a:lnTo>
                  <a:lnTo>
                    <a:pt x="884454" y="24793"/>
                  </a:lnTo>
                  <a:lnTo>
                    <a:pt x="837791" y="13779"/>
                  </a:lnTo>
                  <a:lnTo>
                    <a:pt x="790493" y="5946"/>
                  </a:lnTo>
                  <a:lnTo>
                    <a:pt x="743422" y="1380"/>
                  </a:lnTo>
                  <a:lnTo>
                    <a:pt x="696701" y="0"/>
                  </a:lnTo>
                  <a:close/>
                </a:path>
              </a:pathLst>
            </a:custGeom>
            <a:solidFill>
              <a:srgbClr val="FF8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118731" y="5987541"/>
            <a:ext cx="20942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10" dirty="0">
                <a:solidFill>
                  <a:srgbClr val="3E3E3E"/>
                </a:solidFill>
                <a:latin typeface="Arial"/>
                <a:cs typeface="Arial"/>
              </a:rPr>
              <a:t>File</a:t>
            </a:r>
            <a:r>
              <a:rPr sz="2200" b="1"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Encryption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15478" y="4660138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91105" y="4083558"/>
            <a:ext cx="4468495" cy="1423670"/>
          </a:xfrm>
          <a:custGeom>
            <a:avLst/>
            <a:gdLst/>
            <a:ahLst/>
            <a:cxnLst/>
            <a:rect l="l" t="t" r="r" b="b"/>
            <a:pathLst>
              <a:path w="4468495" h="1423670">
                <a:moveTo>
                  <a:pt x="0" y="237236"/>
                </a:moveTo>
                <a:lnTo>
                  <a:pt x="4818" y="189412"/>
                </a:lnTo>
                <a:lnTo>
                  <a:pt x="18637" y="144875"/>
                </a:lnTo>
                <a:lnTo>
                  <a:pt x="40505" y="104576"/>
                </a:lnTo>
                <a:lnTo>
                  <a:pt x="69468" y="69469"/>
                </a:lnTo>
                <a:lnTo>
                  <a:pt x="104576" y="40505"/>
                </a:lnTo>
                <a:lnTo>
                  <a:pt x="144875" y="18637"/>
                </a:lnTo>
                <a:lnTo>
                  <a:pt x="189412" y="4818"/>
                </a:lnTo>
                <a:lnTo>
                  <a:pt x="237236" y="0"/>
                </a:lnTo>
                <a:lnTo>
                  <a:pt x="4231132" y="0"/>
                </a:lnTo>
                <a:lnTo>
                  <a:pt x="4278955" y="4818"/>
                </a:lnTo>
                <a:lnTo>
                  <a:pt x="4323492" y="18637"/>
                </a:lnTo>
                <a:lnTo>
                  <a:pt x="4363791" y="40505"/>
                </a:lnTo>
                <a:lnTo>
                  <a:pt x="4398899" y="69468"/>
                </a:lnTo>
                <a:lnTo>
                  <a:pt x="4427862" y="104576"/>
                </a:lnTo>
                <a:lnTo>
                  <a:pt x="4449730" y="144875"/>
                </a:lnTo>
                <a:lnTo>
                  <a:pt x="4463549" y="189412"/>
                </a:lnTo>
                <a:lnTo>
                  <a:pt x="4468368" y="237236"/>
                </a:lnTo>
                <a:lnTo>
                  <a:pt x="4468368" y="1186179"/>
                </a:lnTo>
                <a:lnTo>
                  <a:pt x="4463549" y="1234003"/>
                </a:lnTo>
                <a:lnTo>
                  <a:pt x="4449730" y="1278540"/>
                </a:lnTo>
                <a:lnTo>
                  <a:pt x="4427862" y="1318839"/>
                </a:lnTo>
                <a:lnTo>
                  <a:pt x="4398899" y="1353947"/>
                </a:lnTo>
                <a:lnTo>
                  <a:pt x="4363791" y="1382910"/>
                </a:lnTo>
                <a:lnTo>
                  <a:pt x="4323492" y="1404778"/>
                </a:lnTo>
                <a:lnTo>
                  <a:pt x="4278955" y="1418597"/>
                </a:lnTo>
                <a:lnTo>
                  <a:pt x="4231132" y="1423415"/>
                </a:lnTo>
                <a:lnTo>
                  <a:pt x="237236" y="1423415"/>
                </a:lnTo>
                <a:lnTo>
                  <a:pt x="189412" y="1418597"/>
                </a:lnTo>
                <a:lnTo>
                  <a:pt x="144875" y="1404778"/>
                </a:lnTo>
                <a:lnTo>
                  <a:pt x="104576" y="1382910"/>
                </a:lnTo>
                <a:lnTo>
                  <a:pt x="69468" y="1353947"/>
                </a:lnTo>
                <a:lnTo>
                  <a:pt x="40505" y="1318839"/>
                </a:lnTo>
                <a:lnTo>
                  <a:pt x="18637" y="1278540"/>
                </a:lnTo>
                <a:lnTo>
                  <a:pt x="4818" y="1234003"/>
                </a:lnTo>
                <a:lnTo>
                  <a:pt x="0" y="1186179"/>
                </a:lnTo>
                <a:lnTo>
                  <a:pt x="0" y="237236"/>
                </a:lnTo>
                <a:close/>
              </a:path>
            </a:pathLst>
          </a:custGeom>
          <a:ln w="19049">
            <a:solidFill>
              <a:srgbClr val="EE63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53410" y="4359765"/>
            <a:ext cx="3141345" cy="7918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Private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encrypts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symmetric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key.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072878" y="4138421"/>
            <a:ext cx="4468495" cy="1424940"/>
          </a:xfrm>
          <a:custGeom>
            <a:avLst/>
            <a:gdLst/>
            <a:ahLst/>
            <a:cxnLst/>
            <a:rect l="l" t="t" r="r" b="b"/>
            <a:pathLst>
              <a:path w="4468494" h="1424939">
                <a:moveTo>
                  <a:pt x="0" y="237489"/>
                </a:moveTo>
                <a:lnTo>
                  <a:pt x="4823" y="189619"/>
                </a:lnTo>
                <a:lnTo>
                  <a:pt x="18659" y="145035"/>
                </a:lnTo>
                <a:lnTo>
                  <a:pt x="40551" y="104694"/>
                </a:lnTo>
                <a:lnTo>
                  <a:pt x="69548" y="69548"/>
                </a:lnTo>
                <a:lnTo>
                  <a:pt x="104694" y="40551"/>
                </a:lnTo>
                <a:lnTo>
                  <a:pt x="145035" y="18659"/>
                </a:lnTo>
                <a:lnTo>
                  <a:pt x="189619" y="4823"/>
                </a:lnTo>
                <a:lnTo>
                  <a:pt x="237490" y="0"/>
                </a:lnTo>
                <a:lnTo>
                  <a:pt x="4230878" y="0"/>
                </a:lnTo>
                <a:lnTo>
                  <a:pt x="4278748" y="4823"/>
                </a:lnTo>
                <a:lnTo>
                  <a:pt x="4323332" y="18659"/>
                </a:lnTo>
                <a:lnTo>
                  <a:pt x="4363673" y="40551"/>
                </a:lnTo>
                <a:lnTo>
                  <a:pt x="4398819" y="69548"/>
                </a:lnTo>
                <a:lnTo>
                  <a:pt x="4427816" y="104694"/>
                </a:lnTo>
                <a:lnTo>
                  <a:pt x="4449708" y="145035"/>
                </a:lnTo>
                <a:lnTo>
                  <a:pt x="4463544" y="189619"/>
                </a:lnTo>
                <a:lnTo>
                  <a:pt x="4468368" y="237489"/>
                </a:lnTo>
                <a:lnTo>
                  <a:pt x="4468368" y="1187450"/>
                </a:lnTo>
                <a:lnTo>
                  <a:pt x="4463544" y="1235320"/>
                </a:lnTo>
                <a:lnTo>
                  <a:pt x="4449708" y="1279904"/>
                </a:lnTo>
                <a:lnTo>
                  <a:pt x="4427816" y="1320245"/>
                </a:lnTo>
                <a:lnTo>
                  <a:pt x="4398819" y="1355391"/>
                </a:lnTo>
                <a:lnTo>
                  <a:pt x="4363673" y="1384388"/>
                </a:lnTo>
                <a:lnTo>
                  <a:pt x="4323332" y="1406280"/>
                </a:lnTo>
                <a:lnTo>
                  <a:pt x="4278748" y="1420116"/>
                </a:lnTo>
                <a:lnTo>
                  <a:pt x="4230878" y="1424939"/>
                </a:lnTo>
                <a:lnTo>
                  <a:pt x="237490" y="1424939"/>
                </a:lnTo>
                <a:lnTo>
                  <a:pt x="189619" y="1420116"/>
                </a:lnTo>
                <a:lnTo>
                  <a:pt x="145035" y="1406280"/>
                </a:lnTo>
                <a:lnTo>
                  <a:pt x="104694" y="1384388"/>
                </a:lnTo>
                <a:lnTo>
                  <a:pt x="69548" y="1355391"/>
                </a:lnTo>
                <a:lnTo>
                  <a:pt x="40551" y="1320245"/>
                </a:lnTo>
                <a:lnTo>
                  <a:pt x="18659" y="1279904"/>
                </a:lnTo>
                <a:lnTo>
                  <a:pt x="4823" y="1235320"/>
                </a:lnTo>
                <a:lnTo>
                  <a:pt x="0" y="1187450"/>
                </a:lnTo>
                <a:lnTo>
                  <a:pt x="0" y="237489"/>
                </a:lnTo>
                <a:close/>
              </a:path>
            </a:pathLst>
          </a:custGeom>
          <a:ln w="19049">
            <a:solidFill>
              <a:srgbClr val="EE63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319766" y="4415815"/>
            <a:ext cx="3973829" cy="79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8665" marR="5080" indent="-736600">
              <a:lnSpc>
                <a:spcPct val="114199"/>
              </a:lnSpc>
              <a:spcBef>
                <a:spcPts val="100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use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locked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user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account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credential.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9008" y="306451"/>
            <a:ext cx="723645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3E3E3E"/>
                </a:solidFill>
                <a:latin typeface="Arial"/>
                <a:cs typeface="Arial"/>
              </a:rPr>
              <a:t>Cryptography</a:t>
            </a:r>
            <a:r>
              <a:rPr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40" dirty="0">
                <a:solidFill>
                  <a:srgbClr val="3E3E3E"/>
                </a:solidFill>
                <a:latin typeface="Arial"/>
                <a:cs typeface="Arial"/>
              </a:rPr>
              <a:t>Supporting</a:t>
            </a:r>
            <a:r>
              <a:rPr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5" dirty="0">
                <a:solidFill>
                  <a:srgbClr val="3E3E3E"/>
                </a:solidFill>
                <a:latin typeface="Arial"/>
                <a:cs typeface="Arial"/>
              </a:rPr>
              <a:t>Confidentiality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7623" y="760476"/>
            <a:ext cx="10079736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304120" y="3399967"/>
            <a:ext cx="1704339" cy="1721485"/>
            <a:chOff x="7304120" y="3399967"/>
            <a:chExt cx="1704339" cy="1721485"/>
          </a:xfrm>
        </p:grpSpPr>
        <p:sp>
          <p:nvSpPr>
            <p:cNvPr id="5" name="object 5"/>
            <p:cNvSpPr/>
            <p:nvPr/>
          </p:nvSpPr>
          <p:spPr>
            <a:xfrm>
              <a:off x="7304120" y="3399967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40" h="1721485">
                  <a:moveTo>
                    <a:pt x="838430" y="0"/>
                  </a:moveTo>
                  <a:lnTo>
                    <a:pt x="791496" y="2448"/>
                  </a:lnTo>
                  <a:lnTo>
                    <a:pt x="745078" y="7432"/>
                  </a:lnTo>
                  <a:lnTo>
                    <a:pt x="699262" y="14897"/>
                  </a:lnTo>
                  <a:lnTo>
                    <a:pt x="654134" y="24784"/>
                  </a:lnTo>
                  <a:lnTo>
                    <a:pt x="609778" y="37037"/>
                  </a:lnTo>
                  <a:lnTo>
                    <a:pt x="566281" y="51599"/>
                  </a:lnTo>
                  <a:lnTo>
                    <a:pt x="523728" y="68413"/>
                  </a:lnTo>
                  <a:lnTo>
                    <a:pt x="482204" y="87422"/>
                  </a:lnTo>
                  <a:lnTo>
                    <a:pt x="441795" y="108569"/>
                  </a:lnTo>
                  <a:lnTo>
                    <a:pt x="402587" y="131797"/>
                  </a:lnTo>
                  <a:lnTo>
                    <a:pt x="364664" y="157049"/>
                  </a:lnTo>
                  <a:lnTo>
                    <a:pt x="328114" y="184268"/>
                  </a:lnTo>
                  <a:lnTo>
                    <a:pt x="293020" y="213398"/>
                  </a:lnTo>
                  <a:lnTo>
                    <a:pt x="259468" y="244380"/>
                  </a:lnTo>
                  <a:lnTo>
                    <a:pt x="227545" y="277159"/>
                  </a:lnTo>
                  <a:lnTo>
                    <a:pt x="197335" y="311677"/>
                  </a:lnTo>
                  <a:lnTo>
                    <a:pt x="168925" y="347877"/>
                  </a:lnTo>
                  <a:lnTo>
                    <a:pt x="142399" y="385703"/>
                  </a:lnTo>
                  <a:lnTo>
                    <a:pt x="117843" y="425097"/>
                  </a:lnTo>
                  <a:lnTo>
                    <a:pt x="95342" y="466003"/>
                  </a:lnTo>
                  <a:lnTo>
                    <a:pt x="74983" y="508363"/>
                  </a:lnTo>
                  <a:lnTo>
                    <a:pt x="56850" y="552121"/>
                  </a:lnTo>
                  <a:lnTo>
                    <a:pt x="41030" y="597220"/>
                  </a:lnTo>
                  <a:lnTo>
                    <a:pt x="27607" y="643602"/>
                  </a:lnTo>
                  <a:lnTo>
                    <a:pt x="16668" y="691210"/>
                  </a:lnTo>
                  <a:lnTo>
                    <a:pt x="8412" y="739367"/>
                  </a:lnTo>
                  <a:lnTo>
                    <a:pt x="2920" y="787348"/>
                  </a:lnTo>
                  <a:lnTo>
                    <a:pt x="135" y="835067"/>
                  </a:lnTo>
                  <a:lnTo>
                    <a:pt x="0" y="882439"/>
                  </a:lnTo>
                  <a:lnTo>
                    <a:pt x="2457" y="929379"/>
                  </a:lnTo>
                  <a:lnTo>
                    <a:pt x="7450" y="975801"/>
                  </a:lnTo>
                  <a:lnTo>
                    <a:pt x="14923" y="1021621"/>
                  </a:lnTo>
                  <a:lnTo>
                    <a:pt x="24817" y="1066751"/>
                  </a:lnTo>
                  <a:lnTo>
                    <a:pt x="37077" y="1111108"/>
                  </a:lnTo>
                  <a:lnTo>
                    <a:pt x="51645" y="1154605"/>
                  </a:lnTo>
                  <a:lnTo>
                    <a:pt x="68464" y="1197158"/>
                  </a:lnTo>
                  <a:lnTo>
                    <a:pt x="87478" y="1238680"/>
                  </a:lnTo>
                  <a:lnTo>
                    <a:pt x="108629" y="1279087"/>
                  </a:lnTo>
                  <a:lnTo>
                    <a:pt x="131861" y="1318292"/>
                  </a:lnTo>
                  <a:lnTo>
                    <a:pt x="157116" y="1356211"/>
                  </a:lnTo>
                  <a:lnTo>
                    <a:pt x="184338" y="1392759"/>
                  </a:lnTo>
                  <a:lnTo>
                    <a:pt x="213470" y="1427848"/>
                  </a:lnTo>
                  <a:lnTo>
                    <a:pt x="244454" y="1461395"/>
                  </a:lnTo>
                  <a:lnTo>
                    <a:pt x="277235" y="1493314"/>
                  </a:lnTo>
                  <a:lnTo>
                    <a:pt x="311754" y="1523520"/>
                  </a:lnTo>
                  <a:lnTo>
                    <a:pt x="347956" y="1551926"/>
                  </a:lnTo>
                  <a:lnTo>
                    <a:pt x="385783" y="1578448"/>
                  </a:lnTo>
                  <a:lnTo>
                    <a:pt x="425178" y="1603000"/>
                  </a:lnTo>
                  <a:lnTo>
                    <a:pt x="466084" y="1625497"/>
                  </a:lnTo>
                  <a:lnTo>
                    <a:pt x="508444" y="1645853"/>
                  </a:lnTo>
                  <a:lnTo>
                    <a:pt x="552202" y="1663983"/>
                  </a:lnTo>
                  <a:lnTo>
                    <a:pt x="597301" y="1679802"/>
                  </a:lnTo>
                  <a:lnTo>
                    <a:pt x="643683" y="1693223"/>
                  </a:lnTo>
                  <a:lnTo>
                    <a:pt x="691292" y="1704162"/>
                  </a:lnTo>
                  <a:lnTo>
                    <a:pt x="739436" y="1712431"/>
                  </a:lnTo>
                  <a:lnTo>
                    <a:pt x="787406" y="1717934"/>
                  </a:lnTo>
                  <a:lnTo>
                    <a:pt x="835116" y="1720730"/>
                  </a:lnTo>
                  <a:lnTo>
                    <a:pt x="882481" y="1720876"/>
                  </a:lnTo>
                  <a:lnTo>
                    <a:pt x="929415" y="1718428"/>
                  </a:lnTo>
                  <a:lnTo>
                    <a:pt x="975833" y="1713443"/>
                  </a:lnTo>
                  <a:lnTo>
                    <a:pt x="1021649" y="1705979"/>
                  </a:lnTo>
                  <a:lnTo>
                    <a:pt x="1066778" y="1696091"/>
                  </a:lnTo>
                  <a:lnTo>
                    <a:pt x="1111133" y="1683838"/>
                  </a:lnTo>
                  <a:lnTo>
                    <a:pt x="1154630" y="1669276"/>
                  </a:lnTo>
                  <a:lnTo>
                    <a:pt x="1197184" y="1652462"/>
                  </a:lnTo>
                  <a:lnTo>
                    <a:pt x="1238707" y="1633453"/>
                  </a:lnTo>
                  <a:lnTo>
                    <a:pt x="1279116" y="1612306"/>
                  </a:lnTo>
                  <a:lnTo>
                    <a:pt x="1318324" y="1589078"/>
                  </a:lnTo>
                  <a:lnTo>
                    <a:pt x="1356247" y="1563826"/>
                  </a:lnTo>
                  <a:lnTo>
                    <a:pt x="1392798" y="1536607"/>
                  </a:lnTo>
                  <a:lnTo>
                    <a:pt x="1427892" y="1507478"/>
                  </a:lnTo>
                  <a:lnTo>
                    <a:pt x="1461443" y="1476495"/>
                  </a:lnTo>
                  <a:lnTo>
                    <a:pt x="1493366" y="1443717"/>
                  </a:lnTo>
                  <a:lnTo>
                    <a:pt x="1523576" y="1409199"/>
                  </a:lnTo>
                  <a:lnTo>
                    <a:pt x="1551986" y="1372998"/>
                  </a:lnTo>
                  <a:lnTo>
                    <a:pt x="1578513" y="1335172"/>
                  </a:lnTo>
                  <a:lnTo>
                    <a:pt x="1603069" y="1295778"/>
                  </a:lnTo>
                  <a:lnTo>
                    <a:pt x="1625569" y="1254872"/>
                  </a:lnTo>
                  <a:lnTo>
                    <a:pt x="1645928" y="1212512"/>
                  </a:lnTo>
                  <a:lnTo>
                    <a:pt x="1664061" y="1168754"/>
                  </a:lnTo>
                  <a:lnTo>
                    <a:pt x="1679881" y="1123656"/>
                  </a:lnTo>
                  <a:lnTo>
                    <a:pt x="1693304" y="1077274"/>
                  </a:lnTo>
                  <a:lnTo>
                    <a:pt x="1704244" y="1029665"/>
                  </a:lnTo>
                  <a:lnTo>
                    <a:pt x="860456" y="860501"/>
                  </a:lnTo>
                  <a:lnTo>
                    <a:pt x="1029620" y="16713"/>
                  </a:lnTo>
                  <a:lnTo>
                    <a:pt x="981475" y="8445"/>
                  </a:lnTo>
                  <a:lnTo>
                    <a:pt x="933505" y="2941"/>
                  </a:lnTo>
                  <a:lnTo>
                    <a:pt x="885795" y="145"/>
                  </a:lnTo>
                  <a:lnTo>
                    <a:pt x="838430" y="0"/>
                  </a:lnTo>
                  <a:close/>
                </a:path>
              </a:pathLst>
            </a:custGeom>
            <a:solidFill>
              <a:srgbClr val="57AE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64452" y="3560472"/>
              <a:ext cx="1400175" cy="1400175"/>
            </a:xfrm>
            <a:custGeom>
              <a:avLst/>
              <a:gdLst/>
              <a:ahLst/>
              <a:cxnLst/>
              <a:rect l="l" t="t" r="r" b="b"/>
              <a:pathLst>
                <a:path w="1400175" h="1400175">
                  <a:moveTo>
                    <a:pt x="696665" y="0"/>
                  </a:moveTo>
                  <a:lnTo>
                    <a:pt x="650409" y="1715"/>
                  </a:lnTo>
                  <a:lnTo>
                    <a:pt x="604751" y="6454"/>
                  </a:lnTo>
                  <a:lnTo>
                    <a:pt x="559812" y="14135"/>
                  </a:lnTo>
                  <a:lnTo>
                    <a:pt x="515717" y="24677"/>
                  </a:lnTo>
                  <a:lnTo>
                    <a:pt x="472586" y="37997"/>
                  </a:lnTo>
                  <a:lnTo>
                    <a:pt x="430544" y="54015"/>
                  </a:lnTo>
                  <a:lnTo>
                    <a:pt x="389712" y="72647"/>
                  </a:lnTo>
                  <a:lnTo>
                    <a:pt x="350213" y="93814"/>
                  </a:lnTo>
                  <a:lnTo>
                    <a:pt x="312170" y="117432"/>
                  </a:lnTo>
                  <a:lnTo>
                    <a:pt x="275705" y="143420"/>
                  </a:lnTo>
                  <a:lnTo>
                    <a:pt x="240941" y="171696"/>
                  </a:lnTo>
                  <a:lnTo>
                    <a:pt x="208000" y="202179"/>
                  </a:lnTo>
                  <a:lnTo>
                    <a:pt x="177006" y="234786"/>
                  </a:lnTo>
                  <a:lnTo>
                    <a:pt x="148080" y="269437"/>
                  </a:lnTo>
                  <a:lnTo>
                    <a:pt x="121345" y="306048"/>
                  </a:lnTo>
                  <a:lnTo>
                    <a:pt x="96924" y="344540"/>
                  </a:lnTo>
                  <a:lnTo>
                    <a:pt x="74939" y="384829"/>
                  </a:lnTo>
                  <a:lnTo>
                    <a:pt x="55513" y="426834"/>
                  </a:lnTo>
                  <a:lnTo>
                    <a:pt x="38769" y="470474"/>
                  </a:lnTo>
                  <a:lnTo>
                    <a:pt x="24829" y="515666"/>
                  </a:lnTo>
                  <a:lnTo>
                    <a:pt x="13815" y="562328"/>
                  </a:lnTo>
                  <a:lnTo>
                    <a:pt x="5968" y="609627"/>
                  </a:lnTo>
                  <a:lnTo>
                    <a:pt x="1390" y="656698"/>
                  </a:lnTo>
                  <a:lnTo>
                    <a:pt x="0" y="703419"/>
                  </a:lnTo>
                  <a:lnTo>
                    <a:pt x="1715" y="749667"/>
                  </a:lnTo>
                  <a:lnTo>
                    <a:pt x="6454" y="795320"/>
                  </a:lnTo>
                  <a:lnTo>
                    <a:pt x="14135" y="840254"/>
                  </a:lnTo>
                  <a:lnTo>
                    <a:pt x="24677" y="884347"/>
                  </a:lnTo>
                  <a:lnTo>
                    <a:pt x="37997" y="927477"/>
                  </a:lnTo>
                  <a:lnTo>
                    <a:pt x="54015" y="969520"/>
                  </a:lnTo>
                  <a:lnTo>
                    <a:pt x="72647" y="1010354"/>
                  </a:lnTo>
                  <a:lnTo>
                    <a:pt x="93814" y="1049855"/>
                  </a:lnTo>
                  <a:lnTo>
                    <a:pt x="117432" y="1087902"/>
                  </a:lnTo>
                  <a:lnTo>
                    <a:pt x="143420" y="1124371"/>
                  </a:lnTo>
                  <a:lnTo>
                    <a:pt x="171696" y="1159140"/>
                  </a:lnTo>
                  <a:lnTo>
                    <a:pt x="202179" y="1192086"/>
                  </a:lnTo>
                  <a:lnTo>
                    <a:pt x="234786" y="1223086"/>
                  </a:lnTo>
                  <a:lnTo>
                    <a:pt x="269437" y="1252017"/>
                  </a:lnTo>
                  <a:lnTo>
                    <a:pt x="306048" y="1278757"/>
                  </a:lnTo>
                  <a:lnTo>
                    <a:pt x="344540" y="1303183"/>
                  </a:lnTo>
                  <a:lnTo>
                    <a:pt x="384829" y="1325172"/>
                  </a:lnTo>
                  <a:lnTo>
                    <a:pt x="426834" y="1344602"/>
                  </a:lnTo>
                  <a:lnTo>
                    <a:pt x="470474" y="1361349"/>
                  </a:lnTo>
                  <a:lnTo>
                    <a:pt x="515666" y="1375290"/>
                  </a:lnTo>
                  <a:lnTo>
                    <a:pt x="562328" y="1386304"/>
                  </a:lnTo>
                  <a:lnTo>
                    <a:pt x="609641" y="1394152"/>
                  </a:lnTo>
                  <a:lnTo>
                    <a:pt x="656724" y="1398730"/>
                  </a:lnTo>
                  <a:lnTo>
                    <a:pt x="703455" y="1400120"/>
                  </a:lnTo>
                  <a:lnTo>
                    <a:pt x="749711" y="1398405"/>
                  </a:lnTo>
                  <a:lnTo>
                    <a:pt x="795369" y="1393666"/>
                  </a:lnTo>
                  <a:lnTo>
                    <a:pt x="840308" y="1385985"/>
                  </a:lnTo>
                  <a:lnTo>
                    <a:pt x="884403" y="1375443"/>
                  </a:lnTo>
                  <a:lnTo>
                    <a:pt x="927533" y="1362123"/>
                  </a:lnTo>
                  <a:lnTo>
                    <a:pt x="969576" y="1346105"/>
                  </a:lnTo>
                  <a:lnTo>
                    <a:pt x="1010408" y="1327473"/>
                  </a:lnTo>
                  <a:lnTo>
                    <a:pt x="1049907" y="1306306"/>
                  </a:lnTo>
                  <a:lnTo>
                    <a:pt x="1087950" y="1282688"/>
                  </a:lnTo>
                  <a:lnTo>
                    <a:pt x="1124415" y="1256700"/>
                  </a:lnTo>
                  <a:lnTo>
                    <a:pt x="1159179" y="1228424"/>
                  </a:lnTo>
                  <a:lnTo>
                    <a:pt x="1192119" y="1197941"/>
                  </a:lnTo>
                  <a:lnTo>
                    <a:pt x="1223114" y="1165334"/>
                  </a:lnTo>
                  <a:lnTo>
                    <a:pt x="1252040" y="1130683"/>
                  </a:lnTo>
                  <a:lnTo>
                    <a:pt x="1278775" y="1094072"/>
                  </a:lnTo>
                  <a:lnTo>
                    <a:pt x="1303196" y="1055580"/>
                  </a:lnTo>
                  <a:lnTo>
                    <a:pt x="1325181" y="1015291"/>
                  </a:lnTo>
                  <a:lnTo>
                    <a:pt x="1344607" y="973286"/>
                  </a:lnTo>
                  <a:lnTo>
                    <a:pt x="1361351" y="929646"/>
                  </a:lnTo>
                  <a:lnTo>
                    <a:pt x="1375291" y="884454"/>
                  </a:lnTo>
                  <a:lnTo>
                    <a:pt x="1386304" y="837791"/>
                  </a:lnTo>
                  <a:lnTo>
                    <a:pt x="1394152" y="790479"/>
                  </a:lnTo>
                  <a:lnTo>
                    <a:pt x="1398730" y="743395"/>
                  </a:lnTo>
                  <a:lnTo>
                    <a:pt x="1400120" y="696665"/>
                  </a:lnTo>
                  <a:lnTo>
                    <a:pt x="1398405" y="650409"/>
                  </a:lnTo>
                  <a:lnTo>
                    <a:pt x="1393666" y="604751"/>
                  </a:lnTo>
                  <a:lnTo>
                    <a:pt x="1385985" y="559812"/>
                  </a:lnTo>
                  <a:lnTo>
                    <a:pt x="1375443" y="515717"/>
                  </a:lnTo>
                  <a:lnTo>
                    <a:pt x="1362123" y="472586"/>
                  </a:lnTo>
                  <a:lnTo>
                    <a:pt x="1346105" y="430544"/>
                  </a:lnTo>
                  <a:lnTo>
                    <a:pt x="1327473" y="389712"/>
                  </a:lnTo>
                  <a:lnTo>
                    <a:pt x="1306306" y="350213"/>
                  </a:lnTo>
                  <a:lnTo>
                    <a:pt x="1282688" y="312170"/>
                  </a:lnTo>
                  <a:lnTo>
                    <a:pt x="1256700" y="275705"/>
                  </a:lnTo>
                  <a:lnTo>
                    <a:pt x="1228424" y="240941"/>
                  </a:lnTo>
                  <a:lnTo>
                    <a:pt x="1197941" y="208000"/>
                  </a:lnTo>
                  <a:lnTo>
                    <a:pt x="1165334" y="177006"/>
                  </a:lnTo>
                  <a:lnTo>
                    <a:pt x="1130683" y="148080"/>
                  </a:lnTo>
                  <a:lnTo>
                    <a:pt x="1094072" y="121345"/>
                  </a:lnTo>
                  <a:lnTo>
                    <a:pt x="1055580" y="96924"/>
                  </a:lnTo>
                  <a:lnTo>
                    <a:pt x="1015291" y="74939"/>
                  </a:lnTo>
                  <a:lnTo>
                    <a:pt x="973286" y="55513"/>
                  </a:lnTo>
                  <a:lnTo>
                    <a:pt x="929646" y="38769"/>
                  </a:lnTo>
                  <a:lnTo>
                    <a:pt x="884454" y="24829"/>
                  </a:lnTo>
                  <a:lnTo>
                    <a:pt x="837791" y="13815"/>
                  </a:lnTo>
                  <a:lnTo>
                    <a:pt x="790479" y="5968"/>
                  </a:lnTo>
                  <a:lnTo>
                    <a:pt x="743395" y="1390"/>
                  </a:lnTo>
                  <a:lnTo>
                    <a:pt x="696665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675501" y="5360923"/>
            <a:ext cx="2978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Transport</a:t>
            </a:r>
            <a:r>
              <a:rPr sz="2200" b="1"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Encryption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39061" y="3541014"/>
            <a:ext cx="4589145" cy="1440180"/>
          </a:xfrm>
          <a:custGeom>
            <a:avLst/>
            <a:gdLst/>
            <a:ahLst/>
            <a:cxnLst/>
            <a:rect l="l" t="t" r="r" b="b"/>
            <a:pathLst>
              <a:path w="4589145" h="1440179">
                <a:moveTo>
                  <a:pt x="0" y="240030"/>
                </a:moveTo>
                <a:lnTo>
                  <a:pt x="4875" y="191648"/>
                </a:lnTo>
                <a:lnTo>
                  <a:pt x="18859" y="146589"/>
                </a:lnTo>
                <a:lnTo>
                  <a:pt x="40987" y="105816"/>
                </a:lnTo>
                <a:lnTo>
                  <a:pt x="70294" y="70294"/>
                </a:lnTo>
                <a:lnTo>
                  <a:pt x="105816" y="40987"/>
                </a:lnTo>
                <a:lnTo>
                  <a:pt x="146589" y="18859"/>
                </a:lnTo>
                <a:lnTo>
                  <a:pt x="191648" y="4875"/>
                </a:lnTo>
                <a:lnTo>
                  <a:pt x="240030" y="0"/>
                </a:lnTo>
                <a:lnTo>
                  <a:pt x="4348734" y="0"/>
                </a:lnTo>
                <a:lnTo>
                  <a:pt x="4397115" y="4875"/>
                </a:lnTo>
                <a:lnTo>
                  <a:pt x="4442174" y="18859"/>
                </a:lnTo>
                <a:lnTo>
                  <a:pt x="4482947" y="40987"/>
                </a:lnTo>
                <a:lnTo>
                  <a:pt x="4518469" y="70294"/>
                </a:lnTo>
                <a:lnTo>
                  <a:pt x="4547776" y="105816"/>
                </a:lnTo>
                <a:lnTo>
                  <a:pt x="4569904" y="146589"/>
                </a:lnTo>
                <a:lnTo>
                  <a:pt x="4583888" y="191648"/>
                </a:lnTo>
                <a:lnTo>
                  <a:pt x="4588764" y="240030"/>
                </a:lnTo>
                <a:lnTo>
                  <a:pt x="4588764" y="1200150"/>
                </a:lnTo>
                <a:lnTo>
                  <a:pt x="4583888" y="1248531"/>
                </a:lnTo>
                <a:lnTo>
                  <a:pt x="4569904" y="1293590"/>
                </a:lnTo>
                <a:lnTo>
                  <a:pt x="4547776" y="1334363"/>
                </a:lnTo>
                <a:lnTo>
                  <a:pt x="4518469" y="1369885"/>
                </a:lnTo>
                <a:lnTo>
                  <a:pt x="4482947" y="1399192"/>
                </a:lnTo>
                <a:lnTo>
                  <a:pt x="4442174" y="1421320"/>
                </a:lnTo>
                <a:lnTo>
                  <a:pt x="4397115" y="1435304"/>
                </a:lnTo>
                <a:lnTo>
                  <a:pt x="4348734" y="1440180"/>
                </a:lnTo>
                <a:lnTo>
                  <a:pt x="240030" y="1440180"/>
                </a:lnTo>
                <a:lnTo>
                  <a:pt x="191648" y="1435304"/>
                </a:lnTo>
                <a:lnTo>
                  <a:pt x="146589" y="1421320"/>
                </a:lnTo>
                <a:lnTo>
                  <a:pt x="105816" y="1399192"/>
                </a:lnTo>
                <a:lnTo>
                  <a:pt x="70294" y="1369885"/>
                </a:lnTo>
                <a:lnTo>
                  <a:pt x="40987" y="1334363"/>
                </a:lnTo>
                <a:lnTo>
                  <a:pt x="18859" y="1293590"/>
                </a:lnTo>
                <a:lnTo>
                  <a:pt x="4875" y="1248531"/>
                </a:lnTo>
                <a:lnTo>
                  <a:pt x="0" y="1200150"/>
                </a:lnTo>
                <a:lnTo>
                  <a:pt x="0" y="240030"/>
                </a:lnTo>
                <a:close/>
              </a:path>
            </a:pathLst>
          </a:custGeom>
          <a:ln w="19050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129789" y="3825731"/>
            <a:ext cx="3602990" cy="7918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Digital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envelopes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perfect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forward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secrecy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used.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103357" y="3541014"/>
            <a:ext cx="4589145" cy="1440180"/>
          </a:xfrm>
          <a:custGeom>
            <a:avLst/>
            <a:gdLst/>
            <a:ahLst/>
            <a:cxnLst/>
            <a:rect l="l" t="t" r="r" b="b"/>
            <a:pathLst>
              <a:path w="4589144" h="1440179">
                <a:moveTo>
                  <a:pt x="0" y="240030"/>
                </a:moveTo>
                <a:lnTo>
                  <a:pt x="4875" y="191648"/>
                </a:lnTo>
                <a:lnTo>
                  <a:pt x="18859" y="146589"/>
                </a:lnTo>
                <a:lnTo>
                  <a:pt x="40987" y="105816"/>
                </a:lnTo>
                <a:lnTo>
                  <a:pt x="70294" y="70294"/>
                </a:lnTo>
                <a:lnTo>
                  <a:pt x="105816" y="40987"/>
                </a:lnTo>
                <a:lnTo>
                  <a:pt x="146589" y="18859"/>
                </a:lnTo>
                <a:lnTo>
                  <a:pt x="191648" y="4875"/>
                </a:lnTo>
                <a:lnTo>
                  <a:pt x="240030" y="0"/>
                </a:lnTo>
                <a:lnTo>
                  <a:pt x="4348734" y="0"/>
                </a:lnTo>
                <a:lnTo>
                  <a:pt x="4397115" y="4875"/>
                </a:lnTo>
                <a:lnTo>
                  <a:pt x="4442174" y="18859"/>
                </a:lnTo>
                <a:lnTo>
                  <a:pt x="4482947" y="40987"/>
                </a:lnTo>
                <a:lnTo>
                  <a:pt x="4518469" y="70294"/>
                </a:lnTo>
                <a:lnTo>
                  <a:pt x="4547776" y="105816"/>
                </a:lnTo>
                <a:lnTo>
                  <a:pt x="4569904" y="146589"/>
                </a:lnTo>
                <a:lnTo>
                  <a:pt x="4583888" y="191648"/>
                </a:lnTo>
                <a:lnTo>
                  <a:pt x="4588763" y="240030"/>
                </a:lnTo>
                <a:lnTo>
                  <a:pt x="4588763" y="1200150"/>
                </a:lnTo>
                <a:lnTo>
                  <a:pt x="4583888" y="1248531"/>
                </a:lnTo>
                <a:lnTo>
                  <a:pt x="4569904" y="1293590"/>
                </a:lnTo>
                <a:lnTo>
                  <a:pt x="4547776" y="1334363"/>
                </a:lnTo>
                <a:lnTo>
                  <a:pt x="4518469" y="1369885"/>
                </a:lnTo>
                <a:lnTo>
                  <a:pt x="4482947" y="1399192"/>
                </a:lnTo>
                <a:lnTo>
                  <a:pt x="4442174" y="1421320"/>
                </a:lnTo>
                <a:lnTo>
                  <a:pt x="4397115" y="1435304"/>
                </a:lnTo>
                <a:lnTo>
                  <a:pt x="4348734" y="1440180"/>
                </a:lnTo>
                <a:lnTo>
                  <a:pt x="240030" y="1440180"/>
                </a:lnTo>
                <a:lnTo>
                  <a:pt x="191648" y="1435304"/>
                </a:lnTo>
                <a:lnTo>
                  <a:pt x="146589" y="1421320"/>
                </a:lnTo>
                <a:lnTo>
                  <a:pt x="105816" y="1399192"/>
                </a:lnTo>
                <a:lnTo>
                  <a:pt x="70294" y="1369885"/>
                </a:lnTo>
                <a:lnTo>
                  <a:pt x="40987" y="1334363"/>
                </a:lnTo>
                <a:lnTo>
                  <a:pt x="18859" y="1293590"/>
                </a:lnTo>
                <a:lnTo>
                  <a:pt x="4875" y="1248531"/>
                </a:lnTo>
                <a:lnTo>
                  <a:pt x="0" y="1200150"/>
                </a:lnTo>
                <a:lnTo>
                  <a:pt x="0" y="240030"/>
                </a:lnTo>
                <a:close/>
              </a:path>
            </a:pathLst>
          </a:custGeom>
          <a:ln w="19050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630281" y="3634892"/>
            <a:ext cx="3530600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Digital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distribute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public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clients.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88248" y="4037457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2182" y="306451"/>
            <a:ext cx="8767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3E3E3E"/>
                </a:solidFill>
                <a:latin typeface="Arial"/>
                <a:cs typeface="Arial"/>
              </a:rPr>
              <a:t>Cryptography</a:t>
            </a:r>
            <a:r>
              <a:rPr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40" dirty="0">
                <a:solidFill>
                  <a:srgbClr val="3E3E3E"/>
                </a:solidFill>
                <a:latin typeface="Arial"/>
                <a:cs typeface="Arial"/>
              </a:rPr>
              <a:t>Supporting</a:t>
            </a: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14" dirty="0">
                <a:solidFill>
                  <a:srgbClr val="3E3E3E"/>
                </a:solidFill>
                <a:latin typeface="Arial"/>
                <a:cs typeface="Arial"/>
              </a:rPr>
              <a:t>Integrity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" dirty="0">
                <a:solidFill>
                  <a:srgbClr val="3E3E3E"/>
                </a:solidFill>
                <a:latin typeface="Arial"/>
                <a:cs typeface="Arial"/>
              </a:rPr>
              <a:t>Resiliency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8464" y="760476"/>
            <a:ext cx="11879580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608582" y="2366010"/>
            <a:ext cx="6007735" cy="2712720"/>
          </a:xfrm>
          <a:custGeom>
            <a:avLst/>
            <a:gdLst/>
            <a:ahLst/>
            <a:cxnLst/>
            <a:rect l="l" t="t" r="r" b="b"/>
            <a:pathLst>
              <a:path w="6007734" h="2712720">
                <a:moveTo>
                  <a:pt x="0" y="452120"/>
                </a:moveTo>
                <a:lnTo>
                  <a:pt x="2653" y="402859"/>
                </a:lnTo>
                <a:lnTo>
                  <a:pt x="10428" y="355134"/>
                </a:lnTo>
                <a:lnTo>
                  <a:pt x="23051" y="309221"/>
                </a:lnTo>
                <a:lnTo>
                  <a:pt x="40243" y="265396"/>
                </a:lnTo>
                <a:lnTo>
                  <a:pt x="61731" y="223933"/>
                </a:lnTo>
                <a:lnTo>
                  <a:pt x="87237" y="185111"/>
                </a:lnTo>
                <a:lnTo>
                  <a:pt x="116487" y="149203"/>
                </a:lnTo>
                <a:lnTo>
                  <a:pt x="149203" y="116487"/>
                </a:lnTo>
                <a:lnTo>
                  <a:pt x="185111" y="87237"/>
                </a:lnTo>
                <a:lnTo>
                  <a:pt x="223933" y="61731"/>
                </a:lnTo>
                <a:lnTo>
                  <a:pt x="265396" y="40243"/>
                </a:lnTo>
                <a:lnTo>
                  <a:pt x="309221" y="23051"/>
                </a:lnTo>
                <a:lnTo>
                  <a:pt x="355134" y="10428"/>
                </a:lnTo>
                <a:lnTo>
                  <a:pt x="402859" y="2653"/>
                </a:lnTo>
                <a:lnTo>
                  <a:pt x="452119" y="0"/>
                </a:lnTo>
                <a:lnTo>
                  <a:pt x="5555488" y="0"/>
                </a:lnTo>
                <a:lnTo>
                  <a:pt x="5604748" y="2653"/>
                </a:lnTo>
                <a:lnTo>
                  <a:pt x="5652473" y="10428"/>
                </a:lnTo>
                <a:lnTo>
                  <a:pt x="5698386" y="23051"/>
                </a:lnTo>
                <a:lnTo>
                  <a:pt x="5742211" y="40243"/>
                </a:lnTo>
                <a:lnTo>
                  <a:pt x="5783674" y="61731"/>
                </a:lnTo>
                <a:lnTo>
                  <a:pt x="5822496" y="87237"/>
                </a:lnTo>
                <a:lnTo>
                  <a:pt x="5858404" y="116487"/>
                </a:lnTo>
                <a:lnTo>
                  <a:pt x="5891120" y="149203"/>
                </a:lnTo>
                <a:lnTo>
                  <a:pt x="5920370" y="185111"/>
                </a:lnTo>
                <a:lnTo>
                  <a:pt x="5945876" y="223933"/>
                </a:lnTo>
                <a:lnTo>
                  <a:pt x="5967364" y="265396"/>
                </a:lnTo>
                <a:lnTo>
                  <a:pt x="5984556" y="309221"/>
                </a:lnTo>
                <a:lnTo>
                  <a:pt x="5997179" y="355134"/>
                </a:lnTo>
                <a:lnTo>
                  <a:pt x="6004954" y="402859"/>
                </a:lnTo>
                <a:lnTo>
                  <a:pt x="6007608" y="452120"/>
                </a:lnTo>
                <a:lnTo>
                  <a:pt x="6007608" y="2260600"/>
                </a:lnTo>
                <a:lnTo>
                  <a:pt x="6004954" y="2309860"/>
                </a:lnTo>
                <a:lnTo>
                  <a:pt x="5997179" y="2357585"/>
                </a:lnTo>
                <a:lnTo>
                  <a:pt x="5984556" y="2403498"/>
                </a:lnTo>
                <a:lnTo>
                  <a:pt x="5967364" y="2447323"/>
                </a:lnTo>
                <a:lnTo>
                  <a:pt x="5945876" y="2488786"/>
                </a:lnTo>
                <a:lnTo>
                  <a:pt x="5920370" y="2527608"/>
                </a:lnTo>
                <a:lnTo>
                  <a:pt x="5891120" y="2563516"/>
                </a:lnTo>
                <a:lnTo>
                  <a:pt x="5858404" y="2596232"/>
                </a:lnTo>
                <a:lnTo>
                  <a:pt x="5822496" y="2625482"/>
                </a:lnTo>
                <a:lnTo>
                  <a:pt x="5783674" y="2650988"/>
                </a:lnTo>
                <a:lnTo>
                  <a:pt x="5742211" y="2672476"/>
                </a:lnTo>
                <a:lnTo>
                  <a:pt x="5698386" y="2689668"/>
                </a:lnTo>
                <a:lnTo>
                  <a:pt x="5652473" y="2702291"/>
                </a:lnTo>
                <a:lnTo>
                  <a:pt x="5604748" y="2710066"/>
                </a:lnTo>
                <a:lnTo>
                  <a:pt x="5555488" y="2712720"/>
                </a:lnTo>
                <a:lnTo>
                  <a:pt x="452119" y="2712720"/>
                </a:lnTo>
                <a:lnTo>
                  <a:pt x="402859" y="2710066"/>
                </a:lnTo>
                <a:lnTo>
                  <a:pt x="355134" y="2702291"/>
                </a:lnTo>
                <a:lnTo>
                  <a:pt x="309221" y="2689668"/>
                </a:lnTo>
                <a:lnTo>
                  <a:pt x="265396" y="2672476"/>
                </a:lnTo>
                <a:lnTo>
                  <a:pt x="223933" y="2650988"/>
                </a:lnTo>
                <a:lnTo>
                  <a:pt x="185111" y="2625482"/>
                </a:lnTo>
                <a:lnTo>
                  <a:pt x="149203" y="2596232"/>
                </a:lnTo>
                <a:lnTo>
                  <a:pt x="116487" y="2563516"/>
                </a:lnTo>
                <a:lnTo>
                  <a:pt x="87237" y="2527608"/>
                </a:lnTo>
                <a:lnTo>
                  <a:pt x="61731" y="2488786"/>
                </a:lnTo>
                <a:lnTo>
                  <a:pt x="40243" y="2447323"/>
                </a:lnTo>
                <a:lnTo>
                  <a:pt x="23051" y="2403498"/>
                </a:lnTo>
                <a:lnTo>
                  <a:pt x="10428" y="2357585"/>
                </a:lnTo>
                <a:lnTo>
                  <a:pt x="2653" y="2309860"/>
                </a:lnTo>
                <a:lnTo>
                  <a:pt x="0" y="2260600"/>
                </a:lnTo>
                <a:lnTo>
                  <a:pt x="0" y="452120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19401" y="3286785"/>
            <a:ext cx="518414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1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fer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va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dating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message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200" spc="-10" dirty="0">
                <a:solidFill>
                  <a:srgbClr val="3E3E3E"/>
                </a:solidFill>
                <a:latin typeface="Tahoma"/>
                <a:cs typeface="Tahoma"/>
              </a:rPr>
              <a:t>g 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hash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functions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authentication.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22614" y="2366010"/>
            <a:ext cx="6350635" cy="2712720"/>
          </a:xfrm>
          <a:custGeom>
            <a:avLst/>
            <a:gdLst/>
            <a:ahLst/>
            <a:cxnLst/>
            <a:rect l="l" t="t" r="r" b="b"/>
            <a:pathLst>
              <a:path w="6350634" h="2712720">
                <a:moveTo>
                  <a:pt x="0" y="452120"/>
                </a:moveTo>
                <a:lnTo>
                  <a:pt x="2653" y="402859"/>
                </a:lnTo>
                <a:lnTo>
                  <a:pt x="10428" y="355134"/>
                </a:lnTo>
                <a:lnTo>
                  <a:pt x="23051" y="309221"/>
                </a:lnTo>
                <a:lnTo>
                  <a:pt x="40243" y="265396"/>
                </a:lnTo>
                <a:lnTo>
                  <a:pt x="61731" y="223933"/>
                </a:lnTo>
                <a:lnTo>
                  <a:pt x="87237" y="185111"/>
                </a:lnTo>
                <a:lnTo>
                  <a:pt x="116487" y="149203"/>
                </a:lnTo>
                <a:lnTo>
                  <a:pt x="149203" y="116487"/>
                </a:lnTo>
                <a:lnTo>
                  <a:pt x="185111" y="87237"/>
                </a:lnTo>
                <a:lnTo>
                  <a:pt x="223933" y="61731"/>
                </a:lnTo>
                <a:lnTo>
                  <a:pt x="265396" y="40243"/>
                </a:lnTo>
                <a:lnTo>
                  <a:pt x="309221" y="23051"/>
                </a:lnTo>
                <a:lnTo>
                  <a:pt x="355134" y="10428"/>
                </a:lnTo>
                <a:lnTo>
                  <a:pt x="402859" y="2653"/>
                </a:lnTo>
                <a:lnTo>
                  <a:pt x="452119" y="0"/>
                </a:lnTo>
                <a:lnTo>
                  <a:pt x="5898387" y="0"/>
                </a:lnTo>
                <a:lnTo>
                  <a:pt x="5947648" y="2653"/>
                </a:lnTo>
                <a:lnTo>
                  <a:pt x="5995373" y="10428"/>
                </a:lnTo>
                <a:lnTo>
                  <a:pt x="6041286" y="23051"/>
                </a:lnTo>
                <a:lnTo>
                  <a:pt x="6085111" y="40243"/>
                </a:lnTo>
                <a:lnTo>
                  <a:pt x="6126574" y="61731"/>
                </a:lnTo>
                <a:lnTo>
                  <a:pt x="6165396" y="87237"/>
                </a:lnTo>
                <a:lnTo>
                  <a:pt x="6201304" y="116487"/>
                </a:lnTo>
                <a:lnTo>
                  <a:pt x="6234020" y="149203"/>
                </a:lnTo>
                <a:lnTo>
                  <a:pt x="6263270" y="185111"/>
                </a:lnTo>
                <a:lnTo>
                  <a:pt x="6288776" y="223933"/>
                </a:lnTo>
                <a:lnTo>
                  <a:pt x="6310264" y="265396"/>
                </a:lnTo>
                <a:lnTo>
                  <a:pt x="6327456" y="309221"/>
                </a:lnTo>
                <a:lnTo>
                  <a:pt x="6340079" y="355134"/>
                </a:lnTo>
                <a:lnTo>
                  <a:pt x="6347854" y="402859"/>
                </a:lnTo>
                <a:lnTo>
                  <a:pt x="6350507" y="452120"/>
                </a:lnTo>
                <a:lnTo>
                  <a:pt x="6350507" y="2260600"/>
                </a:lnTo>
                <a:lnTo>
                  <a:pt x="6347854" y="2309860"/>
                </a:lnTo>
                <a:lnTo>
                  <a:pt x="6340079" y="2357585"/>
                </a:lnTo>
                <a:lnTo>
                  <a:pt x="6327456" y="2403498"/>
                </a:lnTo>
                <a:lnTo>
                  <a:pt x="6310264" y="2447323"/>
                </a:lnTo>
                <a:lnTo>
                  <a:pt x="6288776" y="2488786"/>
                </a:lnTo>
                <a:lnTo>
                  <a:pt x="6263270" y="2527608"/>
                </a:lnTo>
                <a:lnTo>
                  <a:pt x="6234020" y="2563516"/>
                </a:lnTo>
                <a:lnTo>
                  <a:pt x="6201304" y="2596232"/>
                </a:lnTo>
                <a:lnTo>
                  <a:pt x="6165396" y="2625482"/>
                </a:lnTo>
                <a:lnTo>
                  <a:pt x="6126574" y="2650988"/>
                </a:lnTo>
                <a:lnTo>
                  <a:pt x="6085111" y="2672476"/>
                </a:lnTo>
                <a:lnTo>
                  <a:pt x="6041286" y="2689668"/>
                </a:lnTo>
                <a:lnTo>
                  <a:pt x="5995373" y="2702291"/>
                </a:lnTo>
                <a:lnTo>
                  <a:pt x="5947648" y="2710066"/>
                </a:lnTo>
                <a:lnTo>
                  <a:pt x="5898387" y="2712720"/>
                </a:lnTo>
                <a:lnTo>
                  <a:pt x="452119" y="2712720"/>
                </a:lnTo>
                <a:lnTo>
                  <a:pt x="402859" y="2710066"/>
                </a:lnTo>
                <a:lnTo>
                  <a:pt x="355134" y="2702291"/>
                </a:lnTo>
                <a:lnTo>
                  <a:pt x="309221" y="2689668"/>
                </a:lnTo>
                <a:lnTo>
                  <a:pt x="265396" y="2672476"/>
                </a:lnTo>
                <a:lnTo>
                  <a:pt x="223933" y="2650988"/>
                </a:lnTo>
                <a:lnTo>
                  <a:pt x="185111" y="2625482"/>
                </a:lnTo>
                <a:lnTo>
                  <a:pt x="149203" y="2596232"/>
                </a:lnTo>
                <a:lnTo>
                  <a:pt x="116487" y="2563516"/>
                </a:lnTo>
                <a:lnTo>
                  <a:pt x="87237" y="2527608"/>
                </a:lnTo>
                <a:lnTo>
                  <a:pt x="61731" y="2488786"/>
                </a:lnTo>
                <a:lnTo>
                  <a:pt x="40243" y="2447323"/>
                </a:lnTo>
                <a:lnTo>
                  <a:pt x="23051" y="2403498"/>
                </a:lnTo>
                <a:lnTo>
                  <a:pt x="10428" y="2357585"/>
                </a:lnTo>
                <a:lnTo>
                  <a:pt x="2653" y="2309860"/>
                </a:lnTo>
                <a:lnTo>
                  <a:pt x="0" y="2260600"/>
                </a:lnTo>
                <a:lnTo>
                  <a:pt x="0" y="452120"/>
                </a:lnTo>
                <a:close/>
              </a:path>
            </a:pathLst>
          </a:custGeom>
          <a:ln w="2857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933815" y="3095650"/>
            <a:ext cx="4959985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1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Cryptography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verify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authenticity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integrity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control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messages.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861804" y="1819655"/>
            <a:ext cx="4005579" cy="937260"/>
          </a:xfrm>
          <a:custGeom>
            <a:avLst/>
            <a:gdLst/>
            <a:ahLst/>
            <a:cxnLst/>
            <a:rect l="l" t="t" r="r" b="b"/>
            <a:pathLst>
              <a:path w="4005580" h="937260">
                <a:moveTo>
                  <a:pt x="3848861" y="0"/>
                </a:moveTo>
                <a:lnTo>
                  <a:pt x="156210" y="0"/>
                </a:lnTo>
                <a:lnTo>
                  <a:pt x="106850" y="7967"/>
                </a:lnTo>
                <a:lnTo>
                  <a:pt x="63971" y="30150"/>
                </a:lnTo>
                <a:lnTo>
                  <a:pt x="30150" y="63971"/>
                </a:lnTo>
                <a:lnTo>
                  <a:pt x="7967" y="106850"/>
                </a:lnTo>
                <a:lnTo>
                  <a:pt x="0" y="156210"/>
                </a:lnTo>
                <a:lnTo>
                  <a:pt x="0" y="781050"/>
                </a:lnTo>
                <a:lnTo>
                  <a:pt x="7967" y="830409"/>
                </a:lnTo>
                <a:lnTo>
                  <a:pt x="30150" y="873288"/>
                </a:lnTo>
                <a:lnTo>
                  <a:pt x="63971" y="907109"/>
                </a:lnTo>
                <a:lnTo>
                  <a:pt x="106850" y="929292"/>
                </a:lnTo>
                <a:lnTo>
                  <a:pt x="156210" y="937260"/>
                </a:lnTo>
                <a:lnTo>
                  <a:pt x="3848861" y="937260"/>
                </a:lnTo>
                <a:lnTo>
                  <a:pt x="3898221" y="929292"/>
                </a:lnTo>
                <a:lnTo>
                  <a:pt x="3941100" y="907109"/>
                </a:lnTo>
                <a:lnTo>
                  <a:pt x="3974921" y="873288"/>
                </a:lnTo>
                <a:lnTo>
                  <a:pt x="3997104" y="830409"/>
                </a:lnTo>
                <a:lnTo>
                  <a:pt x="4005072" y="781050"/>
                </a:lnTo>
                <a:lnTo>
                  <a:pt x="4005072" y="156210"/>
                </a:lnTo>
                <a:lnTo>
                  <a:pt x="3997104" y="106850"/>
                </a:lnTo>
                <a:lnTo>
                  <a:pt x="3974921" y="63971"/>
                </a:lnTo>
                <a:lnTo>
                  <a:pt x="3941100" y="30150"/>
                </a:lnTo>
                <a:lnTo>
                  <a:pt x="3898221" y="7967"/>
                </a:lnTo>
                <a:lnTo>
                  <a:pt x="3848861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214861" y="2092832"/>
            <a:ext cx="12992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Resiliency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60548" y="1719072"/>
            <a:ext cx="3718560" cy="1066800"/>
          </a:xfrm>
          <a:custGeom>
            <a:avLst/>
            <a:gdLst/>
            <a:ahLst/>
            <a:cxnLst/>
            <a:rect l="l" t="t" r="r" b="b"/>
            <a:pathLst>
              <a:path w="3718559" h="1066800">
                <a:moveTo>
                  <a:pt x="3540760" y="0"/>
                </a:moveTo>
                <a:lnTo>
                  <a:pt x="177800" y="0"/>
                </a:lnTo>
                <a:lnTo>
                  <a:pt x="130542" y="6352"/>
                </a:lnTo>
                <a:lnTo>
                  <a:pt x="88072" y="24280"/>
                </a:lnTo>
                <a:lnTo>
                  <a:pt x="52085" y="52085"/>
                </a:lnTo>
                <a:lnTo>
                  <a:pt x="24280" y="88072"/>
                </a:lnTo>
                <a:lnTo>
                  <a:pt x="6352" y="130542"/>
                </a:lnTo>
                <a:lnTo>
                  <a:pt x="0" y="177800"/>
                </a:lnTo>
                <a:lnTo>
                  <a:pt x="0" y="889000"/>
                </a:lnTo>
                <a:lnTo>
                  <a:pt x="6352" y="936257"/>
                </a:lnTo>
                <a:lnTo>
                  <a:pt x="24280" y="978727"/>
                </a:lnTo>
                <a:lnTo>
                  <a:pt x="52085" y="1014714"/>
                </a:lnTo>
                <a:lnTo>
                  <a:pt x="88072" y="1042519"/>
                </a:lnTo>
                <a:lnTo>
                  <a:pt x="130542" y="1060447"/>
                </a:lnTo>
                <a:lnTo>
                  <a:pt x="177800" y="1066800"/>
                </a:lnTo>
                <a:lnTo>
                  <a:pt x="3540760" y="1066800"/>
                </a:lnTo>
                <a:lnTo>
                  <a:pt x="3588017" y="1060447"/>
                </a:lnTo>
                <a:lnTo>
                  <a:pt x="3630487" y="1042519"/>
                </a:lnTo>
                <a:lnTo>
                  <a:pt x="3666474" y="1014714"/>
                </a:lnTo>
                <a:lnTo>
                  <a:pt x="3694279" y="978727"/>
                </a:lnTo>
                <a:lnTo>
                  <a:pt x="3712207" y="936257"/>
                </a:lnTo>
                <a:lnTo>
                  <a:pt x="3718559" y="889000"/>
                </a:lnTo>
                <a:lnTo>
                  <a:pt x="3718559" y="177800"/>
                </a:lnTo>
                <a:lnTo>
                  <a:pt x="3712207" y="130542"/>
                </a:lnTo>
                <a:lnTo>
                  <a:pt x="3694279" y="88072"/>
                </a:lnTo>
                <a:lnTo>
                  <a:pt x="3666474" y="52085"/>
                </a:lnTo>
                <a:lnTo>
                  <a:pt x="3630487" y="24280"/>
                </a:lnTo>
                <a:lnTo>
                  <a:pt x="3588017" y="6352"/>
                </a:lnTo>
                <a:lnTo>
                  <a:pt x="354076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166996" y="2056891"/>
            <a:ext cx="11061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FFFFFF"/>
                </a:solidFill>
                <a:latin typeface="Tahoma"/>
                <a:cs typeface="Tahoma"/>
              </a:rPr>
              <a:t>Integrity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63261" y="5721858"/>
            <a:ext cx="6985000" cy="2948940"/>
          </a:xfrm>
          <a:custGeom>
            <a:avLst/>
            <a:gdLst/>
            <a:ahLst/>
            <a:cxnLst/>
            <a:rect l="l" t="t" r="r" b="b"/>
            <a:pathLst>
              <a:path w="6985000" h="2948940">
                <a:moveTo>
                  <a:pt x="0" y="491489"/>
                </a:moveTo>
                <a:lnTo>
                  <a:pt x="2250" y="444163"/>
                </a:lnTo>
                <a:lnTo>
                  <a:pt x="8863" y="398107"/>
                </a:lnTo>
                <a:lnTo>
                  <a:pt x="19634" y="353529"/>
                </a:lnTo>
                <a:lnTo>
                  <a:pt x="34356" y="310634"/>
                </a:lnTo>
                <a:lnTo>
                  <a:pt x="52822" y="269629"/>
                </a:lnTo>
                <a:lnTo>
                  <a:pt x="74827" y="230720"/>
                </a:lnTo>
                <a:lnTo>
                  <a:pt x="100165" y="194113"/>
                </a:lnTo>
                <a:lnTo>
                  <a:pt x="128630" y="160014"/>
                </a:lnTo>
                <a:lnTo>
                  <a:pt x="160014" y="128630"/>
                </a:lnTo>
                <a:lnTo>
                  <a:pt x="194113" y="100165"/>
                </a:lnTo>
                <a:lnTo>
                  <a:pt x="230720" y="74827"/>
                </a:lnTo>
                <a:lnTo>
                  <a:pt x="269629" y="52822"/>
                </a:lnTo>
                <a:lnTo>
                  <a:pt x="310634" y="34356"/>
                </a:lnTo>
                <a:lnTo>
                  <a:pt x="353529" y="19634"/>
                </a:lnTo>
                <a:lnTo>
                  <a:pt x="398107" y="8863"/>
                </a:lnTo>
                <a:lnTo>
                  <a:pt x="444163" y="2250"/>
                </a:lnTo>
                <a:lnTo>
                  <a:pt x="491489" y="0"/>
                </a:lnTo>
                <a:lnTo>
                  <a:pt x="6493002" y="0"/>
                </a:lnTo>
                <a:lnTo>
                  <a:pt x="6540328" y="2250"/>
                </a:lnTo>
                <a:lnTo>
                  <a:pt x="6586384" y="8863"/>
                </a:lnTo>
                <a:lnTo>
                  <a:pt x="6630962" y="19634"/>
                </a:lnTo>
                <a:lnTo>
                  <a:pt x="6673857" y="34356"/>
                </a:lnTo>
                <a:lnTo>
                  <a:pt x="6714862" y="52822"/>
                </a:lnTo>
                <a:lnTo>
                  <a:pt x="6753771" y="74827"/>
                </a:lnTo>
                <a:lnTo>
                  <a:pt x="6790378" y="100165"/>
                </a:lnTo>
                <a:lnTo>
                  <a:pt x="6824477" y="128630"/>
                </a:lnTo>
                <a:lnTo>
                  <a:pt x="6855861" y="160014"/>
                </a:lnTo>
                <a:lnTo>
                  <a:pt x="6884326" y="194113"/>
                </a:lnTo>
                <a:lnTo>
                  <a:pt x="6909664" y="230720"/>
                </a:lnTo>
                <a:lnTo>
                  <a:pt x="6931669" y="269629"/>
                </a:lnTo>
                <a:lnTo>
                  <a:pt x="6950135" y="310634"/>
                </a:lnTo>
                <a:lnTo>
                  <a:pt x="6964857" y="353529"/>
                </a:lnTo>
                <a:lnTo>
                  <a:pt x="6975628" y="398107"/>
                </a:lnTo>
                <a:lnTo>
                  <a:pt x="6982241" y="444163"/>
                </a:lnTo>
                <a:lnTo>
                  <a:pt x="6984492" y="491489"/>
                </a:lnTo>
                <a:lnTo>
                  <a:pt x="6984492" y="2457437"/>
                </a:lnTo>
                <a:lnTo>
                  <a:pt x="6982241" y="2504772"/>
                </a:lnTo>
                <a:lnTo>
                  <a:pt x="6975628" y="2550834"/>
                </a:lnTo>
                <a:lnTo>
                  <a:pt x="6964857" y="2595417"/>
                </a:lnTo>
                <a:lnTo>
                  <a:pt x="6950135" y="2638315"/>
                </a:lnTo>
                <a:lnTo>
                  <a:pt x="6931669" y="2679322"/>
                </a:lnTo>
                <a:lnTo>
                  <a:pt x="6909664" y="2718232"/>
                </a:lnTo>
                <a:lnTo>
                  <a:pt x="6884326" y="2754839"/>
                </a:lnTo>
                <a:lnTo>
                  <a:pt x="6855861" y="2788938"/>
                </a:lnTo>
                <a:lnTo>
                  <a:pt x="6824477" y="2820321"/>
                </a:lnTo>
                <a:lnTo>
                  <a:pt x="6790378" y="2848784"/>
                </a:lnTo>
                <a:lnTo>
                  <a:pt x="6753771" y="2874120"/>
                </a:lnTo>
                <a:lnTo>
                  <a:pt x="6714862" y="2896123"/>
                </a:lnTo>
                <a:lnTo>
                  <a:pt x="6673857" y="2914588"/>
                </a:lnTo>
                <a:lnTo>
                  <a:pt x="6630962" y="2929308"/>
                </a:lnTo>
                <a:lnTo>
                  <a:pt x="6586384" y="2940077"/>
                </a:lnTo>
                <a:lnTo>
                  <a:pt x="6540328" y="2946690"/>
                </a:lnTo>
                <a:lnTo>
                  <a:pt x="6493002" y="2948940"/>
                </a:lnTo>
                <a:lnTo>
                  <a:pt x="491489" y="2948940"/>
                </a:lnTo>
                <a:lnTo>
                  <a:pt x="444163" y="2946690"/>
                </a:lnTo>
                <a:lnTo>
                  <a:pt x="398107" y="2940077"/>
                </a:lnTo>
                <a:lnTo>
                  <a:pt x="353529" y="2929308"/>
                </a:lnTo>
                <a:lnTo>
                  <a:pt x="310634" y="2914588"/>
                </a:lnTo>
                <a:lnTo>
                  <a:pt x="269629" y="2896123"/>
                </a:lnTo>
                <a:lnTo>
                  <a:pt x="230720" y="2874120"/>
                </a:lnTo>
                <a:lnTo>
                  <a:pt x="194113" y="2848784"/>
                </a:lnTo>
                <a:lnTo>
                  <a:pt x="160014" y="2820321"/>
                </a:lnTo>
                <a:lnTo>
                  <a:pt x="128630" y="2788938"/>
                </a:lnTo>
                <a:lnTo>
                  <a:pt x="100165" y="2754839"/>
                </a:lnTo>
                <a:lnTo>
                  <a:pt x="74827" y="2718232"/>
                </a:lnTo>
                <a:lnTo>
                  <a:pt x="52822" y="2679322"/>
                </a:lnTo>
                <a:lnTo>
                  <a:pt x="34356" y="2638315"/>
                </a:lnTo>
                <a:lnTo>
                  <a:pt x="19634" y="2595417"/>
                </a:lnTo>
                <a:lnTo>
                  <a:pt x="8863" y="2550834"/>
                </a:lnTo>
                <a:lnTo>
                  <a:pt x="2250" y="2504772"/>
                </a:lnTo>
                <a:lnTo>
                  <a:pt x="0" y="2457437"/>
                </a:lnTo>
                <a:lnTo>
                  <a:pt x="0" y="491489"/>
                </a:lnTo>
                <a:close/>
              </a:path>
            </a:pathLst>
          </a:custGeom>
          <a:ln w="28574">
            <a:solidFill>
              <a:srgbClr val="2076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985765" y="6379870"/>
            <a:ext cx="6479540" cy="155575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make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some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spc="120" dirty="0">
                <a:solidFill>
                  <a:srgbClr val="3E3E3E"/>
                </a:solidFill>
                <a:latin typeface="Tahoma"/>
                <a:cs typeface="Tahoma"/>
              </a:rPr>
              <a:t>h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ng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hard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derst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and.</a:t>
            </a:r>
            <a:endParaRPr sz="2200">
              <a:latin typeface="Tahoma"/>
              <a:cs typeface="Tahoma"/>
            </a:endParaRPr>
          </a:p>
          <a:p>
            <a:pPr marL="355600" marR="5080" indent="-342900">
              <a:lnSpc>
                <a:spcPct val="1141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Encryption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performs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function,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but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very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hard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embedded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key.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W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h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-</a:t>
            </a:r>
            <a:r>
              <a:rPr sz="2200" spc="130" dirty="0">
                <a:solidFill>
                  <a:srgbClr val="3E3E3E"/>
                </a:solidFill>
                <a:latin typeface="Tahoma"/>
                <a:cs typeface="Tahoma"/>
              </a:rPr>
              <a:t>Bo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x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cry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graph</a:t>
            </a:r>
            <a:r>
              <a:rPr sz="2200" spc="10" dirty="0">
                <a:solidFill>
                  <a:srgbClr val="3E3E3E"/>
                </a:solidFill>
                <a:latin typeface="Tahoma"/>
                <a:cs typeface="Tahoma"/>
              </a:rPr>
              <a:t>y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h</a:t>
            </a:r>
            <a:r>
              <a:rPr sz="2200" spc="120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q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sz="2200" spc="-10" dirty="0">
                <a:solidFill>
                  <a:srgbClr val="3E3E3E"/>
                </a:solidFill>
                <a:latin typeface="Tahoma"/>
                <a:cs typeface="Tahoma"/>
              </a:rPr>
              <a:t>e.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579107" y="5312664"/>
            <a:ext cx="3351529" cy="817244"/>
          </a:xfrm>
          <a:custGeom>
            <a:avLst/>
            <a:gdLst/>
            <a:ahLst/>
            <a:cxnLst/>
            <a:rect l="l" t="t" r="r" b="b"/>
            <a:pathLst>
              <a:path w="3351529" h="817245">
                <a:moveTo>
                  <a:pt x="3215132" y="0"/>
                </a:moveTo>
                <a:lnTo>
                  <a:pt x="136144" y="0"/>
                </a:lnTo>
                <a:lnTo>
                  <a:pt x="93114" y="6941"/>
                </a:lnTo>
                <a:lnTo>
                  <a:pt x="55741" y="26269"/>
                </a:lnTo>
                <a:lnTo>
                  <a:pt x="26269" y="55741"/>
                </a:lnTo>
                <a:lnTo>
                  <a:pt x="6941" y="93114"/>
                </a:lnTo>
                <a:lnTo>
                  <a:pt x="0" y="136144"/>
                </a:lnTo>
                <a:lnTo>
                  <a:pt x="0" y="680719"/>
                </a:lnTo>
                <a:lnTo>
                  <a:pt x="6941" y="723749"/>
                </a:lnTo>
                <a:lnTo>
                  <a:pt x="26269" y="761122"/>
                </a:lnTo>
                <a:lnTo>
                  <a:pt x="55741" y="790594"/>
                </a:lnTo>
                <a:lnTo>
                  <a:pt x="93114" y="809922"/>
                </a:lnTo>
                <a:lnTo>
                  <a:pt x="136144" y="816863"/>
                </a:lnTo>
                <a:lnTo>
                  <a:pt x="3215132" y="816863"/>
                </a:lnTo>
                <a:lnTo>
                  <a:pt x="3258161" y="809922"/>
                </a:lnTo>
                <a:lnTo>
                  <a:pt x="3295534" y="790594"/>
                </a:lnTo>
                <a:lnTo>
                  <a:pt x="3325006" y="761122"/>
                </a:lnTo>
                <a:lnTo>
                  <a:pt x="3344334" y="723749"/>
                </a:lnTo>
                <a:lnTo>
                  <a:pt x="3351276" y="680719"/>
                </a:lnTo>
                <a:lnTo>
                  <a:pt x="3351276" y="136144"/>
                </a:lnTo>
                <a:lnTo>
                  <a:pt x="3344334" y="93114"/>
                </a:lnTo>
                <a:lnTo>
                  <a:pt x="3325006" y="55741"/>
                </a:lnTo>
                <a:lnTo>
                  <a:pt x="3295534" y="26269"/>
                </a:lnTo>
                <a:lnTo>
                  <a:pt x="3258161" y="6941"/>
                </a:lnTo>
                <a:lnTo>
                  <a:pt x="3215132" y="0"/>
                </a:lnTo>
                <a:close/>
              </a:path>
            </a:pathLst>
          </a:custGeom>
          <a:solidFill>
            <a:srgbClr val="2076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50963" y="5526404"/>
            <a:ext cx="16097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Obfuscation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8923" y="306451"/>
            <a:ext cx="7056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solidFill>
                  <a:srgbClr val="3E3E3E"/>
                </a:solidFill>
                <a:latin typeface="Arial"/>
                <a:cs typeface="Arial"/>
              </a:rPr>
              <a:t>Cryptographic</a:t>
            </a:r>
            <a:r>
              <a:rPr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90" dirty="0">
                <a:solidFill>
                  <a:srgbClr val="3E3E3E"/>
                </a:solidFill>
                <a:latin typeface="Arial"/>
                <a:cs typeface="Arial"/>
              </a:rPr>
              <a:t>Performance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5" dirty="0">
                <a:solidFill>
                  <a:srgbClr val="3E3E3E"/>
                </a:solidFill>
                <a:latin typeface="Arial"/>
                <a:cs typeface="Arial"/>
              </a:rPr>
              <a:t>Limitations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7455" y="760476"/>
            <a:ext cx="9720072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268217" y="5529834"/>
            <a:ext cx="11661775" cy="2129155"/>
          </a:xfrm>
          <a:custGeom>
            <a:avLst/>
            <a:gdLst/>
            <a:ahLst/>
            <a:cxnLst/>
            <a:rect l="l" t="t" r="r" b="b"/>
            <a:pathLst>
              <a:path w="11661775" h="2129154">
                <a:moveTo>
                  <a:pt x="0" y="155955"/>
                </a:moveTo>
                <a:lnTo>
                  <a:pt x="7953" y="106671"/>
                </a:lnTo>
                <a:lnTo>
                  <a:pt x="30097" y="63861"/>
                </a:lnTo>
                <a:lnTo>
                  <a:pt x="63861" y="30097"/>
                </a:lnTo>
                <a:lnTo>
                  <a:pt x="106671" y="7953"/>
                </a:lnTo>
                <a:lnTo>
                  <a:pt x="155956" y="0"/>
                </a:lnTo>
                <a:lnTo>
                  <a:pt x="11505692" y="0"/>
                </a:lnTo>
                <a:lnTo>
                  <a:pt x="11554976" y="7953"/>
                </a:lnTo>
                <a:lnTo>
                  <a:pt x="11597786" y="30097"/>
                </a:lnTo>
                <a:lnTo>
                  <a:pt x="11631550" y="63861"/>
                </a:lnTo>
                <a:lnTo>
                  <a:pt x="11653694" y="106671"/>
                </a:lnTo>
                <a:lnTo>
                  <a:pt x="11661648" y="155955"/>
                </a:lnTo>
                <a:lnTo>
                  <a:pt x="11661648" y="779779"/>
                </a:lnTo>
                <a:lnTo>
                  <a:pt x="11653694" y="829064"/>
                </a:lnTo>
                <a:lnTo>
                  <a:pt x="11631550" y="871874"/>
                </a:lnTo>
                <a:lnTo>
                  <a:pt x="11597786" y="905638"/>
                </a:lnTo>
                <a:lnTo>
                  <a:pt x="11554976" y="927782"/>
                </a:lnTo>
                <a:lnTo>
                  <a:pt x="11505692" y="935735"/>
                </a:lnTo>
                <a:lnTo>
                  <a:pt x="155956" y="935735"/>
                </a:lnTo>
                <a:lnTo>
                  <a:pt x="106671" y="927782"/>
                </a:lnTo>
                <a:lnTo>
                  <a:pt x="63861" y="905638"/>
                </a:lnTo>
                <a:lnTo>
                  <a:pt x="30097" y="871874"/>
                </a:lnTo>
                <a:lnTo>
                  <a:pt x="7953" y="829064"/>
                </a:lnTo>
                <a:lnTo>
                  <a:pt x="0" y="779779"/>
                </a:lnTo>
                <a:lnTo>
                  <a:pt x="0" y="155955"/>
                </a:lnTo>
                <a:close/>
              </a:path>
              <a:path w="11661775" h="2129154">
                <a:moveTo>
                  <a:pt x="0" y="1349247"/>
                </a:moveTo>
                <a:lnTo>
                  <a:pt x="7953" y="1299963"/>
                </a:lnTo>
                <a:lnTo>
                  <a:pt x="30097" y="1257153"/>
                </a:lnTo>
                <a:lnTo>
                  <a:pt x="63861" y="1223389"/>
                </a:lnTo>
                <a:lnTo>
                  <a:pt x="106671" y="1201245"/>
                </a:lnTo>
                <a:lnTo>
                  <a:pt x="155956" y="1193291"/>
                </a:lnTo>
                <a:lnTo>
                  <a:pt x="11505692" y="1193291"/>
                </a:lnTo>
                <a:lnTo>
                  <a:pt x="11554976" y="1201245"/>
                </a:lnTo>
                <a:lnTo>
                  <a:pt x="11597786" y="1223389"/>
                </a:lnTo>
                <a:lnTo>
                  <a:pt x="11631550" y="1257153"/>
                </a:lnTo>
                <a:lnTo>
                  <a:pt x="11653694" y="1299963"/>
                </a:lnTo>
                <a:lnTo>
                  <a:pt x="11661648" y="1349247"/>
                </a:lnTo>
                <a:lnTo>
                  <a:pt x="11661648" y="1973071"/>
                </a:lnTo>
                <a:lnTo>
                  <a:pt x="11653694" y="2022356"/>
                </a:lnTo>
                <a:lnTo>
                  <a:pt x="11631550" y="2065166"/>
                </a:lnTo>
                <a:lnTo>
                  <a:pt x="11597786" y="2098930"/>
                </a:lnTo>
                <a:lnTo>
                  <a:pt x="11554976" y="2121074"/>
                </a:lnTo>
                <a:lnTo>
                  <a:pt x="11505692" y="2129028"/>
                </a:lnTo>
                <a:lnTo>
                  <a:pt x="155956" y="2129028"/>
                </a:lnTo>
                <a:lnTo>
                  <a:pt x="106671" y="2121074"/>
                </a:lnTo>
                <a:lnTo>
                  <a:pt x="63861" y="2098930"/>
                </a:lnTo>
                <a:lnTo>
                  <a:pt x="30097" y="2065166"/>
                </a:lnTo>
                <a:lnTo>
                  <a:pt x="7953" y="2022356"/>
                </a:lnTo>
                <a:lnTo>
                  <a:pt x="0" y="1973071"/>
                </a:lnTo>
                <a:lnTo>
                  <a:pt x="0" y="1349247"/>
                </a:lnTo>
                <a:close/>
              </a:path>
            </a:pathLst>
          </a:custGeom>
          <a:ln w="28575">
            <a:solidFill>
              <a:srgbClr val="3940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92804" y="5834253"/>
            <a:ext cx="10840720" cy="1744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3E3E3E"/>
                </a:solidFill>
                <a:latin typeface="Tahoma"/>
                <a:cs typeface="Tahoma"/>
              </a:rPr>
              <a:t>Size: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size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increases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but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also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increases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CPU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memory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requirements.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Computational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overhead: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Complexity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cryptographic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implementation</a:t>
            </a:r>
            <a:r>
              <a:rPr sz="2200" spc="-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cipher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more.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43833" y="3128010"/>
            <a:ext cx="11658600" cy="935990"/>
          </a:xfrm>
          <a:custGeom>
            <a:avLst/>
            <a:gdLst/>
            <a:ahLst/>
            <a:cxnLst/>
            <a:rect l="l" t="t" r="r" b="b"/>
            <a:pathLst>
              <a:path w="11658600" h="935989">
                <a:moveTo>
                  <a:pt x="0" y="155955"/>
                </a:moveTo>
                <a:lnTo>
                  <a:pt x="7953" y="106671"/>
                </a:lnTo>
                <a:lnTo>
                  <a:pt x="30097" y="63861"/>
                </a:lnTo>
                <a:lnTo>
                  <a:pt x="63861" y="30097"/>
                </a:lnTo>
                <a:lnTo>
                  <a:pt x="106671" y="7953"/>
                </a:lnTo>
                <a:lnTo>
                  <a:pt x="155956" y="0"/>
                </a:lnTo>
                <a:lnTo>
                  <a:pt x="11502644" y="0"/>
                </a:lnTo>
                <a:lnTo>
                  <a:pt x="11551928" y="7953"/>
                </a:lnTo>
                <a:lnTo>
                  <a:pt x="11594738" y="30097"/>
                </a:lnTo>
                <a:lnTo>
                  <a:pt x="11628502" y="63861"/>
                </a:lnTo>
                <a:lnTo>
                  <a:pt x="11650646" y="106671"/>
                </a:lnTo>
                <a:lnTo>
                  <a:pt x="11658600" y="155955"/>
                </a:lnTo>
                <a:lnTo>
                  <a:pt x="11658600" y="779779"/>
                </a:lnTo>
                <a:lnTo>
                  <a:pt x="11650646" y="829064"/>
                </a:lnTo>
                <a:lnTo>
                  <a:pt x="11628502" y="871874"/>
                </a:lnTo>
                <a:lnTo>
                  <a:pt x="11594738" y="905638"/>
                </a:lnTo>
                <a:lnTo>
                  <a:pt x="11551928" y="927782"/>
                </a:lnTo>
                <a:lnTo>
                  <a:pt x="11502644" y="935736"/>
                </a:lnTo>
                <a:lnTo>
                  <a:pt x="155956" y="935736"/>
                </a:lnTo>
                <a:lnTo>
                  <a:pt x="106671" y="927782"/>
                </a:lnTo>
                <a:lnTo>
                  <a:pt x="63861" y="905638"/>
                </a:lnTo>
                <a:lnTo>
                  <a:pt x="30097" y="871874"/>
                </a:lnTo>
                <a:lnTo>
                  <a:pt x="7953" y="829064"/>
                </a:lnTo>
                <a:lnTo>
                  <a:pt x="0" y="779779"/>
                </a:lnTo>
                <a:lnTo>
                  <a:pt x="0" y="155955"/>
                </a:lnTo>
                <a:close/>
              </a:path>
            </a:pathLst>
          </a:custGeom>
          <a:ln w="28575">
            <a:solidFill>
              <a:srgbClr val="3940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67278" y="3431794"/>
            <a:ext cx="107696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Speed: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amount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number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operations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performed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per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second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less.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43833" y="4319778"/>
            <a:ext cx="11660505" cy="937260"/>
          </a:xfrm>
          <a:custGeom>
            <a:avLst/>
            <a:gdLst/>
            <a:ahLst/>
            <a:cxnLst/>
            <a:rect l="l" t="t" r="r" b="b"/>
            <a:pathLst>
              <a:path w="11660505" h="937260">
                <a:moveTo>
                  <a:pt x="0" y="156210"/>
                </a:moveTo>
                <a:lnTo>
                  <a:pt x="7967" y="106850"/>
                </a:lnTo>
                <a:lnTo>
                  <a:pt x="30150" y="63971"/>
                </a:lnTo>
                <a:lnTo>
                  <a:pt x="63971" y="30150"/>
                </a:lnTo>
                <a:lnTo>
                  <a:pt x="106850" y="7967"/>
                </a:lnTo>
                <a:lnTo>
                  <a:pt x="156210" y="0"/>
                </a:lnTo>
                <a:lnTo>
                  <a:pt x="11503914" y="0"/>
                </a:lnTo>
                <a:lnTo>
                  <a:pt x="11553273" y="7967"/>
                </a:lnTo>
                <a:lnTo>
                  <a:pt x="11596152" y="30150"/>
                </a:lnTo>
                <a:lnTo>
                  <a:pt x="11629973" y="63971"/>
                </a:lnTo>
                <a:lnTo>
                  <a:pt x="11652156" y="106850"/>
                </a:lnTo>
                <a:lnTo>
                  <a:pt x="11660124" y="156210"/>
                </a:lnTo>
                <a:lnTo>
                  <a:pt x="11660124" y="781050"/>
                </a:lnTo>
                <a:lnTo>
                  <a:pt x="11652156" y="830409"/>
                </a:lnTo>
                <a:lnTo>
                  <a:pt x="11629973" y="873288"/>
                </a:lnTo>
                <a:lnTo>
                  <a:pt x="11596152" y="907109"/>
                </a:lnTo>
                <a:lnTo>
                  <a:pt x="11553273" y="929292"/>
                </a:lnTo>
                <a:lnTo>
                  <a:pt x="11503914" y="937260"/>
                </a:lnTo>
                <a:lnTo>
                  <a:pt x="156210" y="937260"/>
                </a:lnTo>
                <a:lnTo>
                  <a:pt x="106850" y="929292"/>
                </a:lnTo>
                <a:lnTo>
                  <a:pt x="63971" y="907109"/>
                </a:lnTo>
                <a:lnTo>
                  <a:pt x="30150" y="873288"/>
                </a:lnTo>
                <a:lnTo>
                  <a:pt x="7967" y="830409"/>
                </a:lnTo>
                <a:lnTo>
                  <a:pt x="0" y="781050"/>
                </a:lnTo>
                <a:lnTo>
                  <a:pt x="0" y="156210"/>
                </a:lnTo>
                <a:close/>
              </a:path>
            </a:pathLst>
          </a:custGeom>
          <a:ln w="28575">
            <a:solidFill>
              <a:srgbClr val="3940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367278" y="4624578"/>
            <a:ext cx="73145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Time/latency:</a:t>
            </a:r>
            <a:r>
              <a:rPr sz="2200" spc="-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There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delay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completing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operation.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63009" y="1867662"/>
            <a:ext cx="825880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following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limitations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cryptographic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performance: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41220" y="3080004"/>
            <a:ext cx="1042416" cy="104241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59507" y="4267200"/>
            <a:ext cx="987552" cy="989076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2078735" y="5408676"/>
            <a:ext cx="1203960" cy="2330450"/>
            <a:chOff x="2078735" y="5408676"/>
            <a:chExt cx="1203960" cy="233045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8735" y="5408676"/>
              <a:ext cx="1203960" cy="12024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5791" y="6641592"/>
              <a:ext cx="1097280" cy="1097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8923" y="306451"/>
            <a:ext cx="7056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solidFill>
                  <a:srgbClr val="3E3E3E"/>
                </a:solidFill>
                <a:latin typeface="Arial"/>
                <a:cs typeface="Arial"/>
              </a:rPr>
              <a:t>Cryptographic</a:t>
            </a:r>
            <a:r>
              <a:rPr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90" dirty="0">
                <a:solidFill>
                  <a:srgbClr val="3E3E3E"/>
                </a:solidFill>
                <a:latin typeface="Arial"/>
                <a:cs typeface="Arial"/>
              </a:rPr>
              <a:t>Performance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5" dirty="0">
                <a:solidFill>
                  <a:srgbClr val="3E3E3E"/>
                </a:solidFill>
                <a:latin typeface="Arial"/>
                <a:cs typeface="Arial"/>
              </a:rPr>
              <a:t>Limitations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7455" y="760476"/>
            <a:ext cx="972007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35248" y="1867662"/>
            <a:ext cx="105187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following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limitations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terms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resource-constrained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environments: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61922" y="4248150"/>
            <a:ext cx="6007735" cy="2712720"/>
          </a:xfrm>
          <a:custGeom>
            <a:avLst/>
            <a:gdLst/>
            <a:ahLst/>
            <a:cxnLst/>
            <a:rect l="l" t="t" r="r" b="b"/>
            <a:pathLst>
              <a:path w="6007734" h="2712720">
                <a:moveTo>
                  <a:pt x="0" y="452120"/>
                </a:moveTo>
                <a:lnTo>
                  <a:pt x="2653" y="402859"/>
                </a:lnTo>
                <a:lnTo>
                  <a:pt x="10428" y="355134"/>
                </a:lnTo>
                <a:lnTo>
                  <a:pt x="23051" y="309221"/>
                </a:lnTo>
                <a:lnTo>
                  <a:pt x="40243" y="265396"/>
                </a:lnTo>
                <a:lnTo>
                  <a:pt x="61731" y="223933"/>
                </a:lnTo>
                <a:lnTo>
                  <a:pt x="87237" y="185111"/>
                </a:lnTo>
                <a:lnTo>
                  <a:pt x="116487" y="149203"/>
                </a:lnTo>
                <a:lnTo>
                  <a:pt x="149203" y="116487"/>
                </a:lnTo>
                <a:lnTo>
                  <a:pt x="185111" y="87237"/>
                </a:lnTo>
                <a:lnTo>
                  <a:pt x="223933" y="61731"/>
                </a:lnTo>
                <a:lnTo>
                  <a:pt x="265396" y="40243"/>
                </a:lnTo>
                <a:lnTo>
                  <a:pt x="309221" y="23051"/>
                </a:lnTo>
                <a:lnTo>
                  <a:pt x="355134" y="10428"/>
                </a:lnTo>
                <a:lnTo>
                  <a:pt x="402859" y="2653"/>
                </a:lnTo>
                <a:lnTo>
                  <a:pt x="452119" y="0"/>
                </a:lnTo>
                <a:lnTo>
                  <a:pt x="5555487" y="0"/>
                </a:lnTo>
                <a:lnTo>
                  <a:pt x="5604748" y="2653"/>
                </a:lnTo>
                <a:lnTo>
                  <a:pt x="5652473" y="10428"/>
                </a:lnTo>
                <a:lnTo>
                  <a:pt x="5698386" y="23051"/>
                </a:lnTo>
                <a:lnTo>
                  <a:pt x="5742211" y="40243"/>
                </a:lnTo>
                <a:lnTo>
                  <a:pt x="5783674" y="61731"/>
                </a:lnTo>
                <a:lnTo>
                  <a:pt x="5822496" y="87237"/>
                </a:lnTo>
                <a:lnTo>
                  <a:pt x="5858404" y="116487"/>
                </a:lnTo>
                <a:lnTo>
                  <a:pt x="5891120" y="149203"/>
                </a:lnTo>
                <a:lnTo>
                  <a:pt x="5920370" y="185111"/>
                </a:lnTo>
                <a:lnTo>
                  <a:pt x="5945876" y="223933"/>
                </a:lnTo>
                <a:lnTo>
                  <a:pt x="5967364" y="265396"/>
                </a:lnTo>
                <a:lnTo>
                  <a:pt x="5984556" y="309221"/>
                </a:lnTo>
                <a:lnTo>
                  <a:pt x="5997179" y="355134"/>
                </a:lnTo>
                <a:lnTo>
                  <a:pt x="6004954" y="402859"/>
                </a:lnTo>
                <a:lnTo>
                  <a:pt x="6007608" y="452120"/>
                </a:lnTo>
                <a:lnTo>
                  <a:pt x="6007608" y="2260600"/>
                </a:lnTo>
                <a:lnTo>
                  <a:pt x="6004954" y="2309860"/>
                </a:lnTo>
                <a:lnTo>
                  <a:pt x="5997179" y="2357585"/>
                </a:lnTo>
                <a:lnTo>
                  <a:pt x="5984556" y="2403498"/>
                </a:lnTo>
                <a:lnTo>
                  <a:pt x="5967364" y="2447323"/>
                </a:lnTo>
                <a:lnTo>
                  <a:pt x="5945876" y="2488786"/>
                </a:lnTo>
                <a:lnTo>
                  <a:pt x="5920370" y="2527608"/>
                </a:lnTo>
                <a:lnTo>
                  <a:pt x="5891120" y="2563516"/>
                </a:lnTo>
                <a:lnTo>
                  <a:pt x="5858404" y="2596232"/>
                </a:lnTo>
                <a:lnTo>
                  <a:pt x="5822496" y="2625482"/>
                </a:lnTo>
                <a:lnTo>
                  <a:pt x="5783674" y="2650988"/>
                </a:lnTo>
                <a:lnTo>
                  <a:pt x="5742211" y="2672476"/>
                </a:lnTo>
                <a:lnTo>
                  <a:pt x="5698386" y="2689668"/>
                </a:lnTo>
                <a:lnTo>
                  <a:pt x="5652473" y="2702291"/>
                </a:lnTo>
                <a:lnTo>
                  <a:pt x="5604748" y="2710066"/>
                </a:lnTo>
                <a:lnTo>
                  <a:pt x="5555487" y="2712720"/>
                </a:lnTo>
                <a:lnTo>
                  <a:pt x="452119" y="2712720"/>
                </a:lnTo>
                <a:lnTo>
                  <a:pt x="402859" y="2710066"/>
                </a:lnTo>
                <a:lnTo>
                  <a:pt x="355134" y="2702291"/>
                </a:lnTo>
                <a:lnTo>
                  <a:pt x="309221" y="2689668"/>
                </a:lnTo>
                <a:lnTo>
                  <a:pt x="265396" y="2672476"/>
                </a:lnTo>
                <a:lnTo>
                  <a:pt x="223933" y="2650988"/>
                </a:lnTo>
                <a:lnTo>
                  <a:pt x="185111" y="2625482"/>
                </a:lnTo>
                <a:lnTo>
                  <a:pt x="149203" y="2596232"/>
                </a:lnTo>
                <a:lnTo>
                  <a:pt x="116487" y="2563516"/>
                </a:lnTo>
                <a:lnTo>
                  <a:pt x="87237" y="2527608"/>
                </a:lnTo>
                <a:lnTo>
                  <a:pt x="61731" y="2488786"/>
                </a:lnTo>
                <a:lnTo>
                  <a:pt x="40243" y="2447323"/>
                </a:lnTo>
                <a:lnTo>
                  <a:pt x="23051" y="2403498"/>
                </a:lnTo>
                <a:lnTo>
                  <a:pt x="10428" y="2357585"/>
                </a:lnTo>
                <a:lnTo>
                  <a:pt x="2653" y="2309860"/>
                </a:lnTo>
                <a:lnTo>
                  <a:pt x="0" y="2260600"/>
                </a:lnTo>
                <a:lnTo>
                  <a:pt x="0" y="452120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73123" y="5169306"/>
            <a:ext cx="3670935" cy="79121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Battery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powered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systems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Contactless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smart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cards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32697" y="4248150"/>
            <a:ext cx="6350635" cy="2712720"/>
          </a:xfrm>
          <a:custGeom>
            <a:avLst/>
            <a:gdLst/>
            <a:ahLst/>
            <a:cxnLst/>
            <a:rect l="l" t="t" r="r" b="b"/>
            <a:pathLst>
              <a:path w="6350634" h="2712720">
                <a:moveTo>
                  <a:pt x="0" y="452120"/>
                </a:moveTo>
                <a:lnTo>
                  <a:pt x="2653" y="402859"/>
                </a:lnTo>
                <a:lnTo>
                  <a:pt x="10428" y="355134"/>
                </a:lnTo>
                <a:lnTo>
                  <a:pt x="23051" y="309221"/>
                </a:lnTo>
                <a:lnTo>
                  <a:pt x="40243" y="265396"/>
                </a:lnTo>
                <a:lnTo>
                  <a:pt x="61731" y="223933"/>
                </a:lnTo>
                <a:lnTo>
                  <a:pt x="87237" y="185111"/>
                </a:lnTo>
                <a:lnTo>
                  <a:pt x="116487" y="149203"/>
                </a:lnTo>
                <a:lnTo>
                  <a:pt x="149203" y="116487"/>
                </a:lnTo>
                <a:lnTo>
                  <a:pt x="185111" y="87237"/>
                </a:lnTo>
                <a:lnTo>
                  <a:pt x="223933" y="61731"/>
                </a:lnTo>
                <a:lnTo>
                  <a:pt x="265396" y="40243"/>
                </a:lnTo>
                <a:lnTo>
                  <a:pt x="309221" y="23051"/>
                </a:lnTo>
                <a:lnTo>
                  <a:pt x="355134" y="10428"/>
                </a:lnTo>
                <a:lnTo>
                  <a:pt x="402859" y="2653"/>
                </a:lnTo>
                <a:lnTo>
                  <a:pt x="452120" y="0"/>
                </a:lnTo>
                <a:lnTo>
                  <a:pt x="5898388" y="0"/>
                </a:lnTo>
                <a:lnTo>
                  <a:pt x="5947648" y="2653"/>
                </a:lnTo>
                <a:lnTo>
                  <a:pt x="5995373" y="10428"/>
                </a:lnTo>
                <a:lnTo>
                  <a:pt x="6041286" y="23051"/>
                </a:lnTo>
                <a:lnTo>
                  <a:pt x="6085111" y="40243"/>
                </a:lnTo>
                <a:lnTo>
                  <a:pt x="6126574" y="61731"/>
                </a:lnTo>
                <a:lnTo>
                  <a:pt x="6165396" y="87237"/>
                </a:lnTo>
                <a:lnTo>
                  <a:pt x="6201304" y="116487"/>
                </a:lnTo>
                <a:lnTo>
                  <a:pt x="6234020" y="149203"/>
                </a:lnTo>
                <a:lnTo>
                  <a:pt x="6263270" y="185111"/>
                </a:lnTo>
                <a:lnTo>
                  <a:pt x="6288776" y="223933"/>
                </a:lnTo>
                <a:lnTo>
                  <a:pt x="6310264" y="265396"/>
                </a:lnTo>
                <a:lnTo>
                  <a:pt x="6327456" y="309221"/>
                </a:lnTo>
                <a:lnTo>
                  <a:pt x="6340079" y="355134"/>
                </a:lnTo>
                <a:lnTo>
                  <a:pt x="6347854" y="402859"/>
                </a:lnTo>
                <a:lnTo>
                  <a:pt x="6350508" y="452120"/>
                </a:lnTo>
                <a:lnTo>
                  <a:pt x="6350508" y="2260600"/>
                </a:lnTo>
                <a:lnTo>
                  <a:pt x="6347854" y="2309860"/>
                </a:lnTo>
                <a:lnTo>
                  <a:pt x="6340079" y="2357585"/>
                </a:lnTo>
                <a:lnTo>
                  <a:pt x="6327456" y="2403498"/>
                </a:lnTo>
                <a:lnTo>
                  <a:pt x="6310264" y="2447323"/>
                </a:lnTo>
                <a:lnTo>
                  <a:pt x="6288776" y="2488786"/>
                </a:lnTo>
                <a:lnTo>
                  <a:pt x="6263270" y="2527608"/>
                </a:lnTo>
                <a:lnTo>
                  <a:pt x="6234020" y="2563516"/>
                </a:lnTo>
                <a:lnTo>
                  <a:pt x="6201304" y="2596232"/>
                </a:lnTo>
                <a:lnTo>
                  <a:pt x="6165396" y="2625482"/>
                </a:lnTo>
                <a:lnTo>
                  <a:pt x="6126574" y="2650988"/>
                </a:lnTo>
                <a:lnTo>
                  <a:pt x="6085111" y="2672476"/>
                </a:lnTo>
                <a:lnTo>
                  <a:pt x="6041286" y="2689668"/>
                </a:lnTo>
                <a:lnTo>
                  <a:pt x="5995373" y="2702291"/>
                </a:lnTo>
                <a:lnTo>
                  <a:pt x="5947648" y="2710066"/>
                </a:lnTo>
                <a:lnTo>
                  <a:pt x="5898388" y="2712720"/>
                </a:lnTo>
                <a:lnTo>
                  <a:pt x="452120" y="2712720"/>
                </a:lnTo>
                <a:lnTo>
                  <a:pt x="402859" y="2710066"/>
                </a:lnTo>
                <a:lnTo>
                  <a:pt x="355134" y="2702291"/>
                </a:lnTo>
                <a:lnTo>
                  <a:pt x="309221" y="2689668"/>
                </a:lnTo>
                <a:lnTo>
                  <a:pt x="265396" y="2672476"/>
                </a:lnTo>
                <a:lnTo>
                  <a:pt x="223933" y="2650988"/>
                </a:lnTo>
                <a:lnTo>
                  <a:pt x="185111" y="2625482"/>
                </a:lnTo>
                <a:lnTo>
                  <a:pt x="149203" y="2596232"/>
                </a:lnTo>
                <a:lnTo>
                  <a:pt x="116487" y="2563516"/>
                </a:lnTo>
                <a:lnTo>
                  <a:pt x="87237" y="2527608"/>
                </a:lnTo>
                <a:lnTo>
                  <a:pt x="61731" y="2488786"/>
                </a:lnTo>
                <a:lnTo>
                  <a:pt x="40243" y="2447323"/>
                </a:lnTo>
                <a:lnTo>
                  <a:pt x="23051" y="2403498"/>
                </a:lnTo>
                <a:lnTo>
                  <a:pt x="10428" y="2357585"/>
                </a:lnTo>
                <a:lnTo>
                  <a:pt x="2653" y="2309860"/>
                </a:lnTo>
                <a:lnTo>
                  <a:pt x="0" y="2260600"/>
                </a:lnTo>
                <a:lnTo>
                  <a:pt x="0" y="452120"/>
                </a:lnTo>
                <a:close/>
              </a:path>
            </a:pathLst>
          </a:custGeom>
          <a:ln w="28574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844153" y="5169306"/>
            <a:ext cx="5132705" cy="79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199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Delay-sensitive</a:t>
            </a:r>
            <a:r>
              <a:rPr sz="2200" spc="-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communications</a:t>
            </a:r>
            <a:r>
              <a:rPr sz="2200" spc="-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protocols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773411" y="3703320"/>
            <a:ext cx="4003675" cy="935990"/>
          </a:xfrm>
          <a:custGeom>
            <a:avLst/>
            <a:gdLst/>
            <a:ahLst/>
            <a:cxnLst/>
            <a:rect l="l" t="t" r="r" b="b"/>
            <a:pathLst>
              <a:path w="4003675" h="935989">
                <a:moveTo>
                  <a:pt x="3847592" y="0"/>
                </a:moveTo>
                <a:lnTo>
                  <a:pt x="155956" y="0"/>
                </a:lnTo>
                <a:lnTo>
                  <a:pt x="106671" y="7953"/>
                </a:lnTo>
                <a:lnTo>
                  <a:pt x="63861" y="30097"/>
                </a:lnTo>
                <a:lnTo>
                  <a:pt x="30097" y="63861"/>
                </a:lnTo>
                <a:lnTo>
                  <a:pt x="7953" y="106671"/>
                </a:lnTo>
                <a:lnTo>
                  <a:pt x="0" y="155955"/>
                </a:lnTo>
                <a:lnTo>
                  <a:pt x="0" y="779779"/>
                </a:lnTo>
                <a:lnTo>
                  <a:pt x="7953" y="829064"/>
                </a:lnTo>
                <a:lnTo>
                  <a:pt x="30097" y="871874"/>
                </a:lnTo>
                <a:lnTo>
                  <a:pt x="63861" y="905638"/>
                </a:lnTo>
                <a:lnTo>
                  <a:pt x="106671" y="927782"/>
                </a:lnTo>
                <a:lnTo>
                  <a:pt x="155956" y="935735"/>
                </a:lnTo>
                <a:lnTo>
                  <a:pt x="3847592" y="935735"/>
                </a:lnTo>
                <a:lnTo>
                  <a:pt x="3896876" y="927782"/>
                </a:lnTo>
                <a:lnTo>
                  <a:pt x="3939686" y="905638"/>
                </a:lnTo>
                <a:lnTo>
                  <a:pt x="3973450" y="871874"/>
                </a:lnTo>
                <a:lnTo>
                  <a:pt x="3995594" y="829064"/>
                </a:lnTo>
                <a:lnTo>
                  <a:pt x="4003548" y="779779"/>
                </a:lnTo>
                <a:lnTo>
                  <a:pt x="4003548" y="155955"/>
                </a:lnTo>
                <a:lnTo>
                  <a:pt x="3995594" y="106671"/>
                </a:lnTo>
                <a:lnTo>
                  <a:pt x="3973450" y="63861"/>
                </a:lnTo>
                <a:lnTo>
                  <a:pt x="3939686" y="30097"/>
                </a:lnTo>
                <a:lnTo>
                  <a:pt x="3896876" y="7953"/>
                </a:lnTo>
                <a:lnTo>
                  <a:pt x="3847592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960734" y="3975861"/>
            <a:ext cx="16287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Lo</a:t>
            </a:r>
            <a:r>
              <a:rPr sz="2200" spc="10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ency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13888" y="3601211"/>
            <a:ext cx="3718560" cy="1068705"/>
          </a:xfrm>
          <a:custGeom>
            <a:avLst/>
            <a:gdLst/>
            <a:ahLst/>
            <a:cxnLst/>
            <a:rect l="l" t="t" r="r" b="b"/>
            <a:pathLst>
              <a:path w="3718559" h="1068704">
                <a:moveTo>
                  <a:pt x="3540506" y="0"/>
                </a:moveTo>
                <a:lnTo>
                  <a:pt x="178054" y="0"/>
                </a:lnTo>
                <a:lnTo>
                  <a:pt x="130733" y="6362"/>
                </a:lnTo>
                <a:lnTo>
                  <a:pt x="88203" y="24318"/>
                </a:lnTo>
                <a:lnTo>
                  <a:pt x="52165" y="52165"/>
                </a:lnTo>
                <a:lnTo>
                  <a:pt x="24318" y="88203"/>
                </a:lnTo>
                <a:lnTo>
                  <a:pt x="6362" y="130733"/>
                </a:lnTo>
                <a:lnTo>
                  <a:pt x="0" y="178053"/>
                </a:lnTo>
                <a:lnTo>
                  <a:pt x="0" y="890270"/>
                </a:lnTo>
                <a:lnTo>
                  <a:pt x="6362" y="937590"/>
                </a:lnTo>
                <a:lnTo>
                  <a:pt x="24318" y="980120"/>
                </a:lnTo>
                <a:lnTo>
                  <a:pt x="52165" y="1016158"/>
                </a:lnTo>
                <a:lnTo>
                  <a:pt x="88203" y="1044005"/>
                </a:lnTo>
                <a:lnTo>
                  <a:pt x="130733" y="1061961"/>
                </a:lnTo>
                <a:lnTo>
                  <a:pt x="178054" y="1068324"/>
                </a:lnTo>
                <a:lnTo>
                  <a:pt x="3540506" y="1068324"/>
                </a:lnTo>
                <a:lnTo>
                  <a:pt x="3587826" y="1061961"/>
                </a:lnTo>
                <a:lnTo>
                  <a:pt x="3630356" y="1044005"/>
                </a:lnTo>
                <a:lnTo>
                  <a:pt x="3666394" y="1016158"/>
                </a:lnTo>
                <a:lnTo>
                  <a:pt x="3694241" y="980120"/>
                </a:lnTo>
                <a:lnTo>
                  <a:pt x="3712197" y="937590"/>
                </a:lnTo>
                <a:lnTo>
                  <a:pt x="3718560" y="890270"/>
                </a:lnTo>
                <a:lnTo>
                  <a:pt x="3718560" y="178053"/>
                </a:lnTo>
                <a:lnTo>
                  <a:pt x="3712197" y="130733"/>
                </a:lnTo>
                <a:lnTo>
                  <a:pt x="3694241" y="88203"/>
                </a:lnTo>
                <a:lnTo>
                  <a:pt x="3666394" y="52165"/>
                </a:lnTo>
                <a:lnTo>
                  <a:pt x="3630356" y="24318"/>
                </a:lnTo>
                <a:lnTo>
                  <a:pt x="3587826" y="6362"/>
                </a:lnTo>
                <a:lnTo>
                  <a:pt x="3540506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13582" y="3939362"/>
            <a:ext cx="25190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Low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Power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Devices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8923" y="306451"/>
            <a:ext cx="7056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solidFill>
                  <a:srgbClr val="3E3E3E"/>
                </a:solidFill>
                <a:latin typeface="Arial"/>
                <a:cs typeface="Arial"/>
              </a:rPr>
              <a:t>Cryptographic</a:t>
            </a:r>
            <a:r>
              <a:rPr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90" dirty="0">
                <a:solidFill>
                  <a:srgbClr val="3E3E3E"/>
                </a:solidFill>
                <a:latin typeface="Arial"/>
                <a:cs typeface="Arial"/>
              </a:rPr>
              <a:t>Performance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5" dirty="0">
                <a:solidFill>
                  <a:srgbClr val="3E3E3E"/>
                </a:solidFill>
                <a:latin typeface="Arial"/>
                <a:cs typeface="Arial"/>
              </a:rPr>
              <a:t>Limitations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7455" y="760476"/>
            <a:ext cx="972007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49982" y="5229885"/>
            <a:ext cx="346773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7180">
              <a:lnSpc>
                <a:spcPct val="114100"/>
              </a:lnSpc>
              <a:spcBef>
                <a:spcPts val="10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Reduced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order due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Checksums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ciphertext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30916" y="5126507"/>
            <a:ext cx="223647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46760">
              <a:lnSpc>
                <a:spcPct val="114100"/>
              </a:lnSpc>
              <a:spcBef>
                <a:spcPts val="100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Weak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ahoma"/>
                <a:cs typeface="Tahoma"/>
              </a:rPr>
              <a:t>im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lementa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ions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03491" y="7693862"/>
            <a:ext cx="24504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Weak</a:t>
            </a:r>
            <a:r>
              <a:rPr sz="2200" spc="-1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randomness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29196" y="3212083"/>
            <a:ext cx="37382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Weak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ciphers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weak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keys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59477" y="1867662"/>
            <a:ext cx="6867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following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limitations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terms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entropy: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04759" y="3945635"/>
            <a:ext cx="1446530" cy="893444"/>
          </a:xfrm>
          <a:custGeom>
            <a:avLst/>
            <a:gdLst/>
            <a:ahLst/>
            <a:cxnLst/>
            <a:rect l="l" t="t" r="r" b="b"/>
            <a:pathLst>
              <a:path w="1446529" h="893445">
                <a:moveTo>
                  <a:pt x="1083310" y="0"/>
                </a:moveTo>
                <a:lnTo>
                  <a:pt x="361061" y="0"/>
                </a:lnTo>
                <a:lnTo>
                  <a:pt x="0" y="625093"/>
                </a:lnTo>
                <a:lnTo>
                  <a:pt x="135000" y="858392"/>
                </a:lnTo>
                <a:lnTo>
                  <a:pt x="167711" y="823250"/>
                </a:lnTo>
                <a:lnTo>
                  <a:pt x="202638" y="790233"/>
                </a:lnTo>
                <a:lnTo>
                  <a:pt x="239667" y="759461"/>
                </a:lnTo>
                <a:lnTo>
                  <a:pt x="278682" y="731054"/>
                </a:lnTo>
                <a:lnTo>
                  <a:pt x="319569" y="705130"/>
                </a:lnTo>
                <a:lnTo>
                  <a:pt x="362214" y="681810"/>
                </a:lnTo>
                <a:lnTo>
                  <a:pt x="406500" y="661211"/>
                </a:lnTo>
                <a:lnTo>
                  <a:pt x="452314" y="643455"/>
                </a:lnTo>
                <a:lnTo>
                  <a:pt x="499541" y="628659"/>
                </a:lnTo>
                <a:lnTo>
                  <a:pt x="548065" y="616943"/>
                </a:lnTo>
                <a:lnTo>
                  <a:pt x="597772" y="608427"/>
                </a:lnTo>
                <a:lnTo>
                  <a:pt x="648548" y="603230"/>
                </a:lnTo>
                <a:lnTo>
                  <a:pt x="700278" y="601472"/>
                </a:lnTo>
                <a:lnTo>
                  <a:pt x="751438" y="603210"/>
                </a:lnTo>
                <a:lnTo>
                  <a:pt x="801651" y="608347"/>
                </a:lnTo>
                <a:lnTo>
                  <a:pt x="850810" y="616767"/>
                </a:lnTo>
                <a:lnTo>
                  <a:pt x="898806" y="628356"/>
                </a:lnTo>
                <a:lnTo>
                  <a:pt x="945533" y="642996"/>
                </a:lnTo>
                <a:lnTo>
                  <a:pt x="990883" y="660574"/>
                </a:lnTo>
                <a:lnTo>
                  <a:pt x="1034748" y="680974"/>
                </a:lnTo>
                <a:lnTo>
                  <a:pt x="1077021" y="704079"/>
                </a:lnTo>
                <a:lnTo>
                  <a:pt x="1117595" y="729774"/>
                </a:lnTo>
                <a:lnTo>
                  <a:pt x="1156361" y="757944"/>
                </a:lnTo>
                <a:lnTo>
                  <a:pt x="1193213" y="788474"/>
                </a:lnTo>
                <a:lnTo>
                  <a:pt x="1228044" y="821247"/>
                </a:lnTo>
                <a:lnTo>
                  <a:pt x="1260744" y="856149"/>
                </a:lnTo>
                <a:lnTo>
                  <a:pt x="1291209" y="893063"/>
                </a:lnTo>
                <a:lnTo>
                  <a:pt x="1446276" y="625093"/>
                </a:lnTo>
                <a:lnTo>
                  <a:pt x="1083310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04759" y="6525768"/>
            <a:ext cx="1446530" cy="891540"/>
          </a:xfrm>
          <a:custGeom>
            <a:avLst/>
            <a:gdLst/>
            <a:ahLst/>
            <a:cxnLst/>
            <a:rect l="l" t="t" r="r" b="b"/>
            <a:pathLst>
              <a:path w="1446529" h="891540">
                <a:moveTo>
                  <a:pt x="1291209" y="0"/>
                </a:moveTo>
                <a:lnTo>
                  <a:pt x="1260744" y="36939"/>
                </a:lnTo>
                <a:lnTo>
                  <a:pt x="1228044" y="71863"/>
                </a:lnTo>
                <a:lnTo>
                  <a:pt x="1193213" y="104654"/>
                </a:lnTo>
                <a:lnTo>
                  <a:pt x="1156361" y="135199"/>
                </a:lnTo>
                <a:lnTo>
                  <a:pt x="1117595" y="163382"/>
                </a:lnTo>
                <a:lnTo>
                  <a:pt x="1077021" y="189088"/>
                </a:lnTo>
                <a:lnTo>
                  <a:pt x="1034748" y="212201"/>
                </a:lnTo>
                <a:lnTo>
                  <a:pt x="990883" y="232606"/>
                </a:lnTo>
                <a:lnTo>
                  <a:pt x="945533" y="250188"/>
                </a:lnTo>
                <a:lnTo>
                  <a:pt x="898806" y="264832"/>
                </a:lnTo>
                <a:lnTo>
                  <a:pt x="850810" y="276422"/>
                </a:lnTo>
                <a:lnTo>
                  <a:pt x="801651" y="284843"/>
                </a:lnTo>
                <a:lnTo>
                  <a:pt x="751438" y="289980"/>
                </a:lnTo>
                <a:lnTo>
                  <a:pt x="700278" y="291718"/>
                </a:lnTo>
                <a:lnTo>
                  <a:pt x="648548" y="289957"/>
                </a:lnTo>
                <a:lnTo>
                  <a:pt x="597772" y="284748"/>
                </a:lnTo>
                <a:lnTo>
                  <a:pt x="548065" y="276206"/>
                </a:lnTo>
                <a:lnTo>
                  <a:pt x="499541" y="264447"/>
                </a:lnTo>
                <a:lnTo>
                  <a:pt x="452314" y="249585"/>
                </a:lnTo>
                <a:lnTo>
                  <a:pt x="406500" y="231735"/>
                </a:lnTo>
                <a:lnTo>
                  <a:pt x="362214" y="211012"/>
                </a:lnTo>
                <a:lnTo>
                  <a:pt x="319569" y="187531"/>
                </a:lnTo>
                <a:lnTo>
                  <a:pt x="278682" y="161406"/>
                </a:lnTo>
                <a:lnTo>
                  <a:pt x="239667" y="132752"/>
                </a:lnTo>
                <a:lnTo>
                  <a:pt x="202638" y="101684"/>
                </a:lnTo>
                <a:lnTo>
                  <a:pt x="167711" y="68317"/>
                </a:lnTo>
                <a:lnTo>
                  <a:pt x="135000" y="32765"/>
                </a:lnTo>
                <a:lnTo>
                  <a:pt x="0" y="266191"/>
                </a:lnTo>
                <a:lnTo>
                  <a:pt x="361061" y="891539"/>
                </a:lnTo>
                <a:lnTo>
                  <a:pt x="1083310" y="891539"/>
                </a:lnTo>
                <a:lnTo>
                  <a:pt x="1446276" y="266191"/>
                </a:lnTo>
                <a:lnTo>
                  <a:pt x="1291209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92823" y="4959096"/>
            <a:ext cx="893444" cy="1446530"/>
          </a:xfrm>
          <a:custGeom>
            <a:avLst/>
            <a:gdLst/>
            <a:ahLst/>
            <a:cxnLst/>
            <a:rect l="l" t="t" r="r" b="b"/>
            <a:pathLst>
              <a:path w="893445" h="1446529">
                <a:moveTo>
                  <a:pt x="625094" y="0"/>
                </a:moveTo>
                <a:lnTo>
                  <a:pt x="0" y="361568"/>
                </a:lnTo>
                <a:lnTo>
                  <a:pt x="0" y="1084706"/>
                </a:lnTo>
                <a:lnTo>
                  <a:pt x="625094" y="1446276"/>
                </a:lnTo>
                <a:lnTo>
                  <a:pt x="858393" y="1311147"/>
                </a:lnTo>
                <a:lnTo>
                  <a:pt x="822868" y="1278406"/>
                </a:lnTo>
                <a:lnTo>
                  <a:pt x="789524" y="1243448"/>
                </a:lnTo>
                <a:lnTo>
                  <a:pt x="758475" y="1206395"/>
                </a:lnTo>
                <a:lnTo>
                  <a:pt x="729837" y="1167364"/>
                </a:lnTo>
                <a:lnTo>
                  <a:pt x="703725" y="1126477"/>
                </a:lnTo>
                <a:lnTo>
                  <a:pt x="680253" y="1083852"/>
                </a:lnTo>
                <a:lnTo>
                  <a:pt x="659537" y="1039610"/>
                </a:lnTo>
                <a:lnTo>
                  <a:pt x="641693" y="993870"/>
                </a:lnTo>
                <a:lnTo>
                  <a:pt x="626834" y="946751"/>
                </a:lnTo>
                <a:lnTo>
                  <a:pt x="615077" y="898374"/>
                </a:lnTo>
                <a:lnTo>
                  <a:pt x="606537" y="848857"/>
                </a:lnTo>
                <a:lnTo>
                  <a:pt x="601328" y="798322"/>
                </a:lnTo>
                <a:lnTo>
                  <a:pt x="599567" y="746887"/>
                </a:lnTo>
                <a:lnTo>
                  <a:pt x="601307" y="695644"/>
                </a:lnTo>
                <a:lnTo>
                  <a:pt x="606454" y="645299"/>
                </a:lnTo>
                <a:lnTo>
                  <a:pt x="614895" y="595967"/>
                </a:lnTo>
                <a:lnTo>
                  <a:pt x="626517" y="547765"/>
                </a:lnTo>
                <a:lnTo>
                  <a:pt x="641209" y="500809"/>
                </a:lnTo>
                <a:lnTo>
                  <a:pt x="658859" y="455215"/>
                </a:lnTo>
                <a:lnTo>
                  <a:pt x="679354" y="411099"/>
                </a:lnTo>
                <a:lnTo>
                  <a:pt x="702582" y="368576"/>
                </a:lnTo>
                <a:lnTo>
                  <a:pt x="728431" y="327764"/>
                </a:lnTo>
                <a:lnTo>
                  <a:pt x="756789" y="288778"/>
                </a:lnTo>
                <a:lnTo>
                  <a:pt x="787543" y="251733"/>
                </a:lnTo>
                <a:lnTo>
                  <a:pt x="820582" y="216748"/>
                </a:lnTo>
                <a:lnTo>
                  <a:pt x="855793" y="183936"/>
                </a:lnTo>
                <a:lnTo>
                  <a:pt x="893064" y="153415"/>
                </a:lnTo>
                <a:lnTo>
                  <a:pt x="625094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69907" y="4959096"/>
            <a:ext cx="893444" cy="1446530"/>
          </a:xfrm>
          <a:custGeom>
            <a:avLst/>
            <a:gdLst/>
            <a:ahLst/>
            <a:cxnLst/>
            <a:rect l="l" t="t" r="r" b="b"/>
            <a:pathLst>
              <a:path w="893445" h="1446529">
                <a:moveTo>
                  <a:pt x="267970" y="0"/>
                </a:moveTo>
                <a:lnTo>
                  <a:pt x="0" y="153415"/>
                </a:lnTo>
                <a:lnTo>
                  <a:pt x="37270" y="183936"/>
                </a:lnTo>
                <a:lnTo>
                  <a:pt x="72481" y="216748"/>
                </a:lnTo>
                <a:lnTo>
                  <a:pt x="105520" y="251733"/>
                </a:lnTo>
                <a:lnTo>
                  <a:pt x="136274" y="288778"/>
                </a:lnTo>
                <a:lnTo>
                  <a:pt x="164632" y="327764"/>
                </a:lnTo>
                <a:lnTo>
                  <a:pt x="190481" y="368576"/>
                </a:lnTo>
                <a:lnTo>
                  <a:pt x="213709" y="411099"/>
                </a:lnTo>
                <a:lnTo>
                  <a:pt x="234204" y="455215"/>
                </a:lnTo>
                <a:lnTo>
                  <a:pt x="251854" y="500809"/>
                </a:lnTo>
                <a:lnTo>
                  <a:pt x="266546" y="547765"/>
                </a:lnTo>
                <a:lnTo>
                  <a:pt x="278168" y="595967"/>
                </a:lnTo>
                <a:lnTo>
                  <a:pt x="286609" y="645299"/>
                </a:lnTo>
                <a:lnTo>
                  <a:pt x="291756" y="695644"/>
                </a:lnTo>
                <a:lnTo>
                  <a:pt x="293497" y="746887"/>
                </a:lnTo>
                <a:lnTo>
                  <a:pt x="291735" y="798322"/>
                </a:lnTo>
                <a:lnTo>
                  <a:pt x="286526" y="848857"/>
                </a:lnTo>
                <a:lnTo>
                  <a:pt x="277986" y="898374"/>
                </a:lnTo>
                <a:lnTo>
                  <a:pt x="266229" y="946751"/>
                </a:lnTo>
                <a:lnTo>
                  <a:pt x="251370" y="993870"/>
                </a:lnTo>
                <a:lnTo>
                  <a:pt x="233526" y="1039610"/>
                </a:lnTo>
                <a:lnTo>
                  <a:pt x="212810" y="1083852"/>
                </a:lnTo>
                <a:lnTo>
                  <a:pt x="189338" y="1126477"/>
                </a:lnTo>
                <a:lnTo>
                  <a:pt x="163226" y="1167364"/>
                </a:lnTo>
                <a:lnTo>
                  <a:pt x="134588" y="1206395"/>
                </a:lnTo>
                <a:lnTo>
                  <a:pt x="103539" y="1243448"/>
                </a:lnTo>
                <a:lnTo>
                  <a:pt x="70195" y="1278406"/>
                </a:lnTo>
                <a:lnTo>
                  <a:pt x="34671" y="1311147"/>
                </a:lnTo>
                <a:lnTo>
                  <a:pt x="267970" y="1446276"/>
                </a:lnTo>
                <a:lnTo>
                  <a:pt x="893064" y="1084706"/>
                </a:lnTo>
                <a:lnTo>
                  <a:pt x="893064" y="361568"/>
                </a:lnTo>
                <a:lnTo>
                  <a:pt x="267970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54111" y="5149596"/>
            <a:ext cx="1229868" cy="122986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8923" y="306451"/>
            <a:ext cx="7056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solidFill>
                  <a:srgbClr val="3E3E3E"/>
                </a:solidFill>
                <a:latin typeface="Arial"/>
                <a:cs typeface="Arial"/>
              </a:rPr>
              <a:t>Cryptographic</a:t>
            </a:r>
            <a:r>
              <a:rPr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90" dirty="0">
                <a:solidFill>
                  <a:srgbClr val="3E3E3E"/>
                </a:solidFill>
                <a:latin typeface="Arial"/>
                <a:cs typeface="Arial"/>
              </a:rPr>
              <a:t>Performance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5" dirty="0">
                <a:solidFill>
                  <a:srgbClr val="3E3E3E"/>
                </a:solidFill>
                <a:latin typeface="Arial"/>
                <a:cs typeface="Arial"/>
              </a:rPr>
              <a:t>Limitations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7455" y="760476"/>
            <a:ext cx="9720072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12408" y="3381755"/>
            <a:ext cx="3418332" cy="43891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23408" y="6196329"/>
            <a:ext cx="5029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Salt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42397" y="4869942"/>
            <a:ext cx="30010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Initialization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Vector</a:t>
            </a:r>
            <a:r>
              <a:rPr sz="2200" spc="-1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50" dirty="0">
                <a:solidFill>
                  <a:srgbClr val="3E3E3E"/>
                </a:solidFill>
                <a:latin typeface="Tahoma"/>
                <a:cs typeface="Tahoma"/>
              </a:rPr>
              <a:t>(IV)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4860" y="4022852"/>
            <a:ext cx="86486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Nonce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1241" y="1831086"/>
            <a:ext cx="86487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following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limitations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terms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predictability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ahoma"/>
                <a:cs typeface="Tahoma"/>
              </a:rPr>
              <a:t>use: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2508" y="1187196"/>
            <a:ext cx="3974591" cy="3657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  <a:latin typeface="Arial"/>
                <a:cs typeface="Arial"/>
              </a:rPr>
              <a:t>Key</a:t>
            </a:r>
            <a:r>
              <a:rPr spc="-10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5" dirty="0">
                <a:solidFill>
                  <a:srgbClr val="3E3E3E"/>
                </a:solidFill>
                <a:latin typeface="Arial"/>
                <a:cs typeface="Arial"/>
              </a:rPr>
              <a:t>Takeaways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2244851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436620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071871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6265164"/>
            <a:ext cx="457200" cy="4572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385697" y="2192933"/>
            <a:ext cx="7914640" cy="4869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4455">
              <a:lnSpc>
                <a:spcPct val="114199"/>
              </a:lnSpc>
              <a:spcBef>
                <a:spcPts val="10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Cryptography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skill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encrypting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order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make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secure.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50">
              <a:latin typeface="Tahoma"/>
              <a:cs typeface="Tahoma"/>
            </a:endParaRPr>
          </a:p>
          <a:p>
            <a:pPr marL="12700" marR="17780">
              <a:lnSpc>
                <a:spcPct val="114100"/>
              </a:lnSpc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Hashing algorithms are simplest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cryptographic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algorithms.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plain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text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variable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length,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generate,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fixed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length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output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commonly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known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hash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string.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Tahoma"/>
              <a:cs typeface="Tahoma"/>
            </a:endParaRPr>
          </a:p>
          <a:p>
            <a:pPr marL="12700" marR="431800">
              <a:lnSpc>
                <a:spcPct val="114100"/>
              </a:lnSpc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Message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integrity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authentication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not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provided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symmetric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algorithms.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Cryptography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eliminates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need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messages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stored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transferred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over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media.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6CBB-6D73-4D21-BB1D-E45B476D9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197B-F5B8-42C6-BA9D-DE7B088D2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146688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0796" y="4301109"/>
            <a:ext cx="80752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latin typeface="Arial"/>
                <a:cs typeface="Arial"/>
              </a:rPr>
              <a:t>Compare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and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70" dirty="0">
                <a:latin typeface="Arial"/>
                <a:cs typeface="Arial"/>
              </a:rPr>
              <a:t>Contrast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45" dirty="0">
                <a:latin typeface="Arial"/>
                <a:cs typeface="Arial"/>
              </a:rPr>
              <a:t>Cryptographic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10" dirty="0">
                <a:latin typeface="Arial"/>
                <a:cs typeface="Arial"/>
              </a:rPr>
              <a:t>Ciphers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57297" y="4258436"/>
            <a:ext cx="7057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0" dirty="0"/>
              <a:t>Implementing</a:t>
            </a:r>
            <a:r>
              <a:rPr spc="-125" dirty="0"/>
              <a:t> </a:t>
            </a:r>
            <a:r>
              <a:rPr spc="75" dirty="0"/>
              <a:t>Public</a:t>
            </a:r>
            <a:r>
              <a:rPr spc="-110" dirty="0"/>
              <a:t> </a:t>
            </a:r>
            <a:r>
              <a:rPr spc="85" dirty="0"/>
              <a:t>Key</a:t>
            </a:r>
            <a:r>
              <a:rPr spc="-135" dirty="0"/>
              <a:t> </a:t>
            </a:r>
            <a:r>
              <a:rPr spc="105" dirty="0"/>
              <a:t>Infrastructure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278" y="784098"/>
            <a:ext cx="35388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</a:rPr>
              <a:t>Learning</a:t>
            </a:r>
            <a:r>
              <a:rPr spc="-175" dirty="0">
                <a:solidFill>
                  <a:srgbClr val="3E3E3E"/>
                </a:solidFill>
              </a:rPr>
              <a:t> </a:t>
            </a:r>
            <a:r>
              <a:rPr spc="70" dirty="0">
                <a:solidFill>
                  <a:srgbClr val="3E3E3E"/>
                </a:solidFill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7763" y="2254757"/>
            <a:ext cx="6585584" cy="2508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end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lesson,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will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able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ahoma"/>
                <a:cs typeface="Tahoma"/>
              </a:rPr>
              <a:t>to:</a:t>
            </a:r>
            <a:endParaRPr sz="2200">
              <a:latin typeface="Tahoma"/>
              <a:cs typeface="Tahoma"/>
            </a:endParaRPr>
          </a:p>
          <a:p>
            <a:pPr marL="626110" marR="5080">
              <a:lnSpc>
                <a:spcPts val="8980"/>
              </a:lnSpc>
              <a:spcBef>
                <a:spcPts val="114"/>
              </a:spcBef>
            </a:pP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Manage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authorities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Compare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various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types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125723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299203"/>
            <a:ext cx="457200" cy="457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411605" y="5576442"/>
            <a:ext cx="719835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Implement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Public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Infrastructure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(PKI)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11605" y="6788657"/>
            <a:ext cx="73272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Illustrate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latin typeface="Tahoma"/>
                <a:cs typeface="Tahoma"/>
              </a:rPr>
              <a:t>t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features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Revocation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List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(CRL)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472684"/>
            <a:ext cx="457200" cy="4572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6684264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3825" y="4301109"/>
            <a:ext cx="83877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25" dirty="0"/>
              <a:t>Manage</a:t>
            </a:r>
            <a:r>
              <a:rPr spc="-135" dirty="0"/>
              <a:t> </a:t>
            </a:r>
            <a:r>
              <a:rPr spc="70" dirty="0"/>
              <a:t>Certificates</a:t>
            </a:r>
            <a:r>
              <a:rPr spc="-125" dirty="0"/>
              <a:t> </a:t>
            </a:r>
            <a:r>
              <a:rPr spc="175" dirty="0"/>
              <a:t>and</a:t>
            </a:r>
            <a:r>
              <a:rPr spc="-114" dirty="0"/>
              <a:t> </a:t>
            </a:r>
            <a:r>
              <a:rPr spc="60" dirty="0"/>
              <a:t>Certificate</a:t>
            </a:r>
            <a:r>
              <a:rPr spc="-130" dirty="0"/>
              <a:t> </a:t>
            </a:r>
            <a:r>
              <a:rPr spc="105" dirty="0"/>
              <a:t>Authorities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3591" y="327787"/>
            <a:ext cx="3987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</a:rPr>
              <a:t>Certificate</a:t>
            </a:r>
            <a:r>
              <a:rPr spc="-15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Authorities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8300" y="760476"/>
            <a:ext cx="5405628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653283" y="2887979"/>
            <a:ext cx="11275060" cy="3819525"/>
            <a:chOff x="2653283" y="2887979"/>
            <a:chExt cx="11275060" cy="38195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3283" y="2887979"/>
              <a:ext cx="6922008" cy="38191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575291" y="4759451"/>
              <a:ext cx="718185" cy="76200"/>
            </a:xfrm>
            <a:custGeom>
              <a:avLst/>
              <a:gdLst/>
              <a:ahLst/>
              <a:cxnLst/>
              <a:rect l="l" t="t" r="r" b="b"/>
              <a:pathLst>
                <a:path w="718184" h="76200">
                  <a:moveTo>
                    <a:pt x="705230" y="31750"/>
                  </a:moveTo>
                  <a:lnTo>
                    <a:pt x="654430" y="31750"/>
                  </a:lnTo>
                  <a:lnTo>
                    <a:pt x="654430" y="44450"/>
                  </a:lnTo>
                  <a:lnTo>
                    <a:pt x="641730" y="44454"/>
                  </a:lnTo>
                  <a:lnTo>
                    <a:pt x="641730" y="76200"/>
                  </a:lnTo>
                  <a:lnTo>
                    <a:pt x="717930" y="38100"/>
                  </a:lnTo>
                  <a:lnTo>
                    <a:pt x="705230" y="31750"/>
                  </a:lnTo>
                  <a:close/>
                </a:path>
                <a:path w="718184" h="76200">
                  <a:moveTo>
                    <a:pt x="641730" y="31754"/>
                  </a:moveTo>
                  <a:lnTo>
                    <a:pt x="0" y="32003"/>
                  </a:lnTo>
                  <a:lnTo>
                    <a:pt x="0" y="44703"/>
                  </a:lnTo>
                  <a:lnTo>
                    <a:pt x="641730" y="44454"/>
                  </a:lnTo>
                  <a:lnTo>
                    <a:pt x="641730" y="31754"/>
                  </a:lnTo>
                  <a:close/>
                </a:path>
                <a:path w="718184" h="76200">
                  <a:moveTo>
                    <a:pt x="654430" y="31750"/>
                  </a:moveTo>
                  <a:lnTo>
                    <a:pt x="641730" y="31754"/>
                  </a:lnTo>
                  <a:lnTo>
                    <a:pt x="641730" y="44454"/>
                  </a:lnTo>
                  <a:lnTo>
                    <a:pt x="654430" y="44450"/>
                  </a:lnTo>
                  <a:lnTo>
                    <a:pt x="654430" y="31750"/>
                  </a:lnTo>
                  <a:close/>
                </a:path>
                <a:path w="718184" h="76200">
                  <a:moveTo>
                    <a:pt x="641730" y="0"/>
                  </a:moveTo>
                  <a:lnTo>
                    <a:pt x="641730" y="31754"/>
                  </a:lnTo>
                  <a:lnTo>
                    <a:pt x="705230" y="31750"/>
                  </a:lnTo>
                  <a:lnTo>
                    <a:pt x="641730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93095" y="4370831"/>
              <a:ext cx="3630295" cy="853440"/>
            </a:xfrm>
            <a:custGeom>
              <a:avLst/>
              <a:gdLst/>
              <a:ahLst/>
              <a:cxnLst/>
              <a:rect l="l" t="t" r="r" b="b"/>
              <a:pathLst>
                <a:path w="3630294" h="853439">
                  <a:moveTo>
                    <a:pt x="0" y="142239"/>
                  </a:moveTo>
                  <a:lnTo>
                    <a:pt x="7246" y="97259"/>
                  </a:lnTo>
                  <a:lnTo>
                    <a:pt x="27427" y="58210"/>
                  </a:lnTo>
                  <a:lnTo>
                    <a:pt x="58210" y="27427"/>
                  </a:lnTo>
                  <a:lnTo>
                    <a:pt x="97259" y="7246"/>
                  </a:lnTo>
                  <a:lnTo>
                    <a:pt x="142239" y="0"/>
                  </a:lnTo>
                  <a:lnTo>
                    <a:pt x="3487927" y="0"/>
                  </a:lnTo>
                  <a:lnTo>
                    <a:pt x="3532908" y="7246"/>
                  </a:lnTo>
                  <a:lnTo>
                    <a:pt x="3571957" y="27427"/>
                  </a:lnTo>
                  <a:lnTo>
                    <a:pt x="3602740" y="58210"/>
                  </a:lnTo>
                  <a:lnTo>
                    <a:pt x="3622921" y="97259"/>
                  </a:lnTo>
                  <a:lnTo>
                    <a:pt x="3630167" y="142239"/>
                  </a:lnTo>
                  <a:lnTo>
                    <a:pt x="3630167" y="711200"/>
                  </a:lnTo>
                  <a:lnTo>
                    <a:pt x="3622921" y="756180"/>
                  </a:lnTo>
                  <a:lnTo>
                    <a:pt x="3602740" y="795229"/>
                  </a:lnTo>
                  <a:lnTo>
                    <a:pt x="3571957" y="826012"/>
                  </a:lnTo>
                  <a:lnTo>
                    <a:pt x="3532908" y="846193"/>
                  </a:lnTo>
                  <a:lnTo>
                    <a:pt x="3487927" y="853439"/>
                  </a:lnTo>
                  <a:lnTo>
                    <a:pt x="142239" y="853439"/>
                  </a:lnTo>
                  <a:lnTo>
                    <a:pt x="97259" y="846193"/>
                  </a:lnTo>
                  <a:lnTo>
                    <a:pt x="58210" y="826012"/>
                  </a:lnTo>
                  <a:lnTo>
                    <a:pt x="27427" y="795229"/>
                  </a:lnTo>
                  <a:lnTo>
                    <a:pt x="7246" y="756180"/>
                  </a:lnTo>
                  <a:lnTo>
                    <a:pt x="0" y="711200"/>
                  </a:lnTo>
                  <a:lnTo>
                    <a:pt x="0" y="142239"/>
                  </a:lnTo>
                  <a:close/>
                </a:path>
              </a:pathLst>
            </a:custGeom>
            <a:ln w="952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222498" y="1620164"/>
            <a:ext cx="985583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82950" marR="5080" indent="-3270885">
              <a:lnSpc>
                <a:spcPct val="114100"/>
              </a:lnSpc>
              <a:spcBef>
                <a:spcPts val="100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Authority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(CA)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organi</a:t>
            </a:r>
            <a:r>
              <a:rPr sz="2200" spc="75" dirty="0">
                <a:latin typeface="Tahoma"/>
                <a:cs typeface="Tahoma"/>
              </a:rPr>
              <a:t>z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ation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responsible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issuing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guaranteeing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certificates.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54045" y="7008114"/>
            <a:ext cx="11269980" cy="1310640"/>
          </a:xfrm>
          <a:custGeom>
            <a:avLst/>
            <a:gdLst/>
            <a:ahLst/>
            <a:cxnLst/>
            <a:rect l="l" t="t" r="r" b="b"/>
            <a:pathLst>
              <a:path w="11269980" h="1310640">
                <a:moveTo>
                  <a:pt x="0" y="218440"/>
                </a:moveTo>
                <a:lnTo>
                  <a:pt x="5768" y="168350"/>
                </a:lnTo>
                <a:lnTo>
                  <a:pt x="22200" y="122371"/>
                </a:lnTo>
                <a:lnTo>
                  <a:pt x="47986" y="81813"/>
                </a:lnTo>
                <a:lnTo>
                  <a:pt x="81813" y="47986"/>
                </a:lnTo>
                <a:lnTo>
                  <a:pt x="122371" y="22200"/>
                </a:lnTo>
                <a:lnTo>
                  <a:pt x="168350" y="5768"/>
                </a:lnTo>
                <a:lnTo>
                  <a:pt x="218440" y="0"/>
                </a:lnTo>
                <a:lnTo>
                  <a:pt x="11051540" y="0"/>
                </a:lnTo>
                <a:lnTo>
                  <a:pt x="11101629" y="5768"/>
                </a:lnTo>
                <a:lnTo>
                  <a:pt x="11147608" y="22200"/>
                </a:lnTo>
                <a:lnTo>
                  <a:pt x="11188166" y="47986"/>
                </a:lnTo>
                <a:lnTo>
                  <a:pt x="11221993" y="81813"/>
                </a:lnTo>
                <a:lnTo>
                  <a:pt x="11247779" y="122371"/>
                </a:lnTo>
                <a:lnTo>
                  <a:pt x="11264211" y="168350"/>
                </a:lnTo>
                <a:lnTo>
                  <a:pt x="11269980" y="218440"/>
                </a:lnTo>
                <a:lnTo>
                  <a:pt x="11269980" y="1092187"/>
                </a:lnTo>
                <a:lnTo>
                  <a:pt x="11264211" y="1142277"/>
                </a:lnTo>
                <a:lnTo>
                  <a:pt x="11247779" y="1188258"/>
                </a:lnTo>
                <a:lnTo>
                  <a:pt x="11221993" y="1228819"/>
                </a:lnTo>
                <a:lnTo>
                  <a:pt x="11188166" y="1262648"/>
                </a:lnTo>
                <a:lnTo>
                  <a:pt x="11147608" y="1288436"/>
                </a:lnTo>
                <a:lnTo>
                  <a:pt x="11101629" y="1304870"/>
                </a:lnTo>
                <a:lnTo>
                  <a:pt x="11051540" y="1310640"/>
                </a:lnTo>
                <a:lnTo>
                  <a:pt x="218440" y="1310640"/>
                </a:lnTo>
                <a:lnTo>
                  <a:pt x="168350" y="1304870"/>
                </a:lnTo>
                <a:lnTo>
                  <a:pt x="122371" y="1288436"/>
                </a:lnTo>
                <a:lnTo>
                  <a:pt x="81813" y="1262648"/>
                </a:lnTo>
                <a:lnTo>
                  <a:pt x="47986" y="1228819"/>
                </a:lnTo>
                <a:lnTo>
                  <a:pt x="22200" y="1188258"/>
                </a:lnTo>
                <a:lnTo>
                  <a:pt x="5768" y="1142277"/>
                </a:lnTo>
                <a:lnTo>
                  <a:pt x="0" y="1092187"/>
                </a:lnTo>
                <a:lnTo>
                  <a:pt x="0" y="218440"/>
                </a:lnTo>
                <a:close/>
              </a:path>
            </a:pathLst>
          </a:custGeom>
          <a:ln w="2857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71342" y="7037960"/>
            <a:ext cx="10831830" cy="1173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141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Certificate services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included in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majority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 network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operating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systems,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including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Windows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Server.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However,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for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public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business-to-business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communications,</a:t>
            </a:r>
            <a:r>
              <a:rPr sz="2200" spc="-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Sectigo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Comodo,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GoDaddy,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GlobalSign</a:t>
            </a:r>
            <a:r>
              <a:rPr sz="2200" spc="-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recommended.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79151" y="4602226"/>
            <a:ext cx="32581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List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Issued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Certificates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5996" y="327787"/>
            <a:ext cx="5144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>
                <a:solidFill>
                  <a:srgbClr val="3E3E3E"/>
                </a:solidFill>
              </a:rPr>
              <a:t>Functions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110" dirty="0">
                <a:solidFill>
                  <a:srgbClr val="3E3E3E"/>
                </a:solidFill>
              </a:rPr>
              <a:t>Performed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114" dirty="0">
                <a:solidFill>
                  <a:srgbClr val="3E3E3E"/>
                </a:solidFill>
              </a:rPr>
              <a:t>by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195" dirty="0">
                <a:solidFill>
                  <a:srgbClr val="3E3E3E"/>
                </a:solidFill>
              </a:rPr>
              <a:t>a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CA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3711" y="760476"/>
            <a:ext cx="7194804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367021" y="2661666"/>
            <a:ext cx="8827135" cy="899160"/>
          </a:xfrm>
          <a:custGeom>
            <a:avLst/>
            <a:gdLst/>
            <a:ahLst/>
            <a:cxnLst/>
            <a:rect l="l" t="t" r="r" b="b"/>
            <a:pathLst>
              <a:path w="8827135" h="899160">
                <a:moveTo>
                  <a:pt x="0" y="149860"/>
                </a:moveTo>
                <a:lnTo>
                  <a:pt x="7636" y="102477"/>
                </a:lnTo>
                <a:lnTo>
                  <a:pt x="28903" y="61337"/>
                </a:lnTo>
                <a:lnTo>
                  <a:pt x="61337" y="28903"/>
                </a:lnTo>
                <a:lnTo>
                  <a:pt x="102477" y="7636"/>
                </a:lnTo>
                <a:lnTo>
                  <a:pt x="149860" y="0"/>
                </a:lnTo>
                <a:lnTo>
                  <a:pt x="8677147" y="0"/>
                </a:lnTo>
                <a:lnTo>
                  <a:pt x="8724530" y="7636"/>
                </a:lnTo>
                <a:lnTo>
                  <a:pt x="8765670" y="28903"/>
                </a:lnTo>
                <a:lnTo>
                  <a:pt x="8798104" y="61337"/>
                </a:lnTo>
                <a:lnTo>
                  <a:pt x="8819371" y="102477"/>
                </a:lnTo>
                <a:lnTo>
                  <a:pt x="8827008" y="149860"/>
                </a:lnTo>
                <a:lnTo>
                  <a:pt x="8827008" y="749300"/>
                </a:lnTo>
                <a:lnTo>
                  <a:pt x="8819371" y="796682"/>
                </a:lnTo>
                <a:lnTo>
                  <a:pt x="8798104" y="837822"/>
                </a:lnTo>
                <a:lnTo>
                  <a:pt x="8765670" y="870256"/>
                </a:lnTo>
                <a:lnTo>
                  <a:pt x="8724530" y="891523"/>
                </a:lnTo>
                <a:lnTo>
                  <a:pt x="8677147" y="899160"/>
                </a:lnTo>
                <a:lnTo>
                  <a:pt x="149860" y="899160"/>
                </a:lnTo>
                <a:lnTo>
                  <a:pt x="102477" y="891523"/>
                </a:lnTo>
                <a:lnTo>
                  <a:pt x="61337" y="870256"/>
                </a:lnTo>
                <a:lnTo>
                  <a:pt x="28903" y="837822"/>
                </a:lnTo>
                <a:lnTo>
                  <a:pt x="7636" y="796682"/>
                </a:lnTo>
                <a:lnTo>
                  <a:pt x="0" y="749300"/>
                </a:lnTo>
                <a:lnTo>
                  <a:pt x="0" y="149860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8020" y="2659379"/>
            <a:ext cx="899159" cy="90068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389882" y="3792473"/>
            <a:ext cx="8827135" cy="899160"/>
          </a:xfrm>
          <a:custGeom>
            <a:avLst/>
            <a:gdLst/>
            <a:ahLst/>
            <a:cxnLst/>
            <a:rect l="l" t="t" r="r" b="b"/>
            <a:pathLst>
              <a:path w="8827135" h="899160">
                <a:moveTo>
                  <a:pt x="0" y="149860"/>
                </a:moveTo>
                <a:lnTo>
                  <a:pt x="7636" y="102477"/>
                </a:lnTo>
                <a:lnTo>
                  <a:pt x="28903" y="61337"/>
                </a:lnTo>
                <a:lnTo>
                  <a:pt x="61337" y="28903"/>
                </a:lnTo>
                <a:lnTo>
                  <a:pt x="102477" y="7636"/>
                </a:lnTo>
                <a:lnTo>
                  <a:pt x="149859" y="0"/>
                </a:lnTo>
                <a:lnTo>
                  <a:pt x="8677148" y="0"/>
                </a:lnTo>
                <a:lnTo>
                  <a:pt x="8724530" y="7636"/>
                </a:lnTo>
                <a:lnTo>
                  <a:pt x="8765670" y="28903"/>
                </a:lnTo>
                <a:lnTo>
                  <a:pt x="8798104" y="61337"/>
                </a:lnTo>
                <a:lnTo>
                  <a:pt x="8819371" y="102477"/>
                </a:lnTo>
                <a:lnTo>
                  <a:pt x="8827008" y="149860"/>
                </a:lnTo>
                <a:lnTo>
                  <a:pt x="8827008" y="749300"/>
                </a:lnTo>
                <a:lnTo>
                  <a:pt x="8819371" y="796682"/>
                </a:lnTo>
                <a:lnTo>
                  <a:pt x="8798104" y="837822"/>
                </a:lnTo>
                <a:lnTo>
                  <a:pt x="8765670" y="870256"/>
                </a:lnTo>
                <a:lnTo>
                  <a:pt x="8724530" y="891523"/>
                </a:lnTo>
                <a:lnTo>
                  <a:pt x="8677148" y="899160"/>
                </a:lnTo>
                <a:lnTo>
                  <a:pt x="149859" y="899160"/>
                </a:lnTo>
                <a:lnTo>
                  <a:pt x="102477" y="891523"/>
                </a:lnTo>
                <a:lnTo>
                  <a:pt x="61337" y="870256"/>
                </a:lnTo>
                <a:lnTo>
                  <a:pt x="28903" y="837822"/>
                </a:lnTo>
                <a:lnTo>
                  <a:pt x="7636" y="796682"/>
                </a:lnTo>
                <a:lnTo>
                  <a:pt x="0" y="749300"/>
                </a:lnTo>
                <a:lnTo>
                  <a:pt x="0" y="149860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30879" y="3790188"/>
            <a:ext cx="899159" cy="90068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4405121" y="4923282"/>
            <a:ext cx="8827135" cy="901065"/>
          </a:xfrm>
          <a:custGeom>
            <a:avLst/>
            <a:gdLst/>
            <a:ahLst/>
            <a:cxnLst/>
            <a:rect l="l" t="t" r="r" b="b"/>
            <a:pathLst>
              <a:path w="8827135" h="901064">
                <a:moveTo>
                  <a:pt x="0" y="150113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5"/>
                </a:lnTo>
                <a:lnTo>
                  <a:pt x="102656" y="7650"/>
                </a:lnTo>
                <a:lnTo>
                  <a:pt x="150113" y="0"/>
                </a:lnTo>
                <a:lnTo>
                  <a:pt x="8676893" y="0"/>
                </a:lnTo>
                <a:lnTo>
                  <a:pt x="8724351" y="7650"/>
                </a:lnTo>
                <a:lnTo>
                  <a:pt x="8765560" y="28955"/>
                </a:lnTo>
                <a:lnTo>
                  <a:pt x="8798051" y="61447"/>
                </a:lnTo>
                <a:lnTo>
                  <a:pt x="8819357" y="102656"/>
                </a:lnTo>
                <a:lnTo>
                  <a:pt x="8827008" y="150113"/>
                </a:lnTo>
                <a:lnTo>
                  <a:pt x="8827008" y="750569"/>
                </a:lnTo>
                <a:lnTo>
                  <a:pt x="8819357" y="798027"/>
                </a:lnTo>
                <a:lnTo>
                  <a:pt x="8798052" y="839236"/>
                </a:lnTo>
                <a:lnTo>
                  <a:pt x="8765560" y="871727"/>
                </a:lnTo>
                <a:lnTo>
                  <a:pt x="8724351" y="893033"/>
                </a:lnTo>
                <a:lnTo>
                  <a:pt x="8676893" y="900683"/>
                </a:lnTo>
                <a:lnTo>
                  <a:pt x="150113" y="900683"/>
                </a:lnTo>
                <a:lnTo>
                  <a:pt x="102656" y="893033"/>
                </a:lnTo>
                <a:lnTo>
                  <a:pt x="61447" y="871727"/>
                </a:lnTo>
                <a:lnTo>
                  <a:pt x="28955" y="839236"/>
                </a:lnTo>
                <a:lnTo>
                  <a:pt x="7650" y="798027"/>
                </a:lnTo>
                <a:lnTo>
                  <a:pt x="0" y="750569"/>
                </a:lnTo>
                <a:lnTo>
                  <a:pt x="0" y="150113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46120" y="4922520"/>
            <a:ext cx="899159" cy="89916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4405121" y="6054090"/>
            <a:ext cx="8827135" cy="901065"/>
          </a:xfrm>
          <a:custGeom>
            <a:avLst/>
            <a:gdLst/>
            <a:ahLst/>
            <a:cxnLst/>
            <a:rect l="l" t="t" r="r" b="b"/>
            <a:pathLst>
              <a:path w="8827135" h="901065">
                <a:moveTo>
                  <a:pt x="0" y="150114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6"/>
                </a:lnTo>
                <a:lnTo>
                  <a:pt x="102656" y="7650"/>
                </a:lnTo>
                <a:lnTo>
                  <a:pt x="150113" y="0"/>
                </a:lnTo>
                <a:lnTo>
                  <a:pt x="8676893" y="0"/>
                </a:lnTo>
                <a:lnTo>
                  <a:pt x="8724351" y="7650"/>
                </a:lnTo>
                <a:lnTo>
                  <a:pt x="8765560" y="28956"/>
                </a:lnTo>
                <a:lnTo>
                  <a:pt x="8798051" y="61447"/>
                </a:lnTo>
                <a:lnTo>
                  <a:pt x="8819357" y="102656"/>
                </a:lnTo>
                <a:lnTo>
                  <a:pt x="8827008" y="150114"/>
                </a:lnTo>
                <a:lnTo>
                  <a:pt x="8827008" y="750570"/>
                </a:lnTo>
                <a:lnTo>
                  <a:pt x="8819357" y="798027"/>
                </a:lnTo>
                <a:lnTo>
                  <a:pt x="8798052" y="839236"/>
                </a:lnTo>
                <a:lnTo>
                  <a:pt x="8765560" y="871728"/>
                </a:lnTo>
                <a:lnTo>
                  <a:pt x="8724351" y="893033"/>
                </a:lnTo>
                <a:lnTo>
                  <a:pt x="8676893" y="900684"/>
                </a:lnTo>
                <a:lnTo>
                  <a:pt x="150113" y="900684"/>
                </a:lnTo>
                <a:lnTo>
                  <a:pt x="102656" y="893033"/>
                </a:lnTo>
                <a:lnTo>
                  <a:pt x="61447" y="871728"/>
                </a:lnTo>
                <a:lnTo>
                  <a:pt x="28955" y="839236"/>
                </a:lnTo>
                <a:lnTo>
                  <a:pt x="7650" y="798027"/>
                </a:lnTo>
                <a:lnTo>
                  <a:pt x="0" y="750570"/>
                </a:lnTo>
                <a:lnTo>
                  <a:pt x="0" y="150114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46120" y="6053328"/>
            <a:ext cx="899159" cy="899160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4405121" y="7186421"/>
            <a:ext cx="8827135" cy="899160"/>
          </a:xfrm>
          <a:custGeom>
            <a:avLst/>
            <a:gdLst/>
            <a:ahLst/>
            <a:cxnLst/>
            <a:rect l="l" t="t" r="r" b="b"/>
            <a:pathLst>
              <a:path w="8827135" h="899159">
                <a:moveTo>
                  <a:pt x="0" y="149859"/>
                </a:moveTo>
                <a:lnTo>
                  <a:pt x="7636" y="102477"/>
                </a:lnTo>
                <a:lnTo>
                  <a:pt x="28903" y="61337"/>
                </a:lnTo>
                <a:lnTo>
                  <a:pt x="61337" y="28903"/>
                </a:lnTo>
                <a:lnTo>
                  <a:pt x="102477" y="7636"/>
                </a:lnTo>
                <a:lnTo>
                  <a:pt x="149860" y="0"/>
                </a:lnTo>
                <a:lnTo>
                  <a:pt x="8677147" y="0"/>
                </a:lnTo>
                <a:lnTo>
                  <a:pt x="8724530" y="7636"/>
                </a:lnTo>
                <a:lnTo>
                  <a:pt x="8765670" y="28903"/>
                </a:lnTo>
                <a:lnTo>
                  <a:pt x="8798104" y="61337"/>
                </a:lnTo>
                <a:lnTo>
                  <a:pt x="8819371" y="102477"/>
                </a:lnTo>
                <a:lnTo>
                  <a:pt x="8827008" y="149859"/>
                </a:lnTo>
                <a:lnTo>
                  <a:pt x="8827008" y="749299"/>
                </a:lnTo>
                <a:lnTo>
                  <a:pt x="8819371" y="796667"/>
                </a:lnTo>
                <a:lnTo>
                  <a:pt x="8798104" y="837805"/>
                </a:lnTo>
                <a:lnTo>
                  <a:pt x="8765670" y="870245"/>
                </a:lnTo>
                <a:lnTo>
                  <a:pt x="8724530" y="891520"/>
                </a:lnTo>
                <a:lnTo>
                  <a:pt x="8677147" y="899159"/>
                </a:lnTo>
                <a:lnTo>
                  <a:pt x="149860" y="899159"/>
                </a:lnTo>
                <a:lnTo>
                  <a:pt x="102477" y="891520"/>
                </a:lnTo>
                <a:lnTo>
                  <a:pt x="61337" y="870245"/>
                </a:lnTo>
                <a:lnTo>
                  <a:pt x="28903" y="837805"/>
                </a:lnTo>
                <a:lnTo>
                  <a:pt x="7636" y="796667"/>
                </a:lnTo>
                <a:lnTo>
                  <a:pt x="0" y="749299"/>
                </a:lnTo>
                <a:lnTo>
                  <a:pt x="0" y="149859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540122" y="1933193"/>
            <a:ext cx="8522970" cy="6090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2268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performs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following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functions: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300">
              <a:latin typeface="Tahoma"/>
              <a:cs typeface="Tahoma"/>
            </a:endParaRPr>
          </a:p>
          <a:p>
            <a:pPr marL="12700" marR="577850">
              <a:lnSpc>
                <a:spcPct val="113999"/>
              </a:lnSpc>
            </a:pPr>
            <a:r>
              <a:rPr sz="2000" spc="75" dirty="0">
                <a:solidFill>
                  <a:srgbClr val="3E3E3E"/>
                </a:solidFill>
                <a:latin typeface="Tahoma"/>
                <a:cs typeface="Tahoma"/>
              </a:rPr>
              <a:t>Provide</a:t>
            </a:r>
            <a:r>
              <a:rPr sz="20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0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Tahoma"/>
                <a:cs typeface="Tahoma"/>
              </a:rPr>
              <a:t>range</a:t>
            </a:r>
            <a:r>
              <a:rPr sz="20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0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0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3E3E3E"/>
                </a:solidFill>
                <a:latin typeface="Tahoma"/>
                <a:cs typeface="Tahoma"/>
              </a:rPr>
              <a:t>services</a:t>
            </a:r>
            <a:r>
              <a:rPr sz="20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0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0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3E3E3E"/>
                </a:solidFill>
                <a:latin typeface="Tahoma"/>
                <a:cs typeface="Tahoma"/>
              </a:rPr>
              <a:t>beneficial</a:t>
            </a:r>
            <a:r>
              <a:rPr sz="20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0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0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3E3E3E"/>
                </a:solidFill>
                <a:latin typeface="Tahoma"/>
                <a:cs typeface="Tahoma"/>
              </a:rPr>
              <a:t>CA's </a:t>
            </a:r>
            <a:r>
              <a:rPr sz="2000" spc="-6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3E3E3E"/>
                </a:solidFill>
                <a:latin typeface="Tahoma"/>
                <a:cs typeface="Tahoma"/>
              </a:rPr>
              <a:t>community</a:t>
            </a:r>
            <a:r>
              <a:rPr sz="20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0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Tahoma"/>
                <a:cs typeface="Tahoma"/>
              </a:rPr>
              <a:t>users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800">
              <a:latin typeface="Tahoma"/>
              <a:cs typeface="Tahoma"/>
            </a:endParaRPr>
          </a:p>
          <a:p>
            <a:pPr marL="35560" marR="1412875">
              <a:lnSpc>
                <a:spcPct val="113999"/>
              </a:lnSpc>
            </a:pPr>
            <a:r>
              <a:rPr sz="2000" spc="60" dirty="0">
                <a:solidFill>
                  <a:srgbClr val="3E3E3E"/>
                </a:solidFill>
                <a:latin typeface="Tahoma"/>
                <a:cs typeface="Tahoma"/>
              </a:rPr>
              <a:t>Ascertain</a:t>
            </a:r>
            <a:r>
              <a:rPr sz="20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0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3E3E3E"/>
                </a:solidFill>
                <a:latin typeface="Tahoma"/>
                <a:cs typeface="Tahoma"/>
              </a:rPr>
              <a:t>validity</a:t>
            </a:r>
            <a:r>
              <a:rPr sz="20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0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3E3E3E"/>
                </a:solidFill>
                <a:latin typeface="Tahoma"/>
                <a:cs typeface="Tahoma"/>
              </a:rPr>
              <a:t>certificates</a:t>
            </a:r>
            <a:r>
              <a:rPr sz="20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0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0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3E3E3E"/>
                </a:solidFill>
                <a:latin typeface="Tahoma"/>
                <a:cs typeface="Tahoma"/>
              </a:rPr>
              <a:t>identity</a:t>
            </a:r>
            <a:r>
              <a:rPr sz="20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0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Tahoma"/>
                <a:cs typeface="Tahoma"/>
              </a:rPr>
              <a:t>those </a:t>
            </a:r>
            <a:r>
              <a:rPr sz="2000" spc="-6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3E3E3E"/>
                </a:solidFill>
                <a:latin typeface="Tahoma"/>
                <a:cs typeface="Tahoma"/>
              </a:rPr>
              <a:t>requesting</a:t>
            </a:r>
            <a:r>
              <a:rPr sz="20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3E3E3E"/>
                </a:solidFill>
                <a:latin typeface="Tahoma"/>
                <a:cs typeface="Tahoma"/>
              </a:rPr>
              <a:t>them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850">
              <a:latin typeface="Tahoma"/>
              <a:cs typeface="Tahoma"/>
            </a:endParaRPr>
          </a:p>
          <a:p>
            <a:pPr marL="50800" marR="5080">
              <a:lnSpc>
                <a:spcPct val="113999"/>
              </a:lnSpc>
            </a:pPr>
            <a:r>
              <a:rPr sz="2000" spc="85" dirty="0">
                <a:solidFill>
                  <a:srgbClr val="3E3E3E"/>
                </a:solidFill>
                <a:latin typeface="Tahoma"/>
                <a:cs typeface="Tahoma"/>
              </a:rPr>
              <a:t>Build</a:t>
            </a:r>
            <a:r>
              <a:rPr sz="20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3E3E3E"/>
                </a:solidFill>
                <a:latin typeface="Tahoma"/>
                <a:cs typeface="Tahoma"/>
              </a:rPr>
              <a:t>user,</a:t>
            </a:r>
            <a:r>
              <a:rPr sz="20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3E3E3E"/>
                </a:solidFill>
                <a:latin typeface="Tahoma"/>
                <a:cs typeface="Tahoma"/>
              </a:rPr>
              <a:t>government,</a:t>
            </a:r>
            <a:r>
              <a:rPr sz="20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0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Tahoma"/>
                <a:cs typeface="Tahoma"/>
              </a:rPr>
              <a:t>regulatory</a:t>
            </a:r>
            <a:r>
              <a:rPr sz="20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3E3E3E"/>
                </a:solidFill>
                <a:latin typeface="Tahoma"/>
                <a:cs typeface="Tahoma"/>
              </a:rPr>
              <a:t>authority</a:t>
            </a:r>
            <a:r>
              <a:rPr sz="20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3E3E3E"/>
                </a:solidFill>
                <a:latin typeface="Tahoma"/>
                <a:cs typeface="Tahoma"/>
              </a:rPr>
              <a:t>trust</a:t>
            </a:r>
            <a:r>
              <a:rPr sz="20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0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0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5" dirty="0">
                <a:solidFill>
                  <a:srgbClr val="3E3E3E"/>
                </a:solidFill>
                <a:latin typeface="Tahoma"/>
                <a:cs typeface="Tahoma"/>
              </a:rPr>
              <a:t>CA,</a:t>
            </a:r>
            <a:r>
              <a:rPr sz="20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0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Tahoma"/>
                <a:cs typeface="Tahoma"/>
              </a:rPr>
              <a:t>well </a:t>
            </a:r>
            <a:r>
              <a:rPr sz="2000" spc="-6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0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Tahoma"/>
                <a:cs typeface="Tahoma"/>
              </a:rPr>
              <a:t>enterprise</a:t>
            </a:r>
            <a:r>
              <a:rPr sz="20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30" dirty="0">
                <a:solidFill>
                  <a:srgbClr val="3E3E3E"/>
                </a:solidFill>
                <a:latin typeface="Tahoma"/>
                <a:cs typeface="Tahoma"/>
              </a:rPr>
              <a:t>trust,</a:t>
            </a:r>
            <a:r>
              <a:rPr sz="20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Tahoma"/>
                <a:cs typeface="Tahoma"/>
              </a:rPr>
              <a:t>such</a:t>
            </a:r>
            <a:r>
              <a:rPr sz="20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0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Tahoma"/>
                <a:cs typeface="Tahoma"/>
              </a:rPr>
              <a:t>financial</a:t>
            </a:r>
            <a:r>
              <a:rPr sz="20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3E3E3E"/>
                </a:solidFill>
                <a:latin typeface="Tahoma"/>
                <a:cs typeface="Tahoma"/>
              </a:rPr>
              <a:t>institutions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800">
              <a:latin typeface="Tahoma"/>
              <a:cs typeface="Tahoma"/>
            </a:endParaRPr>
          </a:p>
          <a:p>
            <a:pPr marL="50800" marR="279400">
              <a:lnSpc>
                <a:spcPct val="113999"/>
              </a:lnSpc>
            </a:pPr>
            <a:r>
              <a:rPr sz="2000" spc="90" dirty="0">
                <a:solidFill>
                  <a:srgbClr val="3E3E3E"/>
                </a:solidFill>
                <a:latin typeface="Tahoma"/>
                <a:cs typeface="Tahoma"/>
              </a:rPr>
              <a:t>Manage</a:t>
            </a:r>
            <a:r>
              <a:rPr sz="20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0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Tahoma"/>
                <a:cs typeface="Tahoma"/>
              </a:rPr>
              <a:t>servers</a:t>
            </a:r>
            <a:r>
              <a:rPr sz="20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3E3E3E"/>
                </a:solidFill>
                <a:latin typeface="Tahoma"/>
                <a:cs typeface="Tahoma"/>
              </a:rPr>
              <a:t>(repositories)</a:t>
            </a:r>
            <a:r>
              <a:rPr sz="20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114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0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Tahoma"/>
                <a:cs typeface="Tahoma"/>
              </a:rPr>
              <a:t>which</a:t>
            </a:r>
            <a:r>
              <a:rPr sz="20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0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3E3E3E"/>
                </a:solidFill>
                <a:latin typeface="Tahoma"/>
                <a:cs typeface="Tahoma"/>
              </a:rPr>
              <a:t>certificates</a:t>
            </a:r>
            <a:r>
              <a:rPr sz="20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0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3E3E3E"/>
                </a:solidFill>
                <a:latin typeface="Tahoma"/>
                <a:cs typeface="Tahoma"/>
              </a:rPr>
              <a:t>stored </a:t>
            </a:r>
            <a:r>
              <a:rPr sz="2000" spc="-6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0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3E3E3E"/>
                </a:solidFill>
                <a:latin typeface="Tahoma"/>
                <a:cs typeface="Tahoma"/>
              </a:rPr>
              <a:t>administered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800">
              <a:latin typeface="Tahoma"/>
              <a:cs typeface="Tahoma"/>
            </a:endParaRPr>
          </a:p>
          <a:p>
            <a:pPr marL="50800" marR="170815">
              <a:lnSpc>
                <a:spcPct val="113999"/>
              </a:lnSpc>
            </a:pPr>
            <a:r>
              <a:rPr sz="2000" spc="90" dirty="0">
                <a:solidFill>
                  <a:srgbClr val="3E3E3E"/>
                </a:solidFill>
                <a:latin typeface="Tahoma"/>
                <a:cs typeface="Tahoma"/>
              </a:rPr>
              <a:t>Manage</a:t>
            </a:r>
            <a:r>
              <a:rPr sz="20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0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40" dirty="0">
                <a:solidFill>
                  <a:srgbClr val="3E3E3E"/>
                </a:solidFill>
                <a:latin typeface="Tahoma"/>
                <a:cs typeface="Tahoma"/>
              </a:rPr>
              <a:t>lifecycle</a:t>
            </a:r>
            <a:r>
              <a:rPr sz="20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0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3E3E3E"/>
                </a:solidFill>
                <a:latin typeface="Tahoma"/>
                <a:cs typeface="Tahoma"/>
              </a:rPr>
              <a:t>keys</a:t>
            </a:r>
            <a:r>
              <a:rPr sz="20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0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3E3E3E"/>
                </a:solidFill>
                <a:latin typeface="Tahoma"/>
                <a:cs typeface="Tahoma"/>
              </a:rPr>
              <a:t>certificates,</a:t>
            </a:r>
            <a:r>
              <a:rPr sz="20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Tahoma"/>
                <a:cs typeface="Tahoma"/>
              </a:rPr>
              <a:t>including</a:t>
            </a:r>
            <a:r>
              <a:rPr sz="20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Tahoma"/>
                <a:cs typeface="Tahoma"/>
              </a:rPr>
              <a:t>revoking</a:t>
            </a:r>
            <a:r>
              <a:rPr sz="20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Tahoma"/>
                <a:cs typeface="Tahoma"/>
              </a:rPr>
              <a:t>invalid </a:t>
            </a:r>
            <a:r>
              <a:rPr sz="2000" spc="-6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3E3E3E"/>
                </a:solidFill>
                <a:latin typeface="Tahoma"/>
                <a:cs typeface="Tahoma"/>
              </a:rPr>
              <a:t>certificates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46120" y="7184135"/>
            <a:ext cx="899159" cy="900683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1940" y="306451"/>
            <a:ext cx="2992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5" dirty="0">
                <a:solidFill>
                  <a:srgbClr val="3E3E3E"/>
                </a:solidFill>
              </a:rPr>
              <a:t>PKI</a:t>
            </a:r>
            <a:r>
              <a:rPr spc="-145" dirty="0">
                <a:solidFill>
                  <a:srgbClr val="3E3E3E"/>
                </a:solidFill>
              </a:rPr>
              <a:t> </a:t>
            </a:r>
            <a:r>
              <a:rPr spc="85" dirty="0">
                <a:solidFill>
                  <a:srgbClr val="3E3E3E"/>
                </a:solidFill>
              </a:rPr>
              <a:t>Trust</a:t>
            </a:r>
            <a:r>
              <a:rPr spc="-155" dirty="0">
                <a:solidFill>
                  <a:srgbClr val="3E3E3E"/>
                </a:solidFill>
              </a:rPr>
              <a:t> </a:t>
            </a:r>
            <a:r>
              <a:rPr spc="180" dirty="0">
                <a:solidFill>
                  <a:srgbClr val="3E3E3E"/>
                </a:solidFill>
              </a:rPr>
              <a:t>Models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0384" y="760476"/>
            <a:ext cx="406146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17547" y="1882292"/>
            <a:ext cx="1181544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0515" marR="5080" indent="-4107815">
              <a:lnSpc>
                <a:spcPct val="114999"/>
              </a:lnSpc>
              <a:spcBef>
                <a:spcPts val="100"/>
              </a:spcBef>
            </a:pPr>
            <a:r>
              <a:rPr sz="2200" spc="-20" dirty="0">
                <a:solidFill>
                  <a:srgbClr val="3E3E3E"/>
                </a:solidFill>
                <a:latin typeface="Tahoma"/>
                <a:cs typeface="Tahoma"/>
              </a:rPr>
              <a:t>PKI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trust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models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lay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down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hierarchies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followed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CAs.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However,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there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not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one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single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hierarchy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all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ahoma"/>
                <a:cs typeface="Tahoma"/>
              </a:rPr>
              <a:t>PKIs.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64673" y="5567426"/>
            <a:ext cx="3432810" cy="2156460"/>
            <a:chOff x="3864673" y="5567426"/>
            <a:chExt cx="3432810" cy="2156460"/>
          </a:xfrm>
        </p:grpSpPr>
        <p:sp>
          <p:nvSpPr>
            <p:cNvPr id="6" name="object 6"/>
            <p:cNvSpPr/>
            <p:nvPr/>
          </p:nvSpPr>
          <p:spPr>
            <a:xfrm>
              <a:off x="3869435" y="6655308"/>
              <a:ext cx="1714500" cy="1064260"/>
            </a:xfrm>
            <a:custGeom>
              <a:avLst/>
              <a:gdLst/>
              <a:ahLst/>
              <a:cxnLst/>
              <a:rect l="l" t="t" r="r" b="b"/>
              <a:pathLst>
                <a:path w="1714500" h="1064259">
                  <a:moveTo>
                    <a:pt x="0" y="0"/>
                  </a:moveTo>
                  <a:lnTo>
                    <a:pt x="0" y="662940"/>
                  </a:lnTo>
                  <a:lnTo>
                    <a:pt x="1714500" y="1063752"/>
                  </a:lnTo>
                  <a:lnTo>
                    <a:pt x="1714500" y="399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69435" y="6655308"/>
              <a:ext cx="1714500" cy="1064260"/>
            </a:xfrm>
            <a:custGeom>
              <a:avLst/>
              <a:gdLst/>
              <a:ahLst/>
              <a:cxnLst/>
              <a:rect l="l" t="t" r="r" b="b"/>
              <a:pathLst>
                <a:path w="1714500" h="1064259">
                  <a:moveTo>
                    <a:pt x="1714500" y="1063752"/>
                  </a:moveTo>
                  <a:lnTo>
                    <a:pt x="0" y="662940"/>
                  </a:lnTo>
                  <a:lnTo>
                    <a:pt x="0" y="0"/>
                  </a:lnTo>
                  <a:lnTo>
                    <a:pt x="1714500" y="399415"/>
                  </a:lnTo>
                  <a:lnTo>
                    <a:pt x="1714500" y="106375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80887" y="6655308"/>
              <a:ext cx="1711960" cy="1064260"/>
            </a:xfrm>
            <a:custGeom>
              <a:avLst/>
              <a:gdLst/>
              <a:ahLst/>
              <a:cxnLst/>
              <a:rect l="l" t="t" r="r" b="b"/>
              <a:pathLst>
                <a:path w="1711959" h="1064259">
                  <a:moveTo>
                    <a:pt x="1711452" y="0"/>
                  </a:moveTo>
                  <a:lnTo>
                    <a:pt x="0" y="399415"/>
                  </a:lnTo>
                  <a:lnTo>
                    <a:pt x="0" y="1063752"/>
                  </a:lnTo>
                  <a:lnTo>
                    <a:pt x="1711452" y="662940"/>
                  </a:lnTo>
                  <a:lnTo>
                    <a:pt x="1711452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580887" y="6655308"/>
              <a:ext cx="1711960" cy="1064260"/>
            </a:xfrm>
            <a:custGeom>
              <a:avLst/>
              <a:gdLst/>
              <a:ahLst/>
              <a:cxnLst/>
              <a:rect l="l" t="t" r="r" b="b"/>
              <a:pathLst>
                <a:path w="1711959" h="1064259">
                  <a:moveTo>
                    <a:pt x="1711452" y="662940"/>
                  </a:moveTo>
                  <a:lnTo>
                    <a:pt x="0" y="1063752"/>
                  </a:lnTo>
                  <a:lnTo>
                    <a:pt x="0" y="399415"/>
                  </a:lnTo>
                  <a:lnTo>
                    <a:pt x="1711452" y="0"/>
                  </a:lnTo>
                  <a:lnTo>
                    <a:pt x="1711452" y="66294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69435" y="6245352"/>
              <a:ext cx="3423285" cy="809625"/>
            </a:xfrm>
            <a:custGeom>
              <a:avLst/>
              <a:gdLst/>
              <a:ahLst/>
              <a:cxnLst/>
              <a:rect l="l" t="t" r="r" b="b"/>
              <a:pathLst>
                <a:path w="3423284" h="809625">
                  <a:moveTo>
                    <a:pt x="1713991" y="0"/>
                  </a:moveTo>
                  <a:lnTo>
                    <a:pt x="0" y="401193"/>
                  </a:lnTo>
                  <a:lnTo>
                    <a:pt x="0" y="409321"/>
                  </a:lnTo>
                  <a:lnTo>
                    <a:pt x="1710563" y="809244"/>
                  </a:lnTo>
                  <a:lnTo>
                    <a:pt x="3422904" y="409321"/>
                  </a:lnTo>
                  <a:lnTo>
                    <a:pt x="3422904" y="401193"/>
                  </a:lnTo>
                  <a:lnTo>
                    <a:pt x="1713991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69435" y="6245352"/>
              <a:ext cx="3423285" cy="809625"/>
            </a:xfrm>
            <a:custGeom>
              <a:avLst/>
              <a:gdLst/>
              <a:ahLst/>
              <a:cxnLst/>
              <a:rect l="l" t="t" r="r" b="b"/>
              <a:pathLst>
                <a:path w="3423284" h="809625">
                  <a:moveTo>
                    <a:pt x="3422904" y="409321"/>
                  </a:moveTo>
                  <a:lnTo>
                    <a:pt x="1710563" y="809244"/>
                  </a:lnTo>
                  <a:lnTo>
                    <a:pt x="0" y="409321"/>
                  </a:lnTo>
                  <a:lnTo>
                    <a:pt x="0" y="401193"/>
                  </a:lnTo>
                  <a:lnTo>
                    <a:pt x="1713991" y="0"/>
                  </a:lnTo>
                  <a:lnTo>
                    <a:pt x="3422904" y="401193"/>
                  </a:lnTo>
                  <a:lnTo>
                    <a:pt x="3422904" y="409321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55869" y="5580126"/>
              <a:ext cx="1051560" cy="1076325"/>
            </a:xfrm>
            <a:custGeom>
              <a:avLst/>
              <a:gdLst/>
              <a:ahLst/>
              <a:cxnLst/>
              <a:rect l="l" t="t" r="r" b="b"/>
              <a:pathLst>
                <a:path w="1051560" h="1076325">
                  <a:moveTo>
                    <a:pt x="525779" y="0"/>
                  </a:moveTo>
                  <a:lnTo>
                    <a:pt x="477931" y="2199"/>
                  </a:lnTo>
                  <a:lnTo>
                    <a:pt x="431285" y="8669"/>
                  </a:lnTo>
                  <a:lnTo>
                    <a:pt x="386027" y="19221"/>
                  </a:lnTo>
                  <a:lnTo>
                    <a:pt x="342341" y="33663"/>
                  </a:lnTo>
                  <a:lnTo>
                    <a:pt x="300415" y="51807"/>
                  </a:lnTo>
                  <a:lnTo>
                    <a:pt x="260434" y="73462"/>
                  </a:lnTo>
                  <a:lnTo>
                    <a:pt x="222584" y="98438"/>
                  </a:lnTo>
                  <a:lnTo>
                    <a:pt x="187050" y="126544"/>
                  </a:lnTo>
                  <a:lnTo>
                    <a:pt x="154019" y="157591"/>
                  </a:lnTo>
                  <a:lnTo>
                    <a:pt x="123676" y="191388"/>
                  </a:lnTo>
                  <a:lnTo>
                    <a:pt x="96206" y="227746"/>
                  </a:lnTo>
                  <a:lnTo>
                    <a:pt x="71797" y="266474"/>
                  </a:lnTo>
                  <a:lnTo>
                    <a:pt x="50633" y="307382"/>
                  </a:lnTo>
                  <a:lnTo>
                    <a:pt x="32900" y="350280"/>
                  </a:lnTo>
                  <a:lnTo>
                    <a:pt x="18785" y="394978"/>
                  </a:lnTo>
                  <a:lnTo>
                    <a:pt x="8472" y="441286"/>
                  </a:lnTo>
                  <a:lnTo>
                    <a:pt x="2149" y="489014"/>
                  </a:lnTo>
                  <a:lnTo>
                    <a:pt x="0" y="537972"/>
                  </a:lnTo>
                  <a:lnTo>
                    <a:pt x="2149" y="586929"/>
                  </a:lnTo>
                  <a:lnTo>
                    <a:pt x="8472" y="634657"/>
                  </a:lnTo>
                  <a:lnTo>
                    <a:pt x="18785" y="680965"/>
                  </a:lnTo>
                  <a:lnTo>
                    <a:pt x="32900" y="725663"/>
                  </a:lnTo>
                  <a:lnTo>
                    <a:pt x="50633" y="768561"/>
                  </a:lnTo>
                  <a:lnTo>
                    <a:pt x="71797" y="809469"/>
                  </a:lnTo>
                  <a:lnTo>
                    <a:pt x="96206" y="848197"/>
                  </a:lnTo>
                  <a:lnTo>
                    <a:pt x="123676" y="884555"/>
                  </a:lnTo>
                  <a:lnTo>
                    <a:pt x="154019" y="918352"/>
                  </a:lnTo>
                  <a:lnTo>
                    <a:pt x="187050" y="949399"/>
                  </a:lnTo>
                  <a:lnTo>
                    <a:pt x="222584" y="977505"/>
                  </a:lnTo>
                  <a:lnTo>
                    <a:pt x="260434" y="1002481"/>
                  </a:lnTo>
                  <a:lnTo>
                    <a:pt x="300415" y="1024136"/>
                  </a:lnTo>
                  <a:lnTo>
                    <a:pt x="342341" y="1042280"/>
                  </a:lnTo>
                  <a:lnTo>
                    <a:pt x="386027" y="1056722"/>
                  </a:lnTo>
                  <a:lnTo>
                    <a:pt x="431285" y="1067274"/>
                  </a:lnTo>
                  <a:lnTo>
                    <a:pt x="477931" y="1073744"/>
                  </a:lnTo>
                  <a:lnTo>
                    <a:pt x="525779" y="1075944"/>
                  </a:lnTo>
                  <a:lnTo>
                    <a:pt x="573628" y="1073744"/>
                  </a:lnTo>
                  <a:lnTo>
                    <a:pt x="620274" y="1067274"/>
                  </a:lnTo>
                  <a:lnTo>
                    <a:pt x="665532" y="1056722"/>
                  </a:lnTo>
                  <a:lnTo>
                    <a:pt x="709218" y="1042280"/>
                  </a:lnTo>
                  <a:lnTo>
                    <a:pt x="751144" y="1024136"/>
                  </a:lnTo>
                  <a:lnTo>
                    <a:pt x="791125" y="1002481"/>
                  </a:lnTo>
                  <a:lnTo>
                    <a:pt x="828975" y="977505"/>
                  </a:lnTo>
                  <a:lnTo>
                    <a:pt x="864509" y="949399"/>
                  </a:lnTo>
                  <a:lnTo>
                    <a:pt x="897540" y="918352"/>
                  </a:lnTo>
                  <a:lnTo>
                    <a:pt x="927883" y="884555"/>
                  </a:lnTo>
                  <a:lnTo>
                    <a:pt x="955353" y="848197"/>
                  </a:lnTo>
                  <a:lnTo>
                    <a:pt x="979762" y="809469"/>
                  </a:lnTo>
                  <a:lnTo>
                    <a:pt x="1000926" y="768561"/>
                  </a:lnTo>
                  <a:lnTo>
                    <a:pt x="1018659" y="725663"/>
                  </a:lnTo>
                  <a:lnTo>
                    <a:pt x="1032774" y="680965"/>
                  </a:lnTo>
                  <a:lnTo>
                    <a:pt x="1043087" y="634657"/>
                  </a:lnTo>
                  <a:lnTo>
                    <a:pt x="1049410" y="586929"/>
                  </a:lnTo>
                  <a:lnTo>
                    <a:pt x="1051559" y="537972"/>
                  </a:lnTo>
                  <a:lnTo>
                    <a:pt x="1049410" y="489014"/>
                  </a:lnTo>
                  <a:lnTo>
                    <a:pt x="1043087" y="441286"/>
                  </a:lnTo>
                  <a:lnTo>
                    <a:pt x="1032774" y="394978"/>
                  </a:lnTo>
                  <a:lnTo>
                    <a:pt x="1018659" y="350280"/>
                  </a:lnTo>
                  <a:lnTo>
                    <a:pt x="1000926" y="307382"/>
                  </a:lnTo>
                  <a:lnTo>
                    <a:pt x="979762" y="266474"/>
                  </a:lnTo>
                  <a:lnTo>
                    <a:pt x="955353" y="227746"/>
                  </a:lnTo>
                  <a:lnTo>
                    <a:pt x="927883" y="191388"/>
                  </a:lnTo>
                  <a:lnTo>
                    <a:pt x="897540" y="157591"/>
                  </a:lnTo>
                  <a:lnTo>
                    <a:pt x="864509" y="126544"/>
                  </a:lnTo>
                  <a:lnTo>
                    <a:pt x="828975" y="98438"/>
                  </a:lnTo>
                  <a:lnTo>
                    <a:pt x="791125" y="73462"/>
                  </a:lnTo>
                  <a:lnTo>
                    <a:pt x="751144" y="51807"/>
                  </a:lnTo>
                  <a:lnTo>
                    <a:pt x="709218" y="33663"/>
                  </a:lnTo>
                  <a:lnTo>
                    <a:pt x="665532" y="19221"/>
                  </a:lnTo>
                  <a:lnTo>
                    <a:pt x="620274" y="8669"/>
                  </a:lnTo>
                  <a:lnTo>
                    <a:pt x="573628" y="2199"/>
                  </a:lnTo>
                  <a:lnTo>
                    <a:pt x="525779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55869" y="5580126"/>
              <a:ext cx="1051560" cy="1076325"/>
            </a:xfrm>
            <a:custGeom>
              <a:avLst/>
              <a:gdLst/>
              <a:ahLst/>
              <a:cxnLst/>
              <a:rect l="l" t="t" r="r" b="b"/>
              <a:pathLst>
                <a:path w="1051560" h="1076325">
                  <a:moveTo>
                    <a:pt x="0" y="537972"/>
                  </a:moveTo>
                  <a:lnTo>
                    <a:pt x="2149" y="489014"/>
                  </a:lnTo>
                  <a:lnTo>
                    <a:pt x="8472" y="441286"/>
                  </a:lnTo>
                  <a:lnTo>
                    <a:pt x="18785" y="394978"/>
                  </a:lnTo>
                  <a:lnTo>
                    <a:pt x="32900" y="350280"/>
                  </a:lnTo>
                  <a:lnTo>
                    <a:pt x="50633" y="307382"/>
                  </a:lnTo>
                  <a:lnTo>
                    <a:pt x="71797" y="266474"/>
                  </a:lnTo>
                  <a:lnTo>
                    <a:pt x="96206" y="227746"/>
                  </a:lnTo>
                  <a:lnTo>
                    <a:pt x="123676" y="191388"/>
                  </a:lnTo>
                  <a:lnTo>
                    <a:pt x="154019" y="157591"/>
                  </a:lnTo>
                  <a:lnTo>
                    <a:pt x="187050" y="126544"/>
                  </a:lnTo>
                  <a:lnTo>
                    <a:pt x="222584" y="98438"/>
                  </a:lnTo>
                  <a:lnTo>
                    <a:pt x="260434" y="73462"/>
                  </a:lnTo>
                  <a:lnTo>
                    <a:pt x="300415" y="51807"/>
                  </a:lnTo>
                  <a:lnTo>
                    <a:pt x="342341" y="33663"/>
                  </a:lnTo>
                  <a:lnTo>
                    <a:pt x="386027" y="19221"/>
                  </a:lnTo>
                  <a:lnTo>
                    <a:pt x="431285" y="8669"/>
                  </a:lnTo>
                  <a:lnTo>
                    <a:pt x="477931" y="2199"/>
                  </a:lnTo>
                  <a:lnTo>
                    <a:pt x="525779" y="0"/>
                  </a:lnTo>
                  <a:lnTo>
                    <a:pt x="573628" y="2199"/>
                  </a:lnTo>
                  <a:lnTo>
                    <a:pt x="620274" y="8669"/>
                  </a:lnTo>
                  <a:lnTo>
                    <a:pt x="665532" y="19221"/>
                  </a:lnTo>
                  <a:lnTo>
                    <a:pt x="709218" y="33663"/>
                  </a:lnTo>
                  <a:lnTo>
                    <a:pt x="751144" y="51807"/>
                  </a:lnTo>
                  <a:lnTo>
                    <a:pt x="791125" y="73462"/>
                  </a:lnTo>
                  <a:lnTo>
                    <a:pt x="828975" y="98438"/>
                  </a:lnTo>
                  <a:lnTo>
                    <a:pt x="864509" y="126544"/>
                  </a:lnTo>
                  <a:lnTo>
                    <a:pt x="897540" y="157591"/>
                  </a:lnTo>
                  <a:lnTo>
                    <a:pt x="927883" y="191388"/>
                  </a:lnTo>
                  <a:lnTo>
                    <a:pt x="955353" y="227746"/>
                  </a:lnTo>
                  <a:lnTo>
                    <a:pt x="979762" y="266474"/>
                  </a:lnTo>
                  <a:lnTo>
                    <a:pt x="1000926" y="307382"/>
                  </a:lnTo>
                  <a:lnTo>
                    <a:pt x="1018659" y="350280"/>
                  </a:lnTo>
                  <a:lnTo>
                    <a:pt x="1032774" y="394978"/>
                  </a:lnTo>
                  <a:lnTo>
                    <a:pt x="1043087" y="441286"/>
                  </a:lnTo>
                  <a:lnTo>
                    <a:pt x="1049410" y="489014"/>
                  </a:lnTo>
                  <a:lnTo>
                    <a:pt x="1051559" y="537972"/>
                  </a:lnTo>
                  <a:lnTo>
                    <a:pt x="1049410" y="586929"/>
                  </a:lnTo>
                  <a:lnTo>
                    <a:pt x="1043087" y="634657"/>
                  </a:lnTo>
                  <a:lnTo>
                    <a:pt x="1032774" y="680965"/>
                  </a:lnTo>
                  <a:lnTo>
                    <a:pt x="1018659" y="725663"/>
                  </a:lnTo>
                  <a:lnTo>
                    <a:pt x="1000926" y="768561"/>
                  </a:lnTo>
                  <a:lnTo>
                    <a:pt x="979762" y="809469"/>
                  </a:lnTo>
                  <a:lnTo>
                    <a:pt x="955353" y="848197"/>
                  </a:lnTo>
                  <a:lnTo>
                    <a:pt x="927883" y="884555"/>
                  </a:lnTo>
                  <a:lnTo>
                    <a:pt x="897540" y="918352"/>
                  </a:lnTo>
                  <a:lnTo>
                    <a:pt x="864509" y="949399"/>
                  </a:lnTo>
                  <a:lnTo>
                    <a:pt x="828975" y="977505"/>
                  </a:lnTo>
                  <a:lnTo>
                    <a:pt x="791125" y="1002481"/>
                  </a:lnTo>
                  <a:lnTo>
                    <a:pt x="751144" y="1024136"/>
                  </a:lnTo>
                  <a:lnTo>
                    <a:pt x="709218" y="1042280"/>
                  </a:lnTo>
                  <a:lnTo>
                    <a:pt x="665532" y="1056722"/>
                  </a:lnTo>
                  <a:lnTo>
                    <a:pt x="620274" y="1067274"/>
                  </a:lnTo>
                  <a:lnTo>
                    <a:pt x="573628" y="1073744"/>
                  </a:lnTo>
                  <a:lnTo>
                    <a:pt x="525779" y="1075944"/>
                  </a:lnTo>
                  <a:lnTo>
                    <a:pt x="477931" y="1073744"/>
                  </a:lnTo>
                  <a:lnTo>
                    <a:pt x="431285" y="1067274"/>
                  </a:lnTo>
                  <a:lnTo>
                    <a:pt x="386027" y="1056722"/>
                  </a:lnTo>
                  <a:lnTo>
                    <a:pt x="342341" y="1042280"/>
                  </a:lnTo>
                  <a:lnTo>
                    <a:pt x="300415" y="1024136"/>
                  </a:lnTo>
                  <a:lnTo>
                    <a:pt x="260434" y="1002481"/>
                  </a:lnTo>
                  <a:lnTo>
                    <a:pt x="222584" y="977505"/>
                  </a:lnTo>
                  <a:lnTo>
                    <a:pt x="187050" y="949399"/>
                  </a:lnTo>
                  <a:lnTo>
                    <a:pt x="154019" y="918352"/>
                  </a:lnTo>
                  <a:lnTo>
                    <a:pt x="123676" y="884555"/>
                  </a:lnTo>
                  <a:lnTo>
                    <a:pt x="96206" y="848197"/>
                  </a:lnTo>
                  <a:lnTo>
                    <a:pt x="71797" y="809469"/>
                  </a:lnTo>
                  <a:lnTo>
                    <a:pt x="50633" y="768561"/>
                  </a:lnTo>
                  <a:lnTo>
                    <a:pt x="32900" y="725663"/>
                  </a:lnTo>
                  <a:lnTo>
                    <a:pt x="18785" y="680965"/>
                  </a:lnTo>
                  <a:lnTo>
                    <a:pt x="8472" y="634657"/>
                  </a:lnTo>
                  <a:lnTo>
                    <a:pt x="2149" y="586929"/>
                  </a:lnTo>
                  <a:lnTo>
                    <a:pt x="0" y="53797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488940" y="5924245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3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177337" y="5568950"/>
            <a:ext cx="3432810" cy="2155190"/>
            <a:chOff x="9177337" y="5568950"/>
            <a:chExt cx="3432810" cy="2155190"/>
          </a:xfrm>
        </p:grpSpPr>
        <p:sp>
          <p:nvSpPr>
            <p:cNvPr id="16" name="object 16"/>
            <p:cNvSpPr/>
            <p:nvPr/>
          </p:nvSpPr>
          <p:spPr>
            <a:xfrm>
              <a:off x="9182100" y="6655308"/>
              <a:ext cx="1714500" cy="1064260"/>
            </a:xfrm>
            <a:custGeom>
              <a:avLst/>
              <a:gdLst/>
              <a:ahLst/>
              <a:cxnLst/>
              <a:rect l="l" t="t" r="r" b="b"/>
              <a:pathLst>
                <a:path w="1714500" h="1064259">
                  <a:moveTo>
                    <a:pt x="0" y="0"/>
                  </a:moveTo>
                  <a:lnTo>
                    <a:pt x="0" y="662940"/>
                  </a:lnTo>
                  <a:lnTo>
                    <a:pt x="1714500" y="1063752"/>
                  </a:lnTo>
                  <a:lnTo>
                    <a:pt x="1714500" y="399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82100" y="6655308"/>
              <a:ext cx="1714500" cy="1064260"/>
            </a:xfrm>
            <a:custGeom>
              <a:avLst/>
              <a:gdLst/>
              <a:ahLst/>
              <a:cxnLst/>
              <a:rect l="l" t="t" r="r" b="b"/>
              <a:pathLst>
                <a:path w="1714500" h="1064259">
                  <a:moveTo>
                    <a:pt x="1714500" y="1063752"/>
                  </a:moveTo>
                  <a:lnTo>
                    <a:pt x="0" y="662940"/>
                  </a:lnTo>
                  <a:lnTo>
                    <a:pt x="0" y="0"/>
                  </a:lnTo>
                  <a:lnTo>
                    <a:pt x="1714500" y="399415"/>
                  </a:lnTo>
                  <a:lnTo>
                    <a:pt x="1714500" y="106375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893551" y="6655308"/>
              <a:ext cx="1711960" cy="1064260"/>
            </a:xfrm>
            <a:custGeom>
              <a:avLst/>
              <a:gdLst/>
              <a:ahLst/>
              <a:cxnLst/>
              <a:rect l="l" t="t" r="r" b="b"/>
              <a:pathLst>
                <a:path w="1711959" h="1064259">
                  <a:moveTo>
                    <a:pt x="1711452" y="0"/>
                  </a:moveTo>
                  <a:lnTo>
                    <a:pt x="0" y="399415"/>
                  </a:lnTo>
                  <a:lnTo>
                    <a:pt x="0" y="1063752"/>
                  </a:lnTo>
                  <a:lnTo>
                    <a:pt x="1711452" y="662940"/>
                  </a:lnTo>
                  <a:lnTo>
                    <a:pt x="1711452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893551" y="6655308"/>
              <a:ext cx="1711960" cy="1064260"/>
            </a:xfrm>
            <a:custGeom>
              <a:avLst/>
              <a:gdLst/>
              <a:ahLst/>
              <a:cxnLst/>
              <a:rect l="l" t="t" r="r" b="b"/>
              <a:pathLst>
                <a:path w="1711959" h="1064259">
                  <a:moveTo>
                    <a:pt x="1711452" y="662940"/>
                  </a:moveTo>
                  <a:lnTo>
                    <a:pt x="0" y="1063752"/>
                  </a:lnTo>
                  <a:lnTo>
                    <a:pt x="0" y="399415"/>
                  </a:lnTo>
                  <a:lnTo>
                    <a:pt x="1711452" y="0"/>
                  </a:lnTo>
                  <a:lnTo>
                    <a:pt x="1711452" y="66294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82100" y="6246876"/>
              <a:ext cx="3423285" cy="807720"/>
            </a:xfrm>
            <a:custGeom>
              <a:avLst/>
              <a:gdLst/>
              <a:ahLst/>
              <a:cxnLst/>
              <a:rect l="l" t="t" r="r" b="b"/>
              <a:pathLst>
                <a:path w="3423284" h="807720">
                  <a:moveTo>
                    <a:pt x="1713865" y="0"/>
                  </a:moveTo>
                  <a:lnTo>
                    <a:pt x="0" y="400431"/>
                  </a:lnTo>
                  <a:lnTo>
                    <a:pt x="0" y="408559"/>
                  </a:lnTo>
                  <a:lnTo>
                    <a:pt x="1710563" y="807719"/>
                  </a:lnTo>
                  <a:lnTo>
                    <a:pt x="3422904" y="408559"/>
                  </a:lnTo>
                  <a:lnTo>
                    <a:pt x="3422904" y="400431"/>
                  </a:lnTo>
                  <a:lnTo>
                    <a:pt x="1713865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82100" y="6246876"/>
              <a:ext cx="3423285" cy="807720"/>
            </a:xfrm>
            <a:custGeom>
              <a:avLst/>
              <a:gdLst/>
              <a:ahLst/>
              <a:cxnLst/>
              <a:rect l="l" t="t" r="r" b="b"/>
              <a:pathLst>
                <a:path w="3423284" h="807720">
                  <a:moveTo>
                    <a:pt x="3422904" y="408559"/>
                  </a:moveTo>
                  <a:lnTo>
                    <a:pt x="1710563" y="807719"/>
                  </a:lnTo>
                  <a:lnTo>
                    <a:pt x="0" y="408559"/>
                  </a:lnTo>
                  <a:lnTo>
                    <a:pt x="0" y="400431"/>
                  </a:lnTo>
                  <a:lnTo>
                    <a:pt x="1713865" y="0"/>
                  </a:lnTo>
                  <a:lnTo>
                    <a:pt x="3422904" y="400431"/>
                  </a:lnTo>
                  <a:lnTo>
                    <a:pt x="3422904" y="40855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368533" y="5581650"/>
              <a:ext cx="1051560" cy="1074420"/>
            </a:xfrm>
            <a:custGeom>
              <a:avLst/>
              <a:gdLst/>
              <a:ahLst/>
              <a:cxnLst/>
              <a:rect l="l" t="t" r="r" b="b"/>
              <a:pathLst>
                <a:path w="1051559" h="1074420">
                  <a:moveTo>
                    <a:pt x="525780" y="0"/>
                  </a:moveTo>
                  <a:lnTo>
                    <a:pt x="477931" y="2195"/>
                  </a:lnTo>
                  <a:lnTo>
                    <a:pt x="431285" y="8655"/>
                  </a:lnTo>
                  <a:lnTo>
                    <a:pt x="386027" y="19191"/>
                  </a:lnTo>
                  <a:lnTo>
                    <a:pt x="342341" y="33611"/>
                  </a:lnTo>
                  <a:lnTo>
                    <a:pt x="300415" y="51727"/>
                  </a:lnTo>
                  <a:lnTo>
                    <a:pt x="260434" y="73349"/>
                  </a:lnTo>
                  <a:lnTo>
                    <a:pt x="222584" y="98287"/>
                  </a:lnTo>
                  <a:lnTo>
                    <a:pt x="187050" y="126351"/>
                  </a:lnTo>
                  <a:lnTo>
                    <a:pt x="154019" y="157352"/>
                  </a:lnTo>
                  <a:lnTo>
                    <a:pt x="123676" y="191101"/>
                  </a:lnTo>
                  <a:lnTo>
                    <a:pt x="96206" y="227406"/>
                  </a:lnTo>
                  <a:lnTo>
                    <a:pt x="71797" y="266079"/>
                  </a:lnTo>
                  <a:lnTo>
                    <a:pt x="50633" y="306929"/>
                  </a:lnTo>
                  <a:lnTo>
                    <a:pt x="32900" y="349768"/>
                  </a:lnTo>
                  <a:lnTo>
                    <a:pt x="18785" y="394405"/>
                  </a:lnTo>
                  <a:lnTo>
                    <a:pt x="8472" y="440651"/>
                  </a:lnTo>
                  <a:lnTo>
                    <a:pt x="2149" y="488316"/>
                  </a:lnTo>
                  <a:lnTo>
                    <a:pt x="0" y="537210"/>
                  </a:lnTo>
                  <a:lnTo>
                    <a:pt x="2149" y="586103"/>
                  </a:lnTo>
                  <a:lnTo>
                    <a:pt x="8472" y="633768"/>
                  </a:lnTo>
                  <a:lnTo>
                    <a:pt x="18785" y="680014"/>
                  </a:lnTo>
                  <a:lnTo>
                    <a:pt x="32900" y="724651"/>
                  </a:lnTo>
                  <a:lnTo>
                    <a:pt x="50633" y="767490"/>
                  </a:lnTo>
                  <a:lnTo>
                    <a:pt x="71797" y="808340"/>
                  </a:lnTo>
                  <a:lnTo>
                    <a:pt x="96206" y="847013"/>
                  </a:lnTo>
                  <a:lnTo>
                    <a:pt x="123676" y="883318"/>
                  </a:lnTo>
                  <a:lnTo>
                    <a:pt x="154019" y="917067"/>
                  </a:lnTo>
                  <a:lnTo>
                    <a:pt x="187050" y="948068"/>
                  </a:lnTo>
                  <a:lnTo>
                    <a:pt x="222584" y="976132"/>
                  </a:lnTo>
                  <a:lnTo>
                    <a:pt x="260434" y="1001070"/>
                  </a:lnTo>
                  <a:lnTo>
                    <a:pt x="300415" y="1022692"/>
                  </a:lnTo>
                  <a:lnTo>
                    <a:pt x="342341" y="1040808"/>
                  </a:lnTo>
                  <a:lnTo>
                    <a:pt x="386027" y="1055228"/>
                  </a:lnTo>
                  <a:lnTo>
                    <a:pt x="431285" y="1065764"/>
                  </a:lnTo>
                  <a:lnTo>
                    <a:pt x="477931" y="1072224"/>
                  </a:lnTo>
                  <a:lnTo>
                    <a:pt x="525780" y="1074420"/>
                  </a:lnTo>
                  <a:lnTo>
                    <a:pt x="573628" y="1072224"/>
                  </a:lnTo>
                  <a:lnTo>
                    <a:pt x="620274" y="1065764"/>
                  </a:lnTo>
                  <a:lnTo>
                    <a:pt x="665532" y="1055228"/>
                  </a:lnTo>
                  <a:lnTo>
                    <a:pt x="709218" y="1040808"/>
                  </a:lnTo>
                  <a:lnTo>
                    <a:pt x="751144" y="1022692"/>
                  </a:lnTo>
                  <a:lnTo>
                    <a:pt x="791125" y="1001070"/>
                  </a:lnTo>
                  <a:lnTo>
                    <a:pt x="828975" y="976132"/>
                  </a:lnTo>
                  <a:lnTo>
                    <a:pt x="864509" y="948068"/>
                  </a:lnTo>
                  <a:lnTo>
                    <a:pt x="897540" y="917067"/>
                  </a:lnTo>
                  <a:lnTo>
                    <a:pt x="927883" y="883318"/>
                  </a:lnTo>
                  <a:lnTo>
                    <a:pt x="955353" y="847013"/>
                  </a:lnTo>
                  <a:lnTo>
                    <a:pt x="979762" y="808340"/>
                  </a:lnTo>
                  <a:lnTo>
                    <a:pt x="1000926" y="767490"/>
                  </a:lnTo>
                  <a:lnTo>
                    <a:pt x="1018659" y="724651"/>
                  </a:lnTo>
                  <a:lnTo>
                    <a:pt x="1032774" y="680014"/>
                  </a:lnTo>
                  <a:lnTo>
                    <a:pt x="1043087" y="633768"/>
                  </a:lnTo>
                  <a:lnTo>
                    <a:pt x="1049410" y="586103"/>
                  </a:lnTo>
                  <a:lnTo>
                    <a:pt x="1051560" y="537210"/>
                  </a:lnTo>
                  <a:lnTo>
                    <a:pt x="1049410" y="488316"/>
                  </a:lnTo>
                  <a:lnTo>
                    <a:pt x="1043087" y="440651"/>
                  </a:lnTo>
                  <a:lnTo>
                    <a:pt x="1032774" y="394405"/>
                  </a:lnTo>
                  <a:lnTo>
                    <a:pt x="1018659" y="349768"/>
                  </a:lnTo>
                  <a:lnTo>
                    <a:pt x="1000926" y="306929"/>
                  </a:lnTo>
                  <a:lnTo>
                    <a:pt x="979762" y="266079"/>
                  </a:lnTo>
                  <a:lnTo>
                    <a:pt x="955353" y="227406"/>
                  </a:lnTo>
                  <a:lnTo>
                    <a:pt x="927883" y="191101"/>
                  </a:lnTo>
                  <a:lnTo>
                    <a:pt x="897540" y="157353"/>
                  </a:lnTo>
                  <a:lnTo>
                    <a:pt x="864509" y="126351"/>
                  </a:lnTo>
                  <a:lnTo>
                    <a:pt x="828975" y="98287"/>
                  </a:lnTo>
                  <a:lnTo>
                    <a:pt x="791125" y="73349"/>
                  </a:lnTo>
                  <a:lnTo>
                    <a:pt x="751144" y="51727"/>
                  </a:lnTo>
                  <a:lnTo>
                    <a:pt x="709218" y="33611"/>
                  </a:lnTo>
                  <a:lnTo>
                    <a:pt x="665532" y="19191"/>
                  </a:lnTo>
                  <a:lnTo>
                    <a:pt x="620274" y="8655"/>
                  </a:lnTo>
                  <a:lnTo>
                    <a:pt x="573628" y="2195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368533" y="5581650"/>
              <a:ext cx="1051560" cy="1074420"/>
            </a:xfrm>
            <a:custGeom>
              <a:avLst/>
              <a:gdLst/>
              <a:ahLst/>
              <a:cxnLst/>
              <a:rect l="l" t="t" r="r" b="b"/>
              <a:pathLst>
                <a:path w="1051559" h="1074420">
                  <a:moveTo>
                    <a:pt x="0" y="537210"/>
                  </a:moveTo>
                  <a:lnTo>
                    <a:pt x="2149" y="488316"/>
                  </a:lnTo>
                  <a:lnTo>
                    <a:pt x="8472" y="440651"/>
                  </a:lnTo>
                  <a:lnTo>
                    <a:pt x="18785" y="394405"/>
                  </a:lnTo>
                  <a:lnTo>
                    <a:pt x="32900" y="349768"/>
                  </a:lnTo>
                  <a:lnTo>
                    <a:pt x="50633" y="306929"/>
                  </a:lnTo>
                  <a:lnTo>
                    <a:pt x="71797" y="266079"/>
                  </a:lnTo>
                  <a:lnTo>
                    <a:pt x="96206" y="227406"/>
                  </a:lnTo>
                  <a:lnTo>
                    <a:pt x="123676" y="191101"/>
                  </a:lnTo>
                  <a:lnTo>
                    <a:pt x="154019" y="157352"/>
                  </a:lnTo>
                  <a:lnTo>
                    <a:pt x="187050" y="126351"/>
                  </a:lnTo>
                  <a:lnTo>
                    <a:pt x="222584" y="98287"/>
                  </a:lnTo>
                  <a:lnTo>
                    <a:pt x="260434" y="73349"/>
                  </a:lnTo>
                  <a:lnTo>
                    <a:pt x="300415" y="51727"/>
                  </a:lnTo>
                  <a:lnTo>
                    <a:pt x="342341" y="33611"/>
                  </a:lnTo>
                  <a:lnTo>
                    <a:pt x="386027" y="19191"/>
                  </a:lnTo>
                  <a:lnTo>
                    <a:pt x="431285" y="8655"/>
                  </a:lnTo>
                  <a:lnTo>
                    <a:pt x="477931" y="2195"/>
                  </a:lnTo>
                  <a:lnTo>
                    <a:pt x="525780" y="0"/>
                  </a:lnTo>
                  <a:lnTo>
                    <a:pt x="573628" y="2195"/>
                  </a:lnTo>
                  <a:lnTo>
                    <a:pt x="620274" y="8655"/>
                  </a:lnTo>
                  <a:lnTo>
                    <a:pt x="665532" y="19191"/>
                  </a:lnTo>
                  <a:lnTo>
                    <a:pt x="709218" y="33611"/>
                  </a:lnTo>
                  <a:lnTo>
                    <a:pt x="751144" y="51727"/>
                  </a:lnTo>
                  <a:lnTo>
                    <a:pt x="791125" y="73349"/>
                  </a:lnTo>
                  <a:lnTo>
                    <a:pt x="828975" y="98287"/>
                  </a:lnTo>
                  <a:lnTo>
                    <a:pt x="864509" y="126351"/>
                  </a:lnTo>
                  <a:lnTo>
                    <a:pt x="897540" y="157353"/>
                  </a:lnTo>
                  <a:lnTo>
                    <a:pt x="927883" y="191101"/>
                  </a:lnTo>
                  <a:lnTo>
                    <a:pt x="955353" y="227406"/>
                  </a:lnTo>
                  <a:lnTo>
                    <a:pt x="979762" y="266079"/>
                  </a:lnTo>
                  <a:lnTo>
                    <a:pt x="1000926" y="306929"/>
                  </a:lnTo>
                  <a:lnTo>
                    <a:pt x="1018659" y="349768"/>
                  </a:lnTo>
                  <a:lnTo>
                    <a:pt x="1032774" y="394405"/>
                  </a:lnTo>
                  <a:lnTo>
                    <a:pt x="1043087" y="440651"/>
                  </a:lnTo>
                  <a:lnTo>
                    <a:pt x="1049410" y="488316"/>
                  </a:lnTo>
                  <a:lnTo>
                    <a:pt x="1051560" y="537210"/>
                  </a:lnTo>
                  <a:lnTo>
                    <a:pt x="1049410" y="586103"/>
                  </a:lnTo>
                  <a:lnTo>
                    <a:pt x="1043087" y="633768"/>
                  </a:lnTo>
                  <a:lnTo>
                    <a:pt x="1032774" y="680014"/>
                  </a:lnTo>
                  <a:lnTo>
                    <a:pt x="1018659" y="724651"/>
                  </a:lnTo>
                  <a:lnTo>
                    <a:pt x="1000926" y="767490"/>
                  </a:lnTo>
                  <a:lnTo>
                    <a:pt x="979762" y="808340"/>
                  </a:lnTo>
                  <a:lnTo>
                    <a:pt x="955353" y="847013"/>
                  </a:lnTo>
                  <a:lnTo>
                    <a:pt x="927883" y="883318"/>
                  </a:lnTo>
                  <a:lnTo>
                    <a:pt x="897540" y="917067"/>
                  </a:lnTo>
                  <a:lnTo>
                    <a:pt x="864509" y="948068"/>
                  </a:lnTo>
                  <a:lnTo>
                    <a:pt x="828975" y="976132"/>
                  </a:lnTo>
                  <a:lnTo>
                    <a:pt x="791125" y="1001070"/>
                  </a:lnTo>
                  <a:lnTo>
                    <a:pt x="751144" y="1022692"/>
                  </a:lnTo>
                  <a:lnTo>
                    <a:pt x="709218" y="1040808"/>
                  </a:lnTo>
                  <a:lnTo>
                    <a:pt x="665532" y="1055228"/>
                  </a:lnTo>
                  <a:lnTo>
                    <a:pt x="620274" y="1065764"/>
                  </a:lnTo>
                  <a:lnTo>
                    <a:pt x="573628" y="1072224"/>
                  </a:lnTo>
                  <a:lnTo>
                    <a:pt x="525780" y="1074420"/>
                  </a:lnTo>
                  <a:lnTo>
                    <a:pt x="477931" y="1072224"/>
                  </a:lnTo>
                  <a:lnTo>
                    <a:pt x="431285" y="1065764"/>
                  </a:lnTo>
                  <a:lnTo>
                    <a:pt x="386027" y="1055228"/>
                  </a:lnTo>
                  <a:lnTo>
                    <a:pt x="342341" y="1040808"/>
                  </a:lnTo>
                  <a:lnTo>
                    <a:pt x="300415" y="1022692"/>
                  </a:lnTo>
                  <a:lnTo>
                    <a:pt x="260434" y="1001070"/>
                  </a:lnTo>
                  <a:lnTo>
                    <a:pt x="222584" y="976132"/>
                  </a:lnTo>
                  <a:lnTo>
                    <a:pt x="187050" y="948068"/>
                  </a:lnTo>
                  <a:lnTo>
                    <a:pt x="154019" y="917067"/>
                  </a:lnTo>
                  <a:lnTo>
                    <a:pt x="123676" y="883318"/>
                  </a:lnTo>
                  <a:lnTo>
                    <a:pt x="96206" y="847013"/>
                  </a:lnTo>
                  <a:lnTo>
                    <a:pt x="71797" y="808340"/>
                  </a:lnTo>
                  <a:lnTo>
                    <a:pt x="50633" y="767490"/>
                  </a:lnTo>
                  <a:lnTo>
                    <a:pt x="32900" y="724651"/>
                  </a:lnTo>
                  <a:lnTo>
                    <a:pt x="18785" y="680014"/>
                  </a:lnTo>
                  <a:lnTo>
                    <a:pt x="8472" y="633768"/>
                  </a:lnTo>
                  <a:lnTo>
                    <a:pt x="2149" y="586103"/>
                  </a:lnTo>
                  <a:lnTo>
                    <a:pt x="0" y="537210"/>
                  </a:lnTo>
                  <a:close/>
                </a:path>
              </a:pathLst>
            </a:custGeom>
            <a:ln w="25400">
              <a:solidFill>
                <a:srgbClr val="F8DE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3642740" y="3827145"/>
            <a:ext cx="3950970" cy="1768475"/>
            <a:chOff x="3642740" y="3827145"/>
            <a:chExt cx="3950970" cy="1768475"/>
          </a:xfrm>
        </p:grpSpPr>
        <p:sp>
          <p:nvSpPr>
            <p:cNvPr id="25" name="object 25"/>
            <p:cNvSpPr/>
            <p:nvPr/>
          </p:nvSpPr>
          <p:spPr>
            <a:xfrm>
              <a:off x="5581649" y="4898898"/>
              <a:ext cx="1270" cy="682625"/>
            </a:xfrm>
            <a:custGeom>
              <a:avLst/>
              <a:gdLst/>
              <a:ahLst/>
              <a:cxnLst/>
              <a:rect l="l" t="t" r="r" b="b"/>
              <a:pathLst>
                <a:path w="1270" h="682625">
                  <a:moveTo>
                    <a:pt x="888" y="682243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E3B3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652265" y="3836670"/>
              <a:ext cx="3931920" cy="1065530"/>
            </a:xfrm>
            <a:custGeom>
              <a:avLst/>
              <a:gdLst/>
              <a:ahLst/>
              <a:cxnLst/>
              <a:rect l="l" t="t" r="r" b="b"/>
              <a:pathLst>
                <a:path w="3931920" h="1065529">
                  <a:moveTo>
                    <a:pt x="0" y="177545"/>
                  </a:moveTo>
                  <a:lnTo>
                    <a:pt x="6342" y="130351"/>
                  </a:lnTo>
                  <a:lnTo>
                    <a:pt x="24242" y="87940"/>
                  </a:lnTo>
                  <a:lnTo>
                    <a:pt x="52006" y="52006"/>
                  </a:lnTo>
                  <a:lnTo>
                    <a:pt x="87940" y="24242"/>
                  </a:lnTo>
                  <a:lnTo>
                    <a:pt x="130351" y="6342"/>
                  </a:lnTo>
                  <a:lnTo>
                    <a:pt x="177546" y="0"/>
                  </a:lnTo>
                  <a:lnTo>
                    <a:pt x="3754374" y="0"/>
                  </a:lnTo>
                  <a:lnTo>
                    <a:pt x="3801568" y="6342"/>
                  </a:lnTo>
                  <a:lnTo>
                    <a:pt x="3843979" y="24242"/>
                  </a:lnTo>
                  <a:lnTo>
                    <a:pt x="3879913" y="52006"/>
                  </a:lnTo>
                  <a:lnTo>
                    <a:pt x="3907677" y="87940"/>
                  </a:lnTo>
                  <a:lnTo>
                    <a:pt x="3925577" y="130351"/>
                  </a:lnTo>
                  <a:lnTo>
                    <a:pt x="3931919" y="177545"/>
                  </a:lnTo>
                  <a:lnTo>
                    <a:pt x="3931919" y="887729"/>
                  </a:lnTo>
                  <a:lnTo>
                    <a:pt x="3925577" y="934924"/>
                  </a:lnTo>
                  <a:lnTo>
                    <a:pt x="3907677" y="977335"/>
                  </a:lnTo>
                  <a:lnTo>
                    <a:pt x="3879913" y="1013269"/>
                  </a:lnTo>
                  <a:lnTo>
                    <a:pt x="3843979" y="1041033"/>
                  </a:lnTo>
                  <a:lnTo>
                    <a:pt x="3801568" y="1058933"/>
                  </a:lnTo>
                  <a:lnTo>
                    <a:pt x="3754374" y="1065276"/>
                  </a:lnTo>
                  <a:lnTo>
                    <a:pt x="177546" y="1065276"/>
                  </a:lnTo>
                  <a:lnTo>
                    <a:pt x="130351" y="1058933"/>
                  </a:lnTo>
                  <a:lnTo>
                    <a:pt x="87940" y="1041033"/>
                  </a:lnTo>
                  <a:lnTo>
                    <a:pt x="52006" y="1013269"/>
                  </a:lnTo>
                  <a:lnTo>
                    <a:pt x="24242" y="977335"/>
                  </a:lnTo>
                  <a:lnTo>
                    <a:pt x="6342" y="934924"/>
                  </a:lnTo>
                  <a:lnTo>
                    <a:pt x="0" y="887729"/>
                  </a:lnTo>
                  <a:lnTo>
                    <a:pt x="0" y="177545"/>
                  </a:lnTo>
                  <a:close/>
                </a:path>
              </a:pathLst>
            </a:custGeom>
            <a:ln w="19050">
              <a:solidFill>
                <a:srgbClr val="E3B3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802239" y="5924803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4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545448" y="3827145"/>
            <a:ext cx="4554855" cy="1785620"/>
            <a:chOff x="8545448" y="3827145"/>
            <a:chExt cx="4554855" cy="1785620"/>
          </a:xfrm>
        </p:grpSpPr>
        <p:sp>
          <p:nvSpPr>
            <p:cNvPr id="29" name="object 29"/>
            <p:cNvSpPr/>
            <p:nvPr/>
          </p:nvSpPr>
          <p:spPr>
            <a:xfrm>
              <a:off x="10872977" y="4915662"/>
              <a:ext cx="1270" cy="682625"/>
            </a:xfrm>
            <a:custGeom>
              <a:avLst/>
              <a:gdLst/>
              <a:ahLst/>
              <a:cxnLst/>
              <a:rect l="l" t="t" r="r" b="b"/>
              <a:pathLst>
                <a:path w="1270" h="682625">
                  <a:moveTo>
                    <a:pt x="889" y="682243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554973" y="3836670"/>
              <a:ext cx="4535805" cy="1065530"/>
            </a:xfrm>
            <a:custGeom>
              <a:avLst/>
              <a:gdLst/>
              <a:ahLst/>
              <a:cxnLst/>
              <a:rect l="l" t="t" r="r" b="b"/>
              <a:pathLst>
                <a:path w="4535805" h="1065529">
                  <a:moveTo>
                    <a:pt x="0" y="177545"/>
                  </a:moveTo>
                  <a:lnTo>
                    <a:pt x="6342" y="130351"/>
                  </a:lnTo>
                  <a:lnTo>
                    <a:pt x="24242" y="87940"/>
                  </a:lnTo>
                  <a:lnTo>
                    <a:pt x="52006" y="52006"/>
                  </a:lnTo>
                  <a:lnTo>
                    <a:pt x="87940" y="24242"/>
                  </a:lnTo>
                  <a:lnTo>
                    <a:pt x="130351" y="6342"/>
                  </a:lnTo>
                  <a:lnTo>
                    <a:pt x="177546" y="0"/>
                  </a:lnTo>
                  <a:lnTo>
                    <a:pt x="4357878" y="0"/>
                  </a:lnTo>
                  <a:lnTo>
                    <a:pt x="4405072" y="6342"/>
                  </a:lnTo>
                  <a:lnTo>
                    <a:pt x="4447483" y="24242"/>
                  </a:lnTo>
                  <a:lnTo>
                    <a:pt x="4483417" y="52006"/>
                  </a:lnTo>
                  <a:lnTo>
                    <a:pt x="4511181" y="87940"/>
                  </a:lnTo>
                  <a:lnTo>
                    <a:pt x="4529081" y="130351"/>
                  </a:lnTo>
                  <a:lnTo>
                    <a:pt x="4535424" y="177545"/>
                  </a:lnTo>
                  <a:lnTo>
                    <a:pt x="4535424" y="887729"/>
                  </a:lnTo>
                  <a:lnTo>
                    <a:pt x="4529081" y="934924"/>
                  </a:lnTo>
                  <a:lnTo>
                    <a:pt x="4511181" y="977335"/>
                  </a:lnTo>
                  <a:lnTo>
                    <a:pt x="4483417" y="1013269"/>
                  </a:lnTo>
                  <a:lnTo>
                    <a:pt x="4447483" y="1041033"/>
                  </a:lnTo>
                  <a:lnTo>
                    <a:pt x="4405072" y="1058933"/>
                  </a:lnTo>
                  <a:lnTo>
                    <a:pt x="4357878" y="1065276"/>
                  </a:lnTo>
                  <a:lnTo>
                    <a:pt x="177546" y="1065276"/>
                  </a:lnTo>
                  <a:lnTo>
                    <a:pt x="130351" y="1058933"/>
                  </a:lnTo>
                  <a:lnTo>
                    <a:pt x="87940" y="1041033"/>
                  </a:lnTo>
                  <a:lnTo>
                    <a:pt x="52006" y="1013269"/>
                  </a:lnTo>
                  <a:lnTo>
                    <a:pt x="24242" y="977335"/>
                  </a:lnTo>
                  <a:lnTo>
                    <a:pt x="6342" y="934924"/>
                  </a:lnTo>
                  <a:lnTo>
                    <a:pt x="0" y="887729"/>
                  </a:lnTo>
                  <a:lnTo>
                    <a:pt x="0" y="177545"/>
                  </a:lnTo>
                  <a:close/>
                </a:path>
              </a:pathLst>
            </a:custGeom>
            <a:ln w="19049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907026" y="4204208"/>
            <a:ext cx="14217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</a:t>
            </a:r>
            <a:r>
              <a:rPr sz="2200" spc="-1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Solitary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669906" y="3784987"/>
            <a:ext cx="2304415" cy="1031240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41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Hierarchical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320"/>
              </a:spcBef>
            </a:pP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(Intermediate</a:t>
            </a:r>
            <a:r>
              <a:rPr sz="2200" spc="-1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ahoma"/>
                <a:cs typeface="Tahoma"/>
              </a:rPr>
              <a:t>CA)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9711" y="306451"/>
            <a:ext cx="51155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5" dirty="0">
                <a:solidFill>
                  <a:srgbClr val="3E3E3E"/>
                </a:solidFill>
              </a:rPr>
              <a:t>PKI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85" dirty="0">
                <a:solidFill>
                  <a:srgbClr val="3E3E3E"/>
                </a:solidFill>
              </a:rPr>
              <a:t>Trust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120" dirty="0">
                <a:solidFill>
                  <a:srgbClr val="3E3E3E"/>
                </a:solidFill>
              </a:rPr>
              <a:t>Models: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CA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Solitary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0079" y="760476"/>
            <a:ext cx="739902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60260" y="1908810"/>
            <a:ext cx="3014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Features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model: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05327" y="2749730"/>
            <a:ext cx="4554220" cy="4047490"/>
          </a:xfrm>
          <a:custGeom>
            <a:avLst/>
            <a:gdLst/>
            <a:ahLst/>
            <a:cxnLst/>
            <a:rect l="l" t="t" r="r" b="b"/>
            <a:pathLst>
              <a:path w="4554220" h="4047490">
                <a:moveTo>
                  <a:pt x="980142" y="1026995"/>
                </a:moveTo>
                <a:lnTo>
                  <a:pt x="903351" y="1026995"/>
                </a:lnTo>
                <a:lnTo>
                  <a:pt x="907542" y="1030805"/>
                </a:lnTo>
                <a:lnTo>
                  <a:pt x="911606" y="1030805"/>
                </a:lnTo>
                <a:lnTo>
                  <a:pt x="911606" y="3240224"/>
                </a:lnTo>
                <a:lnTo>
                  <a:pt x="2309368" y="3984063"/>
                </a:lnTo>
                <a:lnTo>
                  <a:pt x="2358864" y="4006393"/>
                </a:lnTo>
                <a:lnTo>
                  <a:pt x="2410140" y="4024047"/>
                </a:lnTo>
                <a:lnTo>
                  <a:pt x="2462996" y="4036860"/>
                </a:lnTo>
                <a:lnTo>
                  <a:pt x="2517229" y="4044669"/>
                </a:lnTo>
                <a:lnTo>
                  <a:pt x="2572639" y="4047309"/>
                </a:lnTo>
                <a:lnTo>
                  <a:pt x="2619182" y="4045473"/>
                </a:lnTo>
                <a:lnTo>
                  <a:pt x="2665372" y="4040028"/>
                </a:lnTo>
                <a:lnTo>
                  <a:pt x="2710878" y="4031069"/>
                </a:lnTo>
                <a:lnTo>
                  <a:pt x="2755368" y="4018692"/>
                </a:lnTo>
                <a:lnTo>
                  <a:pt x="2798510" y="4002991"/>
                </a:lnTo>
                <a:lnTo>
                  <a:pt x="2817579" y="3994286"/>
                </a:lnTo>
                <a:lnTo>
                  <a:pt x="2576639" y="3994286"/>
                </a:lnTo>
                <a:lnTo>
                  <a:pt x="2528070" y="3991947"/>
                </a:lnTo>
                <a:lnTo>
                  <a:pt x="2479892" y="3984929"/>
                </a:lnTo>
                <a:lnTo>
                  <a:pt x="2432498" y="3973232"/>
                </a:lnTo>
                <a:lnTo>
                  <a:pt x="2386278" y="3956857"/>
                </a:lnTo>
                <a:lnTo>
                  <a:pt x="2341626" y="3935803"/>
                </a:lnTo>
                <a:lnTo>
                  <a:pt x="980567" y="3217872"/>
                </a:lnTo>
                <a:lnTo>
                  <a:pt x="980567" y="1030805"/>
                </a:lnTo>
                <a:lnTo>
                  <a:pt x="980142" y="1026995"/>
                </a:lnTo>
                <a:close/>
              </a:path>
              <a:path w="4554220" h="4047490">
                <a:moveTo>
                  <a:pt x="2818319" y="53413"/>
                </a:moveTo>
                <a:lnTo>
                  <a:pt x="2576639" y="53413"/>
                </a:lnTo>
                <a:lnTo>
                  <a:pt x="2625208" y="55760"/>
                </a:lnTo>
                <a:lnTo>
                  <a:pt x="2673386" y="62801"/>
                </a:lnTo>
                <a:lnTo>
                  <a:pt x="2720780" y="74536"/>
                </a:lnTo>
                <a:lnTo>
                  <a:pt x="2767000" y="90964"/>
                </a:lnTo>
                <a:lnTo>
                  <a:pt x="2811653" y="112087"/>
                </a:lnTo>
                <a:lnTo>
                  <a:pt x="4261993" y="881961"/>
                </a:lnTo>
                <a:lnTo>
                  <a:pt x="4304000" y="906343"/>
                </a:lnTo>
                <a:lnTo>
                  <a:pt x="4342413" y="934582"/>
                </a:lnTo>
                <a:lnTo>
                  <a:pt x="4377038" y="966298"/>
                </a:lnTo>
                <a:lnTo>
                  <a:pt x="4407679" y="1001113"/>
                </a:lnTo>
                <a:lnTo>
                  <a:pt x="4434141" y="1038647"/>
                </a:lnTo>
                <a:lnTo>
                  <a:pt x="4456229" y="1078520"/>
                </a:lnTo>
                <a:lnTo>
                  <a:pt x="4473749" y="1120353"/>
                </a:lnTo>
                <a:lnTo>
                  <a:pt x="4486504" y="1163767"/>
                </a:lnTo>
                <a:lnTo>
                  <a:pt x="4494300" y="1208381"/>
                </a:lnTo>
                <a:lnTo>
                  <a:pt x="4496943" y="1253817"/>
                </a:lnTo>
                <a:lnTo>
                  <a:pt x="4496943" y="2793819"/>
                </a:lnTo>
                <a:lnTo>
                  <a:pt x="4494300" y="2839190"/>
                </a:lnTo>
                <a:lnTo>
                  <a:pt x="4486504" y="2883577"/>
                </a:lnTo>
                <a:lnTo>
                  <a:pt x="4473749" y="2926670"/>
                </a:lnTo>
                <a:lnTo>
                  <a:pt x="4456229" y="2968154"/>
                </a:lnTo>
                <a:lnTo>
                  <a:pt x="4434141" y="3007719"/>
                </a:lnTo>
                <a:lnTo>
                  <a:pt x="4407679" y="3045050"/>
                </a:lnTo>
                <a:lnTo>
                  <a:pt x="4377038" y="3079837"/>
                </a:lnTo>
                <a:lnTo>
                  <a:pt x="4342413" y="3111766"/>
                </a:lnTo>
                <a:lnTo>
                  <a:pt x="4304000" y="3140525"/>
                </a:lnTo>
                <a:lnTo>
                  <a:pt x="4261993" y="3165802"/>
                </a:lnTo>
                <a:lnTo>
                  <a:pt x="2811653" y="3935803"/>
                </a:lnTo>
                <a:lnTo>
                  <a:pt x="2767000" y="3956857"/>
                </a:lnTo>
                <a:lnTo>
                  <a:pt x="2720780" y="3973232"/>
                </a:lnTo>
                <a:lnTo>
                  <a:pt x="2673386" y="3984929"/>
                </a:lnTo>
                <a:lnTo>
                  <a:pt x="2625208" y="3991947"/>
                </a:lnTo>
                <a:lnTo>
                  <a:pt x="2576639" y="3994286"/>
                </a:lnTo>
                <a:lnTo>
                  <a:pt x="2817579" y="3994286"/>
                </a:lnTo>
                <a:lnTo>
                  <a:pt x="4290441" y="3214062"/>
                </a:lnTo>
                <a:lnTo>
                  <a:pt x="4333098" y="3188862"/>
                </a:lnTo>
                <a:lnTo>
                  <a:pt x="4372557" y="3160099"/>
                </a:lnTo>
                <a:lnTo>
                  <a:pt x="4408635" y="3128091"/>
                </a:lnTo>
                <a:lnTo>
                  <a:pt x="4441150" y="3093162"/>
                </a:lnTo>
                <a:lnTo>
                  <a:pt x="4469921" y="3055632"/>
                </a:lnTo>
                <a:lnTo>
                  <a:pt x="4494765" y="3015822"/>
                </a:lnTo>
                <a:lnTo>
                  <a:pt x="4515500" y="2974054"/>
                </a:lnTo>
                <a:lnTo>
                  <a:pt x="4531945" y="2930648"/>
                </a:lnTo>
                <a:lnTo>
                  <a:pt x="4543916" y="2885927"/>
                </a:lnTo>
                <a:lnTo>
                  <a:pt x="4551232" y="2840210"/>
                </a:lnTo>
                <a:lnTo>
                  <a:pt x="4553712" y="2793819"/>
                </a:lnTo>
                <a:lnTo>
                  <a:pt x="4553712" y="1253817"/>
                </a:lnTo>
                <a:lnTo>
                  <a:pt x="4551232" y="1207398"/>
                </a:lnTo>
                <a:lnTo>
                  <a:pt x="4543916" y="1161663"/>
                </a:lnTo>
                <a:lnTo>
                  <a:pt x="4531945" y="1116933"/>
                </a:lnTo>
                <a:lnTo>
                  <a:pt x="4515500" y="1073526"/>
                </a:lnTo>
                <a:lnTo>
                  <a:pt x="4494733" y="1031710"/>
                </a:lnTo>
                <a:lnTo>
                  <a:pt x="4469921" y="991961"/>
                </a:lnTo>
                <a:lnTo>
                  <a:pt x="4441150" y="954442"/>
                </a:lnTo>
                <a:lnTo>
                  <a:pt x="4408635" y="919524"/>
                </a:lnTo>
                <a:lnTo>
                  <a:pt x="4372557" y="887527"/>
                </a:lnTo>
                <a:lnTo>
                  <a:pt x="4333098" y="858771"/>
                </a:lnTo>
                <a:lnTo>
                  <a:pt x="4290441" y="833574"/>
                </a:lnTo>
                <a:lnTo>
                  <a:pt x="2839974" y="63573"/>
                </a:lnTo>
                <a:lnTo>
                  <a:pt x="2818319" y="53413"/>
                </a:lnTo>
                <a:close/>
              </a:path>
              <a:path w="4554220" h="4047490">
                <a:moveTo>
                  <a:pt x="441706" y="1480893"/>
                </a:moveTo>
                <a:lnTo>
                  <a:pt x="384937" y="1480893"/>
                </a:lnTo>
                <a:lnTo>
                  <a:pt x="384937" y="3024324"/>
                </a:lnTo>
                <a:lnTo>
                  <a:pt x="387076" y="3034680"/>
                </a:lnTo>
                <a:lnTo>
                  <a:pt x="393001" y="3042977"/>
                </a:lnTo>
                <a:lnTo>
                  <a:pt x="401974" y="3048488"/>
                </a:lnTo>
                <a:lnTo>
                  <a:pt x="413258" y="3050486"/>
                </a:lnTo>
                <a:lnTo>
                  <a:pt x="424507" y="3048488"/>
                </a:lnTo>
                <a:lnTo>
                  <a:pt x="433530" y="3042977"/>
                </a:lnTo>
                <a:lnTo>
                  <a:pt x="439529" y="3034680"/>
                </a:lnTo>
                <a:lnTo>
                  <a:pt x="441706" y="3024324"/>
                </a:lnTo>
                <a:lnTo>
                  <a:pt x="441706" y="1480893"/>
                </a:lnTo>
                <a:close/>
              </a:path>
              <a:path w="4554220" h="4047490">
                <a:moveTo>
                  <a:pt x="911606" y="967559"/>
                </a:moveTo>
                <a:lnTo>
                  <a:pt x="441706" y="967559"/>
                </a:lnTo>
                <a:lnTo>
                  <a:pt x="426448" y="968250"/>
                </a:lnTo>
                <a:lnTo>
                  <a:pt x="380746" y="978608"/>
                </a:lnTo>
                <a:lnTo>
                  <a:pt x="48641" y="1112593"/>
                </a:lnTo>
                <a:lnTo>
                  <a:pt x="12176" y="1138993"/>
                </a:lnTo>
                <a:lnTo>
                  <a:pt x="0" y="1179395"/>
                </a:lnTo>
                <a:lnTo>
                  <a:pt x="8001" y="1488259"/>
                </a:lnTo>
                <a:lnTo>
                  <a:pt x="13525" y="1516352"/>
                </a:lnTo>
                <a:lnTo>
                  <a:pt x="27813" y="1534693"/>
                </a:lnTo>
                <a:lnTo>
                  <a:pt x="47434" y="1544677"/>
                </a:lnTo>
                <a:lnTo>
                  <a:pt x="68961" y="1547695"/>
                </a:lnTo>
                <a:lnTo>
                  <a:pt x="76962" y="1547695"/>
                </a:lnTo>
                <a:lnTo>
                  <a:pt x="333998" y="1491942"/>
                </a:lnTo>
                <a:lnTo>
                  <a:pt x="64770" y="1491942"/>
                </a:lnTo>
                <a:lnTo>
                  <a:pt x="64770" y="1488259"/>
                </a:lnTo>
                <a:lnTo>
                  <a:pt x="56769" y="1179395"/>
                </a:lnTo>
                <a:lnTo>
                  <a:pt x="56769" y="1172156"/>
                </a:lnTo>
                <a:lnTo>
                  <a:pt x="397001" y="1034361"/>
                </a:lnTo>
                <a:lnTo>
                  <a:pt x="433450" y="1026995"/>
                </a:lnTo>
                <a:lnTo>
                  <a:pt x="980142" y="1026995"/>
                </a:lnTo>
                <a:lnTo>
                  <a:pt x="979086" y="1017516"/>
                </a:lnTo>
                <a:lnTo>
                  <a:pt x="950289" y="978435"/>
                </a:lnTo>
                <a:lnTo>
                  <a:pt x="926008" y="968867"/>
                </a:lnTo>
                <a:lnTo>
                  <a:pt x="911606" y="967559"/>
                </a:lnTo>
                <a:close/>
              </a:path>
              <a:path w="4554220" h="4047490">
                <a:moveTo>
                  <a:pt x="392874" y="1423562"/>
                </a:moveTo>
                <a:lnTo>
                  <a:pt x="380746" y="1424886"/>
                </a:lnTo>
                <a:lnTo>
                  <a:pt x="68961" y="1491942"/>
                </a:lnTo>
                <a:lnTo>
                  <a:pt x="333998" y="1491942"/>
                </a:lnTo>
                <a:lnTo>
                  <a:pt x="384937" y="1480893"/>
                </a:lnTo>
                <a:lnTo>
                  <a:pt x="441706" y="1480893"/>
                </a:lnTo>
                <a:lnTo>
                  <a:pt x="441706" y="1466034"/>
                </a:lnTo>
                <a:lnTo>
                  <a:pt x="440844" y="1459728"/>
                </a:lnTo>
                <a:lnTo>
                  <a:pt x="415607" y="1429154"/>
                </a:lnTo>
                <a:lnTo>
                  <a:pt x="404622" y="1424965"/>
                </a:lnTo>
                <a:lnTo>
                  <a:pt x="392874" y="1423562"/>
                </a:lnTo>
                <a:close/>
              </a:path>
              <a:path w="4554220" h="4047490">
                <a:moveTo>
                  <a:pt x="2601483" y="0"/>
                </a:moveTo>
                <a:lnTo>
                  <a:pt x="2551795" y="0"/>
                </a:lnTo>
                <a:lnTo>
                  <a:pt x="2502288" y="4238"/>
                </a:lnTo>
                <a:lnTo>
                  <a:pt x="2453323" y="12714"/>
                </a:lnTo>
                <a:lnTo>
                  <a:pt x="2405263" y="25429"/>
                </a:lnTo>
                <a:lnTo>
                  <a:pt x="2358470" y="42382"/>
                </a:lnTo>
                <a:lnTo>
                  <a:pt x="2313305" y="63573"/>
                </a:lnTo>
                <a:lnTo>
                  <a:pt x="1033018" y="696033"/>
                </a:lnTo>
                <a:lnTo>
                  <a:pt x="1017123" y="722090"/>
                </a:lnTo>
                <a:lnTo>
                  <a:pt x="1020952" y="733117"/>
                </a:lnTo>
                <a:lnTo>
                  <a:pt x="1028372" y="742186"/>
                </a:lnTo>
                <a:lnTo>
                  <a:pt x="1038113" y="747087"/>
                </a:lnTo>
                <a:lnTo>
                  <a:pt x="1049402" y="747797"/>
                </a:lnTo>
                <a:lnTo>
                  <a:pt x="1061466" y="744293"/>
                </a:lnTo>
                <a:lnTo>
                  <a:pt x="2341626" y="112087"/>
                </a:lnTo>
                <a:lnTo>
                  <a:pt x="2386278" y="90964"/>
                </a:lnTo>
                <a:lnTo>
                  <a:pt x="2432498" y="74536"/>
                </a:lnTo>
                <a:lnTo>
                  <a:pt x="2479892" y="62801"/>
                </a:lnTo>
                <a:lnTo>
                  <a:pt x="2528070" y="55760"/>
                </a:lnTo>
                <a:lnTo>
                  <a:pt x="2576639" y="53413"/>
                </a:lnTo>
                <a:lnTo>
                  <a:pt x="2818319" y="53413"/>
                </a:lnTo>
                <a:lnTo>
                  <a:pt x="2794808" y="42382"/>
                </a:lnTo>
                <a:lnTo>
                  <a:pt x="2748015" y="25429"/>
                </a:lnTo>
                <a:lnTo>
                  <a:pt x="2699955" y="12714"/>
                </a:lnTo>
                <a:lnTo>
                  <a:pt x="2650990" y="4238"/>
                </a:lnTo>
                <a:lnTo>
                  <a:pt x="2601483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99279" y="4380467"/>
            <a:ext cx="2638425" cy="7918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47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single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CA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issues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users.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46235" y="2758439"/>
            <a:ext cx="4227830" cy="4038600"/>
          </a:xfrm>
          <a:custGeom>
            <a:avLst/>
            <a:gdLst/>
            <a:ahLst/>
            <a:cxnLst/>
            <a:rect l="l" t="t" r="r" b="b"/>
            <a:pathLst>
              <a:path w="4227830" h="4038600">
                <a:moveTo>
                  <a:pt x="880177" y="1409700"/>
                </a:moveTo>
                <a:lnTo>
                  <a:pt x="763752" y="1409700"/>
                </a:lnTo>
                <a:lnTo>
                  <a:pt x="800814" y="1422400"/>
                </a:lnTo>
                <a:lnTo>
                  <a:pt x="833804" y="1435100"/>
                </a:lnTo>
                <a:lnTo>
                  <a:pt x="862711" y="1460500"/>
                </a:lnTo>
                <a:lnTo>
                  <a:pt x="903287" y="1511300"/>
                </a:lnTo>
                <a:lnTo>
                  <a:pt x="913431" y="1549400"/>
                </a:lnTo>
                <a:lnTo>
                  <a:pt x="916813" y="1574800"/>
                </a:lnTo>
                <a:lnTo>
                  <a:pt x="915041" y="1600200"/>
                </a:lnTo>
                <a:lnTo>
                  <a:pt x="897866" y="1651000"/>
                </a:lnTo>
                <a:lnTo>
                  <a:pt x="880457" y="1689100"/>
                </a:lnTo>
                <a:lnTo>
                  <a:pt x="822983" y="1778000"/>
                </a:lnTo>
                <a:lnTo>
                  <a:pt x="728620" y="1892300"/>
                </a:lnTo>
                <a:lnTo>
                  <a:pt x="665099" y="1968500"/>
                </a:lnTo>
                <a:lnTo>
                  <a:pt x="492379" y="2146300"/>
                </a:lnTo>
                <a:lnTo>
                  <a:pt x="449903" y="2197100"/>
                </a:lnTo>
                <a:lnTo>
                  <a:pt x="408699" y="2247900"/>
                </a:lnTo>
                <a:lnTo>
                  <a:pt x="368767" y="2286000"/>
                </a:lnTo>
                <a:lnTo>
                  <a:pt x="330108" y="2324100"/>
                </a:lnTo>
                <a:lnTo>
                  <a:pt x="292721" y="2374900"/>
                </a:lnTo>
                <a:lnTo>
                  <a:pt x="256608" y="2413000"/>
                </a:lnTo>
                <a:lnTo>
                  <a:pt x="221769" y="2438400"/>
                </a:lnTo>
                <a:lnTo>
                  <a:pt x="188203" y="2476500"/>
                </a:lnTo>
                <a:lnTo>
                  <a:pt x="155912" y="2514600"/>
                </a:lnTo>
                <a:lnTo>
                  <a:pt x="124895" y="2540000"/>
                </a:lnTo>
                <a:lnTo>
                  <a:pt x="95154" y="2578100"/>
                </a:lnTo>
                <a:lnTo>
                  <a:pt x="66687" y="2603500"/>
                </a:lnTo>
                <a:lnTo>
                  <a:pt x="27993" y="2641600"/>
                </a:lnTo>
                <a:lnTo>
                  <a:pt x="14224" y="2692400"/>
                </a:lnTo>
                <a:lnTo>
                  <a:pt x="14224" y="3022600"/>
                </a:lnTo>
                <a:lnTo>
                  <a:pt x="15541" y="3035300"/>
                </a:lnTo>
                <a:lnTo>
                  <a:pt x="19240" y="3048000"/>
                </a:lnTo>
                <a:lnTo>
                  <a:pt x="24939" y="3048000"/>
                </a:lnTo>
                <a:lnTo>
                  <a:pt x="32258" y="3060700"/>
                </a:lnTo>
                <a:lnTo>
                  <a:pt x="41042" y="3073400"/>
                </a:lnTo>
                <a:lnTo>
                  <a:pt x="51196" y="3073400"/>
                </a:lnTo>
                <a:lnTo>
                  <a:pt x="62708" y="3086100"/>
                </a:lnTo>
                <a:lnTo>
                  <a:pt x="729869" y="3086100"/>
                </a:lnTo>
                <a:lnTo>
                  <a:pt x="2232406" y="3975100"/>
                </a:lnTo>
                <a:lnTo>
                  <a:pt x="2276337" y="4000500"/>
                </a:lnTo>
                <a:lnTo>
                  <a:pt x="2321885" y="4025900"/>
                </a:lnTo>
                <a:lnTo>
                  <a:pt x="2368834" y="4038600"/>
                </a:lnTo>
                <a:lnTo>
                  <a:pt x="2562282" y="4038600"/>
                </a:lnTo>
                <a:lnTo>
                  <a:pt x="2707005" y="4000500"/>
                </a:lnTo>
                <a:lnTo>
                  <a:pt x="2405201" y="4000500"/>
                </a:lnTo>
                <a:lnTo>
                  <a:pt x="2358244" y="3987800"/>
                </a:lnTo>
                <a:lnTo>
                  <a:pt x="2312468" y="3962400"/>
                </a:lnTo>
                <a:lnTo>
                  <a:pt x="2268347" y="3949700"/>
                </a:lnTo>
                <a:lnTo>
                  <a:pt x="758571" y="3035300"/>
                </a:lnTo>
                <a:lnTo>
                  <a:pt x="75565" y="3035300"/>
                </a:lnTo>
                <a:lnTo>
                  <a:pt x="75565" y="2679700"/>
                </a:lnTo>
                <a:lnTo>
                  <a:pt x="82550" y="2679700"/>
                </a:lnTo>
                <a:lnTo>
                  <a:pt x="109068" y="2654300"/>
                </a:lnTo>
                <a:lnTo>
                  <a:pt x="137082" y="2628900"/>
                </a:lnTo>
                <a:lnTo>
                  <a:pt x="166562" y="2590800"/>
                </a:lnTo>
                <a:lnTo>
                  <a:pt x="197480" y="2565400"/>
                </a:lnTo>
                <a:lnTo>
                  <a:pt x="229807" y="2527300"/>
                </a:lnTo>
                <a:lnTo>
                  <a:pt x="263514" y="2489200"/>
                </a:lnTo>
                <a:lnTo>
                  <a:pt x="298572" y="2451100"/>
                </a:lnTo>
                <a:lnTo>
                  <a:pt x="334953" y="2413000"/>
                </a:lnTo>
                <a:lnTo>
                  <a:pt x="372627" y="2374900"/>
                </a:lnTo>
                <a:lnTo>
                  <a:pt x="411566" y="2336800"/>
                </a:lnTo>
                <a:lnTo>
                  <a:pt x="451742" y="2298700"/>
                </a:lnTo>
                <a:lnTo>
                  <a:pt x="493124" y="2247900"/>
                </a:lnTo>
                <a:lnTo>
                  <a:pt x="535686" y="2197100"/>
                </a:lnTo>
                <a:lnTo>
                  <a:pt x="704596" y="2019300"/>
                </a:lnTo>
                <a:lnTo>
                  <a:pt x="755710" y="1955800"/>
                </a:lnTo>
                <a:lnTo>
                  <a:pt x="801260" y="1905000"/>
                </a:lnTo>
                <a:lnTo>
                  <a:pt x="841288" y="1854200"/>
                </a:lnTo>
                <a:lnTo>
                  <a:pt x="875838" y="1803400"/>
                </a:lnTo>
                <a:lnTo>
                  <a:pt x="904954" y="1765300"/>
                </a:lnTo>
                <a:lnTo>
                  <a:pt x="928678" y="1727200"/>
                </a:lnTo>
                <a:lnTo>
                  <a:pt x="947055" y="1689100"/>
                </a:lnTo>
                <a:lnTo>
                  <a:pt x="960128" y="1651000"/>
                </a:lnTo>
                <a:lnTo>
                  <a:pt x="967939" y="1612900"/>
                </a:lnTo>
                <a:lnTo>
                  <a:pt x="970534" y="1587500"/>
                </a:lnTo>
                <a:lnTo>
                  <a:pt x="965894" y="1536700"/>
                </a:lnTo>
                <a:lnTo>
                  <a:pt x="952182" y="1498600"/>
                </a:lnTo>
                <a:lnTo>
                  <a:pt x="929707" y="1460500"/>
                </a:lnTo>
                <a:lnTo>
                  <a:pt x="898779" y="1422400"/>
                </a:lnTo>
                <a:lnTo>
                  <a:pt x="880177" y="1409700"/>
                </a:lnTo>
                <a:close/>
              </a:path>
              <a:path w="4227830" h="4038600">
                <a:moveTo>
                  <a:pt x="2684921" y="50800"/>
                </a:moveTo>
                <a:lnTo>
                  <a:pt x="2551049" y="50800"/>
                </a:lnTo>
                <a:lnTo>
                  <a:pt x="2597375" y="63500"/>
                </a:lnTo>
                <a:lnTo>
                  <a:pt x="2642291" y="88900"/>
                </a:lnTo>
                <a:lnTo>
                  <a:pt x="2685288" y="101600"/>
                </a:lnTo>
                <a:lnTo>
                  <a:pt x="3972306" y="876300"/>
                </a:lnTo>
                <a:lnTo>
                  <a:pt x="4013541" y="901700"/>
                </a:lnTo>
                <a:lnTo>
                  <a:pt x="4050814" y="939800"/>
                </a:lnTo>
                <a:lnTo>
                  <a:pt x="4083887" y="977900"/>
                </a:lnTo>
                <a:lnTo>
                  <a:pt x="4112523" y="1016000"/>
                </a:lnTo>
                <a:lnTo>
                  <a:pt x="4136484" y="1054100"/>
                </a:lnTo>
                <a:lnTo>
                  <a:pt x="4155534" y="1104900"/>
                </a:lnTo>
                <a:lnTo>
                  <a:pt x="4169434" y="1155700"/>
                </a:lnTo>
                <a:lnTo>
                  <a:pt x="4177949" y="1206500"/>
                </a:lnTo>
                <a:lnTo>
                  <a:pt x="4180840" y="1257300"/>
                </a:lnTo>
                <a:lnTo>
                  <a:pt x="4180840" y="2794000"/>
                </a:lnTo>
                <a:lnTo>
                  <a:pt x="4177949" y="2844800"/>
                </a:lnTo>
                <a:lnTo>
                  <a:pt x="4169434" y="2895600"/>
                </a:lnTo>
                <a:lnTo>
                  <a:pt x="4155534" y="2946400"/>
                </a:lnTo>
                <a:lnTo>
                  <a:pt x="4136484" y="2997200"/>
                </a:lnTo>
                <a:lnTo>
                  <a:pt x="4112523" y="3035300"/>
                </a:lnTo>
                <a:lnTo>
                  <a:pt x="4083887" y="3073400"/>
                </a:lnTo>
                <a:lnTo>
                  <a:pt x="4050814" y="3111500"/>
                </a:lnTo>
                <a:lnTo>
                  <a:pt x="4013541" y="3136900"/>
                </a:lnTo>
                <a:lnTo>
                  <a:pt x="3972306" y="3175000"/>
                </a:lnTo>
                <a:lnTo>
                  <a:pt x="2685288" y="3949700"/>
                </a:lnTo>
                <a:lnTo>
                  <a:pt x="2641166" y="3962400"/>
                </a:lnTo>
                <a:lnTo>
                  <a:pt x="2595390" y="3987800"/>
                </a:lnTo>
                <a:lnTo>
                  <a:pt x="2548433" y="4000500"/>
                </a:lnTo>
                <a:lnTo>
                  <a:pt x="2707005" y="4000500"/>
                </a:lnTo>
                <a:lnTo>
                  <a:pt x="4035404" y="3200400"/>
                </a:lnTo>
                <a:lnTo>
                  <a:pt x="4073452" y="3162300"/>
                </a:lnTo>
                <a:lnTo>
                  <a:pt x="4107826" y="3124200"/>
                </a:lnTo>
                <a:lnTo>
                  <a:pt x="4138312" y="3086100"/>
                </a:lnTo>
                <a:lnTo>
                  <a:pt x="4164695" y="3048000"/>
                </a:lnTo>
                <a:lnTo>
                  <a:pt x="4186761" y="2997200"/>
                </a:lnTo>
                <a:lnTo>
                  <a:pt x="4204296" y="2946400"/>
                </a:lnTo>
                <a:lnTo>
                  <a:pt x="4217086" y="2908300"/>
                </a:lnTo>
                <a:lnTo>
                  <a:pt x="4224918" y="2857500"/>
                </a:lnTo>
                <a:lnTo>
                  <a:pt x="4227576" y="2806700"/>
                </a:lnTo>
                <a:lnTo>
                  <a:pt x="4227576" y="1257300"/>
                </a:lnTo>
                <a:lnTo>
                  <a:pt x="4224918" y="1206500"/>
                </a:lnTo>
                <a:lnTo>
                  <a:pt x="4217086" y="1155700"/>
                </a:lnTo>
                <a:lnTo>
                  <a:pt x="4204296" y="1104900"/>
                </a:lnTo>
                <a:lnTo>
                  <a:pt x="4186761" y="1054100"/>
                </a:lnTo>
                <a:lnTo>
                  <a:pt x="4164695" y="1016000"/>
                </a:lnTo>
                <a:lnTo>
                  <a:pt x="4138312" y="965200"/>
                </a:lnTo>
                <a:lnTo>
                  <a:pt x="4107826" y="927100"/>
                </a:lnTo>
                <a:lnTo>
                  <a:pt x="4073452" y="889000"/>
                </a:lnTo>
                <a:lnTo>
                  <a:pt x="4035404" y="863600"/>
                </a:lnTo>
                <a:lnTo>
                  <a:pt x="2707005" y="63500"/>
                </a:lnTo>
                <a:lnTo>
                  <a:pt x="2684921" y="50800"/>
                </a:lnTo>
                <a:close/>
              </a:path>
              <a:path w="4227830" h="4038600">
                <a:moveTo>
                  <a:pt x="1432516" y="2628900"/>
                </a:moveTo>
                <a:lnTo>
                  <a:pt x="643624" y="2628900"/>
                </a:lnTo>
                <a:lnTo>
                  <a:pt x="647065" y="2641600"/>
                </a:lnTo>
                <a:lnTo>
                  <a:pt x="653698" y="2654300"/>
                </a:lnTo>
                <a:lnTo>
                  <a:pt x="662320" y="2667000"/>
                </a:lnTo>
                <a:lnTo>
                  <a:pt x="1419141" y="2667000"/>
                </a:lnTo>
                <a:lnTo>
                  <a:pt x="1427162" y="2654300"/>
                </a:lnTo>
                <a:lnTo>
                  <a:pt x="1432516" y="2654300"/>
                </a:lnTo>
                <a:lnTo>
                  <a:pt x="1434465" y="2641600"/>
                </a:lnTo>
                <a:lnTo>
                  <a:pt x="1432516" y="2628900"/>
                </a:lnTo>
                <a:close/>
              </a:path>
              <a:path w="4227830" h="4038600">
                <a:moveTo>
                  <a:pt x="1062198" y="1003300"/>
                </a:moveTo>
                <a:lnTo>
                  <a:pt x="835266" y="1003300"/>
                </a:lnTo>
                <a:lnTo>
                  <a:pt x="888295" y="1016000"/>
                </a:lnTo>
                <a:lnTo>
                  <a:pt x="939131" y="1028700"/>
                </a:lnTo>
                <a:lnTo>
                  <a:pt x="987774" y="1041400"/>
                </a:lnTo>
                <a:lnTo>
                  <a:pt x="1034225" y="1054100"/>
                </a:lnTo>
                <a:lnTo>
                  <a:pt x="1078484" y="1079500"/>
                </a:lnTo>
                <a:lnTo>
                  <a:pt x="1126751" y="1104900"/>
                </a:lnTo>
                <a:lnTo>
                  <a:pt x="1170911" y="1130300"/>
                </a:lnTo>
                <a:lnTo>
                  <a:pt x="1211072" y="1168400"/>
                </a:lnTo>
                <a:lnTo>
                  <a:pt x="1247337" y="1206500"/>
                </a:lnTo>
                <a:lnTo>
                  <a:pt x="1279814" y="1244600"/>
                </a:lnTo>
                <a:lnTo>
                  <a:pt x="1308608" y="1282700"/>
                </a:lnTo>
                <a:lnTo>
                  <a:pt x="1333156" y="1333500"/>
                </a:lnTo>
                <a:lnTo>
                  <a:pt x="1353020" y="1371600"/>
                </a:lnTo>
                <a:lnTo>
                  <a:pt x="1368298" y="1422400"/>
                </a:lnTo>
                <a:lnTo>
                  <a:pt x="1379088" y="1473200"/>
                </a:lnTo>
                <a:lnTo>
                  <a:pt x="1385490" y="1524000"/>
                </a:lnTo>
                <a:lnTo>
                  <a:pt x="1387602" y="1574800"/>
                </a:lnTo>
                <a:lnTo>
                  <a:pt x="1385451" y="1625600"/>
                </a:lnTo>
                <a:lnTo>
                  <a:pt x="1378990" y="1663700"/>
                </a:lnTo>
                <a:lnTo>
                  <a:pt x="1368207" y="1714500"/>
                </a:lnTo>
                <a:lnTo>
                  <a:pt x="1353090" y="1765300"/>
                </a:lnTo>
                <a:lnTo>
                  <a:pt x="1333627" y="1803400"/>
                </a:lnTo>
                <a:lnTo>
                  <a:pt x="1312648" y="1854200"/>
                </a:lnTo>
                <a:lnTo>
                  <a:pt x="1289073" y="1892300"/>
                </a:lnTo>
                <a:lnTo>
                  <a:pt x="1262697" y="1930400"/>
                </a:lnTo>
                <a:lnTo>
                  <a:pt x="1233315" y="1981200"/>
                </a:lnTo>
                <a:lnTo>
                  <a:pt x="1200723" y="2019300"/>
                </a:lnTo>
                <a:lnTo>
                  <a:pt x="1164717" y="2070100"/>
                </a:lnTo>
                <a:lnTo>
                  <a:pt x="1133303" y="2108200"/>
                </a:lnTo>
                <a:lnTo>
                  <a:pt x="1099640" y="2146300"/>
                </a:lnTo>
                <a:lnTo>
                  <a:pt x="1064068" y="2184400"/>
                </a:lnTo>
                <a:lnTo>
                  <a:pt x="1026931" y="2222500"/>
                </a:lnTo>
                <a:lnTo>
                  <a:pt x="988568" y="2273300"/>
                </a:lnTo>
                <a:lnTo>
                  <a:pt x="961925" y="2298700"/>
                </a:lnTo>
                <a:lnTo>
                  <a:pt x="933184" y="2324100"/>
                </a:lnTo>
                <a:lnTo>
                  <a:pt x="902258" y="2349500"/>
                </a:lnTo>
                <a:lnTo>
                  <a:pt x="869061" y="2387600"/>
                </a:lnTo>
                <a:lnTo>
                  <a:pt x="833506" y="2425700"/>
                </a:lnTo>
                <a:lnTo>
                  <a:pt x="795508" y="2463800"/>
                </a:lnTo>
                <a:lnTo>
                  <a:pt x="754979" y="2501900"/>
                </a:lnTo>
                <a:lnTo>
                  <a:pt x="711835" y="2540000"/>
                </a:lnTo>
                <a:lnTo>
                  <a:pt x="654304" y="2603500"/>
                </a:lnTo>
                <a:lnTo>
                  <a:pt x="647600" y="2616200"/>
                </a:lnTo>
                <a:lnTo>
                  <a:pt x="643921" y="2628900"/>
                </a:lnTo>
                <a:lnTo>
                  <a:pt x="1427162" y="2628900"/>
                </a:lnTo>
                <a:lnTo>
                  <a:pt x="1419141" y="2616200"/>
                </a:lnTo>
                <a:lnTo>
                  <a:pt x="722630" y="2616200"/>
                </a:lnTo>
                <a:lnTo>
                  <a:pt x="747649" y="2590800"/>
                </a:lnTo>
                <a:lnTo>
                  <a:pt x="790987" y="2540000"/>
                </a:lnTo>
                <a:lnTo>
                  <a:pt x="870394" y="2463800"/>
                </a:lnTo>
                <a:lnTo>
                  <a:pt x="906383" y="2425700"/>
                </a:lnTo>
                <a:lnTo>
                  <a:pt x="939841" y="2400300"/>
                </a:lnTo>
                <a:lnTo>
                  <a:pt x="970730" y="2362200"/>
                </a:lnTo>
                <a:lnTo>
                  <a:pt x="999008" y="2336800"/>
                </a:lnTo>
                <a:lnTo>
                  <a:pt x="1062929" y="2273300"/>
                </a:lnTo>
                <a:lnTo>
                  <a:pt x="1100246" y="2222500"/>
                </a:lnTo>
                <a:lnTo>
                  <a:pt x="1136375" y="2184400"/>
                </a:lnTo>
                <a:lnTo>
                  <a:pt x="1171102" y="2146300"/>
                </a:lnTo>
                <a:lnTo>
                  <a:pt x="1204214" y="2108200"/>
                </a:lnTo>
                <a:lnTo>
                  <a:pt x="1241991" y="2057400"/>
                </a:lnTo>
                <a:lnTo>
                  <a:pt x="1276270" y="2006600"/>
                </a:lnTo>
                <a:lnTo>
                  <a:pt x="1307147" y="1968500"/>
                </a:lnTo>
                <a:lnTo>
                  <a:pt x="1334722" y="1917700"/>
                </a:lnTo>
                <a:lnTo>
                  <a:pt x="1359095" y="1879600"/>
                </a:lnTo>
                <a:lnTo>
                  <a:pt x="1380363" y="1828800"/>
                </a:lnTo>
                <a:lnTo>
                  <a:pt x="1401931" y="1778000"/>
                </a:lnTo>
                <a:lnTo>
                  <a:pt x="1418983" y="1727200"/>
                </a:lnTo>
                <a:lnTo>
                  <a:pt x="1431359" y="1676400"/>
                </a:lnTo>
                <a:lnTo>
                  <a:pt x="1438900" y="1625600"/>
                </a:lnTo>
                <a:lnTo>
                  <a:pt x="1441450" y="1574800"/>
                </a:lnTo>
                <a:lnTo>
                  <a:pt x="1439692" y="1524000"/>
                </a:lnTo>
                <a:lnTo>
                  <a:pt x="1434417" y="1485900"/>
                </a:lnTo>
                <a:lnTo>
                  <a:pt x="1425624" y="1435100"/>
                </a:lnTo>
                <a:lnTo>
                  <a:pt x="1413310" y="1384300"/>
                </a:lnTo>
                <a:lnTo>
                  <a:pt x="1397472" y="1346200"/>
                </a:lnTo>
                <a:lnTo>
                  <a:pt x="1378108" y="1295400"/>
                </a:lnTo>
                <a:lnTo>
                  <a:pt x="1355217" y="1257300"/>
                </a:lnTo>
                <a:lnTo>
                  <a:pt x="1328864" y="1219200"/>
                </a:lnTo>
                <a:lnTo>
                  <a:pt x="1299097" y="1181100"/>
                </a:lnTo>
                <a:lnTo>
                  <a:pt x="1266046" y="1143000"/>
                </a:lnTo>
                <a:lnTo>
                  <a:pt x="1229843" y="1104900"/>
                </a:lnTo>
                <a:lnTo>
                  <a:pt x="1190618" y="1079500"/>
                </a:lnTo>
                <a:lnTo>
                  <a:pt x="1148503" y="1054100"/>
                </a:lnTo>
                <a:lnTo>
                  <a:pt x="1103630" y="1028700"/>
                </a:lnTo>
                <a:lnTo>
                  <a:pt x="1062198" y="1003300"/>
                </a:lnTo>
                <a:close/>
              </a:path>
              <a:path w="4227830" h="4038600">
                <a:moveTo>
                  <a:pt x="495173" y="1714500"/>
                </a:moveTo>
                <a:lnTo>
                  <a:pt x="36845" y="1714500"/>
                </a:lnTo>
                <a:lnTo>
                  <a:pt x="48269" y="1727200"/>
                </a:lnTo>
                <a:lnTo>
                  <a:pt x="483735" y="1727200"/>
                </a:lnTo>
                <a:lnTo>
                  <a:pt x="495173" y="1714500"/>
                </a:lnTo>
                <a:close/>
              </a:path>
              <a:path w="4227830" h="4038600">
                <a:moveTo>
                  <a:pt x="521448" y="1689100"/>
                </a:moveTo>
                <a:lnTo>
                  <a:pt x="10662" y="1689100"/>
                </a:lnTo>
                <a:lnTo>
                  <a:pt x="18034" y="1701800"/>
                </a:lnTo>
                <a:lnTo>
                  <a:pt x="26779" y="1714500"/>
                </a:lnTo>
                <a:lnTo>
                  <a:pt x="505277" y="1714500"/>
                </a:lnTo>
                <a:lnTo>
                  <a:pt x="514096" y="1701800"/>
                </a:lnTo>
                <a:lnTo>
                  <a:pt x="521448" y="1689100"/>
                </a:lnTo>
                <a:close/>
              </a:path>
              <a:path w="4227830" h="4038600">
                <a:moveTo>
                  <a:pt x="827649" y="939800"/>
                </a:moveTo>
                <a:lnTo>
                  <a:pt x="614408" y="939800"/>
                </a:lnTo>
                <a:lnTo>
                  <a:pt x="511964" y="965200"/>
                </a:lnTo>
                <a:lnTo>
                  <a:pt x="415846" y="990600"/>
                </a:lnTo>
                <a:lnTo>
                  <a:pt x="370332" y="1003300"/>
                </a:lnTo>
                <a:lnTo>
                  <a:pt x="325436" y="1028700"/>
                </a:lnTo>
                <a:lnTo>
                  <a:pt x="283171" y="1054100"/>
                </a:lnTo>
                <a:lnTo>
                  <a:pt x="243538" y="1079500"/>
                </a:lnTo>
                <a:lnTo>
                  <a:pt x="206541" y="1104900"/>
                </a:lnTo>
                <a:lnTo>
                  <a:pt x="172180" y="1130300"/>
                </a:lnTo>
                <a:lnTo>
                  <a:pt x="140459" y="1168400"/>
                </a:lnTo>
                <a:lnTo>
                  <a:pt x="111379" y="1206500"/>
                </a:lnTo>
                <a:lnTo>
                  <a:pt x="85235" y="1244600"/>
                </a:lnTo>
                <a:lnTo>
                  <a:pt x="62294" y="1282700"/>
                </a:lnTo>
                <a:lnTo>
                  <a:pt x="42682" y="1320800"/>
                </a:lnTo>
                <a:lnTo>
                  <a:pt x="26522" y="1371600"/>
                </a:lnTo>
                <a:lnTo>
                  <a:pt x="13938" y="1409700"/>
                </a:lnTo>
                <a:lnTo>
                  <a:pt x="5056" y="1460500"/>
                </a:lnTo>
                <a:lnTo>
                  <a:pt x="0" y="1511300"/>
                </a:lnTo>
                <a:lnTo>
                  <a:pt x="0" y="1663700"/>
                </a:lnTo>
                <a:lnTo>
                  <a:pt x="1299" y="1676400"/>
                </a:lnTo>
                <a:lnTo>
                  <a:pt x="4968" y="1689100"/>
                </a:lnTo>
                <a:lnTo>
                  <a:pt x="527097" y="1689100"/>
                </a:lnTo>
                <a:lnTo>
                  <a:pt x="530723" y="1676400"/>
                </a:lnTo>
                <a:lnTo>
                  <a:pt x="61087" y="1676400"/>
                </a:lnTo>
                <a:lnTo>
                  <a:pt x="57531" y="1663700"/>
                </a:lnTo>
                <a:lnTo>
                  <a:pt x="53975" y="1663700"/>
                </a:lnTo>
                <a:lnTo>
                  <a:pt x="53975" y="1511300"/>
                </a:lnTo>
                <a:lnTo>
                  <a:pt x="59899" y="1473200"/>
                </a:lnTo>
                <a:lnTo>
                  <a:pt x="70428" y="1422400"/>
                </a:lnTo>
                <a:lnTo>
                  <a:pt x="85359" y="1371600"/>
                </a:lnTo>
                <a:lnTo>
                  <a:pt x="104492" y="1333500"/>
                </a:lnTo>
                <a:lnTo>
                  <a:pt x="127626" y="1282700"/>
                </a:lnTo>
                <a:lnTo>
                  <a:pt x="154559" y="1244600"/>
                </a:lnTo>
                <a:lnTo>
                  <a:pt x="186604" y="1206500"/>
                </a:lnTo>
                <a:lnTo>
                  <a:pt x="221652" y="1168400"/>
                </a:lnTo>
                <a:lnTo>
                  <a:pt x="259699" y="1143000"/>
                </a:lnTo>
                <a:lnTo>
                  <a:pt x="300740" y="1104900"/>
                </a:lnTo>
                <a:lnTo>
                  <a:pt x="344773" y="1079500"/>
                </a:lnTo>
                <a:lnTo>
                  <a:pt x="391795" y="1066800"/>
                </a:lnTo>
                <a:lnTo>
                  <a:pt x="434294" y="1041400"/>
                </a:lnTo>
                <a:lnTo>
                  <a:pt x="478477" y="1028700"/>
                </a:lnTo>
                <a:lnTo>
                  <a:pt x="524286" y="1016000"/>
                </a:lnTo>
                <a:lnTo>
                  <a:pt x="571664" y="1016000"/>
                </a:lnTo>
                <a:lnTo>
                  <a:pt x="620552" y="1003300"/>
                </a:lnTo>
                <a:lnTo>
                  <a:pt x="1062198" y="1003300"/>
                </a:lnTo>
                <a:lnTo>
                  <a:pt x="1018827" y="990600"/>
                </a:lnTo>
                <a:lnTo>
                  <a:pt x="973602" y="977900"/>
                </a:lnTo>
                <a:lnTo>
                  <a:pt x="877928" y="952500"/>
                </a:lnTo>
                <a:lnTo>
                  <a:pt x="827649" y="939800"/>
                </a:lnTo>
                <a:close/>
              </a:path>
              <a:path w="4227830" h="4038600">
                <a:moveTo>
                  <a:pt x="773834" y="1358900"/>
                </a:moveTo>
                <a:lnTo>
                  <a:pt x="670835" y="1358900"/>
                </a:lnTo>
                <a:lnTo>
                  <a:pt x="623744" y="1371600"/>
                </a:lnTo>
                <a:lnTo>
                  <a:pt x="582058" y="1397000"/>
                </a:lnTo>
                <a:lnTo>
                  <a:pt x="546481" y="1422400"/>
                </a:lnTo>
                <a:lnTo>
                  <a:pt x="516034" y="1460500"/>
                </a:lnTo>
                <a:lnTo>
                  <a:pt x="494744" y="1498600"/>
                </a:lnTo>
                <a:lnTo>
                  <a:pt x="482240" y="1549400"/>
                </a:lnTo>
                <a:lnTo>
                  <a:pt x="478155" y="1587500"/>
                </a:lnTo>
                <a:lnTo>
                  <a:pt x="478155" y="1663700"/>
                </a:lnTo>
                <a:lnTo>
                  <a:pt x="474599" y="1663700"/>
                </a:lnTo>
                <a:lnTo>
                  <a:pt x="474599" y="1676400"/>
                </a:lnTo>
                <a:lnTo>
                  <a:pt x="530723" y="1676400"/>
                </a:lnTo>
                <a:lnTo>
                  <a:pt x="532003" y="1663700"/>
                </a:lnTo>
                <a:lnTo>
                  <a:pt x="532003" y="1587500"/>
                </a:lnTo>
                <a:lnTo>
                  <a:pt x="534826" y="1549400"/>
                </a:lnTo>
                <a:lnTo>
                  <a:pt x="559381" y="1485900"/>
                </a:lnTo>
                <a:lnTo>
                  <a:pt x="611348" y="1435100"/>
                </a:lnTo>
                <a:lnTo>
                  <a:pt x="681487" y="1409700"/>
                </a:lnTo>
                <a:lnTo>
                  <a:pt x="880177" y="1409700"/>
                </a:lnTo>
                <a:lnTo>
                  <a:pt x="861575" y="1397000"/>
                </a:lnTo>
                <a:lnTo>
                  <a:pt x="820039" y="1371600"/>
                </a:lnTo>
                <a:lnTo>
                  <a:pt x="773834" y="1358900"/>
                </a:lnTo>
                <a:close/>
              </a:path>
              <a:path w="4227830" h="4038600">
                <a:moveTo>
                  <a:pt x="2521773" y="0"/>
                </a:moveTo>
                <a:lnTo>
                  <a:pt x="2424876" y="0"/>
                </a:lnTo>
                <a:lnTo>
                  <a:pt x="2283811" y="38100"/>
                </a:lnTo>
                <a:lnTo>
                  <a:pt x="2239645" y="63500"/>
                </a:lnTo>
                <a:lnTo>
                  <a:pt x="1107186" y="698500"/>
                </a:lnTo>
                <a:lnTo>
                  <a:pt x="1098480" y="698500"/>
                </a:lnTo>
                <a:lnTo>
                  <a:pt x="1093739" y="711200"/>
                </a:lnTo>
                <a:lnTo>
                  <a:pt x="1093023" y="723900"/>
                </a:lnTo>
                <a:lnTo>
                  <a:pt x="1096391" y="736600"/>
                </a:lnTo>
                <a:lnTo>
                  <a:pt x="1103044" y="736600"/>
                </a:lnTo>
                <a:lnTo>
                  <a:pt x="1111710" y="749300"/>
                </a:lnTo>
                <a:lnTo>
                  <a:pt x="1132459" y="749300"/>
                </a:lnTo>
                <a:lnTo>
                  <a:pt x="2268347" y="114300"/>
                </a:lnTo>
                <a:lnTo>
                  <a:pt x="2268347" y="101600"/>
                </a:lnTo>
                <a:lnTo>
                  <a:pt x="2271903" y="101600"/>
                </a:lnTo>
                <a:lnTo>
                  <a:pt x="2316028" y="88900"/>
                </a:lnTo>
                <a:lnTo>
                  <a:pt x="2361790" y="63500"/>
                </a:lnTo>
                <a:lnTo>
                  <a:pt x="2408682" y="50800"/>
                </a:lnTo>
                <a:lnTo>
                  <a:pt x="2684921" y="50800"/>
                </a:lnTo>
                <a:lnTo>
                  <a:pt x="2662838" y="38100"/>
                </a:lnTo>
                <a:lnTo>
                  <a:pt x="2521773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373359" y="4188104"/>
            <a:ext cx="2284730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540" algn="ctr">
              <a:lnSpc>
                <a:spcPct val="114100"/>
              </a:lnSpc>
              <a:spcBef>
                <a:spcPts val="100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users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trust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 only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those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issued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CA.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30957" y="7006590"/>
            <a:ext cx="11596370" cy="1175385"/>
          </a:xfrm>
          <a:custGeom>
            <a:avLst/>
            <a:gdLst/>
            <a:ahLst/>
            <a:cxnLst/>
            <a:rect l="l" t="t" r="r" b="b"/>
            <a:pathLst>
              <a:path w="11596369" h="1175384">
                <a:moveTo>
                  <a:pt x="0" y="96519"/>
                </a:moveTo>
                <a:lnTo>
                  <a:pt x="7580" y="58935"/>
                </a:lnTo>
                <a:lnTo>
                  <a:pt x="28257" y="28257"/>
                </a:lnTo>
                <a:lnTo>
                  <a:pt x="58935" y="7580"/>
                </a:lnTo>
                <a:lnTo>
                  <a:pt x="96519" y="0"/>
                </a:lnTo>
                <a:lnTo>
                  <a:pt x="11499596" y="0"/>
                </a:lnTo>
                <a:lnTo>
                  <a:pt x="11537180" y="7580"/>
                </a:lnTo>
                <a:lnTo>
                  <a:pt x="11567858" y="28257"/>
                </a:lnTo>
                <a:lnTo>
                  <a:pt x="11588535" y="58935"/>
                </a:lnTo>
                <a:lnTo>
                  <a:pt x="11596116" y="96519"/>
                </a:lnTo>
                <a:lnTo>
                  <a:pt x="11596116" y="1078471"/>
                </a:lnTo>
                <a:lnTo>
                  <a:pt x="11588535" y="1116046"/>
                </a:lnTo>
                <a:lnTo>
                  <a:pt x="11567858" y="1146730"/>
                </a:lnTo>
                <a:lnTo>
                  <a:pt x="11537180" y="1167418"/>
                </a:lnTo>
                <a:lnTo>
                  <a:pt x="11499596" y="1175003"/>
                </a:lnTo>
                <a:lnTo>
                  <a:pt x="96519" y="1175003"/>
                </a:lnTo>
                <a:lnTo>
                  <a:pt x="58935" y="1167418"/>
                </a:lnTo>
                <a:lnTo>
                  <a:pt x="28257" y="1146730"/>
                </a:lnTo>
                <a:lnTo>
                  <a:pt x="7580" y="1116046"/>
                </a:lnTo>
                <a:lnTo>
                  <a:pt x="0" y="1078471"/>
                </a:lnTo>
                <a:lnTo>
                  <a:pt x="0" y="96519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23284" y="7179767"/>
            <a:ext cx="933259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78075" marR="5080" indent="-2366010">
              <a:lnSpc>
                <a:spcPct val="114100"/>
              </a:lnSpc>
              <a:spcBef>
                <a:spcPts val="100"/>
              </a:spcBef>
            </a:pP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Disadvantage: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single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extremely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vulnerable.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compromised,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ahoma"/>
                <a:cs typeface="Tahoma"/>
              </a:rPr>
              <a:t>PKI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will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collapse.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4996" y="306451"/>
            <a:ext cx="59055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5" dirty="0">
                <a:solidFill>
                  <a:srgbClr val="3E3E3E"/>
                </a:solidFill>
              </a:rPr>
              <a:t>PKI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85" dirty="0">
                <a:solidFill>
                  <a:srgbClr val="3E3E3E"/>
                </a:solidFill>
              </a:rPr>
              <a:t>Trust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120" dirty="0">
                <a:solidFill>
                  <a:srgbClr val="3E3E3E"/>
                </a:solidFill>
              </a:rPr>
              <a:t>Models: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Hierarchical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CA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6471" y="760476"/>
            <a:ext cx="8702040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542029" y="2291588"/>
            <a:ext cx="2290445" cy="4551680"/>
          </a:xfrm>
          <a:custGeom>
            <a:avLst/>
            <a:gdLst/>
            <a:ahLst/>
            <a:cxnLst/>
            <a:rect l="l" t="t" r="r" b="b"/>
            <a:pathLst>
              <a:path w="2290445" h="4551680">
                <a:moveTo>
                  <a:pt x="72136" y="4408932"/>
                </a:moveTo>
                <a:lnTo>
                  <a:pt x="44529" y="4415256"/>
                </a:lnTo>
                <a:lnTo>
                  <a:pt x="22256" y="4431141"/>
                </a:lnTo>
                <a:lnTo>
                  <a:pt x="7556" y="4454241"/>
                </a:lnTo>
                <a:lnTo>
                  <a:pt x="2667" y="4482210"/>
                </a:lnTo>
                <a:lnTo>
                  <a:pt x="8991" y="4509817"/>
                </a:lnTo>
                <a:lnTo>
                  <a:pt x="24876" y="4532090"/>
                </a:lnTo>
                <a:lnTo>
                  <a:pt x="47976" y="4546790"/>
                </a:lnTo>
                <a:lnTo>
                  <a:pt x="75946" y="4551680"/>
                </a:lnTo>
                <a:lnTo>
                  <a:pt x="103552" y="4545355"/>
                </a:lnTo>
                <a:lnTo>
                  <a:pt x="125825" y="4529470"/>
                </a:lnTo>
                <a:lnTo>
                  <a:pt x="140525" y="4506370"/>
                </a:lnTo>
                <a:lnTo>
                  <a:pt x="142595" y="4494530"/>
                </a:lnTo>
                <a:lnTo>
                  <a:pt x="74422" y="4494530"/>
                </a:lnTo>
                <a:lnTo>
                  <a:pt x="73660" y="4466082"/>
                </a:lnTo>
                <a:lnTo>
                  <a:pt x="142185" y="4464305"/>
                </a:lnTo>
                <a:lnTo>
                  <a:pt x="139090" y="4450794"/>
                </a:lnTo>
                <a:lnTo>
                  <a:pt x="123205" y="4428521"/>
                </a:lnTo>
                <a:lnTo>
                  <a:pt x="100105" y="4413821"/>
                </a:lnTo>
                <a:lnTo>
                  <a:pt x="72136" y="4408932"/>
                </a:lnTo>
                <a:close/>
              </a:path>
              <a:path w="2290445" h="4551680">
                <a:moveTo>
                  <a:pt x="142185" y="4464305"/>
                </a:moveTo>
                <a:lnTo>
                  <a:pt x="73660" y="4466082"/>
                </a:lnTo>
                <a:lnTo>
                  <a:pt x="74422" y="4494530"/>
                </a:lnTo>
                <a:lnTo>
                  <a:pt x="142902" y="4492776"/>
                </a:lnTo>
                <a:lnTo>
                  <a:pt x="145415" y="4478400"/>
                </a:lnTo>
                <a:lnTo>
                  <a:pt x="142185" y="4464305"/>
                </a:lnTo>
                <a:close/>
              </a:path>
              <a:path w="2290445" h="4551680">
                <a:moveTo>
                  <a:pt x="142902" y="4492776"/>
                </a:moveTo>
                <a:lnTo>
                  <a:pt x="74422" y="4494530"/>
                </a:lnTo>
                <a:lnTo>
                  <a:pt x="142595" y="4494530"/>
                </a:lnTo>
                <a:lnTo>
                  <a:pt x="142902" y="4492776"/>
                </a:lnTo>
                <a:close/>
              </a:path>
              <a:path w="2290445" h="4551680">
                <a:moveTo>
                  <a:pt x="140237" y="58837"/>
                </a:moveTo>
                <a:lnTo>
                  <a:pt x="142748" y="73151"/>
                </a:lnTo>
                <a:lnTo>
                  <a:pt x="139502" y="87362"/>
                </a:lnTo>
                <a:lnTo>
                  <a:pt x="184404" y="88518"/>
                </a:lnTo>
                <a:lnTo>
                  <a:pt x="295656" y="96900"/>
                </a:lnTo>
                <a:lnTo>
                  <a:pt x="405257" y="110997"/>
                </a:lnTo>
                <a:lnTo>
                  <a:pt x="513207" y="130175"/>
                </a:lnTo>
                <a:lnTo>
                  <a:pt x="619125" y="154685"/>
                </a:lnTo>
                <a:lnTo>
                  <a:pt x="723138" y="184276"/>
                </a:lnTo>
                <a:lnTo>
                  <a:pt x="824865" y="218693"/>
                </a:lnTo>
                <a:lnTo>
                  <a:pt x="924179" y="257936"/>
                </a:lnTo>
                <a:lnTo>
                  <a:pt x="1021207" y="301751"/>
                </a:lnTo>
                <a:lnTo>
                  <a:pt x="1115695" y="350138"/>
                </a:lnTo>
                <a:lnTo>
                  <a:pt x="1207389" y="402970"/>
                </a:lnTo>
                <a:lnTo>
                  <a:pt x="1296162" y="459866"/>
                </a:lnTo>
                <a:lnTo>
                  <a:pt x="1382141" y="520953"/>
                </a:lnTo>
                <a:lnTo>
                  <a:pt x="1464818" y="585977"/>
                </a:lnTo>
                <a:lnTo>
                  <a:pt x="1544320" y="654811"/>
                </a:lnTo>
                <a:lnTo>
                  <a:pt x="1620393" y="727455"/>
                </a:lnTo>
                <a:lnTo>
                  <a:pt x="1692910" y="803528"/>
                </a:lnTo>
                <a:lnTo>
                  <a:pt x="1761617" y="882903"/>
                </a:lnTo>
                <a:lnTo>
                  <a:pt x="1826641" y="965707"/>
                </a:lnTo>
                <a:lnTo>
                  <a:pt x="1887728" y="1051559"/>
                </a:lnTo>
                <a:lnTo>
                  <a:pt x="1944751" y="1140459"/>
                </a:lnTo>
                <a:lnTo>
                  <a:pt x="1997456" y="1232153"/>
                </a:lnTo>
                <a:lnTo>
                  <a:pt x="2045716" y="1326641"/>
                </a:lnTo>
                <a:lnTo>
                  <a:pt x="2089531" y="1423669"/>
                </a:lnTo>
                <a:lnTo>
                  <a:pt x="2128774" y="1523110"/>
                </a:lnTo>
                <a:lnTo>
                  <a:pt x="2163191" y="1624964"/>
                </a:lnTo>
                <a:lnTo>
                  <a:pt x="2192655" y="1728850"/>
                </a:lnTo>
                <a:lnTo>
                  <a:pt x="2217166" y="1834768"/>
                </a:lnTo>
                <a:lnTo>
                  <a:pt x="2236343" y="1942591"/>
                </a:lnTo>
                <a:lnTo>
                  <a:pt x="2250313" y="2052319"/>
                </a:lnTo>
                <a:lnTo>
                  <a:pt x="2258695" y="2163444"/>
                </a:lnTo>
                <a:lnTo>
                  <a:pt x="2261616" y="2276220"/>
                </a:lnTo>
                <a:lnTo>
                  <a:pt x="2258695" y="2388869"/>
                </a:lnTo>
                <a:lnTo>
                  <a:pt x="2250313" y="2499994"/>
                </a:lnTo>
                <a:lnTo>
                  <a:pt x="2236343" y="2609468"/>
                </a:lnTo>
                <a:lnTo>
                  <a:pt x="2217039" y="2717291"/>
                </a:lnTo>
                <a:lnTo>
                  <a:pt x="2192655" y="2823209"/>
                </a:lnTo>
                <a:lnTo>
                  <a:pt x="2163191" y="2926968"/>
                </a:lnTo>
                <a:lnTo>
                  <a:pt x="2128774" y="3028695"/>
                </a:lnTo>
                <a:lnTo>
                  <a:pt x="2089531" y="3128009"/>
                </a:lnTo>
                <a:lnTo>
                  <a:pt x="2045716" y="3225037"/>
                </a:lnTo>
                <a:lnTo>
                  <a:pt x="1997456" y="3319398"/>
                </a:lnTo>
                <a:lnTo>
                  <a:pt x="1944878" y="3411092"/>
                </a:lnTo>
                <a:lnTo>
                  <a:pt x="1887982" y="3499865"/>
                </a:lnTo>
                <a:lnTo>
                  <a:pt x="1826895" y="3585717"/>
                </a:lnTo>
                <a:lnTo>
                  <a:pt x="1761998" y="3668394"/>
                </a:lnTo>
                <a:lnTo>
                  <a:pt x="1693291" y="3747769"/>
                </a:lnTo>
                <a:lnTo>
                  <a:pt x="1620774" y="3823842"/>
                </a:lnTo>
                <a:lnTo>
                  <a:pt x="1544828" y="3896359"/>
                </a:lnTo>
                <a:lnTo>
                  <a:pt x="1465453" y="3965320"/>
                </a:lnTo>
                <a:lnTo>
                  <a:pt x="1382776" y="4030217"/>
                </a:lnTo>
                <a:lnTo>
                  <a:pt x="1297051" y="4091304"/>
                </a:lnTo>
                <a:lnTo>
                  <a:pt x="1208278" y="4148200"/>
                </a:lnTo>
                <a:lnTo>
                  <a:pt x="1116711" y="4201033"/>
                </a:lnTo>
                <a:lnTo>
                  <a:pt x="1022350" y="4249419"/>
                </a:lnTo>
                <a:lnTo>
                  <a:pt x="925449" y="4293234"/>
                </a:lnTo>
                <a:lnTo>
                  <a:pt x="826008" y="4332478"/>
                </a:lnTo>
                <a:lnTo>
                  <a:pt x="724408" y="4367021"/>
                </a:lnTo>
                <a:lnTo>
                  <a:pt x="620522" y="4396612"/>
                </a:lnTo>
                <a:lnTo>
                  <a:pt x="514731" y="4421123"/>
                </a:lnTo>
                <a:lnTo>
                  <a:pt x="407035" y="4440555"/>
                </a:lnTo>
                <a:lnTo>
                  <a:pt x="297434" y="4454524"/>
                </a:lnTo>
                <a:lnTo>
                  <a:pt x="186309" y="4463160"/>
                </a:lnTo>
                <a:lnTo>
                  <a:pt x="142185" y="4464305"/>
                </a:lnTo>
                <a:lnTo>
                  <a:pt x="145415" y="4478400"/>
                </a:lnTo>
                <a:lnTo>
                  <a:pt x="142902" y="4492776"/>
                </a:lnTo>
                <a:lnTo>
                  <a:pt x="188468" y="4491608"/>
                </a:lnTo>
                <a:lnTo>
                  <a:pt x="300990" y="4482845"/>
                </a:lnTo>
                <a:lnTo>
                  <a:pt x="411988" y="4468621"/>
                </a:lnTo>
                <a:lnTo>
                  <a:pt x="521081" y="4448936"/>
                </a:lnTo>
                <a:lnTo>
                  <a:pt x="628396" y="4424171"/>
                </a:lnTo>
                <a:lnTo>
                  <a:pt x="733552" y="4394072"/>
                </a:lnTo>
                <a:lnTo>
                  <a:pt x="836549" y="4359147"/>
                </a:lnTo>
                <a:lnTo>
                  <a:pt x="937133" y="4319269"/>
                </a:lnTo>
                <a:lnTo>
                  <a:pt x="1035304" y="4274819"/>
                </a:lnTo>
                <a:lnTo>
                  <a:pt x="1130935" y="4225797"/>
                </a:lnTo>
                <a:lnTo>
                  <a:pt x="1223772" y="4172330"/>
                </a:lnTo>
                <a:lnTo>
                  <a:pt x="1313561" y="4114545"/>
                </a:lnTo>
                <a:lnTo>
                  <a:pt x="1400429" y="4052696"/>
                </a:lnTo>
                <a:lnTo>
                  <a:pt x="1484122" y="3986783"/>
                </a:lnTo>
                <a:lnTo>
                  <a:pt x="1564513" y="3917060"/>
                </a:lnTo>
                <a:lnTo>
                  <a:pt x="1641475" y="3843654"/>
                </a:lnTo>
                <a:lnTo>
                  <a:pt x="1714881" y="3766565"/>
                </a:lnTo>
                <a:lnTo>
                  <a:pt x="1784477" y="3686047"/>
                </a:lnTo>
                <a:lnTo>
                  <a:pt x="1850136" y="3602228"/>
                </a:lnTo>
                <a:lnTo>
                  <a:pt x="1911985" y="3515359"/>
                </a:lnTo>
                <a:lnTo>
                  <a:pt x="1969643" y="3425316"/>
                </a:lnTo>
                <a:lnTo>
                  <a:pt x="2022856" y="3332352"/>
                </a:lnTo>
                <a:lnTo>
                  <a:pt x="2071751" y="3236848"/>
                </a:lnTo>
                <a:lnTo>
                  <a:pt x="2116201" y="3138550"/>
                </a:lnTo>
                <a:lnTo>
                  <a:pt x="2155825" y="3037839"/>
                </a:lnTo>
                <a:lnTo>
                  <a:pt x="2190623" y="2934842"/>
                </a:lnTo>
                <a:lnTo>
                  <a:pt x="2220468" y="2829559"/>
                </a:lnTo>
                <a:lnTo>
                  <a:pt x="2245233" y="2722244"/>
                </a:lnTo>
                <a:lnTo>
                  <a:pt x="2264664" y="2613151"/>
                </a:lnTo>
                <a:lnTo>
                  <a:pt x="2278761" y="2502153"/>
                </a:lnTo>
                <a:lnTo>
                  <a:pt x="2287270" y="2389504"/>
                </a:lnTo>
                <a:lnTo>
                  <a:pt x="2290064" y="2275458"/>
                </a:lnTo>
                <a:lnTo>
                  <a:pt x="2287270" y="2161285"/>
                </a:lnTo>
                <a:lnTo>
                  <a:pt x="2278634" y="2048636"/>
                </a:lnTo>
                <a:lnTo>
                  <a:pt x="2264410" y="1937638"/>
                </a:lnTo>
                <a:lnTo>
                  <a:pt x="2244979" y="1828418"/>
                </a:lnTo>
                <a:lnTo>
                  <a:pt x="2220087" y="1720976"/>
                </a:lnTo>
                <a:lnTo>
                  <a:pt x="2190369" y="1615693"/>
                </a:lnTo>
                <a:lnTo>
                  <a:pt x="2155444" y="1512569"/>
                </a:lnTo>
                <a:lnTo>
                  <a:pt x="2115566" y="1411858"/>
                </a:lnTo>
                <a:lnTo>
                  <a:pt x="2071243" y="1313560"/>
                </a:lnTo>
                <a:lnTo>
                  <a:pt x="2022221" y="1217929"/>
                </a:lnTo>
                <a:lnTo>
                  <a:pt x="1968754" y="1125092"/>
                </a:lnTo>
                <a:lnTo>
                  <a:pt x="1911096" y="1035049"/>
                </a:lnTo>
                <a:lnTo>
                  <a:pt x="1849120" y="948054"/>
                </a:lnTo>
                <a:lnTo>
                  <a:pt x="1783207" y="864234"/>
                </a:lnTo>
                <a:lnTo>
                  <a:pt x="1713484" y="783843"/>
                </a:lnTo>
                <a:lnTo>
                  <a:pt x="1640078" y="706754"/>
                </a:lnTo>
                <a:lnTo>
                  <a:pt x="1562989" y="633221"/>
                </a:lnTo>
                <a:lnTo>
                  <a:pt x="1482471" y="563498"/>
                </a:lnTo>
                <a:lnTo>
                  <a:pt x="1398651" y="497712"/>
                </a:lnTo>
                <a:lnTo>
                  <a:pt x="1311656" y="435863"/>
                </a:lnTo>
                <a:lnTo>
                  <a:pt x="1221613" y="378205"/>
                </a:lnTo>
                <a:lnTo>
                  <a:pt x="1128649" y="324738"/>
                </a:lnTo>
                <a:lnTo>
                  <a:pt x="1033018" y="275716"/>
                </a:lnTo>
                <a:lnTo>
                  <a:pt x="934720" y="231393"/>
                </a:lnTo>
                <a:lnTo>
                  <a:pt x="833882" y="191515"/>
                </a:lnTo>
                <a:lnTo>
                  <a:pt x="730885" y="156844"/>
                </a:lnTo>
                <a:lnTo>
                  <a:pt x="625475" y="126872"/>
                </a:lnTo>
                <a:lnTo>
                  <a:pt x="518160" y="102107"/>
                </a:lnTo>
                <a:lnTo>
                  <a:pt x="408940" y="82676"/>
                </a:lnTo>
                <a:lnTo>
                  <a:pt x="297815" y="68452"/>
                </a:lnTo>
                <a:lnTo>
                  <a:pt x="185166" y="59943"/>
                </a:lnTo>
                <a:lnTo>
                  <a:pt x="140237" y="58837"/>
                </a:lnTo>
                <a:close/>
              </a:path>
              <a:path w="2290445" h="4551680">
                <a:moveTo>
                  <a:pt x="73152" y="0"/>
                </a:moveTo>
                <a:lnTo>
                  <a:pt x="45237" y="4891"/>
                </a:lnTo>
                <a:lnTo>
                  <a:pt x="22145" y="19605"/>
                </a:lnTo>
                <a:lnTo>
                  <a:pt x="6268" y="41915"/>
                </a:lnTo>
                <a:lnTo>
                  <a:pt x="0" y="69595"/>
                </a:lnTo>
                <a:lnTo>
                  <a:pt x="4891" y="97492"/>
                </a:lnTo>
                <a:lnTo>
                  <a:pt x="19605" y="120554"/>
                </a:lnTo>
                <a:lnTo>
                  <a:pt x="41915" y="136425"/>
                </a:lnTo>
                <a:lnTo>
                  <a:pt x="69596" y="142747"/>
                </a:lnTo>
                <a:lnTo>
                  <a:pt x="97492" y="137856"/>
                </a:lnTo>
                <a:lnTo>
                  <a:pt x="120554" y="123142"/>
                </a:lnTo>
                <a:lnTo>
                  <a:pt x="136425" y="100832"/>
                </a:lnTo>
                <a:lnTo>
                  <a:pt x="139502" y="87362"/>
                </a:lnTo>
                <a:lnTo>
                  <a:pt x="70993" y="85597"/>
                </a:lnTo>
                <a:lnTo>
                  <a:pt x="71755" y="57150"/>
                </a:lnTo>
                <a:lnTo>
                  <a:pt x="139942" y="57150"/>
                </a:lnTo>
                <a:lnTo>
                  <a:pt x="137856" y="45255"/>
                </a:lnTo>
                <a:lnTo>
                  <a:pt x="123142" y="22193"/>
                </a:lnTo>
                <a:lnTo>
                  <a:pt x="100832" y="6322"/>
                </a:lnTo>
                <a:lnTo>
                  <a:pt x="73152" y="0"/>
                </a:lnTo>
                <a:close/>
              </a:path>
              <a:path w="2290445" h="4551680">
                <a:moveTo>
                  <a:pt x="71755" y="57150"/>
                </a:moveTo>
                <a:lnTo>
                  <a:pt x="70993" y="85597"/>
                </a:lnTo>
                <a:lnTo>
                  <a:pt x="139502" y="87362"/>
                </a:lnTo>
                <a:lnTo>
                  <a:pt x="142748" y="73151"/>
                </a:lnTo>
                <a:lnTo>
                  <a:pt x="140237" y="58837"/>
                </a:lnTo>
                <a:lnTo>
                  <a:pt x="71755" y="57150"/>
                </a:lnTo>
                <a:close/>
              </a:path>
              <a:path w="2290445" h="4551680">
                <a:moveTo>
                  <a:pt x="139942" y="57150"/>
                </a:moveTo>
                <a:lnTo>
                  <a:pt x="71755" y="57150"/>
                </a:lnTo>
                <a:lnTo>
                  <a:pt x="140237" y="58837"/>
                </a:lnTo>
                <a:lnTo>
                  <a:pt x="139942" y="5715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23438" y="4170324"/>
            <a:ext cx="149415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 marR="5080" indent="-10795">
              <a:lnSpc>
                <a:spcPct val="114100"/>
              </a:lnSpc>
              <a:spcBef>
                <a:spcPts val="100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Features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thi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model: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523232" y="2471927"/>
            <a:ext cx="1407160" cy="4201795"/>
            <a:chOff x="4523232" y="2471927"/>
            <a:chExt cx="1407160" cy="4201795"/>
          </a:xfrm>
        </p:grpSpPr>
        <p:sp>
          <p:nvSpPr>
            <p:cNvPr id="7" name="object 7"/>
            <p:cNvSpPr/>
            <p:nvPr/>
          </p:nvSpPr>
          <p:spPr>
            <a:xfrm>
              <a:off x="4542282" y="2490977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5">
                  <a:moveTo>
                    <a:pt x="228600" y="0"/>
                  </a:moveTo>
                  <a:lnTo>
                    <a:pt x="182533" y="4662"/>
                  </a:lnTo>
                  <a:lnTo>
                    <a:pt x="139624" y="18032"/>
                  </a:lnTo>
                  <a:lnTo>
                    <a:pt x="100793" y="39185"/>
                  </a:lnTo>
                  <a:lnTo>
                    <a:pt x="66960" y="67198"/>
                  </a:lnTo>
                  <a:lnTo>
                    <a:pt x="39045" y="101147"/>
                  </a:lnTo>
                  <a:lnTo>
                    <a:pt x="17966" y="140106"/>
                  </a:lnTo>
                  <a:lnTo>
                    <a:pt x="4644" y="183153"/>
                  </a:lnTo>
                  <a:lnTo>
                    <a:pt x="0" y="229362"/>
                  </a:lnTo>
                  <a:lnTo>
                    <a:pt x="4644" y="275570"/>
                  </a:lnTo>
                  <a:lnTo>
                    <a:pt x="17966" y="318617"/>
                  </a:lnTo>
                  <a:lnTo>
                    <a:pt x="39045" y="357576"/>
                  </a:lnTo>
                  <a:lnTo>
                    <a:pt x="66960" y="391525"/>
                  </a:lnTo>
                  <a:lnTo>
                    <a:pt x="100793" y="419538"/>
                  </a:lnTo>
                  <a:lnTo>
                    <a:pt x="139624" y="440691"/>
                  </a:lnTo>
                  <a:lnTo>
                    <a:pt x="182533" y="454061"/>
                  </a:lnTo>
                  <a:lnTo>
                    <a:pt x="228600" y="458724"/>
                  </a:lnTo>
                  <a:lnTo>
                    <a:pt x="274666" y="454061"/>
                  </a:lnTo>
                  <a:lnTo>
                    <a:pt x="317575" y="440691"/>
                  </a:lnTo>
                  <a:lnTo>
                    <a:pt x="356406" y="419538"/>
                  </a:lnTo>
                  <a:lnTo>
                    <a:pt x="390239" y="391525"/>
                  </a:lnTo>
                  <a:lnTo>
                    <a:pt x="418154" y="357576"/>
                  </a:lnTo>
                  <a:lnTo>
                    <a:pt x="439233" y="318617"/>
                  </a:lnTo>
                  <a:lnTo>
                    <a:pt x="452555" y="275570"/>
                  </a:lnTo>
                  <a:lnTo>
                    <a:pt x="457200" y="229362"/>
                  </a:lnTo>
                  <a:lnTo>
                    <a:pt x="452555" y="183153"/>
                  </a:lnTo>
                  <a:lnTo>
                    <a:pt x="439233" y="140106"/>
                  </a:lnTo>
                  <a:lnTo>
                    <a:pt x="418154" y="101147"/>
                  </a:lnTo>
                  <a:lnTo>
                    <a:pt x="390239" y="67198"/>
                  </a:lnTo>
                  <a:lnTo>
                    <a:pt x="356406" y="39185"/>
                  </a:lnTo>
                  <a:lnTo>
                    <a:pt x="317575" y="18032"/>
                  </a:lnTo>
                  <a:lnTo>
                    <a:pt x="274666" y="46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42282" y="2490977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5">
                  <a:moveTo>
                    <a:pt x="0" y="229362"/>
                  </a:moveTo>
                  <a:lnTo>
                    <a:pt x="4644" y="183153"/>
                  </a:lnTo>
                  <a:lnTo>
                    <a:pt x="17966" y="140106"/>
                  </a:lnTo>
                  <a:lnTo>
                    <a:pt x="39045" y="101147"/>
                  </a:lnTo>
                  <a:lnTo>
                    <a:pt x="66960" y="67198"/>
                  </a:lnTo>
                  <a:lnTo>
                    <a:pt x="100793" y="39185"/>
                  </a:lnTo>
                  <a:lnTo>
                    <a:pt x="139624" y="18032"/>
                  </a:lnTo>
                  <a:lnTo>
                    <a:pt x="182533" y="4662"/>
                  </a:lnTo>
                  <a:lnTo>
                    <a:pt x="228600" y="0"/>
                  </a:lnTo>
                  <a:lnTo>
                    <a:pt x="274666" y="4662"/>
                  </a:lnTo>
                  <a:lnTo>
                    <a:pt x="317575" y="18032"/>
                  </a:lnTo>
                  <a:lnTo>
                    <a:pt x="356406" y="39185"/>
                  </a:lnTo>
                  <a:lnTo>
                    <a:pt x="390239" y="67198"/>
                  </a:lnTo>
                  <a:lnTo>
                    <a:pt x="418154" y="101147"/>
                  </a:lnTo>
                  <a:lnTo>
                    <a:pt x="439233" y="140106"/>
                  </a:lnTo>
                  <a:lnTo>
                    <a:pt x="452555" y="183153"/>
                  </a:lnTo>
                  <a:lnTo>
                    <a:pt x="457200" y="229362"/>
                  </a:lnTo>
                  <a:lnTo>
                    <a:pt x="452555" y="275570"/>
                  </a:lnTo>
                  <a:lnTo>
                    <a:pt x="439233" y="318617"/>
                  </a:lnTo>
                  <a:lnTo>
                    <a:pt x="418154" y="357576"/>
                  </a:lnTo>
                  <a:lnTo>
                    <a:pt x="390239" y="391525"/>
                  </a:lnTo>
                  <a:lnTo>
                    <a:pt x="356406" y="419538"/>
                  </a:lnTo>
                  <a:lnTo>
                    <a:pt x="317575" y="440691"/>
                  </a:lnTo>
                  <a:lnTo>
                    <a:pt x="274666" y="454061"/>
                  </a:lnTo>
                  <a:lnTo>
                    <a:pt x="228600" y="458724"/>
                  </a:lnTo>
                  <a:lnTo>
                    <a:pt x="182533" y="454061"/>
                  </a:lnTo>
                  <a:lnTo>
                    <a:pt x="139624" y="440691"/>
                  </a:lnTo>
                  <a:lnTo>
                    <a:pt x="100793" y="419538"/>
                  </a:lnTo>
                  <a:lnTo>
                    <a:pt x="66960" y="391525"/>
                  </a:lnTo>
                  <a:lnTo>
                    <a:pt x="39045" y="357576"/>
                  </a:lnTo>
                  <a:lnTo>
                    <a:pt x="17966" y="318617"/>
                  </a:lnTo>
                  <a:lnTo>
                    <a:pt x="4644" y="275570"/>
                  </a:lnTo>
                  <a:lnTo>
                    <a:pt x="0" y="22936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42282" y="6195822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228600" y="0"/>
                  </a:moveTo>
                  <a:lnTo>
                    <a:pt x="182533" y="4662"/>
                  </a:lnTo>
                  <a:lnTo>
                    <a:pt x="139624" y="18032"/>
                  </a:lnTo>
                  <a:lnTo>
                    <a:pt x="100793" y="39185"/>
                  </a:lnTo>
                  <a:lnTo>
                    <a:pt x="66960" y="67198"/>
                  </a:lnTo>
                  <a:lnTo>
                    <a:pt x="39045" y="101147"/>
                  </a:lnTo>
                  <a:lnTo>
                    <a:pt x="17966" y="140106"/>
                  </a:lnTo>
                  <a:lnTo>
                    <a:pt x="4644" y="183153"/>
                  </a:lnTo>
                  <a:lnTo>
                    <a:pt x="0" y="229361"/>
                  </a:lnTo>
                  <a:lnTo>
                    <a:pt x="4644" y="275570"/>
                  </a:lnTo>
                  <a:lnTo>
                    <a:pt x="17966" y="318617"/>
                  </a:lnTo>
                  <a:lnTo>
                    <a:pt x="39045" y="357576"/>
                  </a:lnTo>
                  <a:lnTo>
                    <a:pt x="66960" y="391525"/>
                  </a:lnTo>
                  <a:lnTo>
                    <a:pt x="100793" y="419538"/>
                  </a:lnTo>
                  <a:lnTo>
                    <a:pt x="139624" y="440691"/>
                  </a:lnTo>
                  <a:lnTo>
                    <a:pt x="182533" y="454061"/>
                  </a:lnTo>
                  <a:lnTo>
                    <a:pt x="228600" y="458723"/>
                  </a:lnTo>
                  <a:lnTo>
                    <a:pt x="274666" y="454061"/>
                  </a:lnTo>
                  <a:lnTo>
                    <a:pt x="317575" y="440691"/>
                  </a:lnTo>
                  <a:lnTo>
                    <a:pt x="356406" y="419538"/>
                  </a:lnTo>
                  <a:lnTo>
                    <a:pt x="390239" y="391525"/>
                  </a:lnTo>
                  <a:lnTo>
                    <a:pt x="418154" y="357576"/>
                  </a:lnTo>
                  <a:lnTo>
                    <a:pt x="439233" y="318617"/>
                  </a:lnTo>
                  <a:lnTo>
                    <a:pt x="452555" y="275570"/>
                  </a:lnTo>
                  <a:lnTo>
                    <a:pt x="457200" y="229361"/>
                  </a:lnTo>
                  <a:lnTo>
                    <a:pt x="452555" y="183153"/>
                  </a:lnTo>
                  <a:lnTo>
                    <a:pt x="439233" y="140106"/>
                  </a:lnTo>
                  <a:lnTo>
                    <a:pt x="418154" y="101147"/>
                  </a:lnTo>
                  <a:lnTo>
                    <a:pt x="390239" y="67198"/>
                  </a:lnTo>
                  <a:lnTo>
                    <a:pt x="356406" y="39185"/>
                  </a:lnTo>
                  <a:lnTo>
                    <a:pt x="317575" y="18032"/>
                  </a:lnTo>
                  <a:lnTo>
                    <a:pt x="274666" y="46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42282" y="6195822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0" y="229361"/>
                  </a:moveTo>
                  <a:lnTo>
                    <a:pt x="4644" y="183153"/>
                  </a:lnTo>
                  <a:lnTo>
                    <a:pt x="17966" y="140106"/>
                  </a:lnTo>
                  <a:lnTo>
                    <a:pt x="39045" y="101147"/>
                  </a:lnTo>
                  <a:lnTo>
                    <a:pt x="66960" y="67198"/>
                  </a:lnTo>
                  <a:lnTo>
                    <a:pt x="100793" y="39185"/>
                  </a:lnTo>
                  <a:lnTo>
                    <a:pt x="139624" y="18032"/>
                  </a:lnTo>
                  <a:lnTo>
                    <a:pt x="182533" y="4662"/>
                  </a:lnTo>
                  <a:lnTo>
                    <a:pt x="228600" y="0"/>
                  </a:lnTo>
                  <a:lnTo>
                    <a:pt x="274666" y="4662"/>
                  </a:lnTo>
                  <a:lnTo>
                    <a:pt x="317575" y="18032"/>
                  </a:lnTo>
                  <a:lnTo>
                    <a:pt x="356406" y="39185"/>
                  </a:lnTo>
                  <a:lnTo>
                    <a:pt x="390239" y="67198"/>
                  </a:lnTo>
                  <a:lnTo>
                    <a:pt x="418154" y="101147"/>
                  </a:lnTo>
                  <a:lnTo>
                    <a:pt x="439233" y="140106"/>
                  </a:lnTo>
                  <a:lnTo>
                    <a:pt x="452555" y="183153"/>
                  </a:lnTo>
                  <a:lnTo>
                    <a:pt x="457200" y="229361"/>
                  </a:lnTo>
                  <a:lnTo>
                    <a:pt x="452555" y="275570"/>
                  </a:lnTo>
                  <a:lnTo>
                    <a:pt x="439233" y="318617"/>
                  </a:lnTo>
                  <a:lnTo>
                    <a:pt x="418154" y="357576"/>
                  </a:lnTo>
                  <a:lnTo>
                    <a:pt x="390239" y="391525"/>
                  </a:lnTo>
                  <a:lnTo>
                    <a:pt x="356406" y="419538"/>
                  </a:lnTo>
                  <a:lnTo>
                    <a:pt x="317575" y="440691"/>
                  </a:lnTo>
                  <a:lnTo>
                    <a:pt x="274666" y="454061"/>
                  </a:lnTo>
                  <a:lnTo>
                    <a:pt x="228600" y="458723"/>
                  </a:lnTo>
                  <a:lnTo>
                    <a:pt x="182533" y="454061"/>
                  </a:lnTo>
                  <a:lnTo>
                    <a:pt x="139624" y="440691"/>
                  </a:lnTo>
                  <a:lnTo>
                    <a:pt x="100793" y="419538"/>
                  </a:lnTo>
                  <a:lnTo>
                    <a:pt x="66960" y="391525"/>
                  </a:lnTo>
                  <a:lnTo>
                    <a:pt x="39045" y="357576"/>
                  </a:lnTo>
                  <a:lnTo>
                    <a:pt x="17966" y="318617"/>
                  </a:lnTo>
                  <a:lnTo>
                    <a:pt x="4644" y="275570"/>
                  </a:lnTo>
                  <a:lnTo>
                    <a:pt x="0" y="229361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53634" y="357454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53634" y="357454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35346" y="50939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17BE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35346" y="50939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360289" y="2220342"/>
            <a:ext cx="8946515" cy="170878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single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(referred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root)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issues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several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intermediate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CAs.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800">
              <a:latin typeface="Tahoma"/>
              <a:cs typeface="Tahoma"/>
            </a:endParaRPr>
          </a:p>
          <a:p>
            <a:pPr marL="861060">
              <a:lnSpc>
                <a:spcPct val="100000"/>
              </a:lnSpc>
              <a:spcBef>
                <a:spcPts val="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intermediate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certify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subjects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ahoma"/>
                <a:cs typeface="Tahoma"/>
              </a:rPr>
              <a:t>(leaf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end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entities).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56401" y="4787925"/>
            <a:ext cx="7876540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establishment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multiple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intermediate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distinct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policies allows the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users to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understand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what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particular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intended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for.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60289" y="6474612"/>
            <a:ext cx="8732520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Along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certification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path,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each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leaf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traced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back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root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CA.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This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also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known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chaining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 </a:t>
            </a:r>
            <a:r>
              <a:rPr sz="2200" spc="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establishing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chain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trust.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4996" y="306451"/>
            <a:ext cx="59055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5" dirty="0">
                <a:solidFill>
                  <a:srgbClr val="3E3E3E"/>
                </a:solidFill>
              </a:rPr>
              <a:t>PKI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85" dirty="0">
                <a:solidFill>
                  <a:srgbClr val="3E3E3E"/>
                </a:solidFill>
              </a:rPr>
              <a:t>Trust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120" dirty="0">
                <a:solidFill>
                  <a:srgbClr val="3E3E3E"/>
                </a:solidFill>
              </a:rPr>
              <a:t>Models: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Hierarchical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CA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6471" y="760476"/>
            <a:ext cx="870204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25696" y="3208020"/>
            <a:ext cx="984885" cy="701040"/>
          </a:xfrm>
          <a:prstGeom prst="rect">
            <a:avLst/>
          </a:prstGeom>
          <a:solidFill>
            <a:srgbClr val="0075C4"/>
          </a:solidFill>
        </p:spPr>
        <p:txBody>
          <a:bodyPr vert="horz" wrap="square" lIns="0" tIns="16700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315"/>
              </a:spcBef>
            </a:pPr>
            <a:r>
              <a:rPr sz="2200" b="1" spc="-50" dirty="0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27703" y="3208020"/>
            <a:ext cx="698500" cy="934719"/>
          </a:xfrm>
          <a:custGeom>
            <a:avLst/>
            <a:gdLst/>
            <a:ahLst/>
            <a:cxnLst/>
            <a:rect l="l" t="t" r="r" b="b"/>
            <a:pathLst>
              <a:path w="698500" h="934720">
                <a:moveTo>
                  <a:pt x="697992" y="0"/>
                </a:moveTo>
                <a:lnTo>
                  <a:pt x="0" y="866901"/>
                </a:lnTo>
                <a:lnTo>
                  <a:pt x="91821" y="934212"/>
                </a:lnTo>
                <a:lnTo>
                  <a:pt x="697992" y="701039"/>
                </a:lnTo>
                <a:lnTo>
                  <a:pt x="697992" y="0"/>
                </a:lnTo>
                <a:close/>
              </a:path>
            </a:pathLst>
          </a:custGeom>
          <a:solidFill>
            <a:srgbClr val="0058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13503" y="5942076"/>
            <a:ext cx="984885" cy="699770"/>
          </a:xfrm>
          <a:prstGeom prst="rect">
            <a:avLst/>
          </a:prstGeom>
          <a:solidFill>
            <a:srgbClr val="0075C4"/>
          </a:solidFill>
        </p:spPr>
        <p:txBody>
          <a:bodyPr vert="horz" wrap="square" lIns="0" tIns="16637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310"/>
              </a:spcBef>
            </a:pPr>
            <a:r>
              <a:rPr sz="2200" b="1" spc="-50" dirty="0">
                <a:solidFill>
                  <a:srgbClr val="FFFFFF"/>
                </a:solidFill>
                <a:latin typeface="Trebuchet MS"/>
                <a:cs typeface="Trebuchet MS"/>
              </a:rPr>
              <a:t>02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28597" y="3721989"/>
            <a:ext cx="2685415" cy="2918460"/>
            <a:chOff x="1728597" y="3721989"/>
            <a:chExt cx="2685415" cy="2918460"/>
          </a:xfrm>
        </p:grpSpPr>
        <p:sp>
          <p:nvSpPr>
            <p:cNvPr id="8" name="object 8"/>
            <p:cNvSpPr/>
            <p:nvPr/>
          </p:nvSpPr>
          <p:spPr>
            <a:xfrm>
              <a:off x="3715511" y="5707380"/>
              <a:ext cx="698500" cy="932815"/>
            </a:xfrm>
            <a:custGeom>
              <a:avLst/>
              <a:gdLst/>
              <a:ahLst/>
              <a:cxnLst/>
              <a:rect l="l" t="t" r="r" b="b"/>
              <a:pathLst>
                <a:path w="698500" h="932815">
                  <a:moveTo>
                    <a:pt x="91821" y="0"/>
                  </a:moveTo>
                  <a:lnTo>
                    <a:pt x="0" y="68834"/>
                  </a:lnTo>
                  <a:lnTo>
                    <a:pt x="697991" y="932688"/>
                  </a:lnTo>
                  <a:lnTo>
                    <a:pt x="697991" y="234442"/>
                  </a:lnTo>
                  <a:lnTo>
                    <a:pt x="91821" y="0"/>
                  </a:lnTo>
                  <a:close/>
                </a:path>
              </a:pathLst>
            </a:custGeom>
            <a:solidFill>
              <a:srgbClr val="0058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57172" y="3750564"/>
              <a:ext cx="2327275" cy="2327275"/>
            </a:xfrm>
            <a:custGeom>
              <a:avLst/>
              <a:gdLst/>
              <a:ahLst/>
              <a:cxnLst/>
              <a:rect l="l" t="t" r="r" b="b"/>
              <a:pathLst>
                <a:path w="2327275" h="2327275">
                  <a:moveTo>
                    <a:pt x="0" y="1163574"/>
                  </a:moveTo>
                  <a:lnTo>
                    <a:pt x="970" y="1115611"/>
                  </a:lnTo>
                  <a:lnTo>
                    <a:pt x="3857" y="1068143"/>
                  </a:lnTo>
                  <a:lnTo>
                    <a:pt x="8622" y="1021206"/>
                  </a:lnTo>
                  <a:lnTo>
                    <a:pt x="15229" y="974837"/>
                  </a:lnTo>
                  <a:lnTo>
                    <a:pt x="23639" y="929074"/>
                  </a:lnTo>
                  <a:lnTo>
                    <a:pt x="33816" y="883955"/>
                  </a:lnTo>
                  <a:lnTo>
                    <a:pt x="45722" y="839516"/>
                  </a:lnTo>
                  <a:lnTo>
                    <a:pt x="59320" y="795796"/>
                  </a:lnTo>
                  <a:lnTo>
                    <a:pt x="74571" y="752831"/>
                  </a:lnTo>
                  <a:lnTo>
                    <a:pt x="91439" y="710660"/>
                  </a:lnTo>
                  <a:lnTo>
                    <a:pt x="109887" y="669319"/>
                  </a:lnTo>
                  <a:lnTo>
                    <a:pt x="129876" y="628846"/>
                  </a:lnTo>
                  <a:lnTo>
                    <a:pt x="151370" y="589279"/>
                  </a:lnTo>
                  <a:lnTo>
                    <a:pt x="174331" y="550654"/>
                  </a:lnTo>
                  <a:lnTo>
                    <a:pt x="198721" y="513010"/>
                  </a:lnTo>
                  <a:lnTo>
                    <a:pt x="224503" y="476384"/>
                  </a:lnTo>
                  <a:lnTo>
                    <a:pt x="251640" y="440812"/>
                  </a:lnTo>
                  <a:lnTo>
                    <a:pt x="280094" y="406334"/>
                  </a:lnTo>
                  <a:lnTo>
                    <a:pt x="309828" y="372985"/>
                  </a:lnTo>
                  <a:lnTo>
                    <a:pt x="340804" y="340804"/>
                  </a:lnTo>
                  <a:lnTo>
                    <a:pt x="372985" y="309828"/>
                  </a:lnTo>
                  <a:lnTo>
                    <a:pt x="406334" y="280094"/>
                  </a:lnTo>
                  <a:lnTo>
                    <a:pt x="440812" y="251640"/>
                  </a:lnTo>
                  <a:lnTo>
                    <a:pt x="476384" y="224503"/>
                  </a:lnTo>
                  <a:lnTo>
                    <a:pt x="513010" y="198721"/>
                  </a:lnTo>
                  <a:lnTo>
                    <a:pt x="550654" y="174331"/>
                  </a:lnTo>
                  <a:lnTo>
                    <a:pt x="589279" y="151370"/>
                  </a:lnTo>
                  <a:lnTo>
                    <a:pt x="628846" y="129876"/>
                  </a:lnTo>
                  <a:lnTo>
                    <a:pt x="669319" y="109887"/>
                  </a:lnTo>
                  <a:lnTo>
                    <a:pt x="710660" y="91439"/>
                  </a:lnTo>
                  <a:lnTo>
                    <a:pt x="752831" y="74571"/>
                  </a:lnTo>
                  <a:lnTo>
                    <a:pt x="795796" y="59320"/>
                  </a:lnTo>
                  <a:lnTo>
                    <a:pt x="839516" y="45722"/>
                  </a:lnTo>
                  <a:lnTo>
                    <a:pt x="883955" y="33816"/>
                  </a:lnTo>
                  <a:lnTo>
                    <a:pt x="929074" y="23639"/>
                  </a:lnTo>
                  <a:lnTo>
                    <a:pt x="974837" y="15229"/>
                  </a:lnTo>
                  <a:lnTo>
                    <a:pt x="1021206" y="8622"/>
                  </a:lnTo>
                  <a:lnTo>
                    <a:pt x="1068143" y="3857"/>
                  </a:lnTo>
                  <a:lnTo>
                    <a:pt x="1115611" y="970"/>
                  </a:lnTo>
                  <a:lnTo>
                    <a:pt x="1163573" y="0"/>
                  </a:lnTo>
                  <a:lnTo>
                    <a:pt x="1211536" y="970"/>
                  </a:lnTo>
                  <a:lnTo>
                    <a:pt x="1259004" y="3857"/>
                  </a:lnTo>
                  <a:lnTo>
                    <a:pt x="1305941" y="8622"/>
                  </a:lnTo>
                  <a:lnTo>
                    <a:pt x="1352310" y="15229"/>
                  </a:lnTo>
                  <a:lnTo>
                    <a:pt x="1398073" y="23639"/>
                  </a:lnTo>
                  <a:lnTo>
                    <a:pt x="1443192" y="33816"/>
                  </a:lnTo>
                  <a:lnTo>
                    <a:pt x="1487631" y="45722"/>
                  </a:lnTo>
                  <a:lnTo>
                    <a:pt x="1531351" y="59320"/>
                  </a:lnTo>
                  <a:lnTo>
                    <a:pt x="1574316" y="74571"/>
                  </a:lnTo>
                  <a:lnTo>
                    <a:pt x="1616487" y="91439"/>
                  </a:lnTo>
                  <a:lnTo>
                    <a:pt x="1657828" y="109887"/>
                  </a:lnTo>
                  <a:lnTo>
                    <a:pt x="1698301" y="129876"/>
                  </a:lnTo>
                  <a:lnTo>
                    <a:pt x="1737868" y="151370"/>
                  </a:lnTo>
                  <a:lnTo>
                    <a:pt x="1776493" y="174331"/>
                  </a:lnTo>
                  <a:lnTo>
                    <a:pt x="1814137" y="198721"/>
                  </a:lnTo>
                  <a:lnTo>
                    <a:pt x="1850763" y="224503"/>
                  </a:lnTo>
                  <a:lnTo>
                    <a:pt x="1886335" y="251640"/>
                  </a:lnTo>
                  <a:lnTo>
                    <a:pt x="1920813" y="280094"/>
                  </a:lnTo>
                  <a:lnTo>
                    <a:pt x="1954162" y="309828"/>
                  </a:lnTo>
                  <a:lnTo>
                    <a:pt x="1986343" y="340804"/>
                  </a:lnTo>
                  <a:lnTo>
                    <a:pt x="2017319" y="372985"/>
                  </a:lnTo>
                  <a:lnTo>
                    <a:pt x="2047053" y="406334"/>
                  </a:lnTo>
                  <a:lnTo>
                    <a:pt x="2075507" y="440812"/>
                  </a:lnTo>
                  <a:lnTo>
                    <a:pt x="2102644" y="476384"/>
                  </a:lnTo>
                  <a:lnTo>
                    <a:pt x="2128426" y="513010"/>
                  </a:lnTo>
                  <a:lnTo>
                    <a:pt x="2152816" y="550654"/>
                  </a:lnTo>
                  <a:lnTo>
                    <a:pt x="2175777" y="589279"/>
                  </a:lnTo>
                  <a:lnTo>
                    <a:pt x="2197271" y="628846"/>
                  </a:lnTo>
                  <a:lnTo>
                    <a:pt x="2217260" y="669319"/>
                  </a:lnTo>
                  <a:lnTo>
                    <a:pt x="2235707" y="710660"/>
                  </a:lnTo>
                  <a:lnTo>
                    <a:pt x="2252576" y="752831"/>
                  </a:lnTo>
                  <a:lnTo>
                    <a:pt x="2267827" y="795796"/>
                  </a:lnTo>
                  <a:lnTo>
                    <a:pt x="2281425" y="839516"/>
                  </a:lnTo>
                  <a:lnTo>
                    <a:pt x="2293331" y="883955"/>
                  </a:lnTo>
                  <a:lnTo>
                    <a:pt x="2303508" y="929074"/>
                  </a:lnTo>
                  <a:lnTo>
                    <a:pt x="2311918" y="974837"/>
                  </a:lnTo>
                  <a:lnTo>
                    <a:pt x="2318525" y="1021206"/>
                  </a:lnTo>
                  <a:lnTo>
                    <a:pt x="2323290" y="1068143"/>
                  </a:lnTo>
                  <a:lnTo>
                    <a:pt x="2326177" y="1115611"/>
                  </a:lnTo>
                  <a:lnTo>
                    <a:pt x="2327148" y="1163574"/>
                  </a:lnTo>
                  <a:lnTo>
                    <a:pt x="2326177" y="1211536"/>
                  </a:lnTo>
                  <a:lnTo>
                    <a:pt x="2323290" y="1259004"/>
                  </a:lnTo>
                  <a:lnTo>
                    <a:pt x="2318525" y="1305941"/>
                  </a:lnTo>
                  <a:lnTo>
                    <a:pt x="2311918" y="1352310"/>
                  </a:lnTo>
                  <a:lnTo>
                    <a:pt x="2303508" y="1398073"/>
                  </a:lnTo>
                  <a:lnTo>
                    <a:pt x="2293331" y="1443192"/>
                  </a:lnTo>
                  <a:lnTo>
                    <a:pt x="2281425" y="1487631"/>
                  </a:lnTo>
                  <a:lnTo>
                    <a:pt x="2267827" y="1531351"/>
                  </a:lnTo>
                  <a:lnTo>
                    <a:pt x="2252576" y="1574316"/>
                  </a:lnTo>
                  <a:lnTo>
                    <a:pt x="2235708" y="1616487"/>
                  </a:lnTo>
                  <a:lnTo>
                    <a:pt x="2217260" y="1657828"/>
                  </a:lnTo>
                  <a:lnTo>
                    <a:pt x="2197271" y="1698301"/>
                  </a:lnTo>
                  <a:lnTo>
                    <a:pt x="2175777" y="1737868"/>
                  </a:lnTo>
                  <a:lnTo>
                    <a:pt x="2152816" y="1776493"/>
                  </a:lnTo>
                  <a:lnTo>
                    <a:pt x="2128426" y="1814137"/>
                  </a:lnTo>
                  <a:lnTo>
                    <a:pt x="2102644" y="1850763"/>
                  </a:lnTo>
                  <a:lnTo>
                    <a:pt x="2075507" y="1886335"/>
                  </a:lnTo>
                  <a:lnTo>
                    <a:pt x="2047053" y="1920813"/>
                  </a:lnTo>
                  <a:lnTo>
                    <a:pt x="2017319" y="1954162"/>
                  </a:lnTo>
                  <a:lnTo>
                    <a:pt x="1986343" y="1986343"/>
                  </a:lnTo>
                  <a:lnTo>
                    <a:pt x="1954162" y="2017319"/>
                  </a:lnTo>
                  <a:lnTo>
                    <a:pt x="1920813" y="2047053"/>
                  </a:lnTo>
                  <a:lnTo>
                    <a:pt x="1886335" y="2075507"/>
                  </a:lnTo>
                  <a:lnTo>
                    <a:pt x="1850763" y="2102644"/>
                  </a:lnTo>
                  <a:lnTo>
                    <a:pt x="1814137" y="2128426"/>
                  </a:lnTo>
                  <a:lnTo>
                    <a:pt x="1776493" y="2152816"/>
                  </a:lnTo>
                  <a:lnTo>
                    <a:pt x="1737868" y="2175777"/>
                  </a:lnTo>
                  <a:lnTo>
                    <a:pt x="1698301" y="2197271"/>
                  </a:lnTo>
                  <a:lnTo>
                    <a:pt x="1657828" y="2217260"/>
                  </a:lnTo>
                  <a:lnTo>
                    <a:pt x="1616487" y="2235708"/>
                  </a:lnTo>
                  <a:lnTo>
                    <a:pt x="1574316" y="2252576"/>
                  </a:lnTo>
                  <a:lnTo>
                    <a:pt x="1531351" y="2267827"/>
                  </a:lnTo>
                  <a:lnTo>
                    <a:pt x="1487631" y="2281425"/>
                  </a:lnTo>
                  <a:lnTo>
                    <a:pt x="1443192" y="2293331"/>
                  </a:lnTo>
                  <a:lnTo>
                    <a:pt x="1398073" y="2303508"/>
                  </a:lnTo>
                  <a:lnTo>
                    <a:pt x="1352310" y="2311918"/>
                  </a:lnTo>
                  <a:lnTo>
                    <a:pt x="1305941" y="2318525"/>
                  </a:lnTo>
                  <a:lnTo>
                    <a:pt x="1259004" y="2323290"/>
                  </a:lnTo>
                  <a:lnTo>
                    <a:pt x="1211536" y="2326177"/>
                  </a:lnTo>
                  <a:lnTo>
                    <a:pt x="1163573" y="2327148"/>
                  </a:lnTo>
                  <a:lnTo>
                    <a:pt x="1115611" y="2326177"/>
                  </a:lnTo>
                  <a:lnTo>
                    <a:pt x="1068143" y="2323290"/>
                  </a:lnTo>
                  <a:lnTo>
                    <a:pt x="1021206" y="2318525"/>
                  </a:lnTo>
                  <a:lnTo>
                    <a:pt x="974837" y="2311918"/>
                  </a:lnTo>
                  <a:lnTo>
                    <a:pt x="929074" y="2303508"/>
                  </a:lnTo>
                  <a:lnTo>
                    <a:pt x="883955" y="2293331"/>
                  </a:lnTo>
                  <a:lnTo>
                    <a:pt x="839516" y="2281425"/>
                  </a:lnTo>
                  <a:lnTo>
                    <a:pt x="795796" y="2267827"/>
                  </a:lnTo>
                  <a:lnTo>
                    <a:pt x="752831" y="2252576"/>
                  </a:lnTo>
                  <a:lnTo>
                    <a:pt x="710660" y="2235708"/>
                  </a:lnTo>
                  <a:lnTo>
                    <a:pt x="669319" y="2217260"/>
                  </a:lnTo>
                  <a:lnTo>
                    <a:pt x="628846" y="2197271"/>
                  </a:lnTo>
                  <a:lnTo>
                    <a:pt x="589279" y="2175777"/>
                  </a:lnTo>
                  <a:lnTo>
                    <a:pt x="550654" y="2152816"/>
                  </a:lnTo>
                  <a:lnTo>
                    <a:pt x="513010" y="2128426"/>
                  </a:lnTo>
                  <a:lnTo>
                    <a:pt x="476384" y="2102644"/>
                  </a:lnTo>
                  <a:lnTo>
                    <a:pt x="440812" y="2075507"/>
                  </a:lnTo>
                  <a:lnTo>
                    <a:pt x="406334" y="2047053"/>
                  </a:lnTo>
                  <a:lnTo>
                    <a:pt x="372985" y="2017319"/>
                  </a:lnTo>
                  <a:lnTo>
                    <a:pt x="340804" y="1986343"/>
                  </a:lnTo>
                  <a:lnTo>
                    <a:pt x="309828" y="1954162"/>
                  </a:lnTo>
                  <a:lnTo>
                    <a:pt x="280094" y="1920813"/>
                  </a:lnTo>
                  <a:lnTo>
                    <a:pt x="251640" y="1886335"/>
                  </a:lnTo>
                  <a:lnTo>
                    <a:pt x="224503" y="1850763"/>
                  </a:lnTo>
                  <a:lnTo>
                    <a:pt x="198721" y="1814137"/>
                  </a:lnTo>
                  <a:lnTo>
                    <a:pt x="174331" y="1776493"/>
                  </a:lnTo>
                  <a:lnTo>
                    <a:pt x="151370" y="1737868"/>
                  </a:lnTo>
                  <a:lnTo>
                    <a:pt x="129876" y="1698301"/>
                  </a:lnTo>
                  <a:lnTo>
                    <a:pt x="109887" y="1657828"/>
                  </a:lnTo>
                  <a:lnTo>
                    <a:pt x="91439" y="1616487"/>
                  </a:lnTo>
                  <a:lnTo>
                    <a:pt x="74571" y="1574316"/>
                  </a:lnTo>
                  <a:lnTo>
                    <a:pt x="59320" y="1531351"/>
                  </a:lnTo>
                  <a:lnTo>
                    <a:pt x="45722" y="1487631"/>
                  </a:lnTo>
                  <a:lnTo>
                    <a:pt x="33816" y="1443192"/>
                  </a:lnTo>
                  <a:lnTo>
                    <a:pt x="23639" y="1398073"/>
                  </a:lnTo>
                  <a:lnTo>
                    <a:pt x="15229" y="1352310"/>
                  </a:lnTo>
                  <a:lnTo>
                    <a:pt x="8622" y="1305941"/>
                  </a:lnTo>
                  <a:lnTo>
                    <a:pt x="3857" y="1259004"/>
                  </a:lnTo>
                  <a:lnTo>
                    <a:pt x="970" y="1211536"/>
                  </a:lnTo>
                  <a:lnTo>
                    <a:pt x="0" y="1163574"/>
                  </a:lnTo>
                  <a:close/>
                </a:path>
              </a:pathLst>
            </a:custGeom>
            <a:ln w="571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900165" y="3202075"/>
            <a:ext cx="777748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root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self-signed.</a:t>
            </a:r>
            <a:r>
              <a:rPr sz="2200" spc="-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If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root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system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compromised</a:t>
            </a:r>
            <a:r>
              <a:rPr sz="2200" spc="-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damaged,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entire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structure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collapses.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00165" y="5844692"/>
            <a:ext cx="729297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There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lack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cross-certification,</a:t>
            </a:r>
            <a:r>
              <a:rPr sz="2200" spc="-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latin typeface="Tahoma"/>
                <a:cs typeface="Tahoma"/>
              </a:rPr>
              <a:t>that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is,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ability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trust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another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organ</a:t>
            </a:r>
            <a:r>
              <a:rPr sz="2200" spc="60" dirty="0">
                <a:latin typeface="Tahoma"/>
                <a:cs typeface="Tahoma"/>
              </a:rPr>
              <a:t>iza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tion.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85517" y="4332833"/>
            <a:ext cx="1884045" cy="979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755" marR="5080" indent="-59690">
              <a:lnSpc>
                <a:spcPct val="156500"/>
              </a:lnSpc>
              <a:spcBef>
                <a:spcPts val="100"/>
              </a:spcBef>
            </a:pPr>
            <a:r>
              <a:rPr sz="2000" b="1" spc="110" dirty="0">
                <a:solidFill>
                  <a:srgbClr val="3E3E3E"/>
                </a:solidFill>
                <a:latin typeface="Trebuchet MS"/>
                <a:cs typeface="Trebuchet MS"/>
              </a:rPr>
              <a:t>Dis</a:t>
            </a:r>
            <a:r>
              <a:rPr sz="2000" b="1" spc="14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000" b="1" spc="114" dirty="0">
                <a:solidFill>
                  <a:srgbClr val="3E3E3E"/>
                </a:solidFill>
                <a:latin typeface="Trebuchet MS"/>
                <a:cs typeface="Trebuchet MS"/>
              </a:rPr>
              <a:t>dva</a:t>
            </a:r>
            <a:r>
              <a:rPr sz="2000" b="1" spc="130" dirty="0">
                <a:solidFill>
                  <a:srgbClr val="3E3E3E"/>
                </a:solidFill>
                <a:latin typeface="Trebuchet MS"/>
                <a:cs typeface="Trebuchet MS"/>
              </a:rPr>
              <a:t>n</a:t>
            </a:r>
            <a:r>
              <a:rPr sz="2000" b="1" spc="105" dirty="0">
                <a:solidFill>
                  <a:srgbClr val="3E3E3E"/>
                </a:solidFill>
                <a:latin typeface="Trebuchet MS"/>
                <a:cs typeface="Trebuchet MS"/>
              </a:rPr>
              <a:t>ta</a:t>
            </a:r>
            <a:r>
              <a:rPr sz="2000" b="1" spc="110" dirty="0">
                <a:solidFill>
                  <a:srgbClr val="3E3E3E"/>
                </a:solidFill>
                <a:latin typeface="Trebuchet MS"/>
                <a:cs typeface="Trebuchet MS"/>
              </a:rPr>
              <a:t>g</a:t>
            </a:r>
            <a:r>
              <a:rPr sz="2000" b="1" spc="65" dirty="0">
                <a:solidFill>
                  <a:srgbClr val="3E3E3E"/>
                </a:solidFill>
                <a:latin typeface="Trebuchet MS"/>
                <a:cs typeface="Trebuchet MS"/>
              </a:rPr>
              <a:t>es  </a:t>
            </a:r>
            <a:r>
              <a:rPr sz="2000" b="1" spc="70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000" b="1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b="1" spc="80" dirty="0">
                <a:solidFill>
                  <a:srgbClr val="3E3E3E"/>
                </a:solidFill>
                <a:latin typeface="Trebuchet MS"/>
                <a:cs typeface="Trebuchet MS"/>
              </a:rPr>
              <a:t>this</a:t>
            </a:r>
            <a:r>
              <a:rPr sz="2000" b="1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b="1" spc="55" dirty="0">
                <a:solidFill>
                  <a:srgbClr val="3E3E3E"/>
                </a:solidFill>
                <a:latin typeface="Trebuchet MS"/>
                <a:cs typeface="Trebuchet MS"/>
              </a:rPr>
              <a:t>model: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3785" y="306451"/>
            <a:ext cx="74910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>
                <a:solidFill>
                  <a:srgbClr val="3E3E3E"/>
                </a:solidFill>
              </a:rPr>
              <a:t>Online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vs.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Offline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75" dirty="0">
                <a:solidFill>
                  <a:srgbClr val="3E3E3E"/>
                </a:solidFill>
              </a:rPr>
              <a:t>Certification</a:t>
            </a:r>
            <a:r>
              <a:rPr spc="-12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Authorities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3595" y="760476"/>
            <a:ext cx="1052931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174360" y="1908810"/>
            <a:ext cx="59861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either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online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offline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authorities.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61310" y="5519165"/>
            <a:ext cx="4676140" cy="2247900"/>
          </a:xfrm>
          <a:custGeom>
            <a:avLst/>
            <a:gdLst/>
            <a:ahLst/>
            <a:cxnLst/>
            <a:rect l="l" t="t" r="r" b="b"/>
            <a:pathLst>
              <a:path w="4676140" h="2247900">
                <a:moveTo>
                  <a:pt x="0" y="155067"/>
                </a:moveTo>
                <a:lnTo>
                  <a:pt x="7909" y="106070"/>
                </a:lnTo>
                <a:lnTo>
                  <a:pt x="29931" y="63505"/>
                </a:lnTo>
                <a:lnTo>
                  <a:pt x="63505" y="29931"/>
                </a:lnTo>
                <a:lnTo>
                  <a:pt x="106070" y="7909"/>
                </a:lnTo>
                <a:lnTo>
                  <a:pt x="155066" y="0"/>
                </a:lnTo>
                <a:lnTo>
                  <a:pt x="4520565" y="0"/>
                </a:lnTo>
                <a:lnTo>
                  <a:pt x="4569561" y="7909"/>
                </a:lnTo>
                <a:lnTo>
                  <a:pt x="4612126" y="29931"/>
                </a:lnTo>
                <a:lnTo>
                  <a:pt x="4645700" y="63505"/>
                </a:lnTo>
                <a:lnTo>
                  <a:pt x="4667722" y="106070"/>
                </a:lnTo>
                <a:lnTo>
                  <a:pt x="4675632" y="155067"/>
                </a:lnTo>
                <a:lnTo>
                  <a:pt x="4675632" y="2092833"/>
                </a:lnTo>
                <a:lnTo>
                  <a:pt x="4667722" y="2141829"/>
                </a:lnTo>
                <a:lnTo>
                  <a:pt x="4645700" y="2184394"/>
                </a:lnTo>
                <a:lnTo>
                  <a:pt x="4612126" y="2217968"/>
                </a:lnTo>
                <a:lnTo>
                  <a:pt x="4569561" y="2239990"/>
                </a:lnTo>
                <a:lnTo>
                  <a:pt x="4520565" y="2247900"/>
                </a:lnTo>
                <a:lnTo>
                  <a:pt x="155066" y="2247900"/>
                </a:lnTo>
                <a:lnTo>
                  <a:pt x="106070" y="2239990"/>
                </a:lnTo>
                <a:lnTo>
                  <a:pt x="63505" y="2217968"/>
                </a:lnTo>
                <a:lnTo>
                  <a:pt x="29931" y="2184394"/>
                </a:lnTo>
                <a:lnTo>
                  <a:pt x="7909" y="2141829"/>
                </a:lnTo>
                <a:lnTo>
                  <a:pt x="0" y="2092833"/>
                </a:lnTo>
                <a:lnTo>
                  <a:pt x="0" y="155067"/>
                </a:lnTo>
                <a:close/>
              </a:path>
            </a:pathLst>
          </a:custGeom>
          <a:ln w="19050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43198" y="5609335"/>
            <a:ext cx="3909060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An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online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accepts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processes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 signing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requests,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publishes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revocation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lists,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performs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other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management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functions.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57081" y="5531358"/>
            <a:ext cx="4676140" cy="2247900"/>
          </a:xfrm>
          <a:custGeom>
            <a:avLst/>
            <a:gdLst/>
            <a:ahLst/>
            <a:cxnLst/>
            <a:rect l="l" t="t" r="r" b="b"/>
            <a:pathLst>
              <a:path w="4676140" h="2247900">
                <a:moveTo>
                  <a:pt x="0" y="133095"/>
                </a:moveTo>
                <a:lnTo>
                  <a:pt x="6782" y="91017"/>
                </a:lnTo>
                <a:lnTo>
                  <a:pt x="25672" y="54479"/>
                </a:lnTo>
                <a:lnTo>
                  <a:pt x="54479" y="25672"/>
                </a:lnTo>
                <a:lnTo>
                  <a:pt x="91017" y="6782"/>
                </a:lnTo>
                <a:lnTo>
                  <a:pt x="133096" y="0"/>
                </a:lnTo>
                <a:lnTo>
                  <a:pt x="4542535" y="0"/>
                </a:lnTo>
                <a:lnTo>
                  <a:pt x="4584614" y="6782"/>
                </a:lnTo>
                <a:lnTo>
                  <a:pt x="4621152" y="25672"/>
                </a:lnTo>
                <a:lnTo>
                  <a:pt x="4649959" y="54479"/>
                </a:lnTo>
                <a:lnTo>
                  <a:pt x="4668849" y="91017"/>
                </a:lnTo>
                <a:lnTo>
                  <a:pt x="4675632" y="133095"/>
                </a:lnTo>
                <a:lnTo>
                  <a:pt x="4675632" y="2114804"/>
                </a:lnTo>
                <a:lnTo>
                  <a:pt x="4668849" y="2156882"/>
                </a:lnTo>
                <a:lnTo>
                  <a:pt x="4649959" y="2193420"/>
                </a:lnTo>
                <a:lnTo>
                  <a:pt x="4621152" y="2222227"/>
                </a:lnTo>
                <a:lnTo>
                  <a:pt x="4584614" y="2241117"/>
                </a:lnTo>
                <a:lnTo>
                  <a:pt x="4542535" y="2247900"/>
                </a:lnTo>
                <a:lnTo>
                  <a:pt x="133096" y="2247900"/>
                </a:lnTo>
                <a:lnTo>
                  <a:pt x="91017" y="2241117"/>
                </a:lnTo>
                <a:lnTo>
                  <a:pt x="54479" y="2222227"/>
                </a:lnTo>
                <a:lnTo>
                  <a:pt x="25672" y="2193420"/>
                </a:lnTo>
                <a:lnTo>
                  <a:pt x="6782" y="2156882"/>
                </a:lnTo>
                <a:lnTo>
                  <a:pt x="0" y="2114804"/>
                </a:lnTo>
                <a:lnTo>
                  <a:pt x="0" y="133095"/>
                </a:lnTo>
                <a:close/>
              </a:path>
            </a:pathLst>
          </a:custGeom>
          <a:ln w="19050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806433" y="5788914"/>
            <a:ext cx="437515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Due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high risk associated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compromising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root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3E3E3E"/>
                </a:solidFill>
                <a:latin typeface="Tahoma"/>
                <a:cs typeface="Tahoma"/>
              </a:rPr>
              <a:t>CA,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secure configuration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requires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root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configured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offline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CA.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88195" y="2798064"/>
            <a:ext cx="3611879" cy="240791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95115" y="2631948"/>
            <a:ext cx="3204972" cy="26311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96432" y="306451"/>
            <a:ext cx="4260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solidFill>
                  <a:srgbClr val="3E3E3E"/>
                </a:solidFill>
                <a:latin typeface="Arial"/>
                <a:cs typeface="Arial"/>
              </a:rPr>
              <a:t>Cryptographic</a:t>
            </a:r>
            <a:r>
              <a:rPr spc="-8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Concepts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24582" y="1882292"/>
            <a:ext cx="1200340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33520" marR="5080" indent="-4021454">
              <a:lnSpc>
                <a:spcPct val="114100"/>
              </a:lnSpc>
              <a:spcBef>
                <a:spcPts val="10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Cryptography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skill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encrypting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order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make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secure.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different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terms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cryptography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listed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below: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8655" y="760476"/>
            <a:ext cx="5759196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426708" y="3543300"/>
            <a:ext cx="3223260" cy="3234055"/>
            <a:chOff x="6426708" y="3543300"/>
            <a:chExt cx="3223260" cy="3234055"/>
          </a:xfrm>
        </p:grpSpPr>
        <p:sp>
          <p:nvSpPr>
            <p:cNvPr id="6" name="object 6"/>
            <p:cNvSpPr/>
            <p:nvPr/>
          </p:nvSpPr>
          <p:spPr>
            <a:xfrm>
              <a:off x="6426708" y="3543299"/>
              <a:ext cx="1457325" cy="1551940"/>
            </a:xfrm>
            <a:custGeom>
              <a:avLst/>
              <a:gdLst/>
              <a:ahLst/>
              <a:cxnLst/>
              <a:rect l="l" t="t" r="r" b="b"/>
              <a:pathLst>
                <a:path w="1457325" h="1551939">
                  <a:moveTo>
                    <a:pt x="1456944" y="0"/>
                  </a:moveTo>
                  <a:lnTo>
                    <a:pt x="1409687" y="5359"/>
                  </a:lnTo>
                  <a:lnTo>
                    <a:pt x="1362849" y="12077"/>
                  </a:lnTo>
                  <a:lnTo>
                    <a:pt x="1316456" y="20167"/>
                  </a:lnTo>
                  <a:lnTo>
                    <a:pt x="1270520" y="29578"/>
                  </a:lnTo>
                  <a:lnTo>
                    <a:pt x="1225054" y="40309"/>
                  </a:lnTo>
                  <a:lnTo>
                    <a:pt x="1180096" y="52336"/>
                  </a:lnTo>
                  <a:lnTo>
                    <a:pt x="1135659" y="65633"/>
                  </a:lnTo>
                  <a:lnTo>
                    <a:pt x="1091768" y="80187"/>
                  </a:lnTo>
                  <a:lnTo>
                    <a:pt x="1048435" y="95973"/>
                  </a:lnTo>
                  <a:lnTo>
                    <a:pt x="1005674" y="112966"/>
                  </a:lnTo>
                  <a:lnTo>
                    <a:pt x="963523" y="131152"/>
                  </a:lnTo>
                  <a:lnTo>
                    <a:pt x="921981" y="150507"/>
                  </a:lnTo>
                  <a:lnTo>
                    <a:pt x="881087" y="171018"/>
                  </a:lnTo>
                  <a:lnTo>
                    <a:pt x="840854" y="192659"/>
                  </a:lnTo>
                  <a:lnTo>
                    <a:pt x="801306" y="215404"/>
                  </a:lnTo>
                  <a:lnTo>
                    <a:pt x="762457" y="239242"/>
                  </a:lnTo>
                  <a:lnTo>
                    <a:pt x="724331" y="264147"/>
                  </a:lnTo>
                  <a:lnTo>
                    <a:pt x="686943" y="290106"/>
                  </a:lnTo>
                  <a:lnTo>
                    <a:pt x="650328" y="317080"/>
                  </a:lnTo>
                  <a:lnTo>
                    <a:pt x="614476" y="345071"/>
                  </a:lnTo>
                  <a:lnTo>
                    <a:pt x="579437" y="374040"/>
                  </a:lnTo>
                  <a:lnTo>
                    <a:pt x="545223" y="403987"/>
                  </a:lnTo>
                  <a:lnTo>
                    <a:pt x="511848" y="434873"/>
                  </a:lnTo>
                  <a:lnTo>
                    <a:pt x="494842" y="451523"/>
                  </a:lnTo>
                  <a:lnTo>
                    <a:pt x="344551" y="290703"/>
                  </a:lnTo>
                  <a:lnTo>
                    <a:pt x="527812" y="105156"/>
                  </a:lnTo>
                  <a:lnTo>
                    <a:pt x="0" y="105156"/>
                  </a:lnTo>
                  <a:lnTo>
                    <a:pt x="0" y="639445"/>
                  </a:lnTo>
                  <a:lnTo>
                    <a:pt x="186690" y="452120"/>
                  </a:lnTo>
                  <a:lnTo>
                    <a:pt x="345287" y="619671"/>
                  </a:lnTo>
                  <a:lnTo>
                    <a:pt x="303530" y="675843"/>
                  </a:lnTo>
                  <a:lnTo>
                    <a:pt x="277622" y="713549"/>
                  </a:lnTo>
                  <a:lnTo>
                    <a:pt x="252742" y="752030"/>
                  </a:lnTo>
                  <a:lnTo>
                    <a:pt x="228904" y="791248"/>
                  </a:lnTo>
                  <a:lnTo>
                    <a:pt x="206133" y="831189"/>
                  </a:lnTo>
                  <a:lnTo>
                    <a:pt x="184454" y="871816"/>
                  </a:lnTo>
                  <a:lnTo>
                    <a:pt x="163868" y="913142"/>
                  </a:lnTo>
                  <a:lnTo>
                    <a:pt x="144411" y="955116"/>
                  </a:lnTo>
                  <a:lnTo>
                    <a:pt x="126098" y="997724"/>
                  </a:lnTo>
                  <a:lnTo>
                    <a:pt x="108953" y="1040955"/>
                  </a:lnTo>
                  <a:lnTo>
                    <a:pt x="92989" y="1084783"/>
                  </a:lnTo>
                  <a:lnTo>
                    <a:pt x="78244" y="1129195"/>
                  </a:lnTo>
                  <a:lnTo>
                    <a:pt x="64706" y="1174153"/>
                  </a:lnTo>
                  <a:lnTo>
                    <a:pt x="52425" y="1219657"/>
                  </a:lnTo>
                  <a:lnTo>
                    <a:pt x="41414" y="1265669"/>
                  </a:lnTo>
                  <a:lnTo>
                    <a:pt x="31686" y="1312176"/>
                  </a:lnTo>
                  <a:lnTo>
                    <a:pt x="23266" y="1359166"/>
                  </a:lnTo>
                  <a:lnTo>
                    <a:pt x="16167" y="1406601"/>
                  </a:lnTo>
                  <a:lnTo>
                    <a:pt x="10414" y="1454480"/>
                  </a:lnTo>
                  <a:lnTo>
                    <a:pt x="6032" y="1502765"/>
                  </a:lnTo>
                  <a:lnTo>
                    <a:pt x="3048" y="1551432"/>
                  </a:lnTo>
                  <a:lnTo>
                    <a:pt x="287655" y="1551432"/>
                  </a:lnTo>
                  <a:lnTo>
                    <a:pt x="291096" y="1502511"/>
                  </a:lnTo>
                  <a:lnTo>
                    <a:pt x="296265" y="1454099"/>
                  </a:lnTo>
                  <a:lnTo>
                    <a:pt x="303123" y="1406194"/>
                  </a:lnTo>
                  <a:lnTo>
                    <a:pt x="311632" y="1358861"/>
                  </a:lnTo>
                  <a:lnTo>
                    <a:pt x="321754" y="1312113"/>
                  </a:lnTo>
                  <a:lnTo>
                    <a:pt x="333489" y="1265986"/>
                  </a:lnTo>
                  <a:lnTo>
                    <a:pt x="346773" y="1220508"/>
                  </a:lnTo>
                  <a:lnTo>
                    <a:pt x="361581" y="1175715"/>
                  </a:lnTo>
                  <a:lnTo>
                    <a:pt x="377901" y="1131633"/>
                  </a:lnTo>
                  <a:lnTo>
                    <a:pt x="395681" y="1088301"/>
                  </a:lnTo>
                  <a:lnTo>
                    <a:pt x="414896" y="1045743"/>
                  </a:lnTo>
                  <a:lnTo>
                    <a:pt x="435521" y="1003985"/>
                  </a:lnTo>
                  <a:lnTo>
                    <a:pt x="457517" y="963079"/>
                  </a:lnTo>
                  <a:lnTo>
                    <a:pt x="480860" y="923036"/>
                  </a:lnTo>
                  <a:lnTo>
                    <a:pt x="505510" y="883894"/>
                  </a:lnTo>
                  <a:lnTo>
                    <a:pt x="531444" y="845680"/>
                  </a:lnTo>
                  <a:lnTo>
                    <a:pt x="558622" y="808431"/>
                  </a:lnTo>
                  <a:lnTo>
                    <a:pt x="587032" y="772185"/>
                  </a:lnTo>
                  <a:lnTo>
                    <a:pt x="616610" y="736955"/>
                  </a:lnTo>
                  <a:lnTo>
                    <a:pt x="647357" y="702779"/>
                  </a:lnTo>
                  <a:lnTo>
                    <a:pt x="679234" y="669696"/>
                  </a:lnTo>
                  <a:lnTo>
                    <a:pt x="712190" y="637717"/>
                  </a:lnTo>
                  <a:lnTo>
                    <a:pt x="746213" y="606907"/>
                  </a:lnTo>
                  <a:lnTo>
                    <a:pt x="781265" y="577265"/>
                  </a:lnTo>
                  <a:lnTo>
                    <a:pt x="817321" y="548830"/>
                  </a:lnTo>
                  <a:lnTo>
                    <a:pt x="854341" y="521652"/>
                  </a:lnTo>
                  <a:lnTo>
                    <a:pt x="892314" y="495744"/>
                  </a:lnTo>
                  <a:lnTo>
                    <a:pt x="931176" y="471131"/>
                  </a:lnTo>
                  <a:lnTo>
                    <a:pt x="970915" y="447865"/>
                  </a:lnTo>
                  <a:lnTo>
                    <a:pt x="1011504" y="425958"/>
                  </a:lnTo>
                  <a:lnTo>
                    <a:pt x="1052906" y="405447"/>
                  </a:lnTo>
                  <a:lnTo>
                    <a:pt x="1095082" y="386372"/>
                  </a:lnTo>
                  <a:lnTo>
                    <a:pt x="1138021" y="368757"/>
                  </a:lnTo>
                  <a:lnTo>
                    <a:pt x="1181671" y="352628"/>
                  </a:lnTo>
                  <a:lnTo>
                    <a:pt x="1226007" y="338023"/>
                  </a:lnTo>
                  <a:lnTo>
                    <a:pt x="1271003" y="324980"/>
                  </a:lnTo>
                  <a:lnTo>
                    <a:pt x="1316634" y="313512"/>
                  </a:lnTo>
                  <a:lnTo>
                    <a:pt x="1362849" y="303657"/>
                  </a:lnTo>
                  <a:lnTo>
                    <a:pt x="1409623" y="295452"/>
                  </a:lnTo>
                  <a:lnTo>
                    <a:pt x="1456944" y="288925"/>
                  </a:lnTo>
                  <a:lnTo>
                    <a:pt x="145694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12836" y="3544823"/>
              <a:ext cx="1435735" cy="1550035"/>
            </a:xfrm>
            <a:custGeom>
              <a:avLst/>
              <a:gdLst/>
              <a:ahLst/>
              <a:cxnLst/>
              <a:rect l="l" t="t" r="r" b="b"/>
              <a:pathLst>
                <a:path w="1435734" h="1550035">
                  <a:moveTo>
                    <a:pt x="1435608" y="106680"/>
                  </a:moveTo>
                  <a:lnTo>
                    <a:pt x="908050" y="106680"/>
                  </a:lnTo>
                  <a:lnTo>
                    <a:pt x="1094613" y="294132"/>
                  </a:lnTo>
                  <a:lnTo>
                    <a:pt x="938034" y="446316"/>
                  </a:lnTo>
                  <a:lnTo>
                    <a:pt x="880351" y="392569"/>
                  </a:lnTo>
                  <a:lnTo>
                    <a:pt x="845451" y="362585"/>
                  </a:lnTo>
                  <a:lnTo>
                    <a:pt x="809726" y="333578"/>
                  </a:lnTo>
                  <a:lnTo>
                    <a:pt x="773176" y="305600"/>
                  </a:lnTo>
                  <a:lnTo>
                    <a:pt x="735838" y="278663"/>
                  </a:lnTo>
                  <a:lnTo>
                    <a:pt x="697725" y="252780"/>
                  </a:lnTo>
                  <a:lnTo>
                    <a:pt x="658863" y="227977"/>
                  </a:lnTo>
                  <a:lnTo>
                    <a:pt x="619264" y="204279"/>
                  </a:lnTo>
                  <a:lnTo>
                    <a:pt x="578967" y="181698"/>
                  </a:lnTo>
                  <a:lnTo>
                    <a:pt x="537972" y="160261"/>
                  </a:lnTo>
                  <a:lnTo>
                    <a:pt x="496316" y="139992"/>
                  </a:lnTo>
                  <a:lnTo>
                    <a:pt x="453999" y="120904"/>
                  </a:lnTo>
                  <a:lnTo>
                    <a:pt x="411073" y="103035"/>
                  </a:lnTo>
                  <a:lnTo>
                    <a:pt x="367525" y="86385"/>
                  </a:lnTo>
                  <a:lnTo>
                    <a:pt x="323405" y="70980"/>
                  </a:lnTo>
                  <a:lnTo>
                    <a:pt x="278726" y="56857"/>
                  </a:lnTo>
                  <a:lnTo>
                    <a:pt x="233502" y="44030"/>
                  </a:lnTo>
                  <a:lnTo>
                    <a:pt x="187756" y="32512"/>
                  </a:lnTo>
                  <a:lnTo>
                    <a:pt x="141516" y="22326"/>
                  </a:lnTo>
                  <a:lnTo>
                    <a:pt x="94792" y="13500"/>
                  </a:lnTo>
                  <a:lnTo>
                    <a:pt x="47612" y="6057"/>
                  </a:lnTo>
                  <a:lnTo>
                    <a:pt x="0" y="0"/>
                  </a:lnTo>
                  <a:lnTo>
                    <a:pt x="0" y="289052"/>
                  </a:lnTo>
                  <a:lnTo>
                    <a:pt x="47764" y="296481"/>
                  </a:lnTo>
                  <a:lnTo>
                    <a:pt x="94970" y="305625"/>
                  </a:lnTo>
                  <a:lnTo>
                    <a:pt x="141579" y="316420"/>
                  </a:lnTo>
                  <a:lnTo>
                    <a:pt x="187553" y="328866"/>
                  </a:lnTo>
                  <a:lnTo>
                    <a:pt x="232854" y="342925"/>
                  </a:lnTo>
                  <a:lnTo>
                    <a:pt x="277469" y="358559"/>
                  </a:lnTo>
                  <a:lnTo>
                    <a:pt x="321360" y="375742"/>
                  </a:lnTo>
                  <a:lnTo>
                    <a:pt x="364477" y="394436"/>
                  </a:lnTo>
                  <a:lnTo>
                    <a:pt x="406806" y="414604"/>
                  </a:lnTo>
                  <a:lnTo>
                    <a:pt x="448310" y="436219"/>
                  </a:lnTo>
                  <a:lnTo>
                    <a:pt x="488962" y="459257"/>
                  </a:lnTo>
                  <a:lnTo>
                    <a:pt x="528726" y="483692"/>
                  </a:lnTo>
                  <a:lnTo>
                    <a:pt x="567563" y="509460"/>
                  </a:lnTo>
                  <a:lnTo>
                    <a:pt x="605434" y="536562"/>
                  </a:lnTo>
                  <a:lnTo>
                    <a:pt x="642327" y="564946"/>
                  </a:lnTo>
                  <a:lnTo>
                    <a:pt x="678205" y="594601"/>
                  </a:lnTo>
                  <a:lnTo>
                    <a:pt x="713028" y="625462"/>
                  </a:lnTo>
                  <a:lnTo>
                    <a:pt x="746772" y="657529"/>
                  </a:lnTo>
                  <a:lnTo>
                    <a:pt x="779399" y="690753"/>
                  </a:lnTo>
                  <a:lnTo>
                    <a:pt x="810882" y="725106"/>
                  </a:lnTo>
                  <a:lnTo>
                    <a:pt x="841171" y="760564"/>
                  </a:lnTo>
                  <a:lnTo>
                    <a:pt x="870254" y="797077"/>
                  </a:lnTo>
                  <a:lnTo>
                    <a:pt x="898093" y="834631"/>
                  </a:lnTo>
                  <a:lnTo>
                    <a:pt x="924661" y="873188"/>
                  </a:lnTo>
                  <a:lnTo>
                    <a:pt x="949921" y="912710"/>
                  </a:lnTo>
                  <a:lnTo>
                    <a:pt x="973836" y="953160"/>
                  </a:lnTo>
                  <a:lnTo>
                    <a:pt x="996365" y="994524"/>
                  </a:lnTo>
                  <a:lnTo>
                    <a:pt x="1017498" y="1036764"/>
                  </a:lnTo>
                  <a:lnTo>
                    <a:pt x="1037196" y="1079855"/>
                  </a:lnTo>
                  <a:lnTo>
                    <a:pt x="1055420" y="1123734"/>
                  </a:lnTo>
                  <a:lnTo>
                    <a:pt x="1072146" y="1168412"/>
                  </a:lnTo>
                  <a:lnTo>
                    <a:pt x="1087323" y="1213827"/>
                  </a:lnTo>
                  <a:lnTo>
                    <a:pt x="1100950" y="1259954"/>
                  </a:lnTo>
                  <a:lnTo>
                    <a:pt x="1112964" y="1306753"/>
                  </a:lnTo>
                  <a:lnTo>
                    <a:pt x="1123353" y="1354213"/>
                  </a:lnTo>
                  <a:lnTo>
                    <a:pt x="1132078" y="1402295"/>
                  </a:lnTo>
                  <a:lnTo>
                    <a:pt x="1139113" y="1450962"/>
                  </a:lnTo>
                  <a:lnTo>
                    <a:pt x="1144409" y="1500174"/>
                  </a:lnTo>
                  <a:lnTo>
                    <a:pt x="1147953" y="1549908"/>
                  </a:lnTo>
                  <a:lnTo>
                    <a:pt x="1432560" y="1549908"/>
                  </a:lnTo>
                  <a:lnTo>
                    <a:pt x="1429613" y="1500695"/>
                  </a:lnTo>
                  <a:lnTo>
                    <a:pt x="1425244" y="1451889"/>
                  </a:lnTo>
                  <a:lnTo>
                    <a:pt x="1419466" y="1403489"/>
                  </a:lnTo>
                  <a:lnTo>
                    <a:pt x="1412316" y="1355547"/>
                  </a:lnTo>
                  <a:lnTo>
                    <a:pt x="1403794" y="1308049"/>
                  </a:lnTo>
                  <a:lnTo>
                    <a:pt x="1393939" y="1261046"/>
                  </a:lnTo>
                  <a:lnTo>
                    <a:pt x="1382763" y="1214551"/>
                  </a:lnTo>
                  <a:lnTo>
                    <a:pt x="1370279" y="1168577"/>
                  </a:lnTo>
                  <a:lnTo>
                    <a:pt x="1356525" y="1123162"/>
                  </a:lnTo>
                  <a:lnTo>
                    <a:pt x="1341513" y="1078306"/>
                  </a:lnTo>
                  <a:lnTo>
                    <a:pt x="1325257" y="1034046"/>
                  </a:lnTo>
                  <a:lnTo>
                    <a:pt x="1307795" y="990384"/>
                  </a:lnTo>
                  <a:lnTo>
                    <a:pt x="1289138" y="947369"/>
                  </a:lnTo>
                  <a:lnTo>
                    <a:pt x="1269314" y="905014"/>
                  </a:lnTo>
                  <a:lnTo>
                    <a:pt x="1248333" y="863320"/>
                  </a:lnTo>
                  <a:lnTo>
                    <a:pt x="1226223" y="822337"/>
                  </a:lnTo>
                  <a:lnTo>
                    <a:pt x="1202994" y="782066"/>
                  </a:lnTo>
                  <a:lnTo>
                    <a:pt x="1178687" y="742530"/>
                  </a:lnTo>
                  <a:lnTo>
                    <a:pt x="1153312" y="703757"/>
                  </a:lnTo>
                  <a:lnTo>
                    <a:pt x="1126883" y="665772"/>
                  </a:lnTo>
                  <a:lnTo>
                    <a:pt x="1099439" y="628586"/>
                  </a:lnTo>
                  <a:lnTo>
                    <a:pt x="1086802" y="612457"/>
                  </a:lnTo>
                  <a:lnTo>
                    <a:pt x="1250696" y="454152"/>
                  </a:lnTo>
                  <a:lnTo>
                    <a:pt x="1435608" y="641604"/>
                  </a:lnTo>
                  <a:lnTo>
                    <a:pt x="1435608" y="106680"/>
                  </a:lnTo>
                  <a:close/>
                </a:path>
              </a:pathLst>
            </a:custGeom>
            <a:solidFill>
              <a:srgbClr val="FCB3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12836" y="5411723"/>
              <a:ext cx="1437640" cy="1358265"/>
            </a:xfrm>
            <a:custGeom>
              <a:avLst/>
              <a:gdLst/>
              <a:ahLst/>
              <a:cxnLst/>
              <a:rect l="l" t="t" r="r" b="b"/>
              <a:pathLst>
                <a:path w="1437640" h="1358265">
                  <a:moveTo>
                    <a:pt x="1437132" y="823341"/>
                  </a:moveTo>
                  <a:lnTo>
                    <a:pt x="1248791" y="1014095"/>
                  </a:lnTo>
                  <a:lnTo>
                    <a:pt x="1041247" y="793191"/>
                  </a:lnTo>
                  <a:lnTo>
                    <a:pt x="1056284" y="775512"/>
                  </a:lnTo>
                  <a:lnTo>
                    <a:pt x="1085799" y="738771"/>
                  </a:lnTo>
                  <a:lnTo>
                    <a:pt x="1114285" y="701154"/>
                  </a:lnTo>
                  <a:lnTo>
                    <a:pt x="1141704" y="662686"/>
                  </a:lnTo>
                  <a:lnTo>
                    <a:pt x="1168057" y="623404"/>
                  </a:lnTo>
                  <a:lnTo>
                    <a:pt x="1193304" y="583311"/>
                  </a:lnTo>
                  <a:lnTo>
                    <a:pt x="1217434" y="542455"/>
                  </a:lnTo>
                  <a:lnTo>
                    <a:pt x="1240421" y="500837"/>
                  </a:lnTo>
                  <a:lnTo>
                    <a:pt x="1262227" y="458495"/>
                  </a:lnTo>
                  <a:lnTo>
                    <a:pt x="1282852" y="415442"/>
                  </a:lnTo>
                  <a:lnTo>
                    <a:pt x="1302270" y="371716"/>
                  </a:lnTo>
                  <a:lnTo>
                    <a:pt x="1320444" y="327317"/>
                  </a:lnTo>
                  <a:lnTo>
                    <a:pt x="1337360" y="282282"/>
                  </a:lnTo>
                  <a:lnTo>
                    <a:pt x="1353007" y="236639"/>
                  </a:lnTo>
                  <a:lnTo>
                    <a:pt x="1367345" y="190398"/>
                  </a:lnTo>
                  <a:lnTo>
                    <a:pt x="1380350" y="143598"/>
                  </a:lnTo>
                  <a:lnTo>
                    <a:pt x="1392021" y="96253"/>
                  </a:lnTo>
                  <a:lnTo>
                    <a:pt x="1402308" y="48374"/>
                  </a:lnTo>
                  <a:lnTo>
                    <a:pt x="1411224" y="0"/>
                  </a:lnTo>
                  <a:lnTo>
                    <a:pt x="1122807" y="0"/>
                  </a:lnTo>
                  <a:lnTo>
                    <a:pt x="1112316" y="47320"/>
                  </a:lnTo>
                  <a:lnTo>
                    <a:pt x="1100226" y="93992"/>
                  </a:lnTo>
                  <a:lnTo>
                    <a:pt x="1086523" y="139992"/>
                  </a:lnTo>
                  <a:lnTo>
                    <a:pt x="1071283" y="185293"/>
                  </a:lnTo>
                  <a:lnTo>
                    <a:pt x="1054493" y="229844"/>
                  </a:lnTo>
                  <a:lnTo>
                    <a:pt x="1036231" y="273621"/>
                  </a:lnTo>
                  <a:lnTo>
                    <a:pt x="1016495" y="316598"/>
                  </a:lnTo>
                  <a:lnTo>
                    <a:pt x="995324" y="358736"/>
                  </a:lnTo>
                  <a:lnTo>
                    <a:pt x="972756" y="399999"/>
                  </a:lnTo>
                  <a:lnTo>
                    <a:pt x="948817" y="440372"/>
                  </a:lnTo>
                  <a:lnTo>
                    <a:pt x="923556" y="479806"/>
                  </a:lnTo>
                  <a:lnTo>
                    <a:pt x="896988" y="518261"/>
                  </a:lnTo>
                  <a:lnTo>
                    <a:pt x="869137" y="555726"/>
                  </a:lnTo>
                  <a:lnTo>
                    <a:pt x="840066" y="592162"/>
                  </a:lnTo>
                  <a:lnTo>
                    <a:pt x="809777" y="627532"/>
                  </a:lnTo>
                  <a:lnTo>
                    <a:pt x="778319" y="661797"/>
                  </a:lnTo>
                  <a:lnTo>
                    <a:pt x="745705" y="694931"/>
                  </a:lnTo>
                  <a:lnTo>
                    <a:pt x="712000" y="726897"/>
                  </a:lnTo>
                  <a:lnTo>
                    <a:pt x="677202" y="757682"/>
                  </a:lnTo>
                  <a:lnTo>
                    <a:pt x="641362" y="787222"/>
                  </a:lnTo>
                  <a:lnTo>
                    <a:pt x="604507" y="815517"/>
                  </a:lnTo>
                  <a:lnTo>
                    <a:pt x="566674" y="842505"/>
                  </a:lnTo>
                  <a:lnTo>
                    <a:pt x="527888" y="868172"/>
                  </a:lnTo>
                  <a:lnTo>
                    <a:pt x="488188" y="892479"/>
                  </a:lnTo>
                  <a:lnTo>
                    <a:pt x="447586" y="915390"/>
                  </a:lnTo>
                  <a:lnTo>
                    <a:pt x="406146" y="936891"/>
                  </a:lnTo>
                  <a:lnTo>
                    <a:pt x="363880" y="956919"/>
                  </a:lnTo>
                  <a:lnTo>
                    <a:pt x="320827" y="975474"/>
                  </a:lnTo>
                  <a:lnTo>
                    <a:pt x="277012" y="992492"/>
                  </a:lnTo>
                  <a:lnTo>
                    <a:pt x="232460" y="1007960"/>
                  </a:lnTo>
                  <a:lnTo>
                    <a:pt x="187236" y="1021842"/>
                  </a:lnTo>
                  <a:lnTo>
                    <a:pt x="141338" y="1034097"/>
                  </a:lnTo>
                  <a:lnTo>
                    <a:pt x="94805" y="1044714"/>
                  </a:lnTo>
                  <a:lnTo>
                    <a:pt x="47688" y="1053630"/>
                  </a:lnTo>
                  <a:lnTo>
                    <a:pt x="0" y="1060831"/>
                  </a:lnTo>
                  <a:lnTo>
                    <a:pt x="0" y="1350264"/>
                  </a:lnTo>
                  <a:lnTo>
                    <a:pt x="48475" y="1344231"/>
                  </a:lnTo>
                  <a:lnTo>
                    <a:pt x="96507" y="1336713"/>
                  </a:lnTo>
                  <a:lnTo>
                    <a:pt x="144068" y="1327759"/>
                  </a:lnTo>
                  <a:lnTo>
                    <a:pt x="191135" y="1317371"/>
                  </a:lnTo>
                  <a:lnTo>
                    <a:pt x="237693" y="1305585"/>
                  </a:lnTo>
                  <a:lnTo>
                    <a:pt x="283705" y="1292428"/>
                  </a:lnTo>
                  <a:lnTo>
                    <a:pt x="329158" y="1277912"/>
                  </a:lnTo>
                  <a:lnTo>
                    <a:pt x="374027" y="1262062"/>
                  </a:lnTo>
                  <a:lnTo>
                    <a:pt x="418287" y="1244904"/>
                  </a:lnTo>
                  <a:lnTo>
                    <a:pt x="461924" y="1226464"/>
                  </a:lnTo>
                  <a:lnTo>
                    <a:pt x="504913" y="1206766"/>
                  </a:lnTo>
                  <a:lnTo>
                    <a:pt x="547217" y="1185824"/>
                  </a:lnTo>
                  <a:lnTo>
                    <a:pt x="588835" y="1163662"/>
                  </a:lnTo>
                  <a:lnTo>
                    <a:pt x="629729" y="1140320"/>
                  </a:lnTo>
                  <a:lnTo>
                    <a:pt x="669886" y="1115796"/>
                  </a:lnTo>
                  <a:lnTo>
                    <a:pt x="709282" y="1090129"/>
                  </a:lnTo>
                  <a:lnTo>
                    <a:pt x="747890" y="1063345"/>
                  </a:lnTo>
                  <a:lnTo>
                    <a:pt x="785685" y="1035456"/>
                  </a:lnTo>
                  <a:lnTo>
                    <a:pt x="822655" y="1006487"/>
                  </a:lnTo>
                  <a:lnTo>
                    <a:pt x="858761" y="976464"/>
                  </a:lnTo>
                  <a:lnTo>
                    <a:pt x="885177" y="953185"/>
                  </a:lnTo>
                  <a:lnTo>
                    <a:pt x="1092581" y="1172210"/>
                  </a:lnTo>
                  <a:lnTo>
                    <a:pt x="909320" y="1357884"/>
                  </a:lnTo>
                  <a:lnTo>
                    <a:pt x="1437132" y="1357884"/>
                  </a:lnTo>
                  <a:lnTo>
                    <a:pt x="1437132" y="823341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29756" y="5411723"/>
              <a:ext cx="1454150" cy="1365885"/>
            </a:xfrm>
            <a:custGeom>
              <a:avLst/>
              <a:gdLst/>
              <a:ahLst/>
              <a:cxnLst/>
              <a:rect l="l" t="t" r="r" b="b"/>
              <a:pathLst>
                <a:path w="1454150" h="1365884">
                  <a:moveTo>
                    <a:pt x="1453896" y="1064387"/>
                  </a:moveTo>
                  <a:lnTo>
                    <a:pt x="1405318" y="1057668"/>
                  </a:lnTo>
                  <a:lnTo>
                    <a:pt x="1357312" y="1049172"/>
                  </a:lnTo>
                  <a:lnTo>
                    <a:pt x="1309916" y="1038948"/>
                  </a:lnTo>
                  <a:lnTo>
                    <a:pt x="1263142" y="1027036"/>
                  </a:lnTo>
                  <a:lnTo>
                    <a:pt x="1217041" y="1013460"/>
                  </a:lnTo>
                  <a:lnTo>
                    <a:pt x="1171638" y="998245"/>
                  </a:lnTo>
                  <a:lnTo>
                    <a:pt x="1126972" y="981443"/>
                  </a:lnTo>
                  <a:lnTo>
                    <a:pt x="1083068" y="963079"/>
                  </a:lnTo>
                  <a:lnTo>
                    <a:pt x="1039964" y="943190"/>
                  </a:lnTo>
                  <a:lnTo>
                    <a:pt x="997686" y="921804"/>
                  </a:lnTo>
                  <a:lnTo>
                    <a:pt x="956284" y="898956"/>
                  </a:lnTo>
                  <a:lnTo>
                    <a:pt x="915771" y="874687"/>
                  </a:lnTo>
                  <a:lnTo>
                    <a:pt x="876198" y="849020"/>
                  </a:lnTo>
                  <a:lnTo>
                    <a:pt x="837590" y="821982"/>
                  </a:lnTo>
                  <a:lnTo>
                    <a:pt x="799985" y="793635"/>
                  </a:lnTo>
                  <a:lnTo>
                    <a:pt x="763409" y="763993"/>
                  </a:lnTo>
                  <a:lnTo>
                    <a:pt x="727887" y="733082"/>
                  </a:lnTo>
                  <a:lnTo>
                    <a:pt x="693470" y="700963"/>
                  </a:lnTo>
                  <a:lnTo>
                    <a:pt x="660184" y="667639"/>
                  </a:lnTo>
                  <a:lnTo>
                    <a:pt x="628065" y="633171"/>
                  </a:lnTo>
                  <a:lnTo>
                    <a:pt x="597141" y="597560"/>
                  </a:lnTo>
                  <a:lnTo>
                    <a:pt x="567448" y="560870"/>
                  </a:lnTo>
                  <a:lnTo>
                    <a:pt x="539013" y="523125"/>
                  </a:lnTo>
                  <a:lnTo>
                    <a:pt x="511886" y="484352"/>
                  </a:lnTo>
                  <a:lnTo>
                    <a:pt x="486079" y="444601"/>
                  </a:lnTo>
                  <a:lnTo>
                    <a:pt x="461645" y="403885"/>
                  </a:lnTo>
                  <a:lnTo>
                    <a:pt x="438594" y="362242"/>
                  </a:lnTo>
                  <a:lnTo>
                    <a:pt x="416979" y="319722"/>
                  </a:lnTo>
                  <a:lnTo>
                    <a:pt x="396824" y="276339"/>
                  </a:lnTo>
                  <a:lnTo>
                    <a:pt x="378167" y="232143"/>
                  </a:lnTo>
                  <a:lnTo>
                    <a:pt x="361035" y="187159"/>
                  </a:lnTo>
                  <a:lnTo>
                    <a:pt x="345478" y="141414"/>
                  </a:lnTo>
                  <a:lnTo>
                    <a:pt x="331508" y="94957"/>
                  </a:lnTo>
                  <a:lnTo>
                    <a:pt x="319163" y="47802"/>
                  </a:lnTo>
                  <a:lnTo>
                    <a:pt x="308483" y="0"/>
                  </a:lnTo>
                  <a:lnTo>
                    <a:pt x="19812" y="0"/>
                  </a:lnTo>
                  <a:lnTo>
                    <a:pt x="28524" y="47802"/>
                  </a:lnTo>
                  <a:lnTo>
                    <a:pt x="38608" y="95110"/>
                  </a:lnTo>
                  <a:lnTo>
                    <a:pt x="50038" y="141897"/>
                  </a:lnTo>
                  <a:lnTo>
                    <a:pt x="62776" y="188150"/>
                  </a:lnTo>
                  <a:lnTo>
                    <a:pt x="76809" y="233845"/>
                  </a:lnTo>
                  <a:lnTo>
                    <a:pt x="92113" y="278955"/>
                  </a:lnTo>
                  <a:lnTo>
                    <a:pt x="108686" y="323469"/>
                  </a:lnTo>
                  <a:lnTo>
                    <a:pt x="126479" y="367347"/>
                  </a:lnTo>
                  <a:lnTo>
                    <a:pt x="145478" y="410578"/>
                  </a:lnTo>
                  <a:lnTo>
                    <a:pt x="165671" y="453148"/>
                  </a:lnTo>
                  <a:lnTo>
                    <a:pt x="187032" y="495020"/>
                  </a:lnTo>
                  <a:lnTo>
                    <a:pt x="209537" y="536194"/>
                  </a:lnTo>
                  <a:lnTo>
                    <a:pt x="233172" y="576618"/>
                  </a:lnTo>
                  <a:lnTo>
                    <a:pt x="257898" y="616292"/>
                  </a:lnTo>
                  <a:lnTo>
                    <a:pt x="283718" y="655180"/>
                  </a:lnTo>
                  <a:lnTo>
                    <a:pt x="310578" y="693280"/>
                  </a:lnTo>
                  <a:lnTo>
                    <a:pt x="338493" y="730554"/>
                  </a:lnTo>
                  <a:lnTo>
                    <a:pt x="367423" y="766978"/>
                  </a:lnTo>
                  <a:lnTo>
                    <a:pt x="397332" y="802538"/>
                  </a:lnTo>
                  <a:lnTo>
                    <a:pt x="400253" y="805827"/>
                  </a:lnTo>
                  <a:lnTo>
                    <a:pt x="182740" y="1015492"/>
                  </a:lnTo>
                  <a:lnTo>
                    <a:pt x="0" y="829310"/>
                  </a:lnTo>
                  <a:lnTo>
                    <a:pt x="0" y="1365504"/>
                  </a:lnTo>
                  <a:lnTo>
                    <a:pt x="526161" y="1365504"/>
                  </a:lnTo>
                  <a:lnTo>
                    <a:pt x="340106" y="1174115"/>
                  </a:lnTo>
                  <a:lnTo>
                    <a:pt x="557504" y="963396"/>
                  </a:lnTo>
                  <a:lnTo>
                    <a:pt x="596544" y="996518"/>
                  </a:lnTo>
                  <a:lnTo>
                    <a:pt x="632828" y="1025410"/>
                  </a:lnTo>
                  <a:lnTo>
                    <a:pt x="669925" y="1053261"/>
                  </a:lnTo>
                  <a:lnTo>
                    <a:pt x="707834" y="1080058"/>
                  </a:lnTo>
                  <a:lnTo>
                    <a:pt x="746518" y="1105763"/>
                  </a:lnTo>
                  <a:lnTo>
                    <a:pt x="785952" y="1130363"/>
                  </a:lnTo>
                  <a:lnTo>
                    <a:pt x="826135" y="1153833"/>
                  </a:lnTo>
                  <a:lnTo>
                    <a:pt x="867029" y="1176159"/>
                  </a:lnTo>
                  <a:lnTo>
                    <a:pt x="908608" y="1197305"/>
                  </a:lnTo>
                  <a:lnTo>
                    <a:pt x="950874" y="1217269"/>
                  </a:lnTo>
                  <a:lnTo>
                    <a:pt x="993775" y="1236014"/>
                  </a:lnTo>
                  <a:lnTo>
                    <a:pt x="1037310" y="1253515"/>
                  </a:lnTo>
                  <a:lnTo>
                    <a:pt x="1081455" y="1269758"/>
                  </a:lnTo>
                  <a:lnTo>
                    <a:pt x="1126185" y="1284732"/>
                  </a:lnTo>
                  <a:lnTo>
                    <a:pt x="1171486" y="1298397"/>
                  </a:lnTo>
                  <a:lnTo>
                    <a:pt x="1217320" y="1310728"/>
                  </a:lnTo>
                  <a:lnTo>
                    <a:pt x="1263675" y="1321727"/>
                  </a:lnTo>
                  <a:lnTo>
                    <a:pt x="1310538" y="1331353"/>
                  </a:lnTo>
                  <a:lnTo>
                    <a:pt x="1357871" y="1339583"/>
                  </a:lnTo>
                  <a:lnTo>
                    <a:pt x="1405661" y="1346403"/>
                  </a:lnTo>
                  <a:lnTo>
                    <a:pt x="1453896" y="1351788"/>
                  </a:lnTo>
                  <a:lnTo>
                    <a:pt x="1453896" y="1064387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23760" y="4320540"/>
              <a:ext cx="1685544" cy="168554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313923" y="3453155"/>
            <a:ext cx="371157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2130" marR="5080" indent="-520065">
              <a:lnSpc>
                <a:spcPct val="114100"/>
              </a:lnSpc>
              <a:spcBef>
                <a:spcPts val="100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Ciphertext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message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has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been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encrypted.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16379" y="3453155"/>
            <a:ext cx="4018279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2420">
              <a:lnSpc>
                <a:spcPct val="114100"/>
              </a:lnSpc>
              <a:spcBef>
                <a:spcPts val="100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Plaintext </a:t>
            </a:r>
            <a:r>
              <a:rPr sz="2200" spc="10" dirty="0">
                <a:solidFill>
                  <a:srgbClr val="3E3E3E"/>
                </a:solidFill>
                <a:latin typeface="Tahoma"/>
                <a:cs typeface="Tahoma"/>
              </a:rPr>
              <a:t>(or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cleartext)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 message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not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encrypted.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70083" y="6221731"/>
            <a:ext cx="4201160" cy="1173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41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Cipher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process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which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message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encrypted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decrypted.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08758" y="6221731"/>
            <a:ext cx="4034154" cy="79057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Cryptanalysis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involves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cracking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cryptographic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systems.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5803" y="306451"/>
            <a:ext cx="36436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</a:rPr>
              <a:t>Registration</a:t>
            </a:r>
            <a:r>
              <a:rPr spc="-17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Process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6964" y="760476"/>
            <a:ext cx="540258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24521" y="3253867"/>
            <a:ext cx="59010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Authorizes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user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establishes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their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identity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69605" y="4954529"/>
            <a:ext cx="5087620" cy="1031240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Conducts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variety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tests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verify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authentication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subject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27604" y="3845052"/>
            <a:ext cx="3394075" cy="3394075"/>
          </a:xfrm>
          <a:custGeom>
            <a:avLst/>
            <a:gdLst/>
            <a:ahLst/>
            <a:cxnLst/>
            <a:rect l="l" t="t" r="r" b="b"/>
            <a:pathLst>
              <a:path w="3394075" h="3394075">
                <a:moveTo>
                  <a:pt x="1696973" y="0"/>
                </a:moveTo>
                <a:lnTo>
                  <a:pt x="1648656" y="674"/>
                </a:lnTo>
                <a:lnTo>
                  <a:pt x="1600673" y="2686"/>
                </a:lnTo>
                <a:lnTo>
                  <a:pt x="1553042" y="6017"/>
                </a:lnTo>
                <a:lnTo>
                  <a:pt x="1505782" y="10649"/>
                </a:lnTo>
                <a:lnTo>
                  <a:pt x="1458910" y="16564"/>
                </a:lnTo>
                <a:lnTo>
                  <a:pt x="1412444" y="23745"/>
                </a:lnTo>
                <a:lnTo>
                  <a:pt x="1366403" y="32174"/>
                </a:lnTo>
                <a:lnTo>
                  <a:pt x="1320803" y="41832"/>
                </a:lnTo>
                <a:lnTo>
                  <a:pt x="1275663" y="52703"/>
                </a:lnTo>
                <a:lnTo>
                  <a:pt x="1231001" y="64767"/>
                </a:lnTo>
                <a:lnTo>
                  <a:pt x="1186835" y="78007"/>
                </a:lnTo>
                <a:lnTo>
                  <a:pt x="1143182" y="92405"/>
                </a:lnTo>
                <a:lnTo>
                  <a:pt x="1100061" y="107943"/>
                </a:lnTo>
                <a:lnTo>
                  <a:pt x="1057489" y="124604"/>
                </a:lnTo>
                <a:lnTo>
                  <a:pt x="1015485" y="142369"/>
                </a:lnTo>
                <a:lnTo>
                  <a:pt x="974065" y="161220"/>
                </a:lnTo>
                <a:lnTo>
                  <a:pt x="933249" y="181141"/>
                </a:lnTo>
                <a:lnTo>
                  <a:pt x="893054" y="202111"/>
                </a:lnTo>
                <a:lnTo>
                  <a:pt x="853498" y="224115"/>
                </a:lnTo>
                <a:lnTo>
                  <a:pt x="814598" y="247133"/>
                </a:lnTo>
                <a:lnTo>
                  <a:pt x="776373" y="271149"/>
                </a:lnTo>
                <a:lnTo>
                  <a:pt x="738841" y="296143"/>
                </a:lnTo>
                <a:lnTo>
                  <a:pt x="702020" y="322099"/>
                </a:lnTo>
                <a:lnTo>
                  <a:pt x="665927" y="348997"/>
                </a:lnTo>
                <a:lnTo>
                  <a:pt x="630580" y="376822"/>
                </a:lnTo>
                <a:lnTo>
                  <a:pt x="595997" y="405553"/>
                </a:lnTo>
                <a:lnTo>
                  <a:pt x="562197" y="435175"/>
                </a:lnTo>
                <a:lnTo>
                  <a:pt x="529196" y="465667"/>
                </a:lnTo>
                <a:lnTo>
                  <a:pt x="497014" y="497014"/>
                </a:lnTo>
                <a:lnTo>
                  <a:pt x="465667" y="529196"/>
                </a:lnTo>
                <a:lnTo>
                  <a:pt x="435175" y="562197"/>
                </a:lnTo>
                <a:lnTo>
                  <a:pt x="405553" y="595997"/>
                </a:lnTo>
                <a:lnTo>
                  <a:pt x="376822" y="630580"/>
                </a:lnTo>
                <a:lnTo>
                  <a:pt x="348997" y="665927"/>
                </a:lnTo>
                <a:lnTo>
                  <a:pt x="322099" y="702020"/>
                </a:lnTo>
                <a:lnTo>
                  <a:pt x="296143" y="738841"/>
                </a:lnTo>
                <a:lnTo>
                  <a:pt x="271149" y="776373"/>
                </a:lnTo>
                <a:lnTo>
                  <a:pt x="247133" y="814598"/>
                </a:lnTo>
                <a:lnTo>
                  <a:pt x="224115" y="853498"/>
                </a:lnTo>
                <a:lnTo>
                  <a:pt x="202111" y="893054"/>
                </a:lnTo>
                <a:lnTo>
                  <a:pt x="181141" y="933249"/>
                </a:lnTo>
                <a:lnTo>
                  <a:pt x="161220" y="974065"/>
                </a:lnTo>
                <a:lnTo>
                  <a:pt x="142369" y="1015485"/>
                </a:lnTo>
                <a:lnTo>
                  <a:pt x="124604" y="1057489"/>
                </a:lnTo>
                <a:lnTo>
                  <a:pt x="107943" y="1100061"/>
                </a:lnTo>
                <a:lnTo>
                  <a:pt x="92405" y="1143182"/>
                </a:lnTo>
                <a:lnTo>
                  <a:pt x="78007" y="1186835"/>
                </a:lnTo>
                <a:lnTo>
                  <a:pt x="64767" y="1231001"/>
                </a:lnTo>
                <a:lnTo>
                  <a:pt x="52703" y="1275663"/>
                </a:lnTo>
                <a:lnTo>
                  <a:pt x="41832" y="1320803"/>
                </a:lnTo>
                <a:lnTo>
                  <a:pt x="32174" y="1366403"/>
                </a:lnTo>
                <a:lnTo>
                  <a:pt x="23745" y="1412444"/>
                </a:lnTo>
                <a:lnTo>
                  <a:pt x="16564" y="1458910"/>
                </a:lnTo>
                <a:lnTo>
                  <a:pt x="10649" y="1505782"/>
                </a:lnTo>
                <a:lnTo>
                  <a:pt x="6017" y="1553042"/>
                </a:lnTo>
                <a:lnTo>
                  <a:pt x="2686" y="1600673"/>
                </a:lnTo>
                <a:lnTo>
                  <a:pt x="674" y="1648656"/>
                </a:lnTo>
                <a:lnTo>
                  <a:pt x="0" y="1696974"/>
                </a:lnTo>
                <a:lnTo>
                  <a:pt x="674" y="1745291"/>
                </a:lnTo>
                <a:lnTo>
                  <a:pt x="2686" y="1793274"/>
                </a:lnTo>
                <a:lnTo>
                  <a:pt x="6017" y="1840905"/>
                </a:lnTo>
                <a:lnTo>
                  <a:pt x="10649" y="1888165"/>
                </a:lnTo>
                <a:lnTo>
                  <a:pt x="16564" y="1935037"/>
                </a:lnTo>
                <a:lnTo>
                  <a:pt x="23745" y="1981503"/>
                </a:lnTo>
                <a:lnTo>
                  <a:pt x="32174" y="2027544"/>
                </a:lnTo>
                <a:lnTo>
                  <a:pt x="41832" y="2073144"/>
                </a:lnTo>
                <a:lnTo>
                  <a:pt x="52703" y="2118284"/>
                </a:lnTo>
                <a:lnTo>
                  <a:pt x="64767" y="2162946"/>
                </a:lnTo>
                <a:lnTo>
                  <a:pt x="78007" y="2207112"/>
                </a:lnTo>
                <a:lnTo>
                  <a:pt x="92405" y="2250765"/>
                </a:lnTo>
                <a:lnTo>
                  <a:pt x="107943" y="2293886"/>
                </a:lnTo>
                <a:lnTo>
                  <a:pt x="124604" y="2336458"/>
                </a:lnTo>
                <a:lnTo>
                  <a:pt x="142369" y="2378462"/>
                </a:lnTo>
                <a:lnTo>
                  <a:pt x="161220" y="2419882"/>
                </a:lnTo>
                <a:lnTo>
                  <a:pt x="181141" y="2460698"/>
                </a:lnTo>
                <a:lnTo>
                  <a:pt x="202111" y="2500893"/>
                </a:lnTo>
                <a:lnTo>
                  <a:pt x="224115" y="2540449"/>
                </a:lnTo>
                <a:lnTo>
                  <a:pt x="247133" y="2579349"/>
                </a:lnTo>
                <a:lnTo>
                  <a:pt x="271149" y="2617574"/>
                </a:lnTo>
                <a:lnTo>
                  <a:pt x="296143" y="2655106"/>
                </a:lnTo>
                <a:lnTo>
                  <a:pt x="322099" y="2691927"/>
                </a:lnTo>
                <a:lnTo>
                  <a:pt x="348997" y="2728020"/>
                </a:lnTo>
                <a:lnTo>
                  <a:pt x="376822" y="2763367"/>
                </a:lnTo>
                <a:lnTo>
                  <a:pt x="405553" y="2797950"/>
                </a:lnTo>
                <a:lnTo>
                  <a:pt x="435175" y="2831750"/>
                </a:lnTo>
                <a:lnTo>
                  <a:pt x="465667" y="2864751"/>
                </a:lnTo>
                <a:lnTo>
                  <a:pt x="497014" y="2896933"/>
                </a:lnTo>
                <a:lnTo>
                  <a:pt x="529196" y="2928280"/>
                </a:lnTo>
                <a:lnTo>
                  <a:pt x="562197" y="2958772"/>
                </a:lnTo>
                <a:lnTo>
                  <a:pt x="595997" y="2988394"/>
                </a:lnTo>
                <a:lnTo>
                  <a:pt x="630580" y="3017125"/>
                </a:lnTo>
                <a:lnTo>
                  <a:pt x="665927" y="3044950"/>
                </a:lnTo>
                <a:lnTo>
                  <a:pt x="702020" y="3071848"/>
                </a:lnTo>
                <a:lnTo>
                  <a:pt x="738841" y="3097804"/>
                </a:lnTo>
                <a:lnTo>
                  <a:pt x="776373" y="3122798"/>
                </a:lnTo>
                <a:lnTo>
                  <a:pt x="814598" y="3146814"/>
                </a:lnTo>
                <a:lnTo>
                  <a:pt x="853498" y="3169832"/>
                </a:lnTo>
                <a:lnTo>
                  <a:pt x="893054" y="3191836"/>
                </a:lnTo>
                <a:lnTo>
                  <a:pt x="933249" y="3212806"/>
                </a:lnTo>
                <a:lnTo>
                  <a:pt x="974065" y="3232727"/>
                </a:lnTo>
                <a:lnTo>
                  <a:pt x="1015485" y="3251578"/>
                </a:lnTo>
                <a:lnTo>
                  <a:pt x="1057489" y="3269343"/>
                </a:lnTo>
                <a:lnTo>
                  <a:pt x="1100061" y="3286004"/>
                </a:lnTo>
                <a:lnTo>
                  <a:pt x="1143182" y="3301542"/>
                </a:lnTo>
                <a:lnTo>
                  <a:pt x="1186835" y="3315940"/>
                </a:lnTo>
                <a:lnTo>
                  <a:pt x="1231001" y="3329180"/>
                </a:lnTo>
                <a:lnTo>
                  <a:pt x="1275663" y="3341244"/>
                </a:lnTo>
                <a:lnTo>
                  <a:pt x="1320803" y="3352115"/>
                </a:lnTo>
                <a:lnTo>
                  <a:pt x="1366403" y="3361773"/>
                </a:lnTo>
                <a:lnTo>
                  <a:pt x="1412444" y="3370202"/>
                </a:lnTo>
                <a:lnTo>
                  <a:pt x="1458910" y="3377383"/>
                </a:lnTo>
                <a:lnTo>
                  <a:pt x="1505782" y="3383298"/>
                </a:lnTo>
                <a:lnTo>
                  <a:pt x="1553042" y="3387930"/>
                </a:lnTo>
                <a:lnTo>
                  <a:pt x="1600673" y="3391261"/>
                </a:lnTo>
                <a:lnTo>
                  <a:pt x="1648656" y="3393273"/>
                </a:lnTo>
                <a:lnTo>
                  <a:pt x="1696973" y="3393948"/>
                </a:lnTo>
                <a:lnTo>
                  <a:pt x="1745291" y="3393273"/>
                </a:lnTo>
                <a:lnTo>
                  <a:pt x="1793274" y="3391261"/>
                </a:lnTo>
                <a:lnTo>
                  <a:pt x="1840905" y="3387930"/>
                </a:lnTo>
                <a:lnTo>
                  <a:pt x="1888165" y="3383298"/>
                </a:lnTo>
                <a:lnTo>
                  <a:pt x="1935037" y="3377383"/>
                </a:lnTo>
                <a:lnTo>
                  <a:pt x="1981503" y="3370202"/>
                </a:lnTo>
                <a:lnTo>
                  <a:pt x="2027544" y="3361773"/>
                </a:lnTo>
                <a:lnTo>
                  <a:pt x="2073144" y="3352115"/>
                </a:lnTo>
                <a:lnTo>
                  <a:pt x="2118284" y="3341244"/>
                </a:lnTo>
                <a:lnTo>
                  <a:pt x="2162946" y="3329180"/>
                </a:lnTo>
                <a:lnTo>
                  <a:pt x="2207112" y="3315940"/>
                </a:lnTo>
                <a:lnTo>
                  <a:pt x="2250765" y="3301542"/>
                </a:lnTo>
                <a:lnTo>
                  <a:pt x="2293886" y="3286004"/>
                </a:lnTo>
                <a:lnTo>
                  <a:pt x="2336458" y="3269343"/>
                </a:lnTo>
                <a:lnTo>
                  <a:pt x="2378462" y="3251578"/>
                </a:lnTo>
                <a:lnTo>
                  <a:pt x="2419882" y="3232727"/>
                </a:lnTo>
                <a:lnTo>
                  <a:pt x="2460698" y="3212806"/>
                </a:lnTo>
                <a:lnTo>
                  <a:pt x="2500893" y="3191836"/>
                </a:lnTo>
                <a:lnTo>
                  <a:pt x="2540449" y="3169832"/>
                </a:lnTo>
                <a:lnTo>
                  <a:pt x="2579349" y="3146814"/>
                </a:lnTo>
                <a:lnTo>
                  <a:pt x="2617574" y="3122798"/>
                </a:lnTo>
                <a:lnTo>
                  <a:pt x="2655106" y="3097804"/>
                </a:lnTo>
                <a:lnTo>
                  <a:pt x="2691927" y="3071848"/>
                </a:lnTo>
                <a:lnTo>
                  <a:pt x="2728020" y="3044950"/>
                </a:lnTo>
                <a:lnTo>
                  <a:pt x="2763367" y="3017125"/>
                </a:lnTo>
                <a:lnTo>
                  <a:pt x="2797950" y="2988394"/>
                </a:lnTo>
                <a:lnTo>
                  <a:pt x="2831750" y="2958772"/>
                </a:lnTo>
                <a:lnTo>
                  <a:pt x="2864751" y="2928280"/>
                </a:lnTo>
                <a:lnTo>
                  <a:pt x="2896933" y="2896933"/>
                </a:lnTo>
                <a:lnTo>
                  <a:pt x="2928280" y="2864751"/>
                </a:lnTo>
                <a:lnTo>
                  <a:pt x="2958772" y="2831750"/>
                </a:lnTo>
                <a:lnTo>
                  <a:pt x="2988394" y="2797950"/>
                </a:lnTo>
                <a:lnTo>
                  <a:pt x="3017125" y="2763367"/>
                </a:lnTo>
                <a:lnTo>
                  <a:pt x="3044950" y="2728020"/>
                </a:lnTo>
                <a:lnTo>
                  <a:pt x="3071848" y="2691927"/>
                </a:lnTo>
                <a:lnTo>
                  <a:pt x="3097804" y="2655106"/>
                </a:lnTo>
                <a:lnTo>
                  <a:pt x="3122798" y="2617574"/>
                </a:lnTo>
                <a:lnTo>
                  <a:pt x="3146814" y="2579349"/>
                </a:lnTo>
                <a:lnTo>
                  <a:pt x="3169832" y="2540449"/>
                </a:lnTo>
                <a:lnTo>
                  <a:pt x="3191836" y="2500893"/>
                </a:lnTo>
                <a:lnTo>
                  <a:pt x="3212806" y="2460698"/>
                </a:lnTo>
                <a:lnTo>
                  <a:pt x="3232727" y="2419882"/>
                </a:lnTo>
                <a:lnTo>
                  <a:pt x="3251578" y="2378462"/>
                </a:lnTo>
                <a:lnTo>
                  <a:pt x="3269343" y="2336458"/>
                </a:lnTo>
                <a:lnTo>
                  <a:pt x="3286004" y="2293886"/>
                </a:lnTo>
                <a:lnTo>
                  <a:pt x="3301542" y="2250765"/>
                </a:lnTo>
                <a:lnTo>
                  <a:pt x="3315940" y="2207112"/>
                </a:lnTo>
                <a:lnTo>
                  <a:pt x="3329180" y="2162946"/>
                </a:lnTo>
                <a:lnTo>
                  <a:pt x="3341244" y="2118284"/>
                </a:lnTo>
                <a:lnTo>
                  <a:pt x="3352115" y="2073144"/>
                </a:lnTo>
                <a:lnTo>
                  <a:pt x="3361773" y="2027544"/>
                </a:lnTo>
                <a:lnTo>
                  <a:pt x="3370202" y="1981503"/>
                </a:lnTo>
                <a:lnTo>
                  <a:pt x="3377383" y="1935037"/>
                </a:lnTo>
                <a:lnTo>
                  <a:pt x="3383298" y="1888165"/>
                </a:lnTo>
                <a:lnTo>
                  <a:pt x="3387930" y="1840905"/>
                </a:lnTo>
                <a:lnTo>
                  <a:pt x="3391261" y="1793274"/>
                </a:lnTo>
                <a:lnTo>
                  <a:pt x="3393273" y="1745291"/>
                </a:lnTo>
                <a:lnTo>
                  <a:pt x="3393948" y="1696974"/>
                </a:lnTo>
                <a:lnTo>
                  <a:pt x="3393273" y="1648656"/>
                </a:lnTo>
                <a:lnTo>
                  <a:pt x="3391261" y="1600673"/>
                </a:lnTo>
                <a:lnTo>
                  <a:pt x="3387930" y="1553042"/>
                </a:lnTo>
                <a:lnTo>
                  <a:pt x="3383298" y="1505782"/>
                </a:lnTo>
                <a:lnTo>
                  <a:pt x="3377383" y="1458910"/>
                </a:lnTo>
                <a:lnTo>
                  <a:pt x="3370202" y="1412444"/>
                </a:lnTo>
                <a:lnTo>
                  <a:pt x="3361773" y="1366403"/>
                </a:lnTo>
                <a:lnTo>
                  <a:pt x="3352115" y="1320803"/>
                </a:lnTo>
                <a:lnTo>
                  <a:pt x="3341244" y="1275663"/>
                </a:lnTo>
                <a:lnTo>
                  <a:pt x="3329180" y="1231001"/>
                </a:lnTo>
                <a:lnTo>
                  <a:pt x="3315940" y="1186835"/>
                </a:lnTo>
                <a:lnTo>
                  <a:pt x="3301542" y="1143182"/>
                </a:lnTo>
                <a:lnTo>
                  <a:pt x="3286004" y="1100061"/>
                </a:lnTo>
                <a:lnTo>
                  <a:pt x="3269343" y="1057489"/>
                </a:lnTo>
                <a:lnTo>
                  <a:pt x="3251578" y="1015485"/>
                </a:lnTo>
                <a:lnTo>
                  <a:pt x="3232727" y="974065"/>
                </a:lnTo>
                <a:lnTo>
                  <a:pt x="3212806" y="933249"/>
                </a:lnTo>
                <a:lnTo>
                  <a:pt x="3191836" y="893054"/>
                </a:lnTo>
                <a:lnTo>
                  <a:pt x="3169832" y="853498"/>
                </a:lnTo>
                <a:lnTo>
                  <a:pt x="3146814" y="814598"/>
                </a:lnTo>
                <a:lnTo>
                  <a:pt x="3122798" y="776373"/>
                </a:lnTo>
                <a:lnTo>
                  <a:pt x="3097804" y="738841"/>
                </a:lnTo>
                <a:lnTo>
                  <a:pt x="3071848" y="702020"/>
                </a:lnTo>
                <a:lnTo>
                  <a:pt x="3044950" y="665927"/>
                </a:lnTo>
                <a:lnTo>
                  <a:pt x="3017125" y="630580"/>
                </a:lnTo>
                <a:lnTo>
                  <a:pt x="2988394" y="595997"/>
                </a:lnTo>
                <a:lnTo>
                  <a:pt x="2958772" y="562197"/>
                </a:lnTo>
                <a:lnTo>
                  <a:pt x="2928280" y="529196"/>
                </a:lnTo>
                <a:lnTo>
                  <a:pt x="2896933" y="497014"/>
                </a:lnTo>
                <a:lnTo>
                  <a:pt x="2864751" y="465667"/>
                </a:lnTo>
                <a:lnTo>
                  <a:pt x="2831750" y="435175"/>
                </a:lnTo>
                <a:lnTo>
                  <a:pt x="2797950" y="405553"/>
                </a:lnTo>
                <a:lnTo>
                  <a:pt x="2763367" y="376822"/>
                </a:lnTo>
                <a:lnTo>
                  <a:pt x="2728020" y="348997"/>
                </a:lnTo>
                <a:lnTo>
                  <a:pt x="2691927" y="322099"/>
                </a:lnTo>
                <a:lnTo>
                  <a:pt x="2655106" y="296143"/>
                </a:lnTo>
                <a:lnTo>
                  <a:pt x="2617574" y="271149"/>
                </a:lnTo>
                <a:lnTo>
                  <a:pt x="2579349" y="247133"/>
                </a:lnTo>
                <a:lnTo>
                  <a:pt x="2540449" y="224115"/>
                </a:lnTo>
                <a:lnTo>
                  <a:pt x="2500893" y="202111"/>
                </a:lnTo>
                <a:lnTo>
                  <a:pt x="2460698" y="181141"/>
                </a:lnTo>
                <a:lnTo>
                  <a:pt x="2419882" y="161220"/>
                </a:lnTo>
                <a:lnTo>
                  <a:pt x="2378462" y="142369"/>
                </a:lnTo>
                <a:lnTo>
                  <a:pt x="2336458" y="124604"/>
                </a:lnTo>
                <a:lnTo>
                  <a:pt x="2293886" y="107943"/>
                </a:lnTo>
                <a:lnTo>
                  <a:pt x="2250765" y="92405"/>
                </a:lnTo>
                <a:lnTo>
                  <a:pt x="2207112" y="78007"/>
                </a:lnTo>
                <a:lnTo>
                  <a:pt x="2162946" y="64767"/>
                </a:lnTo>
                <a:lnTo>
                  <a:pt x="2118284" y="52703"/>
                </a:lnTo>
                <a:lnTo>
                  <a:pt x="2073144" y="41832"/>
                </a:lnTo>
                <a:lnTo>
                  <a:pt x="2027544" y="32174"/>
                </a:lnTo>
                <a:lnTo>
                  <a:pt x="1981503" y="23745"/>
                </a:lnTo>
                <a:lnTo>
                  <a:pt x="1935037" y="16564"/>
                </a:lnTo>
                <a:lnTo>
                  <a:pt x="1888165" y="10649"/>
                </a:lnTo>
                <a:lnTo>
                  <a:pt x="1840905" y="6017"/>
                </a:lnTo>
                <a:lnTo>
                  <a:pt x="1793274" y="2686"/>
                </a:lnTo>
                <a:lnTo>
                  <a:pt x="1745291" y="674"/>
                </a:lnTo>
                <a:lnTo>
                  <a:pt x="1696973" y="0"/>
                </a:lnTo>
                <a:close/>
              </a:path>
            </a:pathLst>
          </a:custGeom>
          <a:solidFill>
            <a:srgbClr val="0ECF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00670" y="7283322"/>
            <a:ext cx="54349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Issues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only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legitimate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users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95126" y="2897671"/>
            <a:ext cx="2067560" cy="5260975"/>
            <a:chOff x="5395126" y="2897671"/>
            <a:chExt cx="2067560" cy="5260975"/>
          </a:xfrm>
        </p:grpSpPr>
        <p:sp>
          <p:nvSpPr>
            <p:cNvPr id="9" name="object 9"/>
            <p:cNvSpPr/>
            <p:nvPr/>
          </p:nvSpPr>
          <p:spPr>
            <a:xfrm>
              <a:off x="5395126" y="2897671"/>
              <a:ext cx="2067560" cy="5260975"/>
            </a:xfrm>
            <a:custGeom>
              <a:avLst/>
              <a:gdLst/>
              <a:ahLst/>
              <a:cxnLst/>
              <a:rect l="l" t="t" r="r" b="b"/>
              <a:pathLst>
                <a:path w="2067559" h="5260975">
                  <a:moveTo>
                    <a:pt x="198266" y="113498"/>
                  </a:moveTo>
                  <a:lnTo>
                    <a:pt x="182967" y="113498"/>
                  </a:lnTo>
                  <a:lnTo>
                    <a:pt x="183348" y="113625"/>
                  </a:lnTo>
                  <a:lnTo>
                    <a:pt x="196683" y="118197"/>
                  </a:lnTo>
                  <a:lnTo>
                    <a:pt x="198266" y="113498"/>
                  </a:lnTo>
                  <a:close/>
                </a:path>
                <a:path w="2067559" h="5260975">
                  <a:moveTo>
                    <a:pt x="183247" y="113594"/>
                  </a:moveTo>
                  <a:close/>
                </a:path>
                <a:path w="2067559" h="5260975">
                  <a:moveTo>
                    <a:pt x="113148" y="52662"/>
                  </a:moveTo>
                  <a:lnTo>
                    <a:pt x="111720" y="72096"/>
                  </a:lnTo>
                  <a:lnTo>
                    <a:pt x="102926" y="89312"/>
                  </a:lnTo>
                  <a:lnTo>
                    <a:pt x="118197" y="93559"/>
                  </a:lnTo>
                  <a:lnTo>
                    <a:pt x="183247" y="113594"/>
                  </a:lnTo>
                  <a:lnTo>
                    <a:pt x="182967" y="113498"/>
                  </a:lnTo>
                  <a:lnTo>
                    <a:pt x="198266" y="113498"/>
                  </a:lnTo>
                  <a:lnTo>
                    <a:pt x="208875" y="82002"/>
                  </a:lnTo>
                  <a:lnTo>
                    <a:pt x="194778" y="77303"/>
                  </a:lnTo>
                  <a:lnTo>
                    <a:pt x="128611" y="56983"/>
                  </a:lnTo>
                  <a:lnTo>
                    <a:pt x="113148" y="52662"/>
                  </a:lnTo>
                  <a:close/>
                </a:path>
                <a:path w="2067559" h="5260975">
                  <a:moveTo>
                    <a:pt x="49420" y="0"/>
                  </a:moveTo>
                  <a:lnTo>
                    <a:pt x="28614" y="6913"/>
                  </a:lnTo>
                  <a:lnTo>
                    <a:pt x="11928" y="21113"/>
                  </a:lnTo>
                  <a:lnTo>
                    <a:pt x="1611" y="41362"/>
                  </a:lnTo>
                  <a:lnTo>
                    <a:pt x="0" y="63964"/>
                  </a:lnTo>
                  <a:lnTo>
                    <a:pt x="6913" y="84732"/>
                  </a:lnTo>
                  <a:lnTo>
                    <a:pt x="21113" y="101405"/>
                  </a:lnTo>
                  <a:lnTo>
                    <a:pt x="41362" y="111720"/>
                  </a:lnTo>
                  <a:lnTo>
                    <a:pt x="63964" y="113387"/>
                  </a:lnTo>
                  <a:lnTo>
                    <a:pt x="84732" y="106481"/>
                  </a:lnTo>
                  <a:lnTo>
                    <a:pt x="101405" y="92289"/>
                  </a:lnTo>
                  <a:lnTo>
                    <a:pt x="102926" y="89312"/>
                  </a:lnTo>
                  <a:lnTo>
                    <a:pt x="51522" y="75017"/>
                  </a:lnTo>
                  <a:lnTo>
                    <a:pt x="61809" y="38314"/>
                  </a:lnTo>
                  <a:lnTo>
                    <a:pt x="109700" y="38314"/>
                  </a:lnTo>
                  <a:lnTo>
                    <a:pt x="106481" y="28614"/>
                  </a:lnTo>
                  <a:lnTo>
                    <a:pt x="92289" y="11928"/>
                  </a:lnTo>
                  <a:lnTo>
                    <a:pt x="72096" y="1611"/>
                  </a:lnTo>
                  <a:lnTo>
                    <a:pt x="49420" y="0"/>
                  </a:lnTo>
                  <a:close/>
                </a:path>
                <a:path w="2067559" h="5260975">
                  <a:moveTo>
                    <a:pt x="117689" y="93432"/>
                  </a:moveTo>
                  <a:lnTo>
                    <a:pt x="118102" y="93559"/>
                  </a:lnTo>
                  <a:lnTo>
                    <a:pt x="117689" y="93432"/>
                  </a:lnTo>
                  <a:close/>
                </a:path>
                <a:path w="2067559" h="5260975">
                  <a:moveTo>
                    <a:pt x="61809" y="38314"/>
                  </a:moveTo>
                  <a:lnTo>
                    <a:pt x="51522" y="75017"/>
                  </a:lnTo>
                  <a:lnTo>
                    <a:pt x="102926" y="89312"/>
                  </a:lnTo>
                  <a:lnTo>
                    <a:pt x="111720" y="72096"/>
                  </a:lnTo>
                  <a:lnTo>
                    <a:pt x="113148" y="52662"/>
                  </a:lnTo>
                  <a:lnTo>
                    <a:pt x="61809" y="38314"/>
                  </a:lnTo>
                  <a:close/>
                </a:path>
                <a:path w="2067559" h="5260975">
                  <a:moveTo>
                    <a:pt x="109700" y="38314"/>
                  </a:moveTo>
                  <a:lnTo>
                    <a:pt x="61809" y="38314"/>
                  </a:lnTo>
                  <a:lnTo>
                    <a:pt x="113148" y="52662"/>
                  </a:lnTo>
                  <a:lnTo>
                    <a:pt x="113387" y="49420"/>
                  </a:lnTo>
                  <a:lnTo>
                    <a:pt x="109700" y="38314"/>
                  </a:lnTo>
                  <a:close/>
                </a:path>
                <a:path w="2067559" h="5260975">
                  <a:moveTo>
                    <a:pt x="445595" y="208621"/>
                  </a:moveTo>
                  <a:lnTo>
                    <a:pt x="434935" y="208621"/>
                  </a:lnTo>
                  <a:lnTo>
                    <a:pt x="435824" y="209002"/>
                  </a:lnTo>
                  <a:lnTo>
                    <a:pt x="443698" y="212685"/>
                  </a:lnTo>
                  <a:lnTo>
                    <a:pt x="445595" y="208621"/>
                  </a:lnTo>
                  <a:close/>
                </a:path>
                <a:path w="2067559" h="5260975">
                  <a:moveTo>
                    <a:pt x="435281" y="208782"/>
                  </a:moveTo>
                  <a:lnTo>
                    <a:pt x="435756" y="209002"/>
                  </a:lnTo>
                  <a:lnTo>
                    <a:pt x="435281" y="208782"/>
                  </a:lnTo>
                  <a:close/>
                </a:path>
                <a:path w="2067559" h="5260975">
                  <a:moveTo>
                    <a:pt x="411919" y="158202"/>
                  </a:moveTo>
                  <a:lnTo>
                    <a:pt x="310729" y="158202"/>
                  </a:lnTo>
                  <a:lnTo>
                    <a:pt x="311364" y="158456"/>
                  </a:lnTo>
                  <a:lnTo>
                    <a:pt x="435281" y="208782"/>
                  </a:lnTo>
                  <a:lnTo>
                    <a:pt x="434935" y="208621"/>
                  </a:lnTo>
                  <a:lnTo>
                    <a:pt x="445595" y="208621"/>
                  </a:lnTo>
                  <a:lnTo>
                    <a:pt x="459827" y="178141"/>
                  </a:lnTo>
                  <a:lnTo>
                    <a:pt x="450683" y="173950"/>
                  </a:lnTo>
                  <a:lnTo>
                    <a:pt x="411919" y="158202"/>
                  </a:lnTo>
                  <a:close/>
                </a:path>
                <a:path w="2067559" h="5260975">
                  <a:moveTo>
                    <a:pt x="311261" y="158418"/>
                  </a:moveTo>
                  <a:close/>
                </a:path>
                <a:path w="2067559" h="5260975">
                  <a:moveTo>
                    <a:pt x="317079" y="119975"/>
                  </a:moveTo>
                  <a:lnTo>
                    <a:pt x="304125" y="155789"/>
                  </a:lnTo>
                  <a:lnTo>
                    <a:pt x="311261" y="158418"/>
                  </a:lnTo>
                  <a:lnTo>
                    <a:pt x="310729" y="158202"/>
                  </a:lnTo>
                  <a:lnTo>
                    <a:pt x="411919" y="158202"/>
                  </a:lnTo>
                  <a:lnTo>
                    <a:pt x="324699" y="122769"/>
                  </a:lnTo>
                  <a:lnTo>
                    <a:pt x="317079" y="119975"/>
                  </a:lnTo>
                  <a:close/>
                </a:path>
                <a:path w="2067559" h="5260975">
                  <a:moveTo>
                    <a:pt x="683085" y="326731"/>
                  </a:moveTo>
                  <a:lnTo>
                    <a:pt x="672425" y="326731"/>
                  </a:lnTo>
                  <a:lnTo>
                    <a:pt x="680299" y="331430"/>
                  </a:lnTo>
                  <a:lnTo>
                    <a:pt x="683085" y="326731"/>
                  </a:lnTo>
                  <a:close/>
                </a:path>
                <a:path w="2067559" h="5260975">
                  <a:moveTo>
                    <a:pt x="555585" y="264882"/>
                  </a:moveTo>
                  <a:lnTo>
                    <a:pt x="673187" y="327239"/>
                  </a:lnTo>
                  <a:lnTo>
                    <a:pt x="672425" y="326731"/>
                  </a:lnTo>
                  <a:lnTo>
                    <a:pt x="683085" y="326731"/>
                  </a:lnTo>
                  <a:lnTo>
                    <a:pt x="699730" y="298664"/>
                  </a:lnTo>
                  <a:lnTo>
                    <a:pt x="691475" y="293711"/>
                  </a:lnTo>
                  <a:lnTo>
                    <a:pt x="637804" y="265263"/>
                  </a:lnTo>
                  <a:lnTo>
                    <a:pt x="556474" y="265263"/>
                  </a:lnTo>
                  <a:lnTo>
                    <a:pt x="555585" y="264882"/>
                  </a:lnTo>
                  <a:close/>
                </a:path>
                <a:path w="2067559" h="5260975">
                  <a:moveTo>
                    <a:pt x="563332" y="226528"/>
                  </a:moveTo>
                  <a:lnTo>
                    <a:pt x="547203" y="260945"/>
                  </a:lnTo>
                  <a:lnTo>
                    <a:pt x="556474" y="265263"/>
                  </a:lnTo>
                  <a:lnTo>
                    <a:pt x="637804" y="265263"/>
                  </a:lnTo>
                  <a:lnTo>
                    <a:pt x="573111" y="230973"/>
                  </a:lnTo>
                  <a:lnTo>
                    <a:pt x="563332" y="226528"/>
                  </a:lnTo>
                  <a:close/>
                </a:path>
                <a:path w="2067559" h="5260975">
                  <a:moveTo>
                    <a:pt x="909165" y="465923"/>
                  </a:moveTo>
                  <a:lnTo>
                    <a:pt x="893913" y="465923"/>
                  </a:lnTo>
                  <a:lnTo>
                    <a:pt x="894675" y="466431"/>
                  </a:lnTo>
                  <a:lnTo>
                    <a:pt x="903819" y="473162"/>
                  </a:lnTo>
                  <a:lnTo>
                    <a:pt x="909165" y="465923"/>
                  </a:lnTo>
                  <a:close/>
                </a:path>
                <a:path w="2067559" h="5260975">
                  <a:moveTo>
                    <a:pt x="893948" y="465948"/>
                  </a:moveTo>
                  <a:lnTo>
                    <a:pt x="894608" y="466431"/>
                  </a:lnTo>
                  <a:lnTo>
                    <a:pt x="893948" y="465948"/>
                  </a:lnTo>
                  <a:close/>
                </a:path>
                <a:path w="2067559" h="5260975">
                  <a:moveTo>
                    <a:pt x="854130" y="393787"/>
                  </a:moveTo>
                  <a:lnTo>
                    <a:pt x="785201" y="393787"/>
                  </a:lnTo>
                  <a:lnTo>
                    <a:pt x="893948" y="465948"/>
                  </a:lnTo>
                  <a:lnTo>
                    <a:pt x="909165" y="465923"/>
                  </a:lnTo>
                  <a:lnTo>
                    <a:pt x="926425" y="442555"/>
                  </a:lnTo>
                  <a:lnTo>
                    <a:pt x="916138" y="434935"/>
                  </a:lnTo>
                  <a:lnTo>
                    <a:pt x="854130" y="393787"/>
                  </a:lnTo>
                  <a:close/>
                </a:path>
                <a:path w="2067559" h="5260975">
                  <a:moveTo>
                    <a:pt x="798028" y="357084"/>
                  </a:moveTo>
                  <a:lnTo>
                    <a:pt x="778470" y="389850"/>
                  </a:lnTo>
                  <a:lnTo>
                    <a:pt x="785963" y="394295"/>
                  </a:lnTo>
                  <a:lnTo>
                    <a:pt x="785201" y="393787"/>
                  </a:lnTo>
                  <a:lnTo>
                    <a:pt x="854130" y="393787"/>
                  </a:lnTo>
                  <a:lnTo>
                    <a:pt x="805902" y="361783"/>
                  </a:lnTo>
                  <a:lnTo>
                    <a:pt x="798028" y="357084"/>
                  </a:lnTo>
                  <a:close/>
                </a:path>
                <a:path w="2067559" h="5260975">
                  <a:moveTo>
                    <a:pt x="1122792" y="624673"/>
                  </a:moveTo>
                  <a:lnTo>
                    <a:pt x="1098510" y="624673"/>
                  </a:lnTo>
                  <a:lnTo>
                    <a:pt x="1099272" y="625308"/>
                  </a:lnTo>
                  <a:lnTo>
                    <a:pt x="1111972" y="636738"/>
                  </a:lnTo>
                  <a:lnTo>
                    <a:pt x="1122792" y="624673"/>
                  </a:lnTo>
                  <a:close/>
                </a:path>
                <a:path w="2067559" h="5260975">
                  <a:moveTo>
                    <a:pt x="1098664" y="624811"/>
                  </a:moveTo>
                  <a:lnTo>
                    <a:pt x="1099218" y="625308"/>
                  </a:lnTo>
                  <a:lnTo>
                    <a:pt x="1098664" y="624811"/>
                  </a:lnTo>
                  <a:close/>
                </a:path>
                <a:path w="2067559" h="5260975">
                  <a:moveTo>
                    <a:pt x="1058545" y="542885"/>
                  </a:moveTo>
                  <a:lnTo>
                    <a:pt x="998434" y="542885"/>
                  </a:lnTo>
                  <a:lnTo>
                    <a:pt x="1098664" y="624811"/>
                  </a:lnTo>
                  <a:lnTo>
                    <a:pt x="1098510" y="624673"/>
                  </a:lnTo>
                  <a:lnTo>
                    <a:pt x="1122792" y="624673"/>
                  </a:lnTo>
                  <a:lnTo>
                    <a:pt x="1137372" y="608417"/>
                  </a:lnTo>
                  <a:lnTo>
                    <a:pt x="1123656" y="596098"/>
                  </a:lnTo>
                  <a:lnTo>
                    <a:pt x="1058545" y="542885"/>
                  </a:lnTo>
                  <a:close/>
                </a:path>
                <a:path w="2067559" h="5260975">
                  <a:moveTo>
                    <a:pt x="1018373" y="510373"/>
                  </a:moveTo>
                  <a:lnTo>
                    <a:pt x="995767" y="540980"/>
                  </a:lnTo>
                  <a:lnTo>
                    <a:pt x="999069" y="543520"/>
                  </a:lnTo>
                  <a:lnTo>
                    <a:pt x="998434" y="542885"/>
                  </a:lnTo>
                  <a:lnTo>
                    <a:pt x="1058545" y="542885"/>
                  </a:lnTo>
                  <a:lnTo>
                    <a:pt x="1022183" y="513167"/>
                  </a:lnTo>
                  <a:lnTo>
                    <a:pt x="1018373" y="510373"/>
                  </a:lnTo>
                  <a:close/>
                </a:path>
                <a:path w="2067559" h="5260975">
                  <a:moveTo>
                    <a:pt x="1323281" y="801457"/>
                  </a:moveTo>
                  <a:lnTo>
                    <a:pt x="1285581" y="801457"/>
                  </a:lnTo>
                  <a:lnTo>
                    <a:pt x="1286216" y="802092"/>
                  </a:lnTo>
                  <a:lnTo>
                    <a:pt x="1302726" y="820253"/>
                  </a:lnTo>
                  <a:lnTo>
                    <a:pt x="1323281" y="801457"/>
                  </a:lnTo>
                  <a:close/>
                </a:path>
                <a:path w="2067559" h="5260975">
                  <a:moveTo>
                    <a:pt x="1285632" y="801513"/>
                  </a:moveTo>
                  <a:lnTo>
                    <a:pt x="1286160" y="802092"/>
                  </a:lnTo>
                  <a:lnTo>
                    <a:pt x="1285632" y="801513"/>
                  </a:lnTo>
                  <a:close/>
                </a:path>
                <a:path w="2067559" h="5260975">
                  <a:moveTo>
                    <a:pt x="1222970" y="685633"/>
                  </a:moveTo>
                  <a:lnTo>
                    <a:pt x="1196046" y="712684"/>
                  </a:lnTo>
                  <a:lnTo>
                    <a:pt x="1285632" y="801513"/>
                  </a:lnTo>
                  <a:lnTo>
                    <a:pt x="1323281" y="801457"/>
                  </a:lnTo>
                  <a:lnTo>
                    <a:pt x="1330920" y="794472"/>
                  </a:lnTo>
                  <a:lnTo>
                    <a:pt x="1313394" y="775422"/>
                  </a:lnTo>
                  <a:lnTo>
                    <a:pt x="1222970" y="685633"/>
                  </a:lnTo>
                  <a:close/>
                </a:path>
                <a:path w="2067559" h="5260975">
                  <a:moveTo>
                    <a:pt x="1501439" y="994497"/>
                  </a:moveTo>
                  <a:lnTo>
                    <a:pt x="1453856" y="994497"/>
                  </a:lnTo>
                  <a:lnTo>
                    <a:pt x="1474430" y="1021802"/>
                  </a:lnTo>
                  <a:lnTo>
                    <a:pt x="1504783" y="998942"/>
                  </a:lnTo>
                  <a:lnTo>
                    <a:pt x="1501439" y="994497"/>
                  </a:lnTo>
                  <a:close/>
                </a:path>
                <a:path w="2067559" h="5260975">
                  <a:moveTo>
                    <a:pt x="1408263" y="879943"/>
                  </a:moveTo>
                  <a:lnTo>
                    <a:pt x="1378926" y="904200"/>
                  </a:lnTo>
                  <a:lnTo>
                    <a:pt x="1454364" y="995259"/>
                  </a:lnTo>
                  <a:lnTo>
                    <a:pt x="1453856" y="994497"/>
                  </a:lnTo>
                  <a:lnTo>
                    <a:pt x="1501439" y="994497"/>
                  </a:lnTo>
                  <a:lnTo>
                    <a:pt x="1483955" y="971256"/>
                  </a:lnTo>
                  <a:lnTo>
                    <a:pt x="1408263" y="879943"/>
                  </a:lnTo>
                  <a:close/>
                </a:path>
                <a:path w="2067559" h="5260975">
                  <a:moveTo>
                    <a:pt x="1647152" y="1202142"/>
                  </a:moveTo>
                  <a:lnTo>
                    <a:pt x="1602573" y="1202142"/>
                  </a:lnTo>
                  <a:lnTo>
                    <a:pt x="1625179" y="1239353"/>
                  </a:lnTo>
                  <a:lnTo>
                    <a:pt x="1657691" y="1219414"/>
                  </a:lnTo>
                  <a:lnTo>
                    <a:pt x="1647152" y="1202142"/>
                  </a:lnTo>
                  <a:close/>
                </a:path>
                <a:path w="2067559" h="5260975">
                  <a:moveTo>
                    <a:pt x="1573363" y="1091525"/>
                  </a:moveTo>
                  <a:lnTo>
                    <a:pt x="1541867" y="1112988"/>
                  </a:lnTo>
                  <a:lnTo>
                    <a:pt x="1603081" y="1203031"/>
                  </a:lnTo>
                  <a:lnTo>
                    <a:pt x="1602573" y="1202142"/>
                  </a:lnTo>
                  <a:lnTo>
                    <a:pt x="1647152" y="1202142"/>
                  </a:lnTo>
                  <a:lnTo>
                    <a:pt x="1634831" y="1181949"/>
                  </a:lnTo>
                  <a:lnTo>
                    <a:pt x="1573363" y="1091525"/>
                  </a:lnTo>
                  <a:close/>
                </a:path>
                <a:path w="2067559" h="5260975">
                  <a:moveTo>
                    <a:pt x="1772994" y="1422995"/>
                  </a:moveTo>
                  <a:lnTo>
                    <a:pt x="1730589" y="1422995"/>
                  </a:lnTo>
                  <a:lnTo>
                    <a:pt x="1753830" y="1470747"/>
                  </a:lnTo>
                  <a:lnTo>
                    <a:pt x="1788120" y="1453983"/>
                  </a:lnTo>
                  <a:lnTo>
                    <a:pt x="1772994" y="1422995"/>
                  </a:lnTo>
                  <a:close/>
                </a:path>
                <a:path w="2067559" h="5260975">
                  <a:moveTo>
                    <a:pt x="1716619" y="1318474"/>
                  </a:moveTo>
                  <a:lnTo>
                    <a:pt x="1683218" y="1336762"/>
                  </a:lnTo>
                  <a:lnTo>
                    <a:pt x="1730970" y="1423884"/>
                  </a:lnTo>
                  <a:lnTo>
                    <a:pt x="1730589" y="1422995"/>
                  </a:lnTo>
                  <a:lnTo>
                    <a:pt x="1772994" y="1422995"/>
                  </a:lnTo>
                  <a:lnTo>
                    <a:pt x="1764625" y="1405850"/>
                  </a:lnTo>
                  <a:lnTo>
                    <a:pt x="1716619" y="1318474"/>
                  </a:lnTo>
                  <a:close/>
                </a:path>
                <a:path w="2067559" h="5260975">
                  <a:moveTo>
                    <a:pt x="1877718" y="1655151"/>
                  </a:moveTo>
                  <a:lnTo>
                    <a:pt x="1837142" y="1655151"/>
                  </a:lnTo>
                  <a:lnTo>
                    <a:pt x="1858986" y="1713698"/>
                  </a:lnTo>
                  <a:lnTo>
                    <a:pt x="1894673" y="1700363"/>
                  </a:lnTo>
                  <a:lnTo>
                    <a:pt x="1877718" y="1655151"/>
                  </a:lnTo>
                  <a:close/>
                </a:path>
                <a:path w="2067559" h="5260975">
                  <a:moveTo>
                    <a:pt x="1837015" y="1558377"/>
                  </a:moveTo>
                  <a:lnTo>
                    <a:pt x="1801963" y="1573363"/>
                  </a:lnTo>
                  <a:lnTo>
                    <a:pt x="1837396" y="1656040"/>
                  </a:lnTo>
                  <a:lnTo>
                    <a:pt x="1837142" y="1655151"/>
                  </a:lnTo>
                  <a:lnTo>
                    <a:pt x="1877718" y="1655151"/>
                  </a:lnTo>
                  <a:lnTo>
                    <a:pt x="1872575" y="1641435"/>
                  </a:lnTo>
                  <a:lnTo>
                    <a:pt x="1837015" y="1558377"/>
                  </a:lnTo>
                  <a:close/>
                </a:path>
                <a:path w="2067559" h="5260975">
                  <a:moveTo>
                    <a:pt x="1960680" y="1897086"/>
                  </a:moveTo>
                  <a:lnTo>
                    <a:pt x="1921216" y="1897086"/>
                  </a:lnTo>
                  <a:lnTo>
                    <a:pt x="1921470" y="1897975"/>
                  </a:lnTo>
                  <a:lnTo>
                    <a:pt x="1939631" y="1965793"/>
                  </a:lnTo>
                  <a:lnTo>
                    <a:pt x="1976461" y="1955887"/>
                  </a:lnTo>
                  <a:lnTo>
                    <a:pt x="1960680" y="1897086"/>
                  </a:lnTo>
                  <a:close/>
                </a:path>
                <a:path w="2067559" h="5260975">
                  <a:moveTo>
                    <a:pt x="1921376" y="1897683"/>
                  </a:moveTo>
                  <a:lnTo>
                    <a:pt x="1921454" y="1897975"/>
                  </a:lnTo>
                  <a:lnTo>
                    <a:pt x="1921376" y="1897683"/>
                  </a:lnTo>
                  <a:close/>
                </a:path>
                <a:path w="2067559" h="5260975">
                  <a:moveTo>
                    <a:pt x="1932900" y="1808948"/>
                  </a:moveTo>
                  <a:lnTo>
                    <a:pt x="1896578" y="1820632"/>
                  </a:lnTo>
                  <a:lnTo>
                    <a:pt x="1921376" y="1897683"/>
                  </a:lnTo>
                  <a:lnTo>
                    <a:pt x="1921216" y="1897086"/>
                  </a:lnTo>
                  <a:lnTo>
                    <a:pt x="1960680" y="1897086"/>
                  </a:lnTo>
                  <a:lnTo>
                    <a:pt x="1957919" y="1886799"/>
                  </a:lnTo>
                  <a:lnTo>
                    <a:pt x="1932900" y="1808948"/>
                  </a:lnTo>
                  <a:close/>
                </a:path>
                <a:path w="2067559" h="5260975">
                  <a:moveTo>
                    <a:pt x="2004147" y="2067520"/>
                  </a:moveTo>
                  <a:lnTo>
                    <a:pt x="1967063" y="2076029"/>
                  </a:lnTo>
                  <a:lnTo>
                    <a:pt x="1969095" y="2084665"/>
                  </a:lnTo>
                  <a:lnTo>
                    <a:pt x="1981922" y="2147784"/>
                  </a:lnTo>
                  <a:lnTo>
                    <a:pt x="1993225" y="2211411"/>
                  </a:lnTo>
                  <a:lnTo>
                    <a:pt x="1995257" y="2224365"/>
                  </a:lnTo>
                  <a:lnTo>
                    <a:pt x="2032849" y="2218523"/>
                  </a:lnTo>
                  <a:lnTo>
                    <a:pt x="2030817" y="2204934"/>
                  </a:lnTo>
                  <a:lnTo>
                    <a:pt x="2019260" y="2140418"/>
                  </a:lnTo>
                  <a:lnTo>
                    <a:pt x="2006092" y="2076029"/>
                  </a:lnTo>
                  <a:lnTo>
                    <a:pt x="2004147" y="2067520"/>
                  </a:lnTo>
                  <a:close/>
                </a:path>
                <a:path w="2067559" h="5260975">
                  <a:moveTo>
                    <a:pt x="1993098" y="2211030"/>
                  </a:moveTo>
                  <a:lnTo>
                    <a:pt x="1993159" y="2211411"/>
                  </a:lnTo>
                  <a:lnTo>
                    <a:pt x="1993098" y="2211030"/>
                  </a:lnTo>
                  <a:close/>
                </a:path>
                <a:path w="2067559" h="5260975">
                  <a:moveTo>
                    <a:pt x="1981795" y="2147403"/>
                  </a:moveTo>
                  <a:lnTo>
                    <a:pt x="1981863" y="2147784"/>
                  </a:lnTo>
                  <a:lnTo>
                    <a:pt x="1981795" y="2147403"/>
                  </a:lnTo>
                  <a:close/>
                </a:path>
                <a:path w="2067559" h="5260975">
                  <a:moveTo>
                    <a:pt x="1968968" y="2084157"/>
                  </a:moveTo>
                  <a:lnTo>
                    <a:pt x="1969071" y="2084665"/>
                  </a:lnTo>
                  <a:lnTo>
                    <a:pt x="1968968" y="2084157"/>
                  </a:lnTo>
                  <a:close/>
                </a:path>
                <a:path w="2067559" h="5260975">
                  <a:moveTo>
                    <a:pt x="2061293" y="2468840"/>
                  </a:moveTo>
                  <a:lnTo>
                    <a:pt x="2023197" y="2468840"/>
                  </a:lnTo>
                  <a:lnTo>
                    <a:pt x="2024213" y="2487509"/>
                  </a:lnTo>
                  <a:lnTo>
                    <a:pt x="2062186" y="2485477"/>
                  </a:lnTo>
                  <a:lnTo>
                    <a:pt x="2061293" y="2468840"/>
                  </a:lnTo>
                  <a:close/>
                </a:path>
                <a:path w="2067559" h="5260975">
                  <a:moveTo>
                    <a:pt x="2049649" y="2339173"/>
                  </a:moveTo>
                  <a:lnTo>
                    <a:pt x="2011386" y="2339173"/>
                  </a:lnTo>
                  <a:lnTo>
                    <a:pt x="2018117" y="2404324"/>
                  </a:lnTo>
                  <a:lnTo>
                    <a:pt x="2023197" y="2469348"/>
                  </a:lnTo>
                  <a:lnTo>
                    <a:pt x="2023197" y="2468840"/>
                  </a:lnTo>
                  <a:lnTo>
                    <a:pt x="2061293" y="2468840"/>
                  </a:lnTo>
                  <a:lnTo>
                    <a:pt x="2061170" y="2466554"/>
                  </a:lnTo>
                  <a:lnTo>
                    <a:pt x="2055963" y="2400641"/>
                  </a:lnTo>
                  <a:lnTo>
                    <a:pt x="2049649" y="2339173"/>
                  </a:lnTo>
                  <a:close/>
                </a:path>
                <a:path w="2067559" h="5260975">
                  <a:moveTo>
                    <a:pt x="2017990" y="2403943"/>
                  </a:moveTo>
                  <a:lnTo>
                    <a:pt x="2018020" y="2404324"/>
                  </a:lnTo>
                  <a:lnTo>
                    <a:pt x="2017990" y="2403943"/>
                  </a:lnTo>
                  <a:close/>
                </a:path>
                <a:path w="2067559" h="5260975">
                  <a:moveTo>
                    <a:pt x="2048851" y="2332188"/>
                  </a:moveTo>
                  <a:lnTo>
                    <a:pt x="2011005" y="2337141"/>
                  </a:lnTo>
                  <a:lnTo>
                    <a:pt x="2011386" y="2339681"/>
                  </a:lnTo>
                  <a:lnTo>
                    <a:pt x="2011386" y="2339173"/>
                  </a:lnTo>
                  <a:lnTo>
                    <a:pt x="2049649" y="2339173"/>
                  </a:lnTo>
                  <a:lnTo>
                    <a:pt x="2049232" y="2335109"/>
                  </a:lnTo>
                  <a:lnTo>
                    <a:pt x="2048851" y="2332188"/>
                  </a:lnTo>
                  <a:close/>
                </a:path>
                <a:path w="2067559" h="5260975">
                  <a:moveTo>
                    <a:pt x="2067010" y="2665309"/>
                  </a:moveTo>
                  <a:lnTo>
                    <a:pt x="2028912" y="2665309"/>
                  </a:lnTo>
                  <a:lnTo>
                    <a:pt x="2027515" y="2731730"/>
                  </a:lnTo>
                  <a:lnTo>
                    <a:pt x="2027450" y="2732746"/>
                  </a:lnTo>
                  <a:lnTo>
                    <a:pt x="2026626" y="2752177"/>
                  </a:lnTo>
                  <a:lnTo>
                    <a:pt x="2064599" y="2753828"/>
                  </a:lnTo>
                  <a:lnTo>
                    <a:pt x="2065615" y="2732746"/>
                  </a:lnTo>
                  <a:lnTo>
                    <a:pt x="2067010" y="2665309"/>
                  </a:lnTo>
                  <a:close/>
                </a:path>
                <a:path w="2067559" h="5260975">
                  <a:moveTo>
                    <a:pt x="2027515" y="2731222"/>
                  </a:moveTo>
                  <a:lnTo>
                    <a:pt x="2027493" y="2731730"/>
                  </a:lnTo>
                  <a:lnTo>
                    <a:pt x="2027515" y="2731222"/>
                  </a:lnTo>
                  <a:close/>
                </a:path>
                <a:path w="2067559" h="5260975">
                  <a:moveTo>
                    <a:pt x="2066758" y="2600539"/>
                  </a:moveTo>
                  <a:lnTo>
                    <a:pt x="2028658" y="2600793"/>
                  </a:lnTo>
                  <a:lnTo>
                    <a:pt x="2028910" y="2665388"/>
                  </a:lnTo>
                  <a:lnTo>
                    <a:pt x="2067010" y="2665309"/>
                  </a:lnTo>
                  <a:lnTo>
                    <a:pt x="2066758" y="2600539"/>
                  </a:lnTo>
                  <a:close/>
                </a:path>
                <a:path w="2067559" h="5260975">
                  <a:moveTo>
                    <a:pt x="2019768" y="2865334"/>
                  </a:moveTo>
                  <a:lnTo>
                    <a:pt x="2013545" y="2930358"/>
                  </a:lnTo>
                  <a:lnTo>
                    <a:pt x="2005417" y="2996906"/>
                  </a:lnTo>
                  <a:lnTo>
                    <a:pt x="2002623" y="3015702"/>
                  </a:lnTo>
                  <a:lnTo>
                    <a:pt x="2040342" y="3021290"/>
                  </a:lnTo>
                  <a:lnTo>
                    <a:pt x="2043136" y="3001732"/>
                  </a:lnTo>
                  <a:lnTo>
                    <a:pt x="2051391" y="2934295"/>
                  </a:lnTo>
                  <a:lnTo>
                    <a:pt x="2057614" y="2868890"/>
                  </a:lnTo>
                  <a:lnTo>
                    <a:pt x="2019768" y="2865334"/>
                  </a:lnTo>
                  <a:close/>
                </a:path>
                <a:path w="2067559" h="5260975">
                  <a:moveTo>
                    <a:pt x="2005417" y="2996398"/>
                  </a:moveTo>
                  <a:lnTo>
                    <a:pt x="2005343" y="2996906"/>
                  </a:lnTo>
                  <a:lnTo>
                    <a:pt x="2005417" y="2996398"/>
                  </a:lnTo>
                  <a:close/>
                </a:path>
                <a:path w="2067559" h="5260975">
                  <a:moveTo>
                    <a:pt x="2013545" y="2929850"/>
                  </a:moveTo>
                  <a:lnTo>
                    <a:pt x="2013483" y="2930358"/>
                  </a:lnTo>
                  <a:lnTo>
                    <a:pt x="2013545" y="2929850"/>
                  </a:lnTo>
                  <a:close/>
                </a:path>
                <a:path w="2067559" h="5260975">
                  <a:moveTo>
                    <a:pt x="1994906" y="3262717"/>
                  </a:moveTo>
                  <a:lnTo>
                    <a:pt x="1955887" y="3262717"/>
                  </a:lnTo>
                  <a:lnTo>
                    <a:pt x="1952585" y="3275671"/>
                  </a:lnTo>
                  <a:lnTo>
                    <a:pt x="1989542" y="3284942"/>
                  </a:lnTo>
                  <a:lnTo>
                    <a:pt x="1992844" y="3271861"/>
                  </a:lnTo>
                  <a:lnTo>
                    <a:pt x="1994906" y="3262717"/>
                  </a:lnTo>
                  <a:close/>
                </a:path>
                <a:path w="2067559" h="5260975">
                  <a:moveTo>
                    <a:pt x="1992443" y="3129494"/>
                  </a:moveTo>
                  <a:lnTo>
                    <a:pt x="1984208" y="3129494"/>
                  </a:lnTo>
                  <a:lnTo>
                    <a:pt x="1970873" y="3196677"/>
                  </a:lnTo>
                  <a:lnTo>
                    <a:pt x="1955779" y="3263140"/>
                  </a:lnTo>
                  <a:lnTo>
                    <a:pt x="1955887" y="3262717"/>
                  </a:lnTo>
                  <a:lnTo>
                    <a:pt x="1994906" y="3262717"/>
                  </a:lnTo>
                  <a:lnTo>
                    <a:pt x="2008084" y="3204297"/>
                  </a:lnTo>
                  <a:lnTo>
                    <a:pt x="2021546" y="3136606"/>
                  </a:lnTo>
                  <a:lnTo>
                    <a:pt x="2021927" y="3134574"/>
                  </a:lnTo>
                  <a:lnTo>
                    <a:pt x="1992443" y="3129494"/>
                  </a:lnTo>
                  <a:close/>
                </a:path>
                <a:path w="2067559" h="5260975">
                  <a:moveTo>
                    <a:pt x="1970873" y="3196169"/>
                  </a:moveTo>
                  <a:lnTo>
                    <a:pt x="1970758" y="3196677"/>
                  </a:lnTo>
                  <a:lnTo>
                    <a:pt x="1970873" y="3196169"/>
                  </a:lnTo>
                  <a:close/>
                </a:path>
                <a:path w="2067559" h="5260975">
                  <a:moveTo>
                    <a:pt x="1984335" y="3128097"/>
                  </a:moveTo>
                  <a:lnTo>
                    <a:pt x="1984081" y="3129875"/>
                  </a:lnTo>
                  <a:lnTo>
                    <a:pt x="1984208" y="3129494"/>
                  </a:lnTo>
                  <a:lnTo>
                    <a:pt x="1992443" y="3129494"/>
                  </a:lnTo>
                  <a:lnTo>
                    <a:pt x="1984335" y="3128097"/>
                  </a:lnTo>
                  <a:close/>
                </a:path>
                <a:path w="2067559" h="5260975">
                  <a:moveTo>
                    <a:pt x="1954306" y="3415244"/>
                  </a:moveTo>
                  <a:lnTo>
                    <a:pt x="1914739" y="3415244"/>
                  </a:lnTo>
                  <a:lnTo>
                    <a:pt x="1887307" y="3500715"/>
                  </a:lnTo>
                  <a:lnTo>
                    <a:pt x="1877020" y="3529290"/>
                  </a:lnTo>
                  <a:lnTo>
                    <a:pt x="1912961" y="3542117"/>
                  </a:lnTo>
                  <a:lnTo>
                    <a:pt x="1923502" y="3512653"/>
                  </a:lnTo>
                  <a:lnTo>
                    <a:pt x="1951061" y="3426674"/>
                  </a:lnTo>
                  <a:lnTo>
                    <a:pt x="1954306" y="3415244"/>
                  </a:lnTo>
                  <a:close/>
                </a:path>
                <a:path w="2067559" h="5260975">
                  <a:moveTo>
                    <a:pt x="1887434" y="3500080"/>
                  </a:moveTo>
                  <a:lnTo>
                    <a:pt x="1887207" y="3500715"/>
                  </a:lnTo>
                  <a:lnTo>
                    <a:pt x="1887434" y="3500080"/>
                  </a:lnTo>
                  <a:close/>
                </a:path>
                <a:path w="2067559" h="5260975">
                  <a:moveTo>
                    <a:pt x="1923121" y="3385526"/>
                  </a:moveTo>
                  <a:lnTo>
                    <a:pt x="1914485" y="3415879"/>
                  </a:lnTo>
                  <a:lnTo>
                    <a:pt x="1914739" y="3415244"/>
                  </a:lnTo>
                  <a:lnTo>
                    <a:pt x="1954306" y="3415244"/>
                  </a:lnTo>
                  <a:lnTo>
                    <a:pt x="1959824" y="3395813"/>
                  </a:lnTo>
                  <a:lnTo>
                    <a:pt x="1923121" y="3385526"/>
                  </a:lnTo>
                  <a:close/>
                </a:path>
                <a:path w="2067559" h="5260975">
                  <a:moveTo>
                    <a:pt x="1831402" y="3746841"/>
                  </a:moveTo>
                  <a:lnTo>
                    <a:pt x="1789898" y="3746841"/>
                  </a:lnTo>
                  <a:lnTo>
                    <a:pt x="1776817" y="3774273"/>
                  </a:lnTo>
                  <a:lnTo>
                    <a:pt x="1811234" y="3790656"/>
                  </a:lnTo>
                  <a:lnTo>
                    <a:pt x="1824442" y="3762843"/>
                  </a:lnTo>
                  <a:lnTo>
                    <a:pt x="1831402" y="3746841"/>
                  </a:lnTo>
                  <a:close/>
                </a:path>
                <a:path w="2067559" h="5260975">
                  <a:moveTo>
                    <a:pt x="1866012" y="3665942"/>
                  </a:moveTo>
                  <a:lnTo>
                    <a:pt x="1825077" y="3665942"/>
                  </a:lnTo>
                  <a:lnTo>
                    <a:pt x="1824823" y="3666577"/>
                  </a:lnTo>
                  <a:lnTo>
                    <a:pt x="1789644" y="3747349"/>
                  </a:lnTo>
                  <a:lnTo>
                    <a:pt x="1789898" y="3746841"/>
                  </a:lnTo>
                  <a:lnTo>
                    <a:pt x="1831402" y="3746841"/>
                  </a:lnTo>
                  <a:lnTo>
                    <a:pt x="1860129" y="3680801"/>
                  </a:lnTo>
                  <a:lnTo>
                    <a:pt x="1866012" y="3665942"/>
                  </a:lnTo>
                  <a:close/>
                </a:path>
                <a:path w="2067559" h="5260975">
                  <a:moveTo>
                    <a:pt x="1825043" y="3666020"/>
                  </a:moveTo>
                  <a:lnTo>
                    <a:pt x="1824800" y="3666577"/>
                  </a:lnTo>
                  <a:lnTo>
                    <a:pt x="1825043" y="3666020"/>
                  </a:lnTo>
                  <a:close/>
                </a:path>
                <a:path w="2067559" h="5260975">
                  <a:moveTo>
                    <a:pt x="1837015" y="3635716"/>
                  </a:moveTo>
                  <a:lnTo>
                    <a:pt x="1825043" y="3666020"/>
                  </a:lnTo>
                  <a:lnTo>
                    <a:pt x="1866012" y="3665942"/>
                  </a:lnTo>
                  <a:lnTo>
                    <a:pt x="1872448" y="3649686"/>
                  </a:lnTo>
                  <a:lnTo>
                    <a:pt x="1837015" y="3635716"/>
                  </a:lnTo>
                  <a:close/>
                </a:path>
                <a:path w="2067559" h="5260975">
                  <a:moveTo>
                    <a:pt x="1713098" y="3980394"/>
                  </a:moveTo>
                  <a:lnTo>
                    <a:pt x="1669502" y="3980394"/>
                  </a:lnTo>
                  <a:lnTo>
                    <a:pt x="1652738" y="4008080"/>
                  </a:lnTo>
                  <a:lnTo>
                    <a:pt x="1685377" y="4027765"/>
                  </a:lnTo>
                  <a:lnTo>
                    <a:pt x="1702268" y="3999825"/>
                  </a:lnTo>
                  <a:lnTo>
                    <a:pt x="1713098" y="3980394"/>
                  </a:lnTo>
                  <a:close/>
                </a:path>
                <a:path w="2067559" h="5260975">
                  <a:moveTo>
                    <a:pt x="1726398" y="3876127"/>
                  </a:moveTo>
                  <a:lnTo>
                    <a:pt x="1711793" y="3904575"/>
                  </a:lnTo>
                  <a:lnTo>
                    <a:pt x="1669121" y="3980902"/>
                  </a:lnTo>
                  <a:lnTo>
                    <a:pt x="1669502" y="3980394"/>
                  </a:lnTo>
                  <a:lnTo>
                    <a:pt x="1713098" y="3980394"/>
                  </a:lnTo>
                  <a:lnTo>
                    <a:pt x="1745448" y="3922355"/>
                  </a:lnTo>
                  <a:lnTo>
                    <a:pt x="1760307" y="3893653"/>
                  </a:lnTo>
                  <a:lnTo>
                    <a:pt x="1726398" y="3876127"/>
                  </a:lnTo>
                  <a:close/>
                </a:path>
                <a:path w="2067559" h="5260975">
                  <a:moveTo>
                    <a:pt x="1712047" y="3904067"/>
                  </a:moveTo>
                  <a:lnTo>
                    <a:pt x="1711763" y="3904575"/>
                  </a:lnTo>
                  <a:lnTo>
                    <a:pt x="1712047" y="3904067"/>
                  </a:lnTo>
                  <a:close/>
                </a:path>
                <a:path w="2067559" h="5260975">
                  <a:moveTo>
                    <a:pt x="1573880" y="4199596"/>
                  </a:moveTo>
                  <a:lnTo>
                    <a:pt x="1527389" y="4199596"/>
                  </a:lnTo>
                  <a:lnTo>
                    <a:pt x="1506053" y="4228425"/>
                  </a:lnTo>
                  <a:lnTo>
                    <a:pt x="1536533" y="4251158"/>
                  </a:lnTo>
                  <a:lnTo>
                    <a:pt x="1558123" y="4222202"/>
                  </a:lnTo>
                  <a:lnTo>
                    <a:pt x="1573880" y="4199596"/>
                  </a:lnTo>
                  <a:close/>
                </a:path>
                <a:path w="2067559" h="5260975">
                  <a:moveTo>
                    <a:pt x="1622570" y="4128222"/>
                  </a:moveTo>
                  <a:lnTo>
                    <a:pt x="1577173" y="4128222"/>
                  </a:lnTo>
                  <a:lnTo>
                    <a:pt x="1527008" y="4200104"/>
                  </a:lnTo>
                  <a:lnTo>
                    <a:pt x="1527389" y="4199596"/>
                  </a:lnTo>
                  <a:lnTo>
                    <a:pt x="1573880" y="4199596"/>
                  </a:lnTo>
                  <a:lnTo>
                    <a:pt x="1608669" y="4149685"/>
                  </a:lnTo>
                  <a:lnTo>
                    <a:pt x="1622570" y="4128222"/>
                  </a:lnTo>
                  <a:close/>
                </a:path>
                <a:path w="2067559" h="5260975">
                  <a:moveTo>
                    <a:pt x="1592540" y="4104473"/>
                  </a:moveTo>
                  <a:lnTo>
                    <a:pt x="1576792" y="4128730"/>
                  </a:lnTo>
                  <a:lnTo>
                    <a:pt x="1577173" y="4128222"/>
                  </a:lnTo>
                  <a:lnTo>
                    <a:pt x="1622570" y="4128222"/>
                  </a:lnTo>
                  <a:lnTo>
                    <a:pt x="1624544" y="4125174"/>
                  </a:lnTo>
                  <a:lnTo>
                    <a:pt x="1592540" y="4104473"/>
                  </a:lnTo>
                  <a:close/>
                </a:path>
                <a:path w="2067559" h="5260975">
                  <a:moveTo>
                    <a:pt x="1415298" y="4403304"/>
                  </a:moveTo>
                  <a:lnTo>
                    <a:pt x="1365210" y="4403304"/>
                  </a:lnTo>
                  <a:lnTo>
                    <a:pt x="1338159" y="4433022"/>
                  </a:lnTo>
                  <a:lnTo>
                    <a:pt x="1366353" y="4458676"/>
                  </a:lnTo>
                  <a:lnTo>
                    <a:pt x="1393658" y="4428704"/>
                  </a:lnTo>
                  <a:lnTo>
                    <a:pt x="1415298" y="4403304"/>
                  </a:lnTo>
                  <a:close/>
                </a:path>
                <a:path w="2067559" h="5260975">
                  <a:moveTo>
                    <a:pt x="1436584" y="4318341"/>
                  </a:moveTo>
                  <a:lnTo>
                    <a:pt x="1421090" y="4337772"/>
                  </a:lnTo>
                  <a:lnTo>
                    <a:pt x="1364829" y="4403685"/>
                  </a:lnTo>
                  <a:lnTo>
                    <a:pt x="1365210" y="4403304"/>
                  </a:lnTo>
                  <a:lnTo>
                    <a:pt x="1415298" y="4403304"/>
                  </a:lnTo>
                  <a:lnTo>
                    <a:pt x="1450681" y="4361775"/>
                  </a:lnTo>
                  <a:lnTo>
                    <a:pt x="1466302" y="4342090"/>
                  </a:lnTo>
                  <a:lnTo>
                    <a:pt x="1436584" y="4318341"/>
                  </a:lnTo>
                  <a:close/>
                </a:path>
                <a:path w="2067559" h="5260975">
                  <a:moveTo>
                    <a:pt x="1421471" y="4337264"/>
                  </a:moveTo>
                  <a:lnTo>
                    <a:pt x="1421038" y="4337772"/>
                  </a:lnTo>
                  <a:lnTo>
                    <a:pt x="1421471" y="4337264"/>
                  </a:lnTo>
                  <a:close/>
                </a:path>
                <a:path w="2067559" h="5260975">
                  <a:moveTo>
                    <a:pt x="1274294" y="4529542"/>
                  </a:moveTo>
                  <a:lnTo>
                    <a:pt x="1246592" y="4529542"/>
                  </a:lnTo>
                  <a:lnTo>
                    <a:pt x="1183727" y="4590121"/>
                  </a:lnTo>
                  <a:lnTo>
                    <a:pt x="1150707" y="4619966"/>
                  </a:lnTo>
                  <a:lnTo>
                    <a:pt x="1176234" y="4648287"/>
                  </a:lnTo>
                  <a:lnTo>
                    <a:pt x="1209889" y="4617807"/>
                  </a:lnTo>
                  <a:lnTo>
                    <a:pt x="1273262" y="4556720"/>
                  </a:lnTo>
                  <a:lnTo>
                    <a:pt x="1287359" y="4542242"/>
                  </a:lnTo>
                  <a:lnTo>
                    <a:pt x="1274294" y="4529542"/>
                  </a:lnTo>
                  <a:close/>
                </a:path>
                <a:path w="2067559" h="5260975">
                  <a:moveTo>
                    <a:pt x="1184108" y="4589740"/>
                  </a:moveTo>
                  <a:lnTo>
                    <a:pt x="1183687" y="4590121"/>
                  </a:lnTo>
                  <a:lnTo>
                    <a:pt x="1184108" y="4589740"/>
                  </a:lnTo>
                  <a:close/>
                </a:path>
                <a:path w="2067559" h="5260975">
                  <a:moveTo>
                    <a:pt x="1260054" y="4515699"/>
                  </a:moveTo>
                  <a:lnTo>
                    <a:pt x="1246084" y="4529923"/>
                  </a:lnTo>
                  <a:lnTo>
                    <a:pt x="1246592" y="4529542"/>
                  </a:lnTo>
                  <a:lnTo>
                    <a:pt x="1274294" y="4529542"/>
                  </a:lnTo>
                  <a:lnTo>
                    <a:pt x="1260054" y="4515699"/>
                  </a:lnTo>
                  <a:close/>
                </a:path>
                <a:path w="2067559" h="5260975">
                  <a:moveTo>
                    <a:pt x="1047065" y="4757888"/>
                  </a:moveTo>
                  <a:lnTo>
                    <a:pt x="985734" y="4757888"/>
                  </a:lnTo>
                  <a:lnTo>
                    <a:pt x="945729" y="4787479"/>
                  </a:lnTo>
                  <a:lnTo>
                    <a:pt x="968335" y="4818086"/>
                  </a:lnTo>
                  <a:lnTo>
                    <a:pt x="1008594" y="4788368"/>
                  </a:lnTo>
                  <a:lnTo>
                    <a:pt x="1047065" y="4757888"/>
                  </a:lnTo>
                  <a:close/>
                </a:path>
                <a:path w="2067559" h="5260975">
                  <a:moveTo>
                    <a:pt x="1053806" y="4703913"/>
                  </a:moveTo>
                  <a:lnTo>
                    <a:pt x="985325" y="4758190"/>
                  </a:lnTo>
                  <a:lnTo>
                    <a:pt x="985734" y="4757888"/>
                  </a:lnTo>
                  <a:lnTo>
                    <a:pt x="1047065" y="4757888"/>
                  </a:lnTo>
                  <a:lnTo>
                    <a:pt x="1077682" y="4733631"/>
                  </a:lnTo>
                  <a:lnTo>
                    <a:pt x="1089493" y="4723598"/>
                  </a:lnTo>
                  <a:lnTo>
                    <a:pt x="1073247" y="4704421"/>
                  </a:lnTo>
                  <a:lnTo>
                    <a:pt x="1053298" y="4704421"/>
                  </a:lnTo>
                  <a:lnTo>
                    <a:pt x="1053806" y="4703913"/>
                  </a:lnTo>
                  <a:close/>
                </a:path>
                <a:path w="2067559" h="5260975">
                  <a:moveTo>
                    <a:pt x="1064855" y="4694515"/>
                  </a:moveTo>
                  <a:lnTo>
                    <a:pt x="1053298" y="4704421"/>
                  </a:lnTo>
                  <a:lnTo>
                    <a:pt x="1073247" y="4704421"/>
                  </a:lnTo>
                  <a:lnTo>
                    <a:pt x="1064855" y="4694515"/>
                  </a:lnTo>
                  <a:close/>
                </a:path>
                <a:path w="2067559" h="5260975">
                  <a:moveTo>
                    <a:pt x="771104" y="4906097"/>
                  </a:moveTo>
                  <a:lnTo>
                    <a:pt x="725003" y="4933656"/>
                  </a:lnTo>
                  <a:lnTo>
                    <a:pt x="744561" y="4966295"/>
                  </a:lnTo>
                  <a:lnTo>
                    <a:pt x="790916" y="4938609"/>
                  </a:lnTo>
                  <a:lnTo>
                    <a:pt x="840907" y="4906478"/>
                  </a:lnTo>
                  <a:lnTo>
                    <a:pt x="770596" y="4906478"/>
                  </a:lnTo>
                  <a:lnTo>
                    <a:pt x="771104" y="4906097"/>
                  </a:lnTo>
                  <a:close/>
                </a:path>
                <a:path w="2067559" h="5260975">
                  <a:moveTo>
                    <a:pt x="852892" y="4853011"/>
                  </a:moveTo>
                  <a:lnTo>
                    <a:pt x="843748" y="4859361"/>
                  </a:lnTo>
                  <a:lnTo>
                    <a:pt x="770596" y="4906478"/>
                  </a:lnTo>
                  <a:lnTo>
                    <a:pt x="840907" y="4906478"/>
                  </a:lnTo>
                  <a:lnTo>
                    <a:pt x="865211" y="4890857"/>
                  </a:lnTo>
                  <a:lnTo>
                    <a:pt x="874482" y="4884380"/>
                  </a:lnTo>
                  <a:lnTo>
                    <a:pt x="852892" y="4853011"/>
                  </a:lnTo>
                  <a:close/>
                </a:path>
                <a:path w="2067559" h="5260975">
                  <a:moveTo>
                    <a:pt x="844256" y="4858980"/>
                  </a:moveTo>
                  <a:lnTo>
                    <a:pt x="843665" y="4859361"/>
                  </a:lnTo>
                  <a:lnTo>
                    <a:pt x="844256" y="4858980"/>
                  </a:lnTo>
                  <a:close/>
                </a:path>
                <a:path w="2067559" h="5260975">
                  <a:moveTo>
                    <a:pt x="628162" y="4993308"/>
                  </a:moveTo>
                  <a:lnTo>
                    <a:pt x="619847" y="4993308"/>
                  </a:lnTo>
                  <a:lnTo>
                    <a:pt x="541234" y="5033605"/>
                  </a:lnTo>
                  <a:lnTo>
                    <a:pt x="490942" y="5057240"/>
                  </a:lnTo>
                  <a:lnTo>
                    <a:pt x="507198" y="5091707"/>
                  </a:lnTo>
                  <a:lnTo>
                    <a:pt x="558252" y="5067654"/>
                  </a:lnTo>
                  <a:lnTo>
                    <a:pt x="637500" y="5027077"/>
                  </a:lnTo>
                  <a:lnTo>
                    <a:pt x="644612" y="5023077"/>
                  </a:lnTo>
                  <a:lnTo>
                    <a:pt x="628162" y="4993308"/>
                  </a:lnTo>
                  <a:close/>
                </a:path>
                <a:path w="2067559" h="5260975">
                  <a:moveTo>
                    <a:pt x="541742" y="5033325"/>
                  </a:moveTo>
                  <a:lnTo>
                    <a:pt x="541148" y="5033605"/>
                  </a:lnTo>
                  <a:lnTo>
                    <a:pt x="541742" y="5033325"/>
                  </a:lnTo>
                  <a:close/>
                </a:path>
                <a:path w="2067559" h="5260975">
                  <a:moveTo>
                    <a:pt x="626197" y="4989752"/>
                  </a:moveTo>
                  <a:lnTo>
                    <a:pt x="619212" y="4993600"/>
                  </a:lnTo>
                  <a:lnTo>
                    <a:pt x="619847" y="4993308"/>
                  </a:lnTo>
                  <a:lnTo>
                    <a:pt x="628162" y="4993308"/>
                  </a:lnTo>
                  <a:lnTo>
                    <a:pt x="626197" y="4989752"/>
                  </a:lnTo>
                  <a:close/>
                </a:path>
                <a:path w="2067559" h="5260975">
                  <a:moveTo>
                    <a:pt x="402054" y="5137948"/>
                  </a:moveTo>
                  <a:lnTo>
                    <a:pt x="299045" y="5137948"/>
                  </a:lnTo>
                  <a:lnTo>
                    <a:pt x="245832" y="5156808"/>
                  </a:lnTo>
                  <a:lnTo>
                    <a:pt x="258532" y="5192723"/>
                  </a:lnTo>
                  <a:lnTo>
                    <a:pt x="311999" y="5173762"/>
                  </a:lnTo>
                  <a:lnTo>
                    <a:pt x="395565" y="5141047"/>
                  </a:lnTo>
                  <a:lnTo>
                    <a:pt x="402169" y="5138215"/>
                  </a:lnTo>
                  <a:lnTo>
                    <a:pt x="402054" y="5137948"/>
                  </a:lnTo>
                  <a:close/>
                </a:path>
                <a:path w="2067559" h="5260975">
                  <a:moveTo>
                    <a:pt x="388115" y="5105690"/>
                  </a:moveTo>
                  <a:lnTo>
                    <a:pt x="381468" y="5105690"/>
                  </a:lnTo>
                  <a:lnTo>
                    <a:pt x="298410" y="5138164"/>
                  </a:lnTo>
                  <a:lnTo>
                    <a:pt x="299045" y="5137948"/>
                  </a:lnTo>
                  <a:lnTo>
                    <a:pt x="402054" y="5137948"/>
                  </a:lnTo>
                  <a:lnTo>
                    <a:pt x="388115" y="5105690"/>
                  </a:lnTo>
                  <a:close/>
                </a:path>
                <a:path w="2067559" h="5260975">
                  <a:moveTo>
                    <a:pt x="387056" y="5103239"/>
                  </a:moveTo>
                  <a:lnTo>
                    <a:pt x="380833" y="5105931"/>
                  </a:lnTo>
                  <a:lnTo>
                    <a:pt x="381468" y="5105690"/>
                  </a:lnTo>
                  <a:lnTo>
                    <a:pt x="388115" y="5105690"/>
                  </a:lnTo>
                  <a:lnTo>
                    <a:pt x="387056" y="5103239"/>
                  </a:lnTo>
                  <a:close/>
                </a:path>
                <a:path w="2067559" h="5260975">
                  <a:moveTo>
                    <a:pt x="142835" y="5150635"/>
                  </a:moveTo>
                  <a:lnTo>
                    <a:pt x="48855" y="5237249"/>
                  </a:lnTo>
                  <a:lnTo>
                    <a:pt x="174585" y="5260452"/>
                  </a:lnTo>
                  <a:lnTo>
                    <a:pt x="165497" y="5229020"/>
                  </a:lnTo>
                  <a:lnTo>
                    <a:pt x="146010" y="5229020"/>
                  </a:lnTo>
                  <a:lnTo>
                    <a:pt x="134707" y="5192634"/>
                  </a:lnTo>
                  <a:lnTo>
                    <a:pt x="137755" y="5191707"/>
                  </a:lnTo>
                  <a:lnTo>
                    <a:pt x="154709" y="5191707"/>
                  </a:lnTo>
                  <a:lnTo>
                    <a:pt x="142835" y="5150635"/>
                  </a:lnTo>
                  <a:close/>
                </a:path>
                <a:path w="2067559" h="5260975">
                  <a:moveTo>
                    <a:pt x="137755" y="5191707"/>
                  </a:moveTo>
                  <a:lnTo>
                    <a:pt x="134707" y="5192634"/>
                  </a:lnTo>
                  <a:lnTo>
                    <a:pt x="146010" y="5229020"/>
                  </a:lnTo>
                  <a:lnTo>
                    <a:pt x="149058" y="5228093"/>
                  </a:lnTo>
                  <a:lnTo>
                    <a:pt x="137755" y="5191707"/>
                  </a:lnTo>
                  <a:close/>
                </a:path>
                <a:path w="2067559" h="5260975">
                  <a:moveTo>
                    <a:pt x="154709" y="5191707"/>
                  </a:moveTo>
                  <a:lnTo>
                    <a:pt x="137755" y="5191707"/>
                  </a:lnTo>
                  <a:lnTo>
                    <a:pt x="149058" y="5228093"/>
                  </a:lnTo>
                  <a:lnTo>
                    <a:pt x="146010" y="5229020"/>
                  </a:lnTo>
                  <a:lnTo>
                    <a:pt x="165497" y="5229020"/>
                  </a:lnTo>
                  <a:lnTo>
                    <a:pt x="154709" y="5191707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28359" y="7072883"/>
              <a:ext cx="1186180" cy="771525"/>
            </a:xfrm>
            <a:custGeom>
              <a:avLst/>
              <a:gdLst/>
              <a:ahLst/>
              <a:cxnLst/>
              <a:rect l="l" t="t" r="r" b="b"/>
              <a:pathLst>
                <a:path w="1186179" h="771525">
                  <a:moveTo>
                    <a:pt x="1057274" y="0"/>
                  </a:moveTo>
                  <a:lnTo>
                    <a:pt x="128397" y="0"/>
                  </a:lnTo>
                  <a:lnTo>
                    <a:pt x="78438" y="10098"/>
                  </a:lnTo>
                  <a:lnTo>
                    <a:pt x="37623" y="37639"/>
                  </a:lnTo>
                  <a:lnTo>
                    <a:pt x="10096" y="78491"/>
                  </a:lnTo>
                  <a:lnTo>
                    <a:pt x="0" y="128524"/>
                  </a:lnTo>
                  <a:lnTo>
                    <a:pt x="0" y="642620"/>
                  </a:lnTo>
                  <a:lnTo>
                    <a:pt x="10096" y="692652"/>
                  </a:lnTo>
                  <a:lnTo>
                    <a:pt x="37623" y="733504"/>
                  </a:lnTo>
                  <a:lnTo>
                    <a:pt x="78438" y="761045"/>
                  </a:lnTo>
                  <a:lnTo>
                    <a:pt x="128397" y="771144"/>
                  </a:lnTo>
                  <a:lnTo>
                    <a:pt x="1057274" y="771144"/>
                  </a:lnTo>
                  <a:lnTo>
                    <a:pt x="1107233" y="761045"/>
                  </a:lnTo>
                  <a:lnTo>
                    <a:pt x="1148048" y="733504"/>
                  </a:lnTo>
                  <a:lnTo>
                    <a:pt x="1175575" y="692652"/>
                  </a:lnTo>
                  <a:lnTo>
                    <a:pt x="1185671" y="642620"/>
                  </a:lnTo>
                  <a:lnTo>
                    <a:pt x="1185671" y="128524"/>
                  </a:lnTo>
                  <a:lnTo>
                    <a:pt x="1175575" y="78491"/>
                  </a:lnTo>
                  <a:lnTo>
                    <a:pt x="1148048" y="37639"/>
                  </a:lnTo>
                  <a:lnTo>
                    <a:pt x="1107233" y="10098"/>
                  </a:lnTo>
                  <a:lnTo>
                    <a:pt x="1057274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28359" y="7072883"/>
              <a:ext cx="1186180" cy="771525"/>
            </a:xfrm>
            <a:custGeom>
              <a:avLst/>
              <a:gdLst/>
              <a:ahLst/>
              <a:cxnLst/>
              <a:rect l="l" t="t" r="r" b="b"/>
              <a:pathLst>
                <a:path w="1186179" h="771525">
                  <a:moveTo>
                    <a:pt x="0" y="128524"/>
                  </a:moveTo>
                  <a:lnTo>
                    <a:pt x="10096" y="78491"/>
                  </a:lnTo>
                  <a:lnTo>
                    <a:pt x="37623" y="37639"/>
                  </a:lnTo>
                  <a:lnTo>
                    <a:pt x="78438" y="10098"/>
                  </a:lnTo>
                  <a:lnTo>
                    <a:pt x="128397" y="0"/>
                  </a:lnTo>
                  <a:lnTo>
                    <a:pt x="1057274" y="0"/>
                  </a:lnTo>
                  <a:lnTo>
                    <a:pt x="1107233" y="10098"/>
                  </a:lnTo>
                  <a:lnTo>
                    <a:pt x="1148048" y="37639"/>
                  </a:lnTo>
                  <a:lnTo>
                    <a:pt x="1175575" y="78491"/>
                  </a:lnTo>
                  <a:lnTo>
                    <a:pt x="1185671" y="128524"/>
                  </a:lnTo>
                  <a:lnTo>
                    <a:pt x="1185671" y="642620"/>
                  </a:lnTo>
                  <a:lnTo>
                    <a:pt x="1175575" y="692652"/>
                  </a:lnTo>
                  <a:lnTo>
                    <a:pt x="1148048" y="733504"/>
                  </a:lnTo>
                  <a:lnTo>
                    <a:pt x="1107233" y="761045"/>
                  </a:lnTo>
                  <a:lnTo>
                    <a:pt x="1057274" y="771144"/>
                  </a:lnTo>
                  <a:lnTo>
                    <a:pt x="128397" y="771144"/>
                  </a:lnTo>
                  <a:lnTo>
                    <a:pt x="78438" y="761045"/>
                  </a:lnTo>
                  <a:lnTo>
                    <a:pt x="37623" y="733504"/>
                  </a:lnTo>
                  <a:lnTo>
                    <a:pt x="10096" y="692652"/>
                  </a:lnTo>
                  <a:lnTo>
                    <a:pt x="0" y="642620"/>
                  </a:lnTo>
                  <a:lnTo>
                    <a:pt x="0" y="12852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350634" y="7247001"/>
            <a:ext cx="342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0" dirty="0">
                <a:solidFill>
                  <a:srgbClr val="FFFFFF"/>
                </a:solidFill>
                <a:latin typeface="Trebuchet MS"/>
                <a:cs typeface="Trebuchet MS"/>
              </a:rPr>
              <a:t>03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780021" y="5108194"/>
            <a:ext cx="1200150" cy="784225"/>
            <a:chOff x="6780021" y="5108194"/>
            <a:chExt cx="1200150" cy="784225"/>
          </a:xfrm>
        </p:grpSpPr>
        <p:sp>
          <p:nvSpPr>
            <p:cNvPr id="14" name="object 14"/>
            <p:cNvSpPr/>
            <p:nvPr/>
          </p:nvSpPr>
          <p:spPr>
            <a:xfrm>
              <a:off x="6786371" y="5114544"/>
              <a:ext cx="1187450" cy="771525"/>
            </a:xfrm>
            <a:custGeom>
              <a:avLst/>
              <a:gdLst/>
              <a:ahLst/>
              <a:cxnLst/>
              <a:rect l="l" t="t" r="r" b="b"/>
              <a:pathLst>
                <a:path w="1187450" h="771525">
                  <a:moveTo>
                    <a:pt x="1058545" y="0"/>
                  </a:moveTo>
                  <a:lnTo>
                    <a:pt x="128650" y="0"/>
                  </a:lnTo>
                  <a:lnTo>
                    <a:pt x="78545" y="10098"/>
                  </a:lnTo>
                  <a:lnTo>
                    <a:pt x="37655" y="37639"/>
                  </a:lnTo>
                  <a:lnTo>
                    <a:pt x="10100" y="78491"/>
                  </a:lnTo>
                  <a:lnTo>
                    <a:pt x="0" y="128523"/>
                  </a:lnTo>
                  <a:lnTo>
                    <a:pt x="0" y="642619"/>
                  </a:lnTo>
                  <a:lnTo>
                    <a:pt x="10100" y="692652"/>
                  </a:lnTo>
                  <a:lnTo>
                    <a:pt x="37655" y="733504"/>
                  </a:lnTo>
                  <a:lnTo>
                    <a:pt x="78545" y="761045"/>
                  </a:lnTo>
                  <a:lnTo>
                    <a:pt x="128650" y="771143"/>
                  </a:lnTo>
                  <a:lnTo>
                    <a:pt x="1058545" y="771143"/>
                  </a:lnTo>
                  <a:lnTo>
                    <a:pt x="1108650" y="761045"/>
                  </a:lnTo>
                  <a:lnTo>
                    <a:pt x="1149540" y="733504"/>
                  </a:lnTo>
                  <a:lnTo>
                    <a:pt x="1177095" y="692652"/>
                  </a:lnTo>
                  <a:lnTo>
                    <a:pt x="1187196" y="642619"/>
                  </a:lnTo>
                  <a:lnTo>
                    <a:pt x="1187196" y="128523"/>
                  </a:lnTo>
                  <a:lnTo>
                    <a:pt x="1177095" y="78491"/>
                  </a:lnTo>
                  <a:lnTo>
                    <a:pt x="1149540" y="37639"/>
                  </a:lnTo>
                  <a:lnTo>
                    <a:pt x="1108650" y="10098"/>
                  </a:lnTo>
                  <a:lnTo>
                    <a:pt x="1058545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86371" y="5114544"/>
              <a:ext cx="1187450" cy="771525"/>
            </a:xfrm>
            <a:custGeom>
              <a:avLst/>
              <a:gdLst/>
              <a:ahLst/>
              <a:cxnLst/>
              <a:rect l="l" t="t" r="r" b="b"/>
              <a:pathLst>
                <a:path w="1187450" h="771525">
                  <a:moveTo>
                    <a:pt x="0" y="128523"/>
                  </a:moveTo>
                  <a:lnTo>
                    <a:pt x="10100" y="78491"/>
                  </a:lnTo>
                  <a:lnTo>
                    <a:pt x="37655" y="37639"/>
                  </a:lnTo>
                  <a:lnTo>
                    <a:pt x="78545" y="10098"/>
                  </a:lnTo>
                  <a:lnTo>
                    <a:pt x="128650" y="0"/>
                  </a:lnTo>
                  <a:lnTo>
                    <a:pt x="1058545" y="0"/>
                  </a:lnTo>
                  <a:lnTo>
                    <a:pt x="1108650" y="10098"/>
                  </a:lnTo>
                  <a:lnTo>
                    <a:pt x="1149540" y="37639"/>
                  </a:lnTo>
                  <a:lnTo>
                    <a:pt x="1177095" y="78491"/>
                  </a:lnTo>
                  <a:lnTo>
                    <a:pt x="1187196" y="128523"/>
                  </a:lnTo>
                  <a:lnTo>
                    <a:pt x="1187196" y="642619"/>
                  </a:lnTo>
                  <a:lnTo>
                    <a:pt x="1177095" y="692652"/>
                  </a:lnTo>
                  <a:lnTo>
                    <a:pt x="1149540" y="733504"/>
                  </a:lnTo>
                  <a:lnTo>
                    <a:pt x="1108650" y="761045"/>
                  </a:lnTo>
                  <a:lnTo>
                    <a:pt x="1058545" y="771143"/>
                  </a:lnTo>
                  <a:lnTo>
                    <a:pt x="128650" y="771143"/>
                  </a:lnTo>
                  <a:lnTo>
                    <a:pt x="78545" y="761045"/>
                  </a:lnTo>
                  <a:lnTo>
                    <a:pt x="37655" y="733504"/>
                  </a:lnTo>
                  <a:lnTo>
                    <a:pt x="10100" y="692652"/>
                  </a:lnTo>
                  <a:lnTo>
                    <a:pt x="0" y="642619"/>
                  </a:lnTo>
                  <a:lnTo>
                    <a:pt x="0" y="12852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209281" y="5288407"/>
            <a:ext cx="342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0" dirty="0">
                <a:solidFill>
                  <a:srgbClr val="FFFFFF"/>
                </a:solidFill>
                <a:latin typeface="Trebuchet MS"/>
                <a:cs typeface="Trebuchet MS"/>
              </a:rPr>
              <a:t>02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778753" y="3067557"/>
            <a:ext cx="1200150" cy="784225"/>
            <a:chOff x="5778753" y="3067557"/>
            <a:chExt cx="1200150" cy="784225"/>
          </a:xfrm>
        </p:grpSpPr>
        <p:sp>
          <p:nvSpPr>
            <p:cNvPr id="18" name="object 18"/>
            <p:cNvSpPr/>
            <p:nvPr/>
          </p:nvSpPr>
          <p:spPr>
            <a:xfrm>
              <a:off x="5785103" y="3073907"/>
              <a:ext cx="1187450" cy="771525"/>
            </a:xfrm>
            <a:custGeom>
              <a:avLst/>
              <a:gdLst/>
              <a:ahLst/>
              <a:cxnLst/>
              <a:rect l="l" t="t" r="r" b="b"/>
              <a:pathLst>
                <a:path w="1187450" h="771525">
                  <a:moveTo>
                    <a:pt x="1058545" y="0"/>
                  </a:moveTo>
                  <a:lnTo>
                    <a:pt x="128650" y="0"/>
                  </a:lnTo>
                  <a:lnTo>
                    <a:pt x="78545" y="10098"/>
                  </a:lnTo>
                  <a:lnTo>
                    <a:pt x="37655" y="37639"/>
                  </a:lnTo>
                  <a:lnTo>
                    <a:pt x="10100" y="78491"/>
                  </a:lnTo>
                  <a:lnTo>
                    <a:pt x="0" y="128524"/>
                  </a:lnTo>
                  <a:lnTo>
                    <a:pt x="0" y="642619"/>
                  </a:lnTo>
                  <a:lnTo>
                    <a:pt x="10100" y="692652"/>
                  </a:lnTo>
                  <a:lnTo>
                    <a:pt x="37655" y="733504"/>
                  </a:lnTo>
                  <a:lnTo>
                    <a:pt x="78545" y="761045"/>
                  </a:lnTo>
                  <a:lnTo>
                    <a:pt x="128650" y="771143"/>
                  </a:lnTo>
                  <a:lnTo>
                    <a:pt x="1058545" y="771143"/>
                  </a:lnTo>
                  <a:lnTo>
                    <a:pt x="1108650" y="761045"/>
                  </a:lnTo>
                  <a:lnTo>
                    <a:pt x="1149540" y="733504"/>
                  </a:lnTo>
                  <a:lnTo>
                    <a:pt x="1177095" y="692652"/>
                  </a:lnTo>
                  <a:lnTo>
                    <a:pt x="1187196" y="642619"/>
                  </a:lnTo>
                  <a:lnTo>
                    <a:pt x="1187196" y="128524"/>
                  </a:lnTo>
                  <a:lnTo>
                    <a:pt x="1177095" y="78491"/>
                  </a:lnTo>
                  <a:lnTo>
                    <a:pt x="1149540" y="37639"/>
                  </a:lnTo>
                  <a:lnTo>
                    <a:pt x="1108650" y="10098"/>
                  </a:lnTo>
                  <a:lnTo>
                    <a:pt x="1058545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85103" y="3073907"/>
              <a:ext cx="1187450" cy="771525"/>
            </a:xfrm>
            <a:custGeom>
              <a:avLst/>
              <a:gdLst/>
              <a:ahLst/>
              <a:cxnLst/>
              <a:rect l="l" t="t" r="r" b="b"/>
              <a:pathLst>
                <a:path w="1187450" h="771525">
                  <a:moveTo>
                    <a:pt x="0" y="128524"/>
                  </a:moveTo>
                  <a:lnTo>
                    <a:pt x="10100" y="78491"/>
                  </a:lnTo>
                  <a:lnTo>
                    <a:pt x="37655" y="37639"/>
                  </a:lnTo>
                  <a:lnTo>
                    <a:pt x="78545" y="10098"/>
                  </a:lnTo>
                  <a:lnTo>
                    <a:pt x="128650" y="0"/>
                  </a:lnTo>
                  <a:lnTo>
                    <a:pt x="1058545" y="0"/>
                  </a:lnTo>
                  <a:lnTo>
                    <a:pt x="1108650" y="10098"/>
                  </a:lnTo>
                  <a:lnTo>
                    <a:pt x="1149540" y="37639"/>
                  </a:lnTo>
                  <a:lnTo>
                    <a:pt x="1177095" y="78491"/>
                  </a:lnTo>
                  <a:lnTo>
                    <a:pt x="1187196" y="128524"/>
                  </a:lnTo>
                  <a:lnTo>
                    <a:pt x="1187196" y="642619"/>
                  </a:lnTo>
                  <a:lnTo>
                    <a:pt x="1177095" y="692652"/>
                  </a:lnTo>
                  <a:lnTo>
                    <a:pt x="1149540" y="733504"/>
                  </a:lnTo>
                  <a:lnTo>
                    <a:pt x="1108650" y="761045"/>
                  </a:lnTo>
                  <a:lnTo>
                    <a:pt x="1058545" y="771143"/>
                  </a:lnTo>
                  <a:lnTo>
                    <a:pt x="128650" y="771143"/>
                  </a:lnTo>
                  <a:lnTo>
                    <a:pt x="78545" y="761045"/>
                  </a:lnTo>
                  <a:lnTo>
                    <a:pt x="37655" y="733504"/>
                  </a:lnTo>
                  <a:lnTo>
                    <a:pt x="10100" y="692652"/>
                  </a:lnTo>
                  <a:lnTo>
                    <a:pt x="0" y="642619"/>
                  </a:lnTo>
                  <a:lnTo>
                    <a:pt x="0" y="12852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208014" y="3247389"/>
            <a:ext cx="342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0" dirty="0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2423" y="4216908"/>
            <a:ext cx="2854452" cy="265176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2188591" y="1882292"/>
            <a:ext cx="1187450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0185" marR="5080" indent="-1468120">
              <a:lnSpc>
                <a:spcPct val="114100"/>
              </a:lnSpc>
              <a:spcBef>
                <a:spcPts val="100"/>
              </a:spcBef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Registration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process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which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end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users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establish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relationship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gain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ability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request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certificates.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performs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following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functions: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2908" y="306451"/>
            <a:ext cx="57899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</a:rPr>
              <a:t>Certificate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120" dirty="0">
                <a:solidFill>
                  <a:srgbClr val="3E3E3E"/>
                </a:solidFill>
              </a:rPr>
              <a:t>Signing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114" dirty="0">
                <a:solidFill>
                  <a:srgbClr val="3E3E3E"/>
                </a:solidFill>
              </a:rPr>
              <a:t>Request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30" dirty="0">
                <a:solidFill>
                  <a:srgbClr val="3E3E3E"/>
                </a:solidFill>
              </a:rPr>
              <a:t>(CSR)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6471" y="760476"/>
            <a:ext cx="870204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78989" y="1724939"/>
            <a:ext cx="11553190" cy="1299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Signing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Request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(CSR)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Base64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ASCII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contains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subject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wishes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include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certificate,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addition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subject's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public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key.</a:t>
            </a:r>
            <a:endParaRPr sz="2200">
              <a:latin typeface="Tahoma"/>
              <a:cs typeface="Tahoma"/>
            </a:endParaRPr>
          </a:p>
          <a:p>
            <a:pPr marL="1905" algn="ctr">
              <a:lnSpc>
                <a:spcPct val="100000"/>
              </a:lnSpc>
              <a:spcBef>
                <a:spcPts val="136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steps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ahoma"/>
                <a:cs typeface="Tahoma"/>
              </a:rPr>
              <a:t>CSR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process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listed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below: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023187" y="3325961"/>
            <a:ext cx="1800860" cy="4566285"/>
            <a:chOff x="5023187" y="3325961"/>
            <a:chExt cx="1800860" cy="4566285"/>
          </a:xfrm>
        </p:grpSpPr>
        <p:sp>
          <p:nvSpPr>
            <p:cNvPr id="6" name="object 6"/>
            <p:cNvSpPr/>
            <p:nvPr/>
          </p:nvSpPr>
          <p:spPr>
            <a:xfrm>
              <a:off x="5023187" y="3325961"/>
              <a:ext cx="1800860" cy="4566285"/>
            </a:xfrm>
            <a:custGeom>
              <a:avLst/>
              <a:gdLst/>
              <a:ahLst/>
              <a:cxnLst/>
              <a:rect l="l" t="t" r="r" b="b"/>
              <a:pathLst>
                <a:path w="1800859" h="4566284">
                  <a:moveTo>
                    <a:pt x="143680" y="4456471"/>
                  </a:moveTo>
                  <a:lnTo>
                    <a:pt x="49954" y="4543339"/>
                  </a:lnTo>
                  <a:lnTo>
                    <a:pt x="175684" y="4566136"/>
                  </a:lnTo>
                  <a:lnTo>
                    <a:pt x="166548" y="4534830"/>
                  </a:lnTo>
                  <a:lnTo>
                    <a:pt x="146982" y="4534830"/>
                  </a:lnTo>
                  <a:lnTo>
                    <a:pt x="135679" y="4498381"/>
                  </a:lnTo>
                  <a:lnTo>
                    <a:pt x="154236" y="4492643"/>
                  </a:lnTo>
                  <a:lnTo>
                    <a:pt x="143680" y="4456471"/>
                  </a:lnTo>
                  <a:close/>
                </a:path>
                <a:path w="1800859" h="4566284">
                  <a:moveTo>
                    <a:pt x="154236" y="4492643"/>
                  </a:moveTo>
                  <a:lnTo>
                    <a:pt x="135679" y="4498381"/>
                  </a:lnTo>
                  <a:lnTo>
                    <a:pt x="146982" y="4534830"/>
                  </a:lnTo>
                  <a:lnTo>
                    <a:pt x="164925" y="4529267"/>
                  </a:lnTo>
                  <a:lnTo>
                    <a:pt x="154236" y="4492643"/>
                  </a:lnTo>
                  <a:close/>
                </a:path>
                <a:path w="1800859" h="4566284">
                  <a:moveTo>
                    <a:pt x="164925" y="4529267"/>
                  </a:moveTo>
                  <a:lnTo>
                    <a:pt x="146982" y="4534830"/>
                  </a:lnTo>
                  <a:lnTo>
                    <a:pt x="166548" y="4534830"/>
                  </a:lnTo>
                  <a:lnTo>
                    <a:pt x="164925" y="4529267"/>
                  </a:lnTo>
                  <a:close/>
                </a:path>
                <a:path w="1800859" h="4566284">
                  <a:moveTo>
                    <a:pt x="304985" y="4480474"/>
                  </a:moveTo>
                  <a:lnTo>
                    <a:pt x="193591" y="4480474"/>
                  </a:lnTo>
                  <a:lnTo>
                    <a:pt x="192829" y="4480728"/>
                  </a:lnTo>
                  <a:lnTo>
                    <a:pt x="154236" y="4492643"/>
                  </a:lnTo>
                  <a:lnTo>
                    <a:pt x="164925" y="4529267"/>
                  </a:lnTo>
                  <a:lnTo>
                    <a:pt x="205148" y="4516796"/>
                  </a:lnTo>
                  <a:lnTo>
                    <a:pt x="278808" y="4490761"/>
                  </a:lnTo>
                  <a:lnTo>
                    <a:pt x="304985" y="4480474"/>
                  </a:lnTo>
                  <a:close/>
                </a:path>
                <a:path w="1800859" h="4566284">
                  <a:moveTo>
                    <a:pt x="193243" y="4480582"/>
                  </a:moveTo>
                  <a:lnTo>
                    <a:pt x="192770" y="4480728"/>
                  </a:lnTo>
                  <a:lnTo>
                    <a:pt x="193243" y="4480582"/>
                  </a:lnTo>
                  <a:close/>
                </a:path>
                <a:path w="1800859" h="4566284">
                  <a:moveTo>
                    <a:pt x="265727" y="4454947"/>
                  </a:moveTo>
                  <a:lnTo>
                    <a:pt x="193243" y="4480582"/>
                  </a:lnTo>
                  <a:lnTo>
                    <a:pt x="193591" y="4480474"/>
                  </a:lnTo>
                  <a:lnTo>
                    <a:pt x="304985" y="4480474"/>
                  </a:lnTo>
                  <a:lnTo>
                    <a:pt x="351198" y="4462313"/>
                  </a:lnTo>
                  <a:lnTo>
                    <a:pt x="367656" y="4455201"/>
                  </a:lnTo>
                  <a:lnTo>
                    <a:pt x="265219" y="4455201"/>
                  </a:lnTo>
                  <a:lnTo>
                    <a:pt x="265727" y="4454947"/>
                  </a:lnTo>
                  <a:close/>
                </a:path>
                <a:path w="1800859" h="4566284">
                  <a:moveTo>
                    <a:pt x="336974" y="4427007"/>
                  </a:moveTo>
                  <a:lnTo>
                    <a:pt x="265219" y="4455201"/>
                  </a:lnTo>
                  <a:lnTo>
                    <a:pt x="367656" y="4455201"/>
                  </a:lnTo>
                  <a:lnTo>
                    <a:pt x="422318" y="4431579"/>
                  </a:lnTo>
                  <a:lnTo>
                    <a:pt x="431540" y="4427261"/>
                  </a:lnTo>
                  <a:lnTo>
                    <a:pt x="336466" y="4427261"/>
                  </a:lnTo>
                  <a:lnTo>
                    <a:pt x="336974" y="4427007"/>
                  </a:lnTo>
                  <a:close/>
                </a:path>
                <a:path w="1800859" h="4566284">
                  <a:moveTo>
                    <a:pt x="475785" y="4364396"/>
                  </a:moveTo>
                  <a:lnTo>
                    <a:pt x="406443" y="4397035"/>
                  </a:lnTo>
                  <a:lnTo>
                    <a:pt x="336466" y="4427261"/>
                  </a:lnTo>
                  <a:lnTo>
                    <a:pt x="431540" y="4427261"/>
                  </a:lnTo>
                  <a:lnTo>
                    <a:pt x="492295" y="4398813"/>
                  </a:lnTo>
                  <a:lnTo>
                    <a:pt x="558647" y="4364777"/>
                  </a:lnTo>
                  <a:lnTo>
                    <a:pt x="475150" y="4364777"/>
                  </a:lnTo>
                  <a:lnTo>
                    <a:pt x="475785" y="4364396"/>
                  </a:lnTo>
                  <a:close/>
                </a:path>
                <a:path w="1800859" h="4566284">
                  <a:moveTo>
                    <a:pt x="406951" y="4396781"/>
                  </a:moveTo>
                  <a:lnTo>
                    <a:pt x="406364" y="4397035"/>
                  </a:lnTo>
                  <a:lnTo>
                    <a:pt x="406951" y="4396781"/>
                  </a:lnTo>
                  <a:close/>
                </a:path>
                <a:path w="1800859" h="4566284">
                  <a:moveTo>
                    <a:pt x="621660" y="4329852"/>
                  </a:moveTo>
                  <a:lnTo>
                    <a:pt x="543222" y="4329852"/>
                  </a:lnTo>
                  <a:lnTo>
                    <a:pt x="475150" y="4364777"/>
                  </a:lnTo>
                  <a:lnTo>
                    <a:pt x="558647" y="4364777"/>
                  </a:lnTo>
                  <a:lnTo>
                    <a:pt x="560875" y="4363634"/>
                  </a:lnTo>
                  <a:lnTo>
                    <a:pt x="621660" y="4329852"/>
                  </a:lnTo>
                  <a:close/>
                </a:path>
                <a:path w="1800859" h="4566284">
                  <a:moveTo>
                    <a:pt x="744534" y="4254414"/>
                  </a:moveTo>
                  <a:lnTo>
                    <a:pt x="674159" y="4254414"/>
                  </a:lnTo>
                  <a:lnTo>
                    <a:pt x="608754" y="4293530"/>
                  </a:lnTo>
                  <a:lnTo>
                    <a:pt x="542714" y="4330106"/>
                  </a:lnTo>
                  <a:lnTo>
                    <a:pt x="543222" y="4329852"/>
                  </a:lnTo>
                  <a:lnTo>
                    <a:pt x="621660" y="4329852"/>
                  </a:lnTo>
                  <a:lnTo>
                    <a:pt x="628058" y="4326296"/>
                  </a:lnTo>
                  <a:lnTo>
                    <a:pt x="693971" y="4286926"/>
                  </a:lnTo>
                  <a:lnTo>
                    <a:pt x="744534" y="4254414"/>
                  </a:lnTo>
                  <a:close/>
                </a:path>
                <a:path w="1800859" h="4566284">
                  <a:moveTo>
                    <a:pt x="609389" y="4293149"/>
                  </a:moveTo>
                  <a:lnTo>
                    <a:pt x="608702" y="4293530"/>
                  </a:lnTo>
                  <a:lnTo>
                    <a:pt x="609389" y="4293149"/>
                  </a:lnTo>
                  <a:close/>
                </a:path>
                <a:path w="1800859" h="4566284">
                  <a:moveTo>
                    <a:pt x="921078" y="4126144"/>
                  </a:moveTo>
                  <a:lnTo>
                    <a:pt x="859706" y="4126144"/>
                  </a:lnTo>
                  <a:lnTo>
                    <a:pt x="798873" y="4171229"/>
                  </a:lnTo>
                  <a:lnTo>
                    <a:pt x="737024" y="4214028"/>
                  </a:lnTo>
                  <a:lnTo>
                    <a:pt x="673651" y="4254668"/>
                  </a:lnTo>
                  <a:lnTo>
                    <a:pt x="674159" y="4254414"/>
                  </a:lnTo>
                  <a:lnTo>
                    <a:pt x="744534" y="4254414"/>
                  </a:lnTo>
                  <a:lnTo>
                    <a:pt x="758360" y="4245524"/>
                  </a:lnTo>
                  <a:lnTo>
                    <a:pt x="821352" y="4201963"/>
                  </a:lnTo>
                  <a:lnTo>
                    <a:pt x="882693" y="4156624"/>
                  </a:lnTo>
                  <a:lnTo>
                    <a:pt x="921078" y="4126144"/>
                  </a:lnTo>
                  <a:close/>
                </a:path>
                <a:path w="1800859" h="4566284">
                  <a:moveTo>
                    <a:pt x="737532" y="4213647"/>
                  </a:moveTo>
                  <a:lnTo>
                    <a:pt x="736939" y="4214028"/>
                  </a:lnTo>
                  <a:lnTo>
                    <a:pt x="737532" y="4213647"/>
                  </a:lnTo>
                  <a:close/>
                </a:path>
                <a:path w="1800859" h="4566284">
                  <a:moveTo>
                    <a:pt x="799381" y="4170848"/>
                  </a:moveTo>
                  <a:lnTo>
                    <a:pt x="798831" y="4171229"/>
                  </a:lnTo>
                  <a:lnTo>
                    <a:pt x="799381" y="4170848"/>
                  </a:lnTo>
                  <a:close/>
                </a:path>
                <a:path w="1800859" h="4566284">
                  <a:moveTo>
                    <a:pt x="918634" y="4079408"/>
                  </a:moveTo>
                  <a:lnTo>
                    <a:pt x="859285" y="4126456"/>
                  </a:lnTo>
                  <a:lnTo>
                    <a:pt x="859706" y="4126144"/>
                  </a:lnTo>
                  <a:lnTo>
                    <a:pt x="921078" y="4126144"/>
                  </a:lnTo>
                  <a:lnTo>
                    <a:pt x="942510" y="4109126"/>
                  </a:lnTo>
                  <a:lnTo>
                    <a:pt x="976990" y="4079916"/>
                  </a:lnTo>
                  <a:lnTo>
                    <a:pt x="918126" y="4079916"/>
                  </a:lnTo>
                  <a:lnTo>
                    <a:pt x="918634" y="4079408"/>
                  </a:lnTo>
                  <a:close/>
                </a:path>
                <a:path w="1800859" h="4566284">
                  <a:moveTo>
                    <a:pt x="1085385" y="3928659"/>
                  </a:moveTo>
                  <a:lnTo>
                    <a:pt x="1031029" y="3981110"/>
                  </a:lnTo>
                  <a:lnTo>
                    <a:pt x="975403" y="4031402"/>
                  </a:lnTo>
                  <a:lnTo>
                    <a:pt x="918126" y="4079916"/>
                  </a:lnTo>
                  <a:lnTo>
                    <a:pt x="976990" y="4079916"/>
                  </a:lnTo>
                  <a:lnTo>
                    <a:pt x="1000676" y="4059850"/>
                  </a:lnTo>
                  <a:lnTo>
                    <a:pt x="1057191" y="4008796"/>
                  </a:lnTo>
                  <a:lnTo>
                    <a:pt x="1112055" y="3955837"/>
                  </a:lnTo>
                  <a:lnTo>
                    <a:pt x="1137921" y="3929167"/>
                  </a:lnTo>
                  <a:lnTo>
                    <a:pt x="1085004" y="3929167"/>
                  </a:lnTo>
                  <a:lnTo>
                    <a:pt x="1085385" y="3928659"/>
                  </a:lnTo>
                  <a:close/>
                </a:path>
                <a:path w="1800859" h="4566284">
                  <a:moveTo>
                    <a:pt x="975784" y="4031021"/>
                  </a:moveTo>
                  <a:lnTo>
                    <a:pt x="975335" y="4031402"/>
                  </a:lnTo>
                  <a:lnTo>
                    <a:pt x="975784" y="4031021"/>
                  </a:lnTo>
                  <a:close/>
                </a:path>
                <a:path w="1800859" h="4566284">
                  <a:moveTo>
                    <a:pt x="1031410" y="3980729"/>
                  </a:moveTo>
                  <a:lnTo>
                    <a:pt x="1030989" y="3981110"/>
                  </a:lnTo>
                  <a:lnTo>
                    <a:pt x="1031410" y="3980729"/>
                  </a:lnTo>
                  <a:close/>
                </a:path>
                <a:path w="1800859" h="4566284">
                  <a:moveTo>
                    <a:pt x="1238173" y="3819312"/>
                  </a:moveTo>
                  <a:lnTo>
                    <a:pt x="1188128" y="3819312"/>
                  </a:lnTo>
                  <a:lnTo>
                    <a:pt x="1137201" y="3875319"/>
                  </a:lnTo>
                  <a:lnTo>
                    <a:pt x="1085004" y="3929167"/>
                  </a:lnTo>
                  <a:lnTo>
                    <a:pt x="1137921" y="3929167"/>
                  </a:lnTo>
                  <a:lnTo>
                    <a:pt x="1165141" y="3901100"/>
                  </a:lnTo>
                  <a:lnTo>
                    <a:pt x="1216449" y="3844712"/>
                  </a:lnTo>
                  <a:lnTo>
                    <a:pt x="1238173" y="3819312"/>
                  </a:lnTo>
                  <a:close/>
                </a:path>
                <a:path w="1800859" h="4566284">
                  <a:moveTo>
                    <a:pt x="1137582" y="3874811"/>
                  </a:moveTo>
                  <a:lnTo>
                    <a:pt x="1137091" y="3875319"/>
                  </a:lnTo>
                  <a:lnTo>
                    <a:pt x="1137582" y="3874811"/>
                  </a:lnTo>
                  <a:close/>
                </a:path>
                <a:path w="1800859" h="4566284">
                  <a:moveTo>
                    <a:pt x="1285442" y="3762289"/>
                  </a:moveTo>
                  <a:lnTo>
                    <a:pt x="1236769" y="3762289"/>
                  </a:lnTo>
                  <a:lnTo>
                    <a:pt x="1187620" y="3819820"/>
                  </a:lnTo>
                  <a:lnTo>
                    <a:pt x="1188128" y="3819312"/>
                  </a:lnTo>
                  <a:lnTo>
                    <a:pt x="1238173" y="3819312"/>
                  </a:lnTo>
                  <a:lnTo>
                    <a:pt x="1265979" y="3786800"/>
                  </a:lnTo>
                  <a:lnTo>
                    <a:pt x="1285442" y="3762289"/>
                  </a:lnTo>
                  <a:close/>
                </a:path>
                <a:path w="1800859" h="4566284">
                  <a:moveTo>
                    <a:pt x="1331025" y="3703488"/>
                  </a:moveTo>
                  <a:lnTo>
                    <a:pt x="1283505" y="3703488"/>
                  </a:lnTo>
                  <a:lnTo>
                    <a:pt x="1283124" y="3703996"/>
                  </a:lnTo>
                  <a:lnTo>
                    <a:pt x="1236261" y="3762797"/>
                  </a:lnTo>
                  <a:lnTo>
                    <a:pt x="1236769" y="3762289"/>
                  </a:lnTo>
                  <a:lnTo>
                    <a:pt x="1285442" y="3762289"/>
                  </a:lnTo>
                  <a:lnTo>
                    <a:pt x="1313477" y="3726983"/>
                  </a:lnTo>
                  <a:lnTo>
                    <a:pt x="1331025" y="3703488"/>
                  </a:lnTo>
                  <a:close/>
                </a:path>
                <a:path w="1800859" h="4566284">
                  <a:moveTo>
                    <a:pt x="1283480" y="3703520"/>
                  </a:moveTo>
                  <a:lnTo>
                    <a:pt x="1283100" y="3703996"/>
                  </a:lnTo>
                  <a:lnTo>
                    <a:pt x="1283480" y="3703520"/>
                  </a:lnTo>
                  <a:close/>
                </a:path>
                <a:path w="1800859" h="4566284">
                  <a:moveTo>
                    <a:pt x="1374774" y="3643290"/>
                  </a:moveTo>
                  <a:lnTo>
                    <a:pt x="1328463" y="3643290"/>
                  </a:lnTo>
                  <a:lnTo>
                    <a:pt x="1283480" y="3703520"/>
                  </a:lnTo>
                  <a:lnTo>
                    <a:pt x="1331025" y="3703488"/>
                  </a:lnTo>
                  <a:lnTo>
                    <a:pt x="1359197" y="3665769"/>
                  </a:lnTo>
                  <a:lnTo>
                    <a:pt x="1374774" y="3643290"/>
                  </a:lnTo>
                  <a:close/>
                </a:path>
                <a:path w="1800859" h="4566284">
                  <a:moveTo>
                    <a:pt x="1494803" y="3453679"/>
                  </a:moveTo>
                  <a:lnTo>
                    <a:pt x="1451272" y="3453679"/>
                  </a:lnTo>
                  <a:lnTo>
                    <a:pt x="1411902" y="3518830"/>
                  </a:lnTo>
                  <a:lnTo>
                    <a:pt x="1371008" y="3581949"/>
                  </a:lnTo>
                  <a:lnTo>
                    <a:pt x="1328082" y="3643798"/>
                  </a:lnTo>
                  <a:lnTo>
                    <a:pt x="1328463" y="3643290"/>
                  </a:lnTo>
                  <a:lnTo>
                    <a:pt x="1374774" y="3643290"/>
                  </a:lnTo>
                  <a:lnTo>
                    <a:pt x="1402758" y="3602904"/>
                  </a:lnTo>
                  <a:lnTo>
                    <a:pt x="1444414" y="3538769"/>
                  </a:lnTo>
                  <a:lnTo>
                    <a:pt x="1484038" y="3472983"/>
                  </a:lnTo>
                  <a:lnTo>
                    <a:pt x="1494803" y="3453679"/>
                  </a:lnTo>
                  <a:close/>
                </a:path>
                <a:path w="1800859" h="4566284">
                  <a:moveTo>
                    <a:pt x="1371262" y="3581441"/>
                  </a:moveTo>
                  <a:lnTo>
                    <a:pt x="1370910" y="3581949"/>
                  </a:lnTo>
                  <a:lnTo>
                    <a:pt x="1371262" y="3581441"/>
                  </a:lnTo>
                  <a:close/>
                </a:path>
                <a:path w="1800859" h="4566284">
                  <a:moveTo>
                    <a:pt x="1412283" y="3518195"/>
                  </a:moveTo>
                  <a:lnTo>
                    <a:pt x="1411872" y="3518830"/>
                  </a:lnTo>
                  <a:lnTo>
                    <a:pt x="1412283" y="3518195"/>
                  </a:lnTo>
                  <a:close/>
                </a:path>
                <a:path w="1800859" h="4566284">
                  <a:moveTo>
                    <a:pt x="1596998" y="3251495"/>
                  </a:moveTo>
                  <a:lnTo>
                    <a:pt x="1555412" y="3251495"/>
                  </a:lnTo>
                  <a:lnTo>
                    <a:pt x="1522646" y="3320710"/>
                  </a:lnTo>
                  <a:lnTo>
                    <a:pt x="1487848" y="3388020"/>
                  </a:lnTo>
                  <a:lnTo>
                    <a:pt x="1450891" y="3454187"/>
                  </a:lnTo>
                  <a:lnTo>
                    <a:pt x="1451272" y="3453679"/>
                  </a:lnTo>
                  <a:lnTo>
                    <a:pt x="1494803" y="3453679"/>
                  </a:lnTo>
                  <a:lnTo>
                    <a:pt x="1521503" y="3405800"/>
                  </a:lnTo>
                  <a:lnTo>
                    <a:pt x="1556936" y="3337347"/>
                  </a:lnTo>
                  <a:lnTo>
                    <a:pt x="1590083" y="3267497"/>
                  </a:lnTo>
                  <a:lnTo>
                    <a:pt x="1596998" y="3251495"/>
                  </a:lnTo>
                  <a:close/>
                </a:path>
                <a:path w="1800859" h="4566284">
                  <a:moveTo>
                    <a:pt x="1488102" y="3387512"/>
                  </a:moveTo>
                  <a:lnTo>
                    <a:pt x="1487819" y="3388020"/>
                  </a:lnTo>
                  <a:lnTo>
                    <a:pt x="1488102" y="3387512"/>
                  </a:lnTo>
                  <a:close/>
                </a:path>
                <a:path w="1800859" h="4566284">
                  <a:moveTo>
                    <a:pt x="1522900" y="3320075"/>
                  </a:moveTo>
                  <a:lnTo>
                    <a:pt x="1522573" y="3320710"/>
                  </a:lnTo>
                  <a:lnTo>
                    <a:pt x="1522900" y="3320075"/>
                  </a:lnTo>
                  <a:close/>
                </a:path>
                <a:path w="1800859" h="4566284">
                  <a:moveTo>
                    <a:pt x="1626719" y="3181518"/>
                  </a:moveTo>
                  <a:lnTo>
                    <a:pt x="1585765" y="3181518"/>
                  </a:lnTo>
                  <a:lnTo>
                    <a:pt x="1585511" y="3182153"/>
                  </a:lnTo>
                  <a:lnTo>
                    <a:pt x="1555158" y="3252003"/>
                  </a:lnTo>
                  <a:lnTo>
                    <a:pt x="1555412" y="3251495"/>
                  </a:lnTo>
                  <a:lnTo>
                    <a:pt x="1596998" y="3251495"/>
                  </a:lnTo>
                  <a:lnTo>
                    <a:pt x="1620817" y="3196377"/>
                  </a:lnTo>
                  <a:lnTo>
                    <a:pt x="1626719" y="3181518"/>
                  </a:lnTo>
                  <a:close/>
                </a:path>
                <a:path w="1800859" h="4566284">
                  <a:moveTo>
                    <a:pt x="1585739" y="3181578"/>
                  </a:moveTo>
                  <a:lnTo>
                    <a:pt x="1585489" y="3182153"/>
                  </a:lnTo>
                  <a:lnTo>
                    <a:pt x="1585739" y="3181578"/>
                  </a:lnTo>
                  <a:close/>
                </a:path>
                <a:path w="1800859" h="4566284">
                  <a:moveTo>
                    <a:pt x="1654431" y="3110398"/>
                  </a:moveTo>
                  <a:lnTo>
                    <a:pt x="1613959" y="3110398"/>
                  </a:lnTo>
                  <a:lnTo>
                    <a:pt x="1585739" y="3181578"/>
                  </a:lnTo>
                  <a:lnTo>
                    <a:pt x="1626719" y="3181518"/>
                  </a:lnTo>
                  <a:lnTo>
                    <a:pt x="1649519" y="3124114"/>
                  </a:lnTo>
                  <a:lnTo>
                    <a:pt x="1654431" y="3110398"/>
                  </a:lnTo>
                  <a:close/>
                </a:path>
                <a:path w="1800859" h="4566284">
                  <a:moveTo>
                    <a:pt x="1679828" y="3038135"/>
                  </a:moveTo>
                  <a:lnTo>
                    <a:pt x="1639867" y="3038135"/>
                  </a:lnTo>
                  <a:lnTo>
                    <a:pt x="1613705" y="3111033"/>
                  </a:lnTo>
                  <a:lnTo>
                    <a:pt x="1613959" y="3110398"/>
                  </a:lnTo>
                  <a:lnTo>
                    <a:pt x="1654431" y="3110398"/>
                  </a:lnTo>
                  <a:lnTo>
                    <a:pt x="1675808" y="3050708"/>
                  </a:lnTo>
                  <a:lnTo>
                    <a:pt x="1679828" y="3038135"/>
                  </a:lnTo>
                  <a:close/>
                </a:path>
                <a:path w="1800859" h="4566284">
                  <a:moveTo>
                    <a:pt x="1702895" y="2964729"/>
                  </a:moveTo>
                  <a:lnTo>
                    <a:pt x="1663362" y="2964729"/>
                  </a:lnTo>
                  <a:lnTo>
                    <a:pt x="1639613" y="3038770"/>
                  </a:lnTo>
                  <a:lnTo>
                    <a:pt x="1639867" y="3038135"/>
                  </a:lnTo>
                  <a:lnTo>
                    <a:pt x="1679828" y="3038135"/>
                  </a:lnTo>
                  <a:lnTo>
                    <a:pt x="1699684" y="2976032"/>
                  </a:lnTo>
                  <a:lnTo>
                    <a:pt x="1702895" y="2964729"/>
                  </a:lnTo>
                  <a:close/>
                </a:path>
                <a:path w="1800859" h="4566284">
                  <a:moveTo>
                    <a:pt x="1738040" y="2832776"/>
                  </a:moveTo>
                  <a:lnTo>
                    <a:pt x="1699049" y="2832776"/>
                  </a:lnTo>
                  <a:lnTo>
                    <a:pt x="1684317" y="2890815"/>
                  </a:lnTo>
                  <a:lnTo>
                    <a:pt x="1663108" y="2965364"/>
                  </a:lnTo>
                  <a:lnTo>
                    <a:pt x="1663362" y="2964729"/>
                  </a:lnTo>
                  <a:lnTo>
                    <a:pt x="1702895" y="2964729"/>
                  </a:lnTo>
                  <a:lnTo>
                    <a:pt x="1721147" y="2900467"/>
                  </a:lnTo>
                  <a:lnTo>
                    <a:pt x="1736006" y="2841793"/>
                  </a:lnTo>
                  <a:lnTo>
                    <a:pt x="1738040" y="2832776"/>
                  </a:lnTo>
                  <a:close/>
                </a:path>
                <a:path w="1800859" h="4566284">
                  <a:moveTo>
                    <a:pt x="1684444" y="2890307"/>
                  </a:moveTo>
                  <a:lnTo>
                    <a:pt x="1684300" y="2890815"/>
                  </a:lnTo>
                  <a:lnTo>
                    <a:pt x="1684444" y="2890307"/>
                  </a:lnTo>
                  <a:close/>
                </a:path>
                <a:path w="1800859" h="4566284">
                  <a:moveTo>
                    <a:pt x="1750836" y="2775118"/>
                  </a:moveTo>
                  <a:lnTo>
                    <a:pt x="1712003" y="2775118"/>
                  </a:lnTo>
                  <a:lnTo>
                    <a:pt x="1698922" y="2833157"/>
                  </a:lnTo>
                  <a:lnTo>
                    <a:pt x="1699049" y="2832776"/>
                  </a:lnTo>
                  <a:lnTo>
                    <a:pt x="1738040" y="2832776"/>
                  </a:lnTo>
                  <a:lnTo>
                    <a:pt x="1749214" y="2783246"/>
                  </a:lnTo>
                  <a:lnTo>
                    <a:pt x="1750836" y="2775118"/>
                  </a:lnTo>
                  <a:close/>
                </a:path>
                <a:path w="1800859" h="4566284">
                  <a:moveTo>
                    <a:pt x="1762152" y="2717460"/>
                  </a:moveTo>
                  <a:lnTo>
                    <a:pt x="1723433" y="2717460"/>
                  </a:lnTo>
                  <a:lnTo>
                    <a:pt x="1711876" y="2775626"/>
                  </a:lnTo>
                  <a:lnTo>
                    <a:pt x="1712003" y="2775118"/>
                  </a:lnTo>
                  <a:lnTo>
                    <a:pt x="1750836" y="2775118"/>
                  </a:lnTo>
                  <a:lnTo>
                    <a:pt x="1760898" y="2724699"/>
                  </a:lnTo>
                  <a:lnTo>
                    <a:pt x="1762152" y="2717460"/>
                  </a:lnTo>
                  <a:close/>
                </a:path>
                <a:path w="1800859" h="4566284">
                  <a:moveTo>
                    <a:pt x="1771873" y="2659929"/>
                  </a:moveTo>
                  <a:lnTo>
                    <a:pt x="1733466" y="2659929"/>
                  </a:lnTo>
                  <a:lnTo>
                    <a:pt x="1723306" y="2717968"/>
                  </a:lnTo>
                  <a:lnTo>
                    <a:pt x="1723433" y="2717460"/>
                  </a:lnTo>
                  <a:lnTo>
                    <a:pt x="1762152" y="2717460"/>
                  </a:lnTo>
                  <a:lnTo>
                    <a:pt x="1771058" y="2666025"/>
                  </a:lnTo>
                  <a:lnTo>
                    <a:pt x="1771873" y="2659929"/>
                  </a:lnTo>
                  <a:close/>
                </a:path>
                <a:path w="1800859" h="4566284">
                  <a:moveTo>
                    <a:pt x="1800382" y="2315632"/>
                  </a:moveTo>
                  <a:lnTo>
                    <a:pt x="1762295" y="2315632"/>
                  </a:lnTo>
                  <a:lnTo>
                    <a:pt x="1762295" y="2316648"/>
                  </a:lnTo>
                  <a:lnTo>
                    <a:pt x="1758485" y="2430821"/>
                  </a:lnTo>
                  <a:lnTo>
                    <a:pt x="1748833" y="2545502"/>
                  </a:lnTo>
                  <a:lnTo>
                    <a:pt x="1733360" y="2660537"/>
                  </a:lnTo>
                  <a:lnTo>
                    <a:pt x="1733466" y="2659929"/>
                  </a:lnTo>
                  <a:lnTo>
                    <a:pt x="1771873" y="2659929"/>
                  </a:lnTo>
                  <a:lnTo>
                    <a:pt x="1786679" y="2549185"/>
                  </a:lnTo>
                  <a:lnTo>
                    <a:pt x="1796458" y="2432599"/>
                  </a:lnTo>
                  <a:lnTo>
                    <a:pt x="1800387" y="2316648"/>
                  </a:lnTo>
                  <a:lnTo>
                    <a:pt x="1800382" y="2315632"/>
                  </a:lnTo>
                  <a:close/>
                </a:path>
                <a:path w="1800859" h="4566284">
                  <a:moveTo>
                    <a:pt x="1748833" y="2544613"/>
                  </a:moveTo>
                  <a:lnTo>
                    <a:pt x="1748714" y="2545502"/>
                  </a:lnTo>
                  <a:lnTo>
                    <a:pt x="1748833" y="2544613"/>
                  </a:lnTo>
                  <a:close/>
                </a:path>
                <a:path w="1800859" h="4566284">
                  <a:moveTo>
                    <a:pt x="1758485" y="2429805"/>
                  </a:moveTo>
                  <a:lnTo>
                    <a:pt x="1758400" y="2430821"/>
                  </a:lnTo>
                  <a:lnTo>
                    <a:pt x="1758485" y="2429805"/>
                  </a:lnTo>
                  <a:close/>
                </a:path>
                <a:path w="1800859" h="4566284">
                  <a:moveTo>
                    <a:pt x="1762283" y="2315987"/>
                  </a:moveTo>
                  <a:lnTo>
                    <a:pt x="1762262" y="2316648"/>
                  </a:lnTo>
                  <a:lnTo>
                    <a:pt x="1762283" y="2315987"/>
                  </a:lnTo>
                  <a:close/>
                </a:path>
                <a:path w="1800859" h="4566284">
                  <a:moveTo>
                    <a:pt x="1798383" y="2202221"/>
                  </a:moveTo>
                  <a:lnTo>
                    <a:pt x="1760263" y="2202221"/>
                  </a:lnTo>
                  <a:lnTo>
                    <a:pt x="1762283" y="2315987"/>
                  </a:lnTo>
                  <a:lnTo>
                    <a:pt x="1762295" y="2315632"/>
                  </a:lnTo>
                  <a:lnTo>
                    <a:pt x="1800382" y="2315632"/>
                  </a:lnTo>
                  <a:lnTo>
                    <a:pt x="1798383" y="2202221"/>
                  </a:lnTo>
                  <a:close/>
                </a:path>
                <a:path w="1800859" h="4566284">
                  <a:moveTo>
                    <a:pt x="1790938" y="2089572"/>
                  </a:moveTo>
                  <a:lnTo>
                    <a:pt x="1752770" y="2089572"/>
                  </a:lnTo>
                  <a:lnTo>
                    <a:pt x="1760263" y="2203110"/>
                  </a:lnTo>
                  <a:lnTo>
                    <a:pt x="1760263" y="2202221"/>
                  </a:lnTo>
                  <a:lnTo>
                    <a:pt x="1798383" y="2202221"/>
                  </a:lnTo>
                  <a:lnTo>
                    <a:pt x="1798363" y="2201078"/>
                  </a:lnTo>
                  <a:lnTo>
                    <a:pt x="1790938" y="2089572"/>
                  </a:lnTo>
                  <a:close/>
                </a:path>
                <a:path w="1800859" h="4566284">
                  <a:moveTo>
                    <a:pt x="1778097" y="1977939"/>
                  </a:moveTo>
                  <a:lnTo>
                    <a:pt x="1739816" y="1977939"/>
                  </a:lnTo>
                  <a:lnTo>
                    <a:pt x="1739943" y="1978828"/>
                  </a:lnTo>
                  <a:lnTo>
                    <a:pt x="1752770" y="2090588"/>
                  </a:lnTo>
                  <a:lnTo>
                    <a:pt x="1752770" y="2089572"/>
                  </a:lnTo>
                  <a:lnTo>
                    <a:pt x="1790938" y="2089572"/>
                  </a:lnTo>
                  <a:lnTo>
                    <a:pt x="1790743" y="2086651"/>
                  </a:lnTo>
                  <a:lnTo>
                    <a:pt x="1778097" y="1977939"/>
                  </a:lnTo>
                  <a:close/>
                </a:path>
                <a:path w="1800859" h="4566284">
                  <a:moveTo>
                    <a:pt x="1739863" y="1978349"/>
                  </a:moveTo>
                  <a:lnTo>
                    <a:pt x="1739918" y="1978828"/>
                  </a:lnTo>
                  <a:lnTo>
                    <a:pt x="1739863" y="1978349"/>
                  </a:lnTo>
                  <a:close/>
                </a:path>
                <a:path w="1800859" h="4566284">
                  <a:moveTo>
                    <a:pt x="1708416" y="1651295"/>
                  </a:moveTo>
                  <a:lnTo>
                    <a:pt x="1668950" y="1651295"/>
                  </a:lnTo>
                  <a:lnTo>
                    <a:pt x="1669204" y="1652184"/>
                  </a:lnTo>
                  <a:lnTo>
                    <a:pt x="1698033" y="1759626"/>
                  </a:lnTo>
                  <a:lnTo>
                    <a:pt x="1721655" y="1868592"/>
                  </a:lnTo>
                  <a:lnTo>
                    <a:pt x="1739863" y="1978349"/>
                  </a:lnTo>
                  <a:lnTo>
                    <a:pt x="1739816" y="1977939"/>
                  </a:lnTo>
                  <a:lnTo>
                    <a:pt x="1778097" y="1977939"/>
                  </a:lnTo>
                  <a:lnTo>
                    <a:pt x="1777535" y="1973113"/>
                  </a:lnTo>
                  <a:lnTo>
                    <a:pt x="1758993" y="1860972"/>
                  </a:lnTo>
                  <a:lnTo>
                    <a:pt x="1734990" y="1750228"/>
                  </a:lnTo>
                  <a:lnTo>
                    <a:pt x="1708416" y="1651295"/>
                  </a:lnTo>
                  <a:close/>
                </a:path>
                <a:path w="1800859" h="4566284">
                  <a:moveTo>
                    <a:pt x="1721401" y="1867576"/>
                  </a:moveTo>
                  <a:lnTo>
                    <a:pt x="1721570" y="1868592"/>
                  </a:lnTo>
                  <a:lnTo>
                    <a:pt x="1721401" y="1867576"/>
                  </a:lnTo>
                  <a:close/>
                </a:path>
                <a:path w="1800859" h="4566284">
                  <a:moveTo>
                    <a:pt x="1697779" y="1758737"/>
                  </a:moveTo>
                  <a:lnTo>
                    <a:pt x="1697972" y="1759626"/>
                  </a:lnTo>
                  <a:lnTo>
                    <a:pt x="1697779" y="1758737"/>
                  </a:lnTo>
                  <a:close/>
                </a:path>
                <a:path w="1800859" h="4566284">
                  <a:moveTo>
                    <a:pt x="1669108" y="1651883"/>
                  </a:moveTo>
                  <a:lnTo>
                    <a:pt x="1669189" y="1652184"/>
                  </a:lnTo>
                  <a:lnTo>
                    <a:pt x="1669108" y="1651883"/>
                  </a:lnTo>
                  <a:close/>
                </a:path>
                <a:path w="1800859" h="4566284">
                  <a:moveTo>
                    <a:pt x="1675065" y="1545631"/>
                  </a:moveTo>
                  <a:lnTo>
                    <a:pt x="1635168" y="1545631"/>
                  </a:lnTo>
                  <a:lnTo>
                    <a:pt x="1669108" y="1651883"/>
                  </a:lnTo>
                  <a:lnTo>
                    <a:pt x="1668950" y="1651295"/>
                  </a:lnTo>
                  <a:lnTo>
                    <a:pt x="1708416" y="1651295"/>
                  </a:lnTo>
                  <a:lnTo>
                    <a:pt x="1705653" y="1641008"/>
                  </a:lnTo>
                  <a:lnTo>
                    <a:pt x="1675065" y="1545631"/>
                  </a:lnTo>
                  <a:close/>
                </a:path>
                <a:path w="1800859" h="4566284">
                  <a:moveTo>
                    <a:pt x="1636926" y="1442126"/>
                  </a:moveTo>
                  <a:lnTo>
                    <a:pt x="1596306" y="1442126"/>
                  </a:lnTo>
                  <a:lnTo>
                    <a:pt x="1635422" y="1546520"/>
                  </a:lnTo>
                  <a:lnTo>
                    <a:pt x="1635168" y="1545631"/>
                  </a:lnTo>
                  <a:lnTo>
                    <a:pt x="1675065" y="1545631"/>
                  </a:lnTo>
                  <a:lnTo>
                    <a:pt x="1671236" y="1533693"/>
                  </a:lnTo>
                  <a:lnTo>
                    <a:pt x="1636926" y="1442126"/>
                  </a:lnTo>
                  <a:close/>
                </a:path>
                <a:path w="1800859" h="4566284">
                  <a:moveTo>
                    <a:pt x="1594059" y="1340399"/>
                  </a:moveTo>
                  <a:lnTo>
                    <a:pt x="1552618" y="1340399"/>
                  </a:lnTo>
                  <a:lnTo>
                    <a:pt x="1596560" y="1442888"/>
                  </a:lnTo>
                  <a:lnTo>
                    <a:pt x="1596306" y="1442126"/>
                  </a:lnTo>
                  <a:lnTo>
                    <a:pt x="1636926" y="1442126"/>
                  </a:lnTo>
                  <a:lnTo>
                    <a:pt x="1631739" y="1428283"/>
                  </a:lnTo>
                  <a:lnTo>
                    <a:pt x="1594059" y="1340399"/>
                  </a:lnTo>
                  <a:close/>
                </a:path>
                <a:path w="1800859" h="4566284">
                  <a:moveTo>
                    <a:pt x="1546518" y="1241212"/>
                  </a:moveTo>
                  <a:lnTo>
                    <a:pt x="1504104" y="1241212"/>
                  </a:lnTo>
                  <a:lnTo>
                    <a:pt x="1552999" y="1341288"/>
                  </a:lnTo>
                  <a:lnTo>
                    <a:pt x="1552618" y="1340399"/>
                  </a:lnTo>
                  <a:lnTo>
                    <a:pt x="1594059" y="1340399"/>
                  </a:lnTo>
                  <a:lnTo>
                    <a:pt x="1587416" y="1324905"/>
                  </a:lnTo>
                  <a:lnTo>
                    <a:pt x="1546518" y="1241212"/>
                  </a:lnTo>
                  <a:close/>
                </a:path>
                <a:path w="1800859" h="4566284">
                  <a:moveTo>
                    <a:pt x="1437964" y="1050204"/>
                  </a:moveTo>
                  <a:lnTo>
                    <a:pt x="1393360" y="1050204"/>
                  </a:lnTo>
                  <a:lnTo>
                    <a:pt x="1393868" y="1050966"/>
                  </a:lnTo>
                  <a:lnTo>
                    <a:pt x="1451526" y="1145200"/>
                  </a:lnTo>
                  <a:lnTo>
                    <a:pt x="1504485" y="1242101"/>
                  </a:lnTo>
                  <a:lnTo>
                    <a:pt x="1504104" y="1241212"/>
                  </a:lnTo>
                  <a:lnTo>
                    <a:pt x="1546518" y="1241212"/>
                  </a:lnTo>
                  <a:lnTo>
                    <a:pt x="1538140" y="1224067"/>
                  </a:lnTo>
                  <a:lnTo>
                    <a:pt x="1484165" y="1125769"/>
                  </a:lnTo>
                  <a:lnTo>
                    <a:pt x="1437964" y="1050204"/>
                  </a:lnTo>
                  <a:close/>
                </a:path>
                <a:path w="1800859" h="4566284">
                  <a:moveTo>
                    <a:pt x="1451018" y="1144438"/>
                  </a:moveTo>
                  <a:lnTo>
                    <a:pt x="1451435" y="1145200"/>
                  </a:lnTo>
                  <a:lnTo>
                    <a:pt x="1451018" y="1144438"/>
                  </a:lnTo>
                  <a:close/>
                </a:path>
                <a:path w="1800859" h="4566284">
                  <a:moveTo>
                    <a:pt x="1393460" y="1050366"/>
                  </a:moveTo>
                  <a:lnTo>
                    <a:pt x="1393827" y="1050966"/>
                  </a:lnTo>
                  <a:lnTo>
                    <a:pt x="1393460" y="1050366"/>
                  </a:lnTo>
                  <a:close/>
                </a:path>
                <a:path w="1800859" h="4566284">
                  <a:moveTo>
                    <a:pt x="1170789" y="703494"/>
                  </a:moveTo>
                  <a:lnTo>
                    <a:pt x="1119167" y="703494"/>
                  </a:lnTo>
                  <a:lnTo>
                    <a:pt x="1119802" y="704129"/>
                  </a:lnTo>
                  <a:lnTo>
                    <a:pt x="1194605" y="785917"/>
                  </a:lnTo>
                  <a:lnTo>
                    <a:pt x="1265344" y="871261"/>
                  </a:lnTo>
                  <a:lnTo>
                    <a:pt x="1331765" y="959653"/>
                  </a:lnTo>
                  <a:lnTo>
                    <a:pt x="1393460" y="1050366"/>
                  </a:lnTo>
                  <a:lnTo>
                    <a:pt x="1393360" y="1050204"/>
                  </a:lnTo>
                  <a:lnTo>
                    <a:pt x="1437964" y="1050204"/>
                  </a:lnTo>
                  <a:lnTo>
                    <a:pt x="1425618" y="1030011"/>
                  </a:lnTo>
                  <a:lnTo>
                    <a:pt x="1362499" y="937047"/>
                  </a:lnTo>
                  <a:lnTo>
                    <a:pt x="1294935" y="847258"/>
                  </a:lnTo>
                  <a:lnTo>
                    <a:pt x="1223053" y="760644"/>
                  </a:lnTo>
                  <a:lnTo>
                    <a:pt x="1170789" y="703494"/>
                  </a:lnTo>
                  <a:close/>
                </a:path>
                <a:path w="1800859" h="4566284">
                  <a:moveTo>
                    <a:pt x="1331130" y="958891"/>
                  </a:moveTo>
                  <a:lnTo>
                    <a:pt x="1331649" y="959653"/>
                  </a:lnTo>
                  <a:lnTo>
                    <a:pt x="1331130" y="958891"/>
                  </a:lnTo>
                  <a:close/>
                </a:path>
                <a:path w="1800859" h="4566284">
                  <a:moveTo>
                    <a:pt x="1264709" y="870499"/>
                  </a:moveTo>
                  <a:lnTo>
                    <a:pt x="1265282" y="871261"/>
                  </a:lnTo>
                  <a:lnTo>
                    <a:pt x="1264709" y="870499"/>
                  </a:lnTo>
                  <a:close/>
                </a:path>
                <a:path w="1800859" h="4566284">
                  <a:moveTo>
                    <a:pt x="1193970" y="785282"/>
                  </a:moveTo>
                  <a:lnTo>
                    <a:pt x="1194497" y="785917"/>
                  </a:lnTo>
                  <a:lnTo>
                    <a:pt x="1193970" y="785282"/>
                  </a:lnTo>
                  <a:close/>
                </a:path>
                <a:path w="1800859" h="4566284">
                  <a:moveTo>
                    <a:pt x="1119208" y="703539"/>
                  </a:moveTo>
                  <a:lnTo>
                    <a:pt x="1119748" y="704129"/>
                  </a:lnTo>
                  <a:lnTo>
                    <a:pt x="1119208" y="703539"/>
                  </a:lnTo>
                  <a:close/>
                </a:path>
                <a:path w="1800859" h="4566284">
                  <a:moveTo>
                    <a:pt x="1094239" y="625135"/>
                  </a:moveTo>
                  <a:lnTo>
                    <a:pt x="1040300" y="625135"/>
                  </a:lnTo>
                  <a:lnTo>
                    <a:pt x="1119208" y="703539"/>
                  </a:lnTo>
                  <a:lnTo>
                    <a:pt x="1170789" y="703494"/>
                  </a:lnTo>
                  <a:lnTo>
                    <a:pt x="1146980" y="677459"/>
                  </a:lnTo>
                  <a:lnTo>
                    <a:pt x="1094239" y="625135"/>
                  </a:lnTo>
                  <a:close/>
                </a:path>
                <a:path w="1800859" h="4566284">
                  <a:moveTo>
                    <a:pt x="1014249" y="550586"/>
                  </a:moveTo>
                  <a:lnTo>
                    <a:pt x="957369" y="550586"/>
                  </a:lnTo>
                  <a:lnTo>
                    <a:pt x="958131" y="551221"/>
                  </a:lnTo>
                  <a:lnTo>
                    <a:pt x="1040935" y="625770"/>
                  </a:lnTo>
                  <a:lnTo>
                    <a:pt x="1040300" y="625135"/>
                  </a:lnTo>
                  <a:lnTo>
                    <a:pt x="1094239" y="625135"/>
                  </a:lnTo>
                  <a:lnTo>
                    <a:pt x="1066716" y="597830"/>
                  </a:lnTo>
                  <a:lnTo>
                    <a:pt x="1014249" y="550586"/>
                  </a:lnTo>
                  <a:close/>
                </a:path>
                <a:path w="1800859" h="4566284">
                  <a:moveTo>
                    <a:pt x="957531" y="550732"/>
                  </a:moveTo>
                  <a:lnTo>
                    <a:pt x="958075" y="551221"/>
                  </a:lnTo>
                  <a:lnTo>
                    <a:pt x="957531" y="550732"/>
                  </a:lnTo>
                  <a:close/>
                </a:path>
                <a:path w="1800859" h="4566284">
                  <a:moveTo>
                    <a:pt x="870755" y="479974"/>
                  </a:moveTo>
                  <a:lnTo>
                    <a:pt x="957531" y="550732"/>
                  </a:lnTo>
                  <a:lnTo>
                    <a:pt x="957369" y="550586"/>
                  </a:lnTo>
                  <a:lnTo>
                    <a:pt x="1014249" y="550586"/>
                  </a:lnTo>
                  <a:lnTo>
                    <a:pt x="982515" y="522011"/>
                  </a:lnTo>
                  <a:lnTo>
                    <a:pt x="931668" y="480482"/>
                  </a:lnTo>
                  <a:lnTo>
                    <a:pt x="871517" y="480482"/>
                  </a:lnTo>
                  <a:lnTo>
                    <a:pt x="870755" y="479974"/>
                  </a:lnTo>
                  <a:close/>
                </a:path>
                <a:path w="1800859" h="4566284">
                  <a:moveTo>
                    <a:pt x="844570" y="413299"/>
                  </a:moveTo>
                  <a:lnTo>
                    <a:pt x="780331" y="413299"/>
                  </a:lnTo>
                  <a:lnTo>
                    <a:pt x="781093" y="413807"/>
                  </a:lnTo>
                  <a:lnTo>
                    <a:pt x="871517" y="480482"/>
                  </a:lnTo>
                  <a:lnTo>
                    <a:pt x="931668" y="480482"/>
                  </a:lnTo>
                  <a:lnTo>
                    <a:pt x="894504" y="450129"/>
                  </a:lnTo>
                  <a:lnTo>
                    <a:pt x="844570" y="413299"/>
                  </a:lnTo>
                  <a:close/>
                </a:path>
                <a:path w="1800859" h="4566284">
                  <a:moveTo>
                    <a:pt x="780359" y="413320"/>
                  </a:moveTo>
                  <a:lnTo>
                    <a:pt x="781021" y="413807"/>
                  </a:lnTo>
                  <a:lnTo>
                    <a:pt x="780359" y="413320"/>
                  </a:lnTo>
                  <a:close/>
                </a:path>
                <a:path w="1800859" h="4566284">
                  <a:moveTo>
                    <a:pt x="755123" y="350815"/>
                  </a:moveTo>
                  <a:lnTo>
                    <a:pt x="686224" y="350815"/>
                  </a:lnTo>
                  <a:lnTo>
                    <a:pt x="780359" y="413320"/>
                  </a:lnTo>
                  <a:lnTo>
                    <a:pt x="844570" y="413299"/>
                  </a:lnTo>
                  <a:lnTo>
                    <a:pt x="802556" y="382311"/>
                  </a:lnTo>
                  <a:lnTo>
                    <a:pt x="755123" y="350815"/>
                  </a:lnTo>
                  <a:close/>
                </a:path>
                <a:path w="1800859" h="4566284">
                  <a:moveTo>
                    <a:pt x="487596" y="239436"/>
                  </a:moveTo>
                  <a:lnTo>
                    <a:pt x="589450" y="293284"/>
                  </a:lnTo>
                  <a:lnTo>
                    <a:pt x="686986" y="351323"/>
                  </a:lnTo>
                  <a:lnTo>
                    <a:pt x="686224" y="350815"/>
                  </a:lnTo>
                  <a:lnTo>
                    <a:pt x="755123" y="350815"/>
                  </a:lnTo>
                  <a:lnTo>
                    <a:pt x="706925" y="318811"/>
                  </a:lnTo>
                  <a:lnTo>
                    <a:pt x="607738" y="259883"/>
                  </a:lnTo>
                  <a:lnTo>
                    <a:pt x="569810" y="239817"/>
                  </a:lnTo>
                  <a:lnTo>
                    <a:pt x="488485" y="239817"/>
                  </a:lnTo>
                  <a:lnTo>
                    <a:pt x="487596" y="239436"/>
                  </a:lnTo>
                  <a:close/>
                </a:path>
                <a:path w="1800859" h="4566284">
                  <a:moveTo>
                    <a:pt x="588688" y="292903"/>
                  </a:moveTo>
                  <a:lnTo>
                    <a:pt x="589329" y="293284"/>
                  </a:lnTo>
                  <a:lnTo>
                    <a:pt x="588688" y="292903"/>
                  </a:lnTo>
                  <a:close/>
                </a:path>
                <a:path w="1800859" h="4566284">
                  <a:moveTo>
                    <a:pt x="473491" y="190795"/>
                  </a:moveTo>
                  <a:lnTo>
                    <a:pt x="383329" y="190795"/>
                  </a:lnTo>
                  <a:lnTo>
                    <a:pt x="384218" y="191176"/>
                  </a:lnTo>
                  <a:lnTo>
                    <a:pt x="488485" y="239817"/>
                  </a:lnTo>
                  <a:lnTo>
                    <a:pt x="569810" y="239817"/>
                  </a:lnTo>
                  <a:lnTo>
                    <a:pt x="504995" y="205527"/>
                  </a:lnTo>
                  <a:lnTo>
                    <a:pt x="473491" y="190795"/>
                  </a:lnTo>
                  <a:close/>
                </a:path>
                <a:path w="1800859" h="4566284">
                  <a:moveTo>
                    <a:pt x="383660" y="190949"/>
                  </a:moveTo>
                  <a:lnTo>
                    <a:pt x="384146" y="191176"/>
                  </a:lnTo>
                  <a:lnTo>
                    <a:pt x="383660" y="190949"/>
                  </a:lnTo>
                  <a:close/>
                </a:path>
                <a:path w="1800859" h="4566284">
                  <a:moveTo>
                    <a:pt x="275760" y="147107"/>
                  </a:moveTo>
                  <a:lnTo>
                    <a:pt x="383660" y="190949"/>
                  </a:lnTo>
                  <a:lnTo>
                    <a:pt x="383329" y="190795"/>
                  </a:lnTo>
                  <a:lnTo>
                    <a:pt x="473491" y="190795"/>
                  </a:lnTo>
                  <a:lnTo>
                    <a:pt x="399077" y="155997"/>
                  </a:lnTo>
                  <a:lnTo>
                    <a:pt x="377833" y="147361"/>
                  </a:lnTo>
                  <a:lnTo>
                    <a:pt x="276776" y="147361"/>
                  </a:lnTo>
                  <a:lnTo>
                    <a:pt x="275760" y="147107"/>
                  </a:lnTo>
                  <a:close/>
                </a:path>
                <a:path w="1800859" h="4566284">
                  <a:moveTo>
                    <a:pt x="165143" y="108499"/>
                  </a:moveTo>
                  <a:lnTo>
                    <a:pt x="276776" y="147361"/>
                  </a:lnTo>
                  <a:lnTo>
                    <a:pt x="377833" y="147361"/>
                  </a:lnTo>
                  <a:lnTo>
                    <a:pt x="289730" y="111547"/>
                  </a:lnTo>
                  <a:lnTo>
                    <a:pt x="281719" y="108753"/>
                  </a:lnTo>
                  <a:lnTo>
                    <a:pt x="166032" y="108753"/>
                  </a:lnTo>
                  <a:lnTo>
                    <a:pt x="165143" y="108499"/>
                  </a:lnTo>
                  <a:close/>
                </a:path>
                <a:path w="1800859" h="4566284">
                  <a:moveTo>
                    <a:pt x="50240" y="0"/>
                  </a:moveTo>
                  <a:lnTo>
                    <a:pt x="29380" y="6661"/>
                  </a:lnTo>
                  <a:lnTo>
                    <a:pt x="12521" y="20681"/>
                  </a:lnTo>
                  <a:lnTo>
                    <a:pt x="1948" y="40808"/>
                  </a:lnTo>
                  <a:lnTo>
                    <a:pt x="0" y="63382"/>
                  </a:lnTo>
                  <a:lnTo>
                    <a:pt x="6647" y="84242"/>
                  </a:lnTo>
                  <a:lnTo>
                    <a:pt x="20629" y="101101"/>
                  </a:lnTo>
                  <a:lnTo>
                    <a:pt x="40683" y="111674"/>
                  </a:lnTo>
                  <a:lnTo>
                    <a:pt x="63331" y="113623"/>
                  </a:lnTo>
                  <a:lnTo>
                    <a:pt x="84228" y="106975"/>
                  </a:lnTo>
                  <a:lnTo>
                    <a:pt x="101101" y="92993"/>
                  </a:lnTo>
                  <a:lnTo>
                    <a:pt x="102616" y="90122"/>
                  </a:lnTo>
                  <a:lnTo>
                    <a:pt x="51478" y="75098"/>
                  </a:lnTo>
                  <a:lnTo>
                    <a:pt x="62146" y="38522"/>
                  </a:lnTo>
                  <a:lnTo>
                    <a:pt x="109871" y="38522"/>
                  </a:lnTo>
                  <a:lnTo>
                    <a:pt x="106961" y="29394"/>
                  </a:lnTo>
                  <a:lnTo>
                    <a:pt x="92942" y="12521"/>
                  </a:lnTo>
                  <a:lnTo>
                    <a:pt x="72814" y="1946"/>
                  </a:lnTo>
                  <a:lnTo>
                    <a:pt x="50240" y="0"/>
                  </a:lnTo>
                  <a:close/>
                </a:path>
                <a:path w="1800859" h="4566284">
                  <a:moveTo>
                    <a:pt x="113342" y="53553"/>
                  </a:moveTo>
                  <a:lnTo>
                    <a:pt x="111676" y="72939"/>
                  </a:lnTo>
                  <a:lnTo>
                    <a:pt x="102616" y="90122"/>
                  </a:lnTo>
                  <a:lnTo>
                    <a:pt x="166032" y="108753"/>
                  </a:lnTo>
                  <a:lnTo>
                    <a:pt x="281719" y="108753"/>
                  </a:lnTo>
                  <a:lnTo>
                    <a:pt x="177208" y="72304"/>
                  </a:lnTo>
                  <a:lnTo>
                    <a:pt x="113342" y="53553"/>
                  </a:lnTo>
                  <a:close/>
                </a:path>
                <a:path w="1800859" h="4566284">
                  <a:moveTo>
                    <a:pt x="62146" y="38522"/>
                  </a:moveTo>
                  <a:lnTo>
                    <a:pt x="51478" y="75098"/>
                  </a:lnTo>
                  <a:lnTo>
                    <a:pt x="102616" y="90122"/>
                  </a:lnTo>
                  <a:lnTo>
                    <a:pt x="111676" y="72939"/>
                  </a:lnTo>
                  <a:lnTo>
                    <a:pt x="113342" y="53553"/>
                  </a:lnTo>
                  <a:lnTo>
                    <a:pt x="62146" y="38522"/>
                  </a:lnTo>
                  <a:close/>
                </a:path>
                <a:path w="1800859" h="4566284">
                  <a:moveTo>
                    <a:pt x="109871" y="38522"/>
                  </a:moveTo>
                  <a:lnTo>
                    <a:pt x="62146" y="38522"/>
                  </a:lnTo>
                  <a:lnTo>
                    <a:pt x="113342" y="53553"/>
                  </a:lnTo>
                  <a:lnTo>
                    <a:pt x="113623" y="50292"/>
                  </a:lnTo>
                  <a:lnTo>
                    <a:pt x="109871" y="38522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92495" y="6947915"/>
              <a:ext cx="1028700" cy="668020"/>
            </a:xfrm>
            <a:custGeom>
              <a:avLst/>
              <a:gdLst/>
              <a:ahLst/>
              <a:cxnLst/>
              <a:rect l="l" t="t" r="r" b="b"/>
              <a:pathLst>
                <a:path w="1028700" h="668020">
                  <a:moveTo>
                    <a:pt x="917193" y="0"/>
                  </a:moveTo>
                  <a:lnTo>
                    <a:pt x="111505" y="0"/>
                  </a:lnTo>
                  <a:lnTo>
                    <a:pt x="68097" y="8739"/>
                  </a:lnTo>
                  <a:lnTo>
                    <a:pt x="32654" y="32575"/>
                  </a:lnTo>
                  <a:lnTo>
                    <a:pt x="8761" y="67937"/>
                  </a:lnTo>
                  <a:lnTo>
                    <a:pt x="0" y="111251"/>
                  </a:lnTo>
                  <a:lnTo>
                    <a:pt x="0" y="556259"/>
                  </a:lnTo>
                  <a:lnTo>
                    <a:pt x="8761" y="599574"/>
                  </a:lnTo>
                  <a:lnTo>
                    <a:pt x="32654" y="634936"/>
                  </a:lnTo>
                  <a:lnTo>
                    <a:pt x="68097" y="658772"/>
                  </a:lnTo>
                  <a:lnTo>
                    <a:pt x="111505" y="667511"/>
                  </a:lnTo>
                  <a:lnTo>
                    <a:pt x="917193" y="667511"/>
                  </a:lnTo>
                  <a:lnTo>
                    <a:pt x="960602" y="658772"/>
                  </a:lnTo>
                  <a:lnTo>
                    <a:pt x="996045" y="634936"/>
                  </a:lnTo>
                  <a:lnTo>
                    <a:pt x="1019938" y="599574"/>
                  </a:lnTo>
                  <a:lnTo>
                    <a:pt x="1028700" y="556259"/>
                  </a:lnTo>
                  <a:lnTo>
                    <a:pt x="1028700" y="111251"/>
                  </a:lnTo>
                  <a:lnTo>
                    <a:pt x="1019938" y="67937"/>
                  </a:lnTo>
                  <a:lnTo>
                    <a:pt x="996045" y="32575"/>
                  </a:lnTo>
                  <a:lnTo>
                    <a:pt x="960602" y="8739"/>
                  </a:lnTo>
                  <a:lnTo>
                    <a:pt x="917193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92495" y="6947915"/>
              <a:ext cx="1028700" cy="668020"/>
            </a:xfrm>
            <a:custGeom>
              <a:avLst/>
              <a:gdLst/>
              <a:ahLst/>
              <a:cxnLst/>
              <a:rect l="l" t="t" r="r" b="b"/>
              <a:pathLst>
                <a:path w="1028700" h="668020">
                  <a:moveTo>
                    <a:pt x="0" y="111251"/>
                  </a:moveTo>
                  <a:lnTo>
                    <a:pt x="8761" y="67937"/>
                  </a:lnTo>
                  <a:lnTo>
                    <a:pt x="32654" y="32575"/>
                  </a:lnTo>
                  <a:lnTo>
                    <a:pt x="68097" y="8739"/>
                  </a:lnTo>
                  <a:lnTo>
                    <a:pt x="111505" y="0"/>
                  </a:lnTo>
                  <a:lnTo>
                    <a:pt x="917193" y="0"/>
                  </a:lnTo>
                  <a:lnTo>
                    <a:pt x="960602" y="8739"/>
                  </a:lnTo>
                  <a:lnTo>
                    <a:pt x="996045" y="32575"/>
                  </a:lnTo>
                  <a:lnTo>
                    <a:pt x="1019938" y="67937"/>
                  </a:lnTo>
                  <a:lnTo>
                    <a:pt x="1028700" y="111251"/>
                  </a:lnTo>
                  <a:lnTo>
                    <a:pt x="1028700" y="556259"/>
                  </a:lnTo>
                  <a:lnTo>
                    <a:pt x="1019938" y="599574"/>
                  </a:lnTo>
                  <a:lnTo>
                    <a:pt x="996045" y="634936"/>
                  </a:lnTo>
                  <a:lnTo>
                    <a:pt x="960602" y="658772"/>
                  </a:lnTo>
                  <a:lnTo>
                    <a:pt x="917193" y="667511"/>
                  </a:lnTo>
                  <a:lnTo>
                    <a:pt x="111505" y="667511"/>
                  </a:lnTo>
                  <a:lnTo>
                    <a:pt x="68097" y="658772"/>
                  </a:lnTo>
                  <a:lnTo>
                    <a:pt x="32654" y="634936"/>
                  </a:lnTo>
                  <a:lnTo>
                    <a:pt x="8761" y="599574"/>
                  </a:lnTo>
                  <a:lnTo>
                    <a:pt x="0" y="556259"/>
                  </a:lnTo>
                  <a:lnTo>
                    <a:pt x="0" y="11125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836411" y="7070852"/>
            <a:ext cx="342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0" dirty="0">
                <a:solidFill>
                  <a:srgbClr val="FFFFFF"/>
                </a:solidFill>
                <a:latin typeface="Trebuchet MS"/>
                <a:cs typeface="Trebuchet MS"/>
              </a:rPr>
              <a:t>03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229858" y="5245353"/>
            <a:ext cx="1041400" cy="680720"/>
            <a:chOff x="6229858" y="5245353"/>
            <a:chExt cx="1041400" cy="680720"/>
          </a:xfrm>
        </p:grpSpPr>
        <p:sp>
          <p:nvSpPr>
            <p:cNvPr id="11" name="object 11"/>
            <p:cNvSpPr/>
            <p:nvPr/>
          </p:nvSpPr>
          <p:spPr>
            <a:xfrm>
              <a:off x="6236208" y="5251703"/>
              <a:ext cx="1028700" cy="668020"/>
            </a:xfrm>
            <a:custGeom>
              <a:avLst/>
              <a:gdLst/>
              <a:ahLst/>
              <a:cxnLst/>
              <a:rect l="l" t="t" r="r" b="b"/>
              <a:pathLst>
                <a:path w="1028700" h="668020">
                  <a:moveTo>
                    <a:pt x="917193" y="0"/>
                  </a:moveTo>
                  <a:lnTo>
                    <a:pt x="111505" y="0"/>
                  </a:lnTo>
                  <a:lnTo>
                    <a:pt x="68097" y="8739"/>
                  </a:lnTo>
                  <a:lnTo>
                    <a:pt x="32654" y="32575"/>
                  </a:lnTo>
                  <a:lnTo>
                    <a:pt x="8761" y="67937"/>
                  </a:lnTo>
                  <a:lnTo>
                    <a:pt x="0" y="111251"/>
                  </a:lnTo>
                  <a:lnTo>
                    <a:pt x="0" y="556260"/>
                  </a:lnTo>
                  <a:lnTo>
                    <a:pt x="8761" y="599574"/>
                  </a:lnTo>
                  <a:lnTo>
                    <a:pt x="32654" y="634936"/>
                  </a:lnTo>
                  <a:lnTo>
                    <a:pt x="68097" y="658772"/>
                  </a:lnTo>
                  <a:lnTo>
                    <a:pt x="111505" y="667512"/>
                  </a:lnTo>
                  <a:lnTo>
                    <a:pt x="917193" y="667512"/>
                  </a:lnTo>
                  <a:lnTo>
                    <a:pt x="960602" y="658772"/>
                  </a:lnTo>
                  <a:lnTo>
                    <a:pt x="996045" y="634936"/>
                  </a:lnTo>
                  <a:lnTo>
                    <a:pt x="1019938" y="599574"/>
                  </a:lnTo>
                  <a:lnTo>
                    <a:pt x="1028699" y="556260"/>
                  </a:lnTo>
                  <a:lnTo>
                    <a:pt x="1028699" y="111251"/>
                  </a:lnTo>
                  <a:lnTo>
                    <a:pt x="1019938" y="67937"/>
                  </a:lnTo>
                  <a:lnTo>
                    <a:pt x="996045" y="32575"/>
                  </a:lnTo>
                  <a:lnTo>
                    <a:pt x="960602" y="8739"/>
                  </a:lnTo>
                  <a:lnTo>
                    <a:pt x="917193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36208" y="5251703"/>
              <a:ext cx="1028700" cy="668020"/>
            </a:xfrm>
            <a:custGeom>
              <a:avLst/>
              <a:gdLst/>
              <a:ahLst/>
              <a:cxnLst/>
              <a:rect l="l" t="t" r="r" b="b"/>
              <a:pathLst>
                <a:path w="1028700" h="668020">
                  <a:moveTo>
                    <a:pt x="0" y="111251"/>
                  </a:moveTo>
                  <a:lnTo>
                    <a:pt x="8761" y="67937"/>
                  </a:lnTo>
                  <a:lnTo>
                    <a:pt x="32654" y="32575"/>
                  </a:lnTo>
                  <a:lnTo>
                    <a:pt x="68097" y="8739"/>
                  </a:lnTo>
                  <a:lnTo>
                    <a:pt x="111505" y="0"/>
                  </a:lnTo>
                  <a:lnTo>
                    <a:pt x="917193" y="0"/>
                  </a:lnTo>
                  <a:lnTo>
                    <a:pt x="960602" y="8739"/>
                  </a:lnTo>
                  <a:lnTo>
                    <a:pt x="996045" y="32575"/>
                  </a:lnTo>
                  <a:lnTo>
                    <a:pt x="1019938" y="67937"/>
                  </a:lnTo>
                  <a:lnTo>
                    <a:pt x="1028699" y="111251"/>
                  </a:lnTo>
                  <a:lnTo>
                    <a:pt x="1028699" y="556260"/>
                  </a:lnTo>
                  <a:lnTo>
                    <a:pt x="1019938" y="599574"/>
                  </a:lnTo>
                  <a:lnTo>
                    <a:pt x="996045" y="634936"/>
                  </a:lnTo>
                  <a:lnTo>
                    <a:pt x="960602" y="658772"/>
                  </a:lnTo>
                  <a:lnTo>
                    <a:pt x="917193" y="667512"/>
                  </a:lnTo>
                  <a:lnTo>
                    <a:pt x="111505" y="667512"/>
                  </a:lnTo>
                  <a:lnTo>
                    <a:pt x="68097" y="658772"/>
                  </a:lnTo>
                  <a:lnTo>
                    <a:pt x="32654" y="634936"/>
                  </a:lnTo>
                  <a:lnTo>
                    <a:pt x="8761" y="599574"/>
                  </a:lnTo>
                  <a:lnTo>
                    <a:pt x="0" y="556260"/>
                  </a:lnTo>
                  <a:lnTo>
                    <a:pt x="0" y="11125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580123" y="5374640"/>
            <a:ext cx="342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0" dirty="0">
                <a:solidFill>
                  <a:srgbClr val="FFFFFF"/>
                </a:solidFill>
                <a:latin typeface="Trebuchet MS"/>
                <a:cs typeface="Trebuchet MS"/>
              </a:rPr>
              <a:t>02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362702" y="3479038"/>
            <a:ext cx="1041400" cy="680720"/>
            <a:chOff x="5362702" y="3479038"/>
            <a:chExt cx="1041400" cy="680720"/>
          </a:xfrm>
        </p:grpSpPr>
        <p:sp>
          <p:nvSpPr>
            <p:cNvPr id="15" name="object 15"/>
            <p:cNvSpPr/>
            <p:nvPr/>
          </p:nvSpPr>
          <p:spPr>
            <a:xfrm>
              <a:off x="5369052" y="3485388"/>
              <a:ext cx="1028700" cy="668020"/>
            </a:xfrm>
            <a:custGeom>
              <a:avLst/>
              <a:gdLst/>
              <a:ahLst/>
              <a:cxnLst/>
              <a:rect l="l" t="t" r="r" b="b"/>
              <a:pathLst>
                <a:path w="1028700" h="668020">
                  <a:moveTo>
                    <a:pt x="917194" y="0"/>
                  </a:moveTo>
                  <a:lnTo>
                    <a:pt x="111506" y="0"/>
                  </a:lnTo>
                  <a:lnTo>
                    <a:pt x="68097" y="8739"/>
                  </a:lnTo>
                  <a:lnTo>
                    <a:pt x="32654" y="32575"/>
                  </a:lnTo>
                  <a:lnTo>
                    <a:pt x="8761" y="67937"/>
                  </a:lnTo>
                  <a:lnTo>
                    <a:pt x="0" y="111251"/>
                  </a:lnTo>
                  <a:lnTo>
                    <a:pt x="0" y="556260"/>
                  </a:lnTo>
                  <a:lnTo>
                    <a:pt x="8761" y="599574"/>
                  </a:lnTo>
                  <a:lnTo>
                    <a:pt x="32654" y="634936"/>
                  </a:lnTo>
                  <a:lnTo>
                    <a:pt x="68097" y="658772"/>
                  </a:lnTo>
                  <a:lnTo>
                    <a:pt x="111506" y="667512"/>
                  </a:lnTo>
                  <a:lnTo>
                    <a:pt x="917194" y="667512"/>
                  </a:lnTo>
                  <a:lnTo>
                    <a:pt x="960602" y="658772"/>
                  </a:lnTo>
                  <a:lnTo>
                    <a:pt x="996045" y="634936"/>
                  </a:lnTo>
                  <a:lnTo>
                    <a:pt x="1019938" y="599574"/>
                  </a:lnTo>
                  <a:lnTo>
                    <a:pt x="1028700" y="556260"/>
                  </a:lnTo>
                  <a:lnTo>
                    <a:pt x="1028700" y="111251"/>
                  </a:lnTo>
                  <a:lnTo>
                    <a:pt x="1019938" y="67937"/>
                  </a:lnTo>
                  <a:lnTo>
                    <a:pt x="996045" y="32575"/>
                  </a:lnTo>
                  <a:lnTo>
                    <a:pt x="960602" y="8739"/>
                  </a:lnTo>
                  <a:lnTo>
                    <a:pt x="91719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69052" y="3485388"/>
              <a:ext cx="1028700" cy="668020"/>
            </a:xfrm>
            <a:custGeom>
              <a:avLst/>
              <a:gdLst/>
              <a:ahLst/>
              <a:cxnLst/>
              <a:rect l="l" t="t" r="r" b="b"/>
              <a:pathLst>
                <a:path w="1028700" h="668020">
                  <a:moveTo>
                    <a:pt x="0" y="111251"/>
                  </a:moveTo>
                  <a:lnTo>
                    <a:pt x="8761" y="67937"/>
                  </a:lnTo>
                  <a:lnTo>
                    <a:pt x="32654" y="32575"/>
                  </a:lnTo>
                  <a:lnTo>
                    <a:pt x="68097" y="8739"/>
                  </a:lnTo>
                  <a:lnTo>
                    <a:pt x="111506" y="0"/>
                  </a:lnTo>
                  <a:lnTo>
                    <a:pt x="917194" y="0"/>
                  </a:lnTo>
                  <a:lnTo>
                    <a:pt x="960602" y="8739"/>
                  </a:lnTo>
                  <a:lnTo>
                    <a:pt x="996045" y="32575"/>
                  </a:lnTo>
                  <a:lnTo>
                    <a:pt x="1019938" y="67937"/>
                  </a:lnTo>
                  <a:lnTo>
                    <a:pt x="1028700" y="111251"/>
                  </a:lnTo>
                  <a:lnTo>
                    <a:pt x="1028700" y="556260"/>
                  </a:lnTo>
                  <a:lnTo>
                    <a:pt x="1019938" y="599574"/>
                  </a:lnTo>
                  <a:lnTo>
                    <a:pt x="996045" y="634936"/>
                  </a:lnTo>
                  <a:lnTo>
                    <a:pt x="960602" y="658772"/>
                  </a:lnTo>
                  <a:lnTo>
                    <a:pt x="917194" y="667512"/>
                  </a:lnTo>
                  <a:lnTo>
                    <a:pt x="111506" y="667512"/>
                  </a:lnTo>
                  <a:lnTo>
                    <a:pt x="68097" y="658772"/>
                  </a:lnTo>
                  <a:lnTo>
                    <a:pt x="32654" y="634936"/>
                  </a:lnTo>
                  <a:lnTo>
                    <a:pt x="8761" y="599574"/>
                  </a:lnTo>
                  <a:lnTo>
                    <a:pt x="0" y="556260"/>
                  </a:lnTo>
                  <a:lnTo>
                    <a:pt x="0" y="11125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712967" y="3607054"/>
            <a:ext cx="342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0" dirty="0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877311" y="4215384"/>
            <a:ext cx="2940050" cy="2940050"/>
            <a:chOff x="2877311" y="4215384"/>
            <a:chExt cx="2940050" cy="2940050"/>
          </a:xfrm>
        </p:grpSpPr>
        <p:sp>
          <p:nvSpPr>
            <p:cNvPr id="19" name="object 19"/>
            <p:cNvSpPr/>
            <p:nvPr/>
          </p:nvSpPr>
          <p:spPr>
            <a:xfrm>
              <a:off x="2877311" y="4215384"/>
              <a:ext cx="2940050" cy="2940050"/>
            </a:xfrm>
            <a:custGeom>
              <a:avLst/>
              <a:gdLst/>
              <a:ahLst/>
              <a:cxnLst/>
              <a:rect l="l" t="t" r="r" b="b"/>
              <a:pathLst>
                <a:path w="2940050" h="2940050">
                  <a:moveTo>
                    <a:pt x="1469898" y="0"/>
                  </a:moveTo>
                  <a:lnTo>
                    <a:pt x="1421379" y="785"/>
                  </a:lnTo>
                  <a:lnTo>
                    <a:pt x="1373253" y="3126"/>
                  </a:lnTo>
                  <a:lnTo>
                    <a:pt x="1325545" y="6998"/>
                  </a:lnTo>
                  <a:lnTo>
                    <a:pt x="1278278" y="12377"/>
                  </a:lnTo>
                  <a:lnTo>
                    <a:pt x="1231477" y="19238"/>
                  </a:lnTo>
                  <a:lnTo>
                    <a:pt x="1185165" y="27558"/>
                  </a:lnTo>
                  <a:lnTo>
                    <a:pt x="1139368" y="37312"/>
                  </a:lnTo>
                  <a:lnTo>
                    <a:pt x="1094109" y="48476"/>
                  </a:lnTo>
                  <a:lnTo>
                    <a:pt x="1049413" y="61026"/>
                  </a:lnTo>
                  <a:lnTo>
                    <a:pt x="1005303" y="74938"/>
                  </a:lnTo>
                  <a:lnTo>
                    <a:pt x="961804" y="90186"/>
                  </a:lnTo>
                  <a:lnTo>
                    <a:pt x="918941" y="106748"/>
                  </a:lnTo>
                  <a:lnTo>
                    <a:pt x="876736" y="124599"/>
                  </a:lnTo>
                  <a:lnTo>
                    <a:pt x="835216" y="143714"/>
                  </a:lnTo>
                  <a:lnTo>
                    <a:pt x="794403" y="164070"/>
                  </a:lnTo>
                  <a:lnTo>
                    <a:pt x="754322" y="185642"/>
                  </a:lnTo>
                  <a:lnTo>
                    <a:pt x="714997" y="208407"/>
                  </a:lnTo>
                  <a:lnTo>
                    <a:pt x="676453" y="232339"/>
                  </a:lnTo>
                  <a:lnTo>
                    <a:pt x="638713" y="257415"/>
                  </a:lnTo>
                  <a:lnTo>
                    <a:pt x="601803" y="283610"/>
                  </a:lnTo>
                  <a:lnTo>
                    <a:pt x="565745" y="310900"/>
                  </a:lnTo>
                  <a:lnTo>
                    <a:pt x="530565" y="339262"/>
                  </a:lnTo>
                  <a:lnTo>
                    <a:pt x="496286" y="368670"/>
                  </a:lnTo>
                  <a:lnTo>
                    <a:pt x="462933" y="399100"/>
                  </a:lnTo>
                  <a:lnTo>
                    <a:pt x="430530" y="430530"/>
                  </a:lnTo>
                  <a:lnTo>
                    <a:pt x="399100" y="462933"/>
                  </a:lnTo>
                  <a:lnTo>
                    <a:pt x="368670" y="496286"/>
                  </a:lnTo>
                  <a:lnTo>
                    <a:pt x="339262" y="530565"/>
                  </a:lnTo>
                  <a:lnTo>
                    <a:pt x="310900" y="565745"/>
                  </a:lnTo>
                  <a:lnTo>
                    <a:pt x="283610" y="601803"/>
                  </a:lnTo>
                  <a:lnTo>
                    <a:pt x="257415" y="638713"/>
                  </a:lnTo>
                  <a:lnTo>
                    <a:pt x="232339" y="676453"/>
                  </a:lnTo>
                  <a:lnTo>
                    <a:pt x="208407" y="714997"/>
                  </a:lnTo>
                  <a:lnTo>
                    <a:pt x="185642" y="754322"/>
                  </a:lnTo>
                  <a:lnTo>
                    <a:pt x="164070" y="794403"/>
                  </a:lnTo>
                  <a:lnTo>
                    <a:pt x="143714" y="835216"/>
                  </a:lnTo>
                  <a:lnTo>
                    <a:pt x="124599" y="876736"/>
                  </a:lnTo>
                  <a:lnTo>
                    <a:pt x="106748" y="918941"/>
                  </a:lnTo>
                  <a:lnTo>
                    <a:pt x="90186" y="961804"/>
                  </a:lnTo>
                  <a:lnTo>
                    <a:pt x="74938" y="1005303"/>
                  </a:lnTo>
                  <a:lnTo>
                    <a:pt x="61026" y="1049413"/>
                  </a:lnTo>
                  <a:lnTo>
                    <a:pt x="48476" y="1094109"/>
                  </a:lnTo>
                  <a:lnTo>
                    <a:pt x="37312" y="1139368"/>
                  </a:lnTo>
                  <a:lnTo>
                    <a:pt x="27558" y="1185165"/>
                  </a:lnTo>
                  <a:lnTo>
                    <a:pt x="19238" y="1231477"/>
                  </a:lnTo>
                  <a:lnTo>
                    <a:pt x="12377" y="1278278"/>
                  </a:lnTo>
                  <a:lnTo>
                    <a:pt x="6998" y="1325545"/>
                  </a:lnTo>
                  <a:lnTo>
                    <a:pt x="3126" y="1373253"/>
                  </a:lnTo>
                  <a:lnTo>
                    <a:pt x="785" y="1421379"/>
                  </a:lnTo>
                  <a:lnTo>
                    <a:pt x="0" y="1469898"/>
                  </a:lnTo>
                  <a:lnTo>
                    <a:pt x="785" y="1518416"/>
                  </a:lnTo>
                  <a:lnTo>
                    <a:pt x="3126" y="1566542"/>
                  </a:lnTo>
                  <a:lnTo>
                    <a:pt x="6998" y="1614250"/>
                  </a:lnTo>
                  <a:lnTo>
                    <a:pt x="12377" y="1661517"/>
                  </a:lnTo>
                  <a:lnTo>
                    <a:pt x="19238" y="1708318"/>
                  </a:lnTo>
                  <a:lnTo>
                    <a:pt x="27558" y="1754630"/>
                  </a:lnTo>
                  <a:lnTo>
                    <a:pt x="37312" y="1800427"/>
                  </a:lnTo>
                  <a:lnTo>
                    <a:pt x="48476" y="1845686"/>
                  </a:lnTo>
                  <a:lnTo>
                    <a:pt x="61026" y="1890382"/>
                  </a:lnTo>
                  <a:lnTo>
                    <a:pt x="74938" y="1934492"/>
                  </a:lnTo>
                  <a:lnTo>
                    <a:pt x="90186" y="1977991"/>
                  </a:lnTo>
                  <a:lnTo>
                    <a:pt x="106748" y="2020854"/>
                  </a:lnTo>
                  <a:lnTo>
                    <a:pt x="124599" y="2063059"/>
                  </a:lnTo>
                  <a:lnTo>
                    <a:pt x="143714" y="2104579"/>
                  </a:lnTo>
                  <a:lnTo>
                    <a:pt x="164070" y="2145392"/>
                  </a:lnTo>
                  <a:lnTo>
                    <a:pt x="185642" y="2185473"/>
                  </a:lnTo>
                  <a:lnTo>
                    <a:pt x="208407" y="2224798"/>
                  </a:lnTo>
                  <a:lnTo>
                    <a:pt x="232339" y="2263342"/>
                  </a:lnTo>
                  <a:lnTo>
                    <a:pt x="257415" y="2301082"/>
                  </a:lnTo>
                  <a:lnTo>
                    <a:pt x="283610" y="2337992"/>
                  </a:lnTo>
                  <a:lnTo>
                    <a:pt x="310900" y="2374050"/>
                  </a:lnTo>
                  <a:lnTo>
                    <a:pt x="339262" y="2409230"/>
                  </a:lnTo>
                  <a:lnTo>
                    <a:pt x="368670" y="2443509"/>
                  </a:lnTo>
                  <a:lnTo>
                    <a:pt x="399100" y="2476862"/>
                  </a:lnTo>
                  <a:lnTo>
                    <a:pt x="430530" y="2509266"/>
                  </a:lnTo>
                  <a:lnTo>
                    <a:pt x="462933" y="2540695"/>
                  </a:lnTo>
                  <a:lnTo>
                    <a:pt x="496286" y="2571125"/>
                  </a:lnTo>
                  <a:lnTo>
                    <a:pt x="530565" y="2600533"/>
                  </a:lnTo>
                  <a:lnTo>
                    <a:pt x="565745" y="2628895"/>
                  </a:lnTo>
                  <a:lnTo>
                    <a:pt x="601803" y="2656185"/>
                  </a:lnTo>
                  <a:lnTo>
                    <a:pt x="638713" y="2682380"/>
                  </a:lnTo>
                  <a:lnTo>
                    <a:pt x="676453" y="2707456"/>
                  </a:lnTo>
                  <a:lnTo>
                    <a:pt x="714997" y="2731388"/>
                  </a:lnTo>
                  <a:lnTo>
                    <a:pt x="754322" y="2754153"/>
                  </a:lnTo>
                  <a:lnTo>
                    <a:pt x="794403" y="2775725"/>
                  </a:lnTo>
                  <a:lnTo>
                    <a:pt x="835216" y="2796081"/>
                  </a:lnTo>
                  <a:lnTo>
                    <a:pt x="876736" y="2815196"/>
                  </a:lnTo>
                  <a:lnTo>
                    <a:pt x="918941" y="2833047"/>
                  </a:lnTo>
                  <a:lnTo>
                    <a:pt x="961804" y="2849609"/>
                  </a:lnTo>
                  <a:lnTo>
                    <a:pt x="1005303" y="2864857"/>
                  </a:lnTo>
                  <a:lnTo>
                    <a:pt x="1049413" y="2878769"/>
                  </a:lnTo>
                  <a:lnTo>
                    <a:pt x="1094109" y="2891319"/>
                  </a:lnTo>
                  <a:lnTo>
                    <a:pt x="1139368" y="2902483"/>
                  </a:lnTo>
                  <a:lnTo>
                    <a:pt x="1185165" y="2912237"/>
                  </a:lnTo>
                  <a:lnTo>
                    <a:pt x="1231477" y="2920557"/>
                  </a:lnTo>
                  <a:lnTo>
                    <a:pt x="1278278" y="2927418"/>
                  </a:lnTo>
                  <a:lnTo>
                    <a:pt x="1325545" y="2932797"/>
                  </a:lnTo>
                  <a:lnTo>
                    <a:pt x="1373253" y="2936669"/>
                  </a:lnTo>
                  <a:lnTo>
                    <a:pt x="1421379" y="2939010"/>
                  </a:lnTo>
                  <a:lnTo>
                    <a:pt x="1469898" y="2939796"/>
                  </a:lnTo>
                  <a:lnTo>
                    <a:pt x="1518416" y="2939010"/>
                  </a:lnTo>
                  <a:lnTo>
                    <a:pt x="1566542" y="2936669"/>
                  </a:lnTo>
                  <a:lnTo>
                    <a:pt x="1614250" y="2932797"/>
                  </a:lnTo>
                  <a:lnTo>
                    <a:pt x="1661517" y="2927418"/>
                  </a:lnTo>
                  <a:lnTo>
                    <a:pt x="1708318" y="2920557"/>
                  </a:lnTo>
                  <a:lnTo>
                    <a:pt x="1754630" y="2912237"/>
                  </a:lnTo>
                  <a:lnTo>
                    <a:pt x="1800427" y="2902483"/>
                  </a:lnTo>
                  <a:lnTo>
                    <a:pt x="1845686" y="2891319"/>
                  </a:lnTo>
                  <a:lnTo>
                    <a:pt x="1890382" y="2878769"/>
                  </a:lnTo>
                  <a:lnTo>
                    <a:pt x="1934492" y="2864857"/>
                  </a:lnTo>
                  <a:lnTo>
                    <a:pt x="1977991" y="2849609"/>
                  </a:lnTo>
                  <a:lnTo>
                    <a:pt x="2020854" y="2833047"/>
                  </a:lnTo>
                  <a:lnTo>
                    <a:pt x="2063059" y="2815196"/>
                  </a:lnTo>
                  <a:lnTo>
                    <a:pt x="2104579" y="2796081"/>
                  </a:lnTo>
                  <a:lnTo>
                    <a:pt x="2145392" y="2775725"/>
                  </a:lnTo>
                  <a:lnTo>
                    <a:pt x="2185473" y="2754153"/>
                  </a:lnTo>
                  <a:lnTo>
                    <a:pt x="2224798" y="2731388"/>
                  </a:lnTo>
                  <a:lnTo>
                    <a:pt x="2263342" y="2707456"/>
                  </a:lnTo>
                  <a:lnTo>
                    <a:pt x="2301082" y="2682380"/>
                  </a:lnTo>
                  <a:lnTo>
                    <a:pt x="2337992" y="2656185"/>
                  </a:lnTo>
                  <a:lnTo>
                    <a:pt x="2374050" y="2628895"/>
                  </a:lnTo>
                  <a:lnTo>
                    <a:pt x="2409230" y="2600533"/>
                  </a:lnTo>
                  <a:lnTo>
                    <a:pt x="2443509" y="2571125"/>
                  </a:lnTo>
                  <a:lnTo>
                    <a:pt x="2476862" y="2540695"/>
                  </a:lnTo>
                  <a:lnTo>
                    <a:pt x="2509266" y="2509265"/>
                  </a:lnTo>
                  <a:lnTo>
                    <a:pt x="2540695" y="2476862"/>
                  </a:lnTo>
                  <a:lnTo>
                    <a:pt x="2571125" y="2443509"/>
                  </a:lnTo>
                  <a:lnTo>
                    <a:pt x="2600533" y="2409230"/>
                  </a:lnTo>
                  <a:lnTo>
                    <a:pt x="2628895" y="2374050"/>
                  </a:lnTo>
                  <a:lnTo>
                    <a:pt x="2656185" y="2337992"/>
                  </a:lnTo>
                  <a:lnTo>
                    <a:pt x="2682380" y="2301082"/>
                  </a:lnTo>
                  <a:lnTo>
                    <a:pt x="2707456" y="2263342"/>
                  </a:lnTo>
                  <a:lnTo>
                    <a:pt x="2731388" y="2224798"/>
                  </a:lnTo>
                  <a:lnTo>
                    <a:pt x="2754153" y="2185473"/>
                  </a:lnTo>
                  <a:lnTo>
                    <a:pt x="2775725" y="2145392"/>
                  </a:lnTo>
                  <a:lnTo>
                    <a:pt x="2796081" y="2104579"/>
                  </a:lnTo>
                  <a:lnTo>
                    <a:pt x="2815196" y="2063059"/>
                  </a:lnTo>
                  <a:lnTo>
                    <a:pt x="2833047" y="2020854"/>
                  </a:lnTo>
                  <a:lnTo>
                    <a:pt x="2849609" y="1977991"/>
                  </a:lnTo>
                  <a:lnTo>
                    <a:pt x="2864857" y="1934492"/>
                  </a:lnTo>
                  <a:lnTo>
                    <a:pt x="2878769" y="1890382"/>
                  </a:lnTo>
                  <a:lnTo>
                    <a:pt x="2891319" y="1845686"/>
                  </a:lnTo>
                  <a:lnTo>
                    <a:pt x="2902483" y="1800427"/>
                  </a:lnTo>
                  <a:lnTo>
                    <a:pt x="2912237" y="1754630"/>
                  </a:lnTo>
                  <a:lnTo>
                    <a:pt x="2920557" y="1708318"/>
                  </a:lnTo>
                  <a:lnTo>
                    <a:pt x="2927418" y="1661517"/>
                  </a:lnTo>
                  <a:lnTo>
                    <a:pt x="2932797" y="1614250"/>
                  </a:lnTo>
                  <a:lnTo>
                    <a:pt x="2936669" y="1566542"/>
                  </a:lnTo>
                  <a:lnTo>
                    <a:pt x="2939010" y="1518416"/>
                  </a:lnTo>
                  <a:lnTo>
                    <a:pt x="2939796" y="1469898"/>
                  </a:lnTo>
                  <a:lnTo>
                    <a:pt x="2939010" y="1421379"/>
                  </a:lnTo>
                  <a:lnTo>
                    <a:pt x="2936669" y="1373253"/>
                  </a:lnTo>
                  <a:lnTo>
                    <a:pt x="2932797" y="1325545"/>
                  </a:lnTo>
                  <a:lnTo>
                    <a:pt x="2927418" y="1278278"/>
                  </a:lnTo>
                  <a:lnTo>
                    <a:pt x="2920557" y="1231477"/>
                  </a:lnTo>
                  <a:lnTo>
                    <a:pt x="2912237" y="1185165"/>
                  </a:lnTo>
                  <a:lnTo>
                    <a:pt x="2902483" y="1139368"/>
                  </a:lnTo>
                  <a:lnTo>
                    <a:pt x="2891319" y="1094109"/>
                  </a:lnTo>
                  <a:lnTo>
                    <a:pt x="2878769" y="1049413"/>
                  </a:lnTo>
                  <a:lnTo>
                    <a:pt x="2864857" y="1005303"/>
                  </a:lnTo>
                  <a:lnTo>
                    <a:pt x="2849609" y="961804"/>
                  </a:lnTo>
                  <a:lnTo>
                    <a:pt x="2833047" y="918941"/>
                  </a:lnTo>
                  <a:lnTo>
                    <a:pt x="2815196" y="876736"/>
                  </a:lnTo>
                  <a:lnTo>
                    <a:pt x="2796081" y="835216"/>
                  </a:lnTo>
                  <a:lnTo>
                    <a:pt x="2775725" y="794403"/>
                  </a:lnTo>
                  <a:lnTo>
                    <a:pt x="2754153" y="754322"/>
                  </a:lnTo>
                  <a:lnTo>
                    <a:pt x="2731388" y="714997"/>
                  </a:lnTo>
                  <a:lnTo>
                    <a:pt x="2707456" y="676453"/>
                  </a:lnTo>
                  <a:lnTo>
                    <a:pt x="2682380" y="638713"/>
                  </a:lnTo>
                  <a:lnTo>
                    <a:pt x="2656185" y="601803"/>
                  </a:lnTo>
                  <a:lnTo>
                    <a:pt x="2628895" y="565745"/>
                  </a:lnTo>
                  <a:lnTo>
                    <a:pt x="2600533" y="530565"/>
                  </a:lnTo>
                  <a:lnTo>
                    <a:pt x="2571125" y="496286"/>
                  </a:lnTo>
                  <a:lnTo>
                    <a:pt x="2540695" y="462933"/>
                  </a:lnTo>
                  <a:lnTo>
                    <a:pt x="2509265" y="430529"/>
                  </a:lnTo>
                  <a:lnTo>
                    <a:pt x="2476862" y="399100"/>
                  </a:lnTo>
                  <a:lnTo>
                    <a:pt x="2443509" y="368670"/>
                  </a:lnTo>
                  <a:lnTo>
                    <a:pt x="2409230" y="339262"/>
                  </a:lnTo>
                  <a:lnTo>
                    <a:pt x="2374050" y="310900"/>
                  </a:lnTo>
                  <a:lnTo>
                    <a:pt x="2337992" y="283610"/>
                  </a:lnTo>
                  <a:lnTo>
                    <a:pt x="2301082" y="257415"/>
                  </a:lnTo>
                  <a:lnTo>
                    <a:pt x="2263342" y="232339"/>
                  </a:lnTo>
                  <a:lnTo>
                    <a:pt x="2224798" y="208407"/>
                  </a:lnTo>
                  <a:lnTo>
                    <a:pt x="2185473" y="185642"/>
                  </a:lnTo>
                  <a:lnTo>
                    <a:pt x="2145392" y="164070"/>
                  </a:lnTo>
                  <a:lnTo>
                    <a:pt x="2104579" y="143714"/>
                  </a:lnTo>
                  <a:lnTo>
                    <a:pt x="2063059" y="124599"/>
                  </a:lnTo>
                  <a:lnTo>
                    <a:pt x="2020854" y="106748"/>
                  </a:lnTo>
                  <a:lnTo>
                    <a:pt x="1977991" y="90186"/>
                  </a:lnTo>
                  <a:lnTo>
                    <a:pt x="1934492" y="74938"/>
                  </a:lnTo>
                  <a:lnTo>
                    <a:pt x="1890382" y="61026"/>
                  </a:lnTo>
                  <a:lnTo>
                    <a:pt x="1845686" y="48476"/>
                  </a:lnTo>
                  <a:lnTo>
                    <a:pt x="1800427" y="37312"/>
                  </a:lnTo>
                  <a:lnTo>
                    <a:pt x="1754630" y="27558"/>
                  </a:lnTo>
                  <a:lnTo>
                    <a:pt x="1708318" y="19238"/>
                  </a:lnTo>
                  <a:lnTo>
                    <a:pt x="1661517" y="12377"/>
                  </a:lnTo>
                  <a:lnTo>
                    <a:pt x="1614250" y="6998"/>
                  </a:lnTo>
                  <a:lnTo>
                    <a:pt x="1566542" y="3126"/>
                  </a:lnTo>
                  <a:lnTo>
                    <a:pt x="1518416" y="785"/>
                  </a:lnTo>
                  <a:lnTo>
                    <a:pt x="1469898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9543" y="4678680"/>
              <a:ext cx="2282952" cy="201320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630669" y="3668724"/>
            <a:ext cx="71469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Examines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verifies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information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33513" y="5026431"/>
            <a:ext cx="6024880" cy="1032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Delegates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registration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function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one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ahoma"/>
                <a:cs typeface="Tahoma"/>
              </a:rPr>
              <a:t>more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Registration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Authorities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ahoma"/>
                <a:cs typeface="Tahoma"/>
              </a:rPr>
              <a:t>(RAs)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if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required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25742" y="6723405"/>
            <a:ext cx="702564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Approves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request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sends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signed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subject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68871" y="306451"/>
            <a:ext cx="331660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</a:rPr>
              <a:t>Digital</a:t>
            </a:r>
            <a:r>
              <a:rPr spc="-190" dirty="0">
                <a:solidFill>
                  <a:srgbClr val="3E3E3E"/>
                </a:solidFill>
              </a:rPr>
              <a:t> </a:t>
            </a:r>
            <a:r>
              <a:rPr spc="70" dirty="0">
                <a:solidFill>
                  <a:srgbClr val="3E3E3E"/>
                </a:solidFill>
              </a:rPr>
              <a:t>Certificates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72328" y="760476"/>
            <a:ext cx="491185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98316" y="1930145"/>
            <a:ext cx="96551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digital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essentially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container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public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subject.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28831" y="2891027"/>
            <a:ext cx="3549395" cy="481431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338576" y="3179216"/>
            <a:ext cx="578167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Contains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information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subject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issuer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guarantor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38576" y="4633874"/>
            <a:ext cx="5507990" cy="79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99"/>
              </a:lnSpc>
              <a:spcBef>
                <a:spcPts val="100"/>
              </a:spcBef>
            </a:pP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Digitally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signed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demonstrate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was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issued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particular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subject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60804" y="2944336"/>
            <a:ext cx="1153795" cy="1300480"/>
          </a:xfrm>
          <a:custGeom>
            <a:avLst/>
            <a:gdLst/>
            <a:ahLst/>
            <a:cxnLst/>
            <a:rect l="l" t="t" r="r" b="b"/>
            <a:pathLst>
              <a:path w="1153795" h="1300479">
                <a:moveTo>
                  <a:pt x="580643" y="0"/>
                </a:moveTo>
                <a:lnTo>
                  <a:pt x="519175" y="18192"/>
                </a:lnTo>
                <a:lnTo>
                  <a:pt x="60706" y="291623"/>
                </a:lnTo>
                <a:lnTo>
                  <a:pt x="18208" y="333724"/>
                </a:lnTo>
                <a:lnTo>
                  <a:pt x="3047" y="391826"/>
                </a:lnTo>
                <a:lnTo>
                  <a:pt x="0" y="923321"/>
                </a:lnTo>
                <a:lnTo>
                  <a:pt x="4407" y="954944"/>
                </a:lnTo>
                <a:lnTo>
                  <a:pt x="37129" y="1011332"/>
                </a:lnTo>
                <a:lnTo>
                  <a:pt x="506983" y="1281842"/>
                </a:lnTo>
                <a:lnTo>
                  <a:pt x="573024" y="1300035"/>
                </a:lnTo>
                <a:lnTo>
                  <a:pt x="605174" y="1295487"/>
                </a:lnTo>
                <a:lnTo>
                  <a:pt x="1092962" y="1008411"/>
                </a:lnTo>
                <a:lnTo>
                  <a:pt x="1135459" y="966311"/>
                </a:lnTo>
                <a:lnTo>
                  <a:pt x="1150620" y="908208"/>
                </a:lnTo>
                <a:lnTo>
                  <a:pt x="1153668" y="376586"/>
                </a:lnTo>
                <a:lnTo>
                  <a:pt x="1149260" y="343749"/>
                </a:lnTo>
                <a:lnTo>
                  <a:pt x="1116538" y="288218"/>
                </a:lnTo>
                <a:lnTo>
                  <a:pt x="646683" y="18192"/>
                </a:lnTo>
                <a:lnTo>
                  <a:pt x="58064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65679" y="3400805"/>
            <a:ext cx="342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0" dirty="0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60804" y="4398264"/>
            <a:ext cx="1153795" cy="1301750"/>
          </a:xfrm>
          <a:custGeom>
            <a:avLst/>
            <a:gdLst/>
            <a:ahLst/>
            <a:cxnLst/>
            <a:rect l="l" t="t" r="r" b="b"/>
            <a:pathLst>
              <a:path w="1153795" h="1301750">
                <a:moveTo>
                  <a:pt x="573786" y="0"/>
                </a:moveTo>
                <a:lnTo>
                  <a:pt x="510031" y="18287"/>
                </a:lnTo>
                <a:lnTo>
                  <a:pt x="66801" y="267588"/>
                </a:lnTo>
                <a:lnTo>
                  <a:pt x="18589" y="314372"/>
                </a:lnTo>
                <a:lnTo>
                  <a:pt x="0" y="377063"/>
                </a:lnTo>
                <a:lnTo>
                  <a:pt x="3047" y="909193"/>
                </a:lnTo>
                <a:lnTo>
                  <a:pt x="20494" y="967359"/>
                </a:lnTo>
                <a:lnTo>
                  <a:pt x="60706" y="1009523"/>
                </a:lnTo>
                <a:lnTo>
                  <a:pt x="519175" y="1283208"/>
                </a:lnTo>
                <a:lnTo>
                  <a:pt x="582929" y="1301496"/>
                </a:lnTo>
                <a:lnTo>
                  <a:pt x="615652" y="1296924"/>
                </a:lnTo>
                <a:lnTo>
                  <a:pt x="1089914" y="1033907"/>
                </a:lnTo>
                <a:lnTo>
                  <a:pt x="1137745" y="985980"/>
                </a:lnTo>
                <a:lnTo>
                  <a:pt x="1153668" y="924433"/>
                </a:lnTo>
                <a:lnTo>
                  <a:pt x="1153668" y="392302"/>
                </a:lnTo>
                <a:lnTo>
                  <a:pt x="1136221" y="334089"/>
                </a:lnTo>
                <a:lnTo>
                  <a:pt x="1096009" y="291973"/>
                </a:lnTo>
                <a:lnTo>
                  <a:pt x="637539" y="18287"/>
                </a:lnTo>
                <a:lnTo>
                  <a:pt x="573786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267204" y="4856226"/>
            <a:ext cx="342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0" dirty="0">
                <a:solidFill>
                  <a:srgbClr val="FFFFFF"/>
                </a:solidFill>
                <a:latin typeface="Trebuchet MS"/>
                <a:cs typeface="Trebuchet MS"/>
              </a:rPr>
              <a:t>02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23085" y="6344792"/>
            <a:ext cx="7588884" cy="1680210"/>
            <a:chOff x="1823085" y="6344792"/>
            <a:chExt cx="7588884" cy="1680210"/>
          </a:xfrm>
        </p:grpSpPr>
        <p:sp>
          <p:nvSpPr>
            <p:cNvPr id="13" name="object 13"/>
            <p:cNvSpPr/>
            <p:nvPr/>
          </p:nvSpPr>
          <p:spPr>
            <a:xfrm>
              <a:off x="1832610" y="6823709"/>
              <a:ext cx="7569834" cy="1191895"/>
            </a:xfrm>
            <a:custGeom>
              <a:avLst/>
              <a:gdLst/>
              <a:ahLst/>
              <a:cxnLst/>
              <a:rect l="l" t="t" r="r" b="b"/>
              <a:pathLst>
                <a:path w="7569834" h="1191895">
                  <a:moveTo>
                    <a:pt x="0" y="97917"/>
                  </a:moveTo>
                  <a:lnTo>
                    <a:pt x="7691" y="59793"/>
                  </a:lnTo>
                  <a:lnTo>
                    <a:pt x="28670" y="28670"/>
                  </a:lnTo>
                  <a:lnTo>
                    <a:pt x="59793" y="7691"/>
                  </a:lnTo>
                  <a:lnTo>
                    <a:pt x="97916" y="0"/>
                  </a:lnTo>
                  <a:lnTo>
                    <a:pt x="7471790" y="0"/>
                  </a:lnTo>
                  <a:lnTo>
                    <a:pt x="7509914" y="7691"/>
                  </a:lnTo>
                  <a:lnTo>
                    <a:pt x="7541037" y="28670"/>
                  </a:lnTo>
                  <a:lnTo>
                    <a:pt x="7562016" y="59793"/>
                  </a:lnTo>
                  <a:lnTo>
                    <a:pt x="7569708" y="97917"/>
                  </a:lnTo>
                  <a:lnTo>
                    <a:pt x="7569708" y="1093851"/>
                  </a:lnTo>
                  <a:lnTo>
                    <a:pt x="7562016" y="1131964"/>
                  </a:lnTo>
                  <a:lnTo>
                    <a:pt x="7541037" y="1163088"/>
                  </a:lnTo>
                  <a:lnTo>
                    <a:pt x="7509914" y="1184072"/>
                  </a:lnTo>
                  <a:lnTo>
                    <a:pt x="7471790" y="1191768"/>
                  </a:lnTo>
                  <a:lnTo>
                    <a:pt x="97916" y="1191768"/>
                  </a:lnTo>
                  <a:lnTo>
                    <a:pt x="59793" y="1184072"/>
                  </a:lnTo>
                  <a:lnTo>
                    <a:pt x="28670" y="1163088"/>
                  </a:lnTo>
                  <a:lnTo>
                    <a:pt x="7691" y="1131964"/>
                  </a:lnTo>
                  <a:lnTo>
                    <a:pt x="0" y="1093851"/>
                  </a:lnTo>
                  <a:lnTo>
                    <a:pt x="0" y="97917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41754" y="6354317"/>
              <a:ext cx="4188460" cy="501650"/>
            </a:xfrm>
            <a:custGeom>
              <a:avLst/>
              <a:gdLst/>
              <a:ahLst/>
              <a:cxnLst/>
              <a:rect l="l" t="t" r="r" b="b"/>
              <a:pathLst>
                <a:path w="4188460" h="501650">
                  <a:moveTo>
                    <a:pt x="4104385" y="0"/>
                  </a:moveTo>
                  <a:lnTo>
                    <a:pt x="83565" y="0"/>
                  </a:lnTo>
                  <a:lnTo>
                    <a:pt x="51059" y="6574"/>
                  </a:lnTo>
                  <a:lnTo>
                    <a:pt x="24495" y="24495"/>
                  </a:lnTo>
                  <a:lnTo>
                    <a:pt x="6574" y="51059"/>
                  </a:lnTo>
                  <a:lnTo>
                    <a:pt x="0" y="83565"/>
                  </a:lnTo>
                  <a:lnTo>
                    <a:pt x="0" y="501395"/>
                  </a:lnTo>
                  <a:lnTo>
                    <a:pt x="4187952" y="501395"/>
                  </a:lnTo>
                  <a:lnTo>
                    <a:pt x="4187952" y="83565"/>
                  </a:lnTo>
                  <a:lnTo>
                    <a:pt x="4181377" y="51059"/>
                  </a:lnTo>
                  <a:lnTo>
                    <a:pt x="4163456" y="24495"/>
                  </a:lnTo>
                  <a:lnTo>
                    <a:pt x="4136892" y="6574"/>
                  </a:lnTo>
                  <a:lnTo>
                    <a:pt x="4104385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41754" y="6354317"/>
              <a:ext cx="4188460" cy="501650"/>
            </a:xfrm>
            <a:custGeom>
              <a:avLst/>
              <a:gdLst/>
              <a:ahLst/>
              <a:cxnLst/>
              <a:rect l="l" t="t" r="r" b="b"/>
              <a:pathLst>
                <a:path w="4188460" h="501650">
                  <a:moveTo>
                    <a:pt x="83565" y="0"/>
                  </a:moveTo>
                  <a:lnTo>
                    <a:pt x="4104385" y="0"/>
                  </a:lnTo>
                  <a:lnTo>
                    <a:pt x="4136892" y="6574"/>
                  </a:lnTo>
                  <a:lnTo>
                    <a:pt x="4163456" y="24495"/>
                  </a:lnTo>
                  <a:lnTo>
                    <a:pt x="4181377" y="51059"/>
                  </a:lnTo>
                  <a:lnTo>
                    <a:pt x="4187952" y="83565"/>
                  </a:lnTo>
                  <a:lnTo>
                    <a:pt x="4187952" y="501395"/>
                  </a:lnTo>
                  <a:lnTo>
                    <a:pt x="0" y="501395"/>
                  </a:lnTo>
                  <a:lnTo>
                    <a:pt x="0" y="83565"/>
                  </a:lnTo>
                  <a:lnTo>
                    <a:pt x="6574" y="51059"/>
                  </a:lnTo>
                  <a:lnTo>
                    <a:pt x="24495" y="24495"/>
                  </a:lnTo>
                  <a:lnTo>
                    <a:pt x="51059" y="6574"/>
                  </a:lnTo>
                  <a:lnTo>
                    <a:pt x="83565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008123" y="6388989"/>
            <a:ext cx="5963920" cy="1382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Digital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Certificate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Standards: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239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X.509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Public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Infrastructure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(PKIX)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37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PKCS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(Public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Cryptography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Standards)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236957" y="7783474"/>
            <a:ext cx="15335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65" dirty="0">
                <a:solidFill>
                  <a:srgbClr val="741B46"/>
                </a:solidFill>
                <a:latin typeface="Tahoma"/>
                <a:cs typeface="Tahoma"/>
              </a:rPr>
              <a:t>Samp</a:t>
            </a:r>
            <a:r>
              <a:rPr sz="1400" spc="25" dirty="0">
                <a:solidFill>
                  <a:srgbClr val="741B46"/>
                </a:solidFill>
                <a:latin typeface="Tahoma"/>
                <a:cs typeface="Tahoma"/>
              </a:rPr>
              <a:t>l</a:t>
            </a:r>
            <a:r>
              <a:rPr sz="1400" spc="50" dirty="0">
                <a:solidFill>
                  <a:srgbClr val="741B46"/>
                </a:solidFill>
                <a:latin typeface="Tahoma"/>
                <a:cs typeface="Tahoma"/>
              </a:rPr>
              <a:t>e</a:t>
            </a:r>
            <a:r>
              <a:rPr sz="1400" spc="-114" dirty="0">
                <a:solidFill>
                  <a:srgbClr val="741B46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741B46"/>
                </a:solidFill>
                <a:latin typeface="Tahoma"/>
                <a:cs typeface="Tahoma"/>
              </a:rPr>
              <a:t>C</a:t>
            </a:r>
            <a:r>
              <a:rPr sz="1400" spc="45" dirty="0">
                <a:solidFill>
                  <a:srgbClr val="741B46"/>
                </a:solidFill>
                <a:latin typeface="Tahoma"/>
                <a:cs typeface="Tahoma"/>
              </a:rPr>
              <a:t>e</a:t>
            </a:r>
            <a:r>
              <a:rPr sz="1400" spc="40" dirty="0">
                <a:solidFill>
                  <a:srgbClr val="741B46"/>
                </a:solidFill>
                <a:latin typeface="Tahoma"/>
                <a:cs typeface="Tahoma"/>
              </a:rPr>
              <a:t>rt</a:t>
            </a:r>
            <a:r>
              <a:rPr sz="1400" spc="30" dirty="0">
                <a:solidFill>
                  <a:srgbClr val="741B46"/>
                </a:solidFill>
                <a:latin typeface="Tahoma"/>
                <a:cs typeface="Tahoma"/>
              </a:rPr>
              <a:t>i</a:t>
            </a:r>
            <a:r>
              <a:rPr sz="1400" spc="35" dirty="0">
                <a:solidFill>
                  <a:srgbClr val="741B46"/>
                </a:solidFill>
                <a:latin typeface="Tahoma"/>
                <a:cs typeface="Tahoma"/>
              </a:rPr>
              <a:t>f</a:t>
            </a:r>
            <a:r>
              <a:rPr sz="1400" spc="30" dirty="0">
                <a:solidFill>
                  <a:srgbClr val="741B46"/>
                </a:solidFill>
                <a:latin typeface="Tahoma"/>
                <a:cs typeface="Tahoma"/>
              </a:rPr>
              <a:t>icate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5032" y="306451"/>
            <a:ext cx="3803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</a:rPr>
              <a:t>Certificate</a:t>
            </a:r>
            <a:r>
              <a:rPr spc="-15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Attributes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5691" y="760476"/>
            <a:ext cx="5943600" cy="365759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366647" y="1360424"/>
          <a:ext cx="14020163" cy="6804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3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6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5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2000" b="1" spc="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Field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756F6F"/>
                      </a:solidFill>
                      <a:prstDash val="solid"/>
                    </a:lnL>
                    <a:lnR w="12700">
                      <a:solidFill>
                        <a:srgbClr val="756F6F"/>
                      </a:solidFill>
                      <a:prstDash val="solid"/>
                    </a:lnR>
                    <a:lnT w="12700">
                      <a:solidFill>
                        <a:srgbClr val="756F6F"/>
                      </a:solidFill>
                      <a:prstDash val="solid"/>
                    </a:lnT>
                    <a:lnB w="12700">
                      <a:solidFill>
                        <a:srgbClr val="756F6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2000" b="1" spc="1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Usage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756F6F"/>
                      </a:solidFill>
                      <a:prstDash val="solid"/>
                    </a:lnL>
                    <a:lnR w="12700">
                      <a:solidFill>
                        <a:srgbClr val="756F6F"/>
                      </a:solidFill>
                      <a:prstDash val="solid"/>
                    </a:lnR>
                    <a:lnT w="12700">
                      <a:solidFill>
                        <a:srgbClr val="756F6F"/>
                      </a:solidFill>
                      <a:prstDash val="solid"/>
                    </a:lnT>
                    <a:lnB w="12700">
                      <a:solidFill>
                        <a:srgbClr val="756F6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5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2000" spc="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ria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2000" spc="-13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Nu</a:t>
                      </a:r>
                      <a:r>
                        <a:rPr sz="2000" spc="-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ber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635" marB="0">
                    <a:lnL w="12700">
                      <a:solidFill>
                        <a:srgbClr val="756F6F"/>
                      </a:solidFill>
                      <a:prstDash val="solid"/>
                    </a:lnL>
                    <a:lnR w="12700">
                      <a:solidFill>
                        <a:srgbClr val="756F6F"/>
                      </a:solidFill>
                      <a:prstDash val="solid"/>
                    </a:lnR>
                    <a:lnT w="12700">
                      <a:solidFill>
                        <a:srgbClr val="756F6F"/>
                      </a:solidFill>
                      <a:prstDash val="solid"/>
                    </a:lnT>
                    <a:lnB w="12700">
                      <a:solidFill>
                        <a:srgbClr val="756F6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35"/>
                        </a:spcBef>
                      </a:pPr>
                      <a:r>
                        <a:rPr sz="2000" spc="-7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It</a:t>
                      </a:r>
                      <a:r>
                        <a:rPr sz="2000" spc="-10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5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is</a:t>
                      </a:r>
                      <a:r>
                        <a:rPr sz="2000" spc="-1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6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000" spc="-1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1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number</a:t>
                      </a:r>
                      <a:r>
                        <a:rPr sz="2000" spc="-9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7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uniquely</a:t>
                      </a:r>
                      <a:r>
                        <a:rPr sz="2000" spc="-1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5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identifying</a:t>
                      </a:r>
                      <a:r>
                        <a:rPr sz="2000" spc="-10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6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000" spc="-10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4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certificate</a:t>
                      </a:r>
                      <a:r>
                        <a:rPr sz="2000" spc="-13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7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within</a:t>
                      </a:r>
                      <a:r>
                        <a:rPr sz="2000" spc="-13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7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000" spc="-12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10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domain</a:t>
                      </a:r>
                      <a:r>
                        <a:rPr sz="2000" spc="-10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8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2000" spc="-1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4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its</a:t>
                      </a:r>
                      <a:r>
                        <a:rPr sz="2000" spc="-114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1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CA.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220345" marB="0">
                    <a:lnL w="12700">
                      <a:solidFill>
                        <a:srgbClr val="756F6F"/>
                      </a:solidFill>
                      <a:prstDash val="solid"/>
                    </a:lnL>
                    <a:lnR w="12700">
                      <a:solidFill>
                        <a:srgbClr val="756F6F"/>
                      </a:solidFill>
                      <a:prstDash val="solid"/>
                    </a:lnR>
                    <a:lnT w="12700">
                      <a:solidFill>
                        <a:srgbClr val="756F6F"/>
                      </a:solidFill>
                      <a:prstDash val="solid"/>
                    </a:lnT>
                    <a:lnB w="12700">
                      <a:solidFill>
                        <a:srgbClr val="756F6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5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spc="5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Signature</a:t>
                      </a:r>
                      <a:r>
                        <a:rPr sz="2000" spc="-14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7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Algorithm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635" marB="0">
                    <a:lnL w="12700">
                      <a:solidFill>
                        <a:srgbClr val="756F6F"/>
                      </a:solidFill>
                      <a:prstDash val="solid"/>
                    </a:lnL>
                    <a:lnR w="12700">
                      <a:solidFill>
                        <a:srgbClr val="756F6F"/>
                      </a:solidFill>
                      <a:prstDash val="solid"/>
                    </a:lnR>
                    <a:lnT w="12700">
                      <a:solidFill>
                        <a:srgbClr val="756F6F"/>
                      </a:solidFill>
                      <a:prstDash val="solid"/>
                    </a:lnT>
                    <a:lnB w="12700">
                      <a:solidFill>
                        <a:srgbClr val="756F6F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40"/>
                        </a:spcBef>
                      </a:pP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It</a:t>
                      </a:r>
                      <a:r>
                        <a:rPr sz="2000" spc="-10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is</a:t>
                      </a:r>
                      <a:r>
                        <a:rPr sz="2000" spc="-10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2000" spc="-1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000" spc="-12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al</a:t>
                      </a:r>
                      <a:r>
                        <a:rPr sz="2000" spc="-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orit</a:t>
                      </a:r>
                      <a:r>
                        <a:rPr sz="2000" spc="-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2000" spc="-114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2000" spc="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2000" spc="-114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by</a:t>
                      </a:r>
                      <a:r>
                        <a:rPr sz="2000" spc="-1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th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000" spc="-114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CA</a:t>
                      </a:r>
                      <a:r>
                        <a:rPr sz="2000" spc="-1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2000" spc="-1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sig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2000" spc="-12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2000" spc="-1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000" spc="-10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2000" spc="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rtif</a:t>
                      </a:r>
                      <a:r>
                        <a:rPr sz="2000" spc="-1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2000" spc="-1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2000" spc="-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.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220980" marB="0">
                    <a:lnL w="12700">
                      <a:solidFill>
                        <a:srgbClr val="756F6F"/>
                      </a:solidFill>
                      <a:prstDash val="solid"/>
                    </a:lnL>
                    <a:lnR w="12700">
                      <a:solidFill>
                        <a:srgbClr val="756F6F"/>
                      </a:solidFill>
                      <a:prstDash val="solid"/>
                    </a:lnR>
                    <a:lnT w="12700">
                      <a:solidFill>
                        <a:srgbClr val="756F6F"/>
                      </a:solidFill>
                      <a:prstDash val="solid"/>
                    </a:lnT>
                    <a:lnB w="12700">
                      <a:solidFill>
                        <a:srgbClr val="756F6F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36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2000" spc="3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Issuer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756F6F"/>
                      </a:solidFill>
                      <a:prstDash val="solid"/>
                    </a:lnL>
                    <a:lnR w="12700">
                      <a:solidFill>
                        <a:srgbClr val="756F6F"/>
                      </a:solidFill>
                      <a:prstDash val="solid"/>
                    </a:lnR>
                    <a:lnT w="12700">
                      <a:solidFill>
                        <a:srgbClr val="756F6F"/>
                      </a:solidFill>
                      <a:prstDash val="solid"/>
                    </a:lnT>
                    <a:lnB w="12700">
                      <a:solidFill>
                        <a:srgbClr val="756F6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It</a:t>
                      </a:r>
                      <a:r>
                        <a:rPr sz="2000" spc="-10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is</a:t>
                      </a:r>
                      <a:r>
                        <a:rPr sz="2000" spc="-10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2000" spc="-1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000" spc="-12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am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000" spc="-1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2000" spc="-1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2000" spc="-1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000" spc="-10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CA.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756F6F"/>
                      </a:solidFill>
                      <a:prstDash val="solid"/>
                    </a:lnL>
                    <a:lnR w="12700">
                      <a:solidFill>
                        <a:srgbClr val="756F6F"/>
                      </a:solidFill>
                      <a:prstDash val="solid"/>
                    </a:lnR>
                    <a:lnT w="12700">
                      <a:solidFill>
                        <a:srgbClr val="756F6F"/>
                      </a:solidFill>
                      <a:prstDash val="solid"/>
                    </a:lnT>
                    <a:lnB w="12700">
                      <a:solidFill>
                        <a:srgbClr val="756F6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23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000" spc="5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Valid</a:t>
                      </a:r>
                      <a:r>
                        <a:rPr sz="2000" spc="-15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5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From/To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756F6F"/>
                      </a:solidFill>
                      <a:prstDash val="solid"/>
                    </a:lnL>
                    <a:lnR w="12700">
                      <a:solidFill>
                        <a:srgbClr val="756F6F"/>
                      </a:solidFill>
                      <a:prstDash val="solid"/>
                    </a:lnR>
                    <a:lnT w="12700">
                      <a:solidFill>
                        <a:srgbClr val="756F6F"/>
                      </a:solidFill>
                      <a:prstDash val="solid"/>
                    </a:lnT>
                    <a:lnB w="12700">
                      <a:solidFill>
                        <a:srgbClr val="756F6F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It</a:t>
                      </a:r>
                      <a:r>
                        <a:rPr sz="2000" spc="-10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2000" spc="-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2000" spc="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2000" spc="-12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th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000" spc="-114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date</a:t>
                      </a:r>
                      <a:r>
                        <a:rPr sz="2000" spc="-10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000" spc="-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2000" spc="-114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ti</a:t>
                      </a:r>
                      <a:r>
                        <a:rPr sz="2000" spc="-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000" spc="-10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2000" spc="-1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ri</a:t>
                      </a:r>
                      <a:r>
                        <a:rPr sz="2000" spc="-1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2000" spc="-1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wh</a:t>
                      </a:r>
                      <a:r>
                        <a:rPr sz="2000" spc="-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ch</a:t>
                      </a:r>
                      <a:r>
                        <a:rPr sz="2000" spc="-13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th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000" spc="-114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ertific</a:t>
                      </a:r>
                      <a:r>
                        <a:rPr sz="2000" spc="-1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000" spc="-14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is</a:t>
                      </a:r>
                      <a:r>
                        <a:rPr sz="2000" spc="-10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vali</a:t>
                      </a:r>
                      <a:r>
                        <a:rPr sz="2000" spc="-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.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756F6F"/>
                      </a:solidFill>
                      <a:prstDash val="solid"/>
                    </a:lnL>
                    <a:lnR w="12700">
                      <a:solidFill>
                        <a:srgbClr val="756F6F"/>
                      </a:solidFill>
                      <a:prstDash val="solid"/>
                    </a:lnR>
                    <a:lnT w="12700">
                      <a:solidFill>
                        <a:srgbClr val="756F6F"/>
                      </a:solidFill>
                      <a:prstDash val="solid"/>
                    </a:lnT>
                    <a:lnB w="12700">
                      <a:solidFill>
                        <a:srgbClr val="756F6F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50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spc="4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Subject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175" marB="0">
                    <a:lnL w="12700">
                      <a:solidFill>
                        <a:srgbClr val="756F6F"/>
                      </a:solidFill>
                      <a:prstDash val="solid"/>
                    </a:lnL>
                    <a:lnR w="12700">
                      <a:solidFill>
                        <a:srgbClr val="756F6F"/>
                      </a:solidFill>
                      <a:prstDash val="solid"/>
                    </a:lnR>
                    <a:lnT w="12700">
                      <a:solidFill>
                        <a:srgbClr val="756F6F"/>
                      </a:solidFill>
                      <a:prstDash val="solid"/>
                    </a:lnT>
                    <a:lnB w="12700">
                      <a:solidFill>
                        <a:srgbClr val="756F6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2796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2000" spc="-7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It</a:t>
                      </a:r>
                      <a:r>
                        <a:rPr sz="2000" spc="-1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7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contains</a:t>
                      </a:r>
                      <a:r>
                        <a:rPr sz="2000" spc="-12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7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000" spc="-1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1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name</a:t>
                      </a:r>
                      <a:r>
                        <a:rPr sz="2000" spc="-1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8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2000" spc="-1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7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000" spc="-1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4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certificate</a:t>
                      </a:r>
                      <a:r>
                        <a:rPr sz="2000" spc="-12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6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holder,</a:t>
                      </a:r>
                      <a:r>
                        <a:rPr sz="2000" spc="-12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7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expressed</a:t>
                      </a:r>
                      <a:r>
                        <a:rPr sz="2000" spc="-12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6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as</a:t>
                      </a:r>
                      <a:r>
                        <a:rPr sz="2000" spc="-1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6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000" spc="-1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7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distinguished</a:t>
                      </a:r>
                      <a:r>
                        <a:rPr sz="2000" spc="-13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1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name</a:t>
                      </a:r>
                      <a:r>
                        <a:rPr sz="2000" spc="-9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3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(DN). </a:t>
                      </a:r>
                      <a:r>
                        <a:rPr sz="2000" spc="-6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6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Within </a:t>
                      </a:r>
                      <a:r>
                        <a:rPr sz="2000" spc="2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this, </a:t>
                      </a:r>
                      <a:r>
                        <a:rPr sz="2000" spc="7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the </a:t>
                      </a:r>
                      <a:r>
                        <a:rPr sz="2000" spc="12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Common </a:t>
                      </a:r>
                      <a:r>
                        <a:rPr sz="2000" spc="12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Name </a:t>
                      </a:r>
                      <a:r>
                        <a:rPr sz="2000" spc="-3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(CN) </a:t>
                      </a:r>
                      <a:r>
                        <a:rPr sz="2000" spc="8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part </a:t>
                      </a:r>
                      <a:r>
                        <a:rPr sz="2000" spc="9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should </a:t>
                      </a:r>
                      <a:r>
                        <a:rPr sz="2000" spc="6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usually </a:t>
                      </a:r>
                      <a:r>
                        <a:rPr sz="2000" spc="8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match </a:t>
                      </a:r>
                      <a:r>
                        <a:rPr sz="2000" spc="6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either </a:t>
                      </a:r>
                      <a:r>
                        <a:rPr sz="2000" spc="7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the </a:t>
                      </a:r>
                      <a:r>
                        <a:rPr sz="2000" spc="3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Fully </a:t>
                      </a:r>
                      <a:r>
                        <a:rPr sz="2000" spc="4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7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Qualified</a:t>
                      </a:r>
                      <a:r>
                        <a:rPr sz="2000" spc="-12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10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Domain</a:t>
                      </a:r>
                      <a:r>
                        <a:rPr sz="2000" spc="-1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12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Name</a:t>
                      </a:r>
                      <a:r>
                        <a:rPr sz="2000" spc="-10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(FQDN)</a:t>
                      </a:r>
                      <a:r>
                        <a:rPr sz="2000" spc="-10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8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2000" spc="-9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6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000" spc="-10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6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server</a:t>
                      </a:r>
                      <a:r>
                        <a:rPr sz="2000" spc="-13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1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or</a:t>
                      </a:r>
                      <a:r>
                        <a:rPr sz="2000" spc="-1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6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000" spc="-10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8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user</a:t>
                      </a:r>
                      <a:r>
                        <a:rPr sz="2000" spc="-12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8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email</a:t>
                      </a:r>
                      <a:r>
                        <a:rPr sz="2000" spc="-114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6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address.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756F6F"/>
                      </a:solidFill>
                      <a:prstDash val="solid"/>
                    </a:lnL>
                    <a:lnR w="12700">
                      <a:solidFill>
                        <a:srgbClr val="756F6F"/>
                      </a:solidFill>
                      <a:prstDash val="solid"/>
                    </a:lnR>
                    <a:lnT w="12700">
                      <a:solidFill>
                        <a:srgbClr val="756F6F"/>
                      </a:solidFill>
                      <a:prstDash val="solid"/>
                    </a:lnT>
                    <a:lnB w="12700">
                      <a:solidFill>
                        <a:srgbClr val="756F6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136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2000" spc="7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Public</a:t>
                      </a:r>
                      <a:r>
                        <a:rPr sz="2000" spc="-15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3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Key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756F6F"/>
                      </a:solidFill>
                      <a:prstDash val="solid"/>
                    </a:lnL>
                    <a:lnR w="12700">
                      <a:solidFill>
                        <a:srgbClr val="756F6F"/>
                      </a:solidFill>
                      <a:prstDash val="solid"/>
                    </a:lnR>
                    <a:lnT w="12700">
                      <a:solidFill>
                        <a:srgbClr val="756F6F"/>
                      </a:solidFill>
                      <a:prstDash val="solid"/>
                    </a:lnT>
                    <a:lnB w="12700">
                      <a:solidFill>
                        <a:srgbClr val="756F6F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2000" spc="-7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It</a:t>
                      </a:r>
                      <a:r>
                        <a:rPr sz="2000" spc="-1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6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indicates</a:t>
                      </a:r>
                      <a:r>
                        <a:rPr sz="2000" spc="-14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7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000" spc="-1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7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public</a:t>
                      </a:r>
                      <a:r>
                        <a:rPr sz="2000" spc="-9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4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key</a:t>
                      </a:r>
                      <a:r>
                        <a:rPr sz="2000" spc="-1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9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2000" spc="-1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7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algorithm</a:t>
                      </a:r>
                      <a:r>
                        <a:rPr sz="2000" spc="-10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8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used</a:t>
                      </a:r>
                      <a:r>
                        <a:rPr sz="2000" spc="-12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6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by</a:t>
                      </a:r>
                      <a:r>
                        <a:rPr sz="2000" spc="-9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7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000" spc="-10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4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certificate</a:t>
                      </a:r>
                      <a:r>
                        <a:rPr sz="2000" spc="-13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7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holder.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756F6F"/>
                      </a:solidFill>
                      <a:prstDash val="solid"/>
                    </a:lnL>
                    <a:lnR w="12700">
                      <a:solidFill>
                        <a:srgbClr val="756F6F"/>
                      </a:solidFill>
                      <a:prstDash val="solid"/>
                    </a:lnR>
                    <a:lnT w="12700">
                      <a:solidFill>
                        <a:srgbClr val="756F6F"/>
                      </a:solidFill>
                      <a:prstDash val="solid"/>
                    </a:lnT>
                    <a:lnB w="12700">
                      <a:solidFill>
                        <a:srgbClr val="756F6F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975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spc="6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Extensions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2540" marB="0">
                    <a:lnL w="12700">
                      <a:solidFill>
                        <a:srgbClr val="756F6F"/>
                      </a:solidFill>
                      <a:prstDash val="solid"/>
                    </a:lnL>
                    <a:lnR w="12700">
                      <a:solidFill>
                        <a:srgbClr val="756F6F"/>
                      </a:solidFill>
                      <a:prstDash val="solid"/>
                    </a:lnR>
                    <a:lnT w="12700">
                      <a:solidFill>
                        <a:srgbClr val="756F6F"/>
                      </a:solidFill>
                      <a:prstDash val="solid"/>
                    </a:lnT>
                    <a:lnB w="12700">
                      <a:solidFill>
                        <a:srgbClr val="756F6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10"/>
                        </a:spcBef>
                      </a:pPr>
                      <a:r>
                        <a:rPr sz="2000" spc="2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V3</a:t>
                      </a:r>
                      <a:r>
                        <a:rPr sz="2000" spc="-114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4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certificates</a:t>
                      </a:r>
                      <a:r>
                        <a:rPr sz="2000" spc="-1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6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can</a:t>
                      </a:r>
                      <a:r>
                        <a:rPr sz="2000" spc="-14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9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2000" spc="-10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8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defined</a:t>
                      </a:r>
                      <a:r>
                        <a:rPr sz="2000" spc="-10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7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with</a:t>
                      </a:r>
                      <a:r>
                        <a:rPr sz="2000" spc="-13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8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extended</a:t>
                      </a:r>
                      <a:r>
                        <a:rPr sz="2000" spc="-10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4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attributes,</a:t>
                      </a:r>
                      <a:r>
                        <a:rPr sz="2000" spc="-14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7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such</a:t>
                      </a:r>
                      <a:r>
                        <a:rPr sz="2000" spc="-1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6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as</a:t>
                      </a:r>
                      <a:r>
                        <a:rPr sz="2000" spc="-114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6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friendly</a:t>
                      </a:r>
                      <a:r>
                        <a:rPr sz="2000" spc="-114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5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subject</a:t>
                      </a:r>
                      <a:r>
                        <a:rPr sz="2000" spc="-12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1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or</a:t>
                      </a:r>
                      <a:endParaRPr sz="2000">
                        <a:latin typeface="Tahoma"/>
                        <a:cs typeface="Tahom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spc="7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issuer</a:t>
                      </a:r>
                      <a:r>
                        <a:rPr sz="2000" spc="-13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5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names,</a:t>
                      </a:r>
                      <a:r>
                        <a:rPr sz="2000" spc="-9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5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contact</a:t>
                      </a:r>
                      <a:r>
                        <a:rPr sz="2000" spc="-10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7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email</a:t>
                      </a:r>
                      <a:r>
                        <a:rPr sz="2000" spc="-13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5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addresses,</a:t>
                      </a:r>
                      <a:r>
                        <a:rPr sz="2000" spc="-10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9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2000" spc="-12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8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intended</a:t>
                      </a:r>
                      <a:r>
                        <a:rPr sz="2000" spc="-114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4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key</a:t>
                      </a:r>
                      <a:r>
                        <a:rPr sz="2000" spc="-10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3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usage.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229870" marB="0">
                    <a:lnL w="12700">
                      <a:solidFill>
                        <a:srgbClr val="756F6F"/>
                      </a:solidFill>
                      <a:prstDash val="solid"/>
                    </a:lnL>
                    <a:lnR w="12700">
                      <a:solidFill>
                        <a:srgbClr val="756F6F"/>
                      </a:solidFill>
                      <a:prstDash val="solid"/>
                    </a:lnR>
                    <a:lnT w="12700">
                      <a:solidFill>
                        <a:srgbClr val="756F6F"/>
                      </a:solidFill>
                      <a:prstDash val="solid"/>
                    </a:lnT>
                    <a:lnB w="12700">
                      <a:solidFill>
                        <a:srgbClr val="756F6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28484">
                <a:tc>
                  <a:txBody>
                    <a:bodyPr/>
                    <a:lstStyle/>
                    <a:p>
                      <a:pPr marL="91440" marR="412750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sz="2000" spc="4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Subject</a:t>
                      </a:r>
                      <a:r>
                        <a:rPr sz="2000" spc="-14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5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Alternative</a:t>
                      </a:r>
                      <a:r>
                        <a:rPr sz="2000" spc="-14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12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Name </a:t>
                      </a:r>
                      <a:r>
                        <a:rPr sz="2000" spc="-6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2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(SAN)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196215" marB="0">
                    <a:lnL w="12700">
                      <a:solidFill>
                        <a:srgbClr val="756F6F"/>
                      </a:solidFill>
                      <a:prstDash val="solid"/>
                    </a:lnL>
                    <a:lnR w="12700">
                      <a:solidFill>
                        <a:srgbClr val="756F6F"/>
                      </a:solidFill>
                      <a:prstDash val="solid"/>
                    </a:lnR>
                    <a:lnT w="12700">
                      <a:solidFill>
                        <a:srgbClr val="756F6F"/>
                      </a:solidFill>
                      <a:prstDash val="solid"/>
                    </a:lnT>
                    <a:lnB w="12700">
                      <a:solidFill>
                        <a:srgbClr val="756F6F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127125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sz="2000" spc="3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This</a:t>
                      </a:r>
                      <a:r>
                        <a:rPr sz="2000" spc="-1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7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extension</a:t>
                      </a:r>
                      <a:r>
                        <a:rPr sz="2000" spc="-10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6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field</a:t>
                      </a:r>
                      <a:r>
                        <a:rPr sz="2000" spc="-12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5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is</a:t>
                      </a:r>
                      <a:r>
                        <a:rPr sz="2000" spc="-1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7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000" spc="-1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8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preferred</a:t>
                      </a:r>
                      <a:r>
                        <a:rPr sz="2000" spc="-114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9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mechanism</a:t>
                      </a:r>
                      <a:r>
                        <a:rPr sz="2000" spc="-12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7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2000" spc="-9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5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identify</a:t>
                      </a:r>
                      <a:r>
                        <a:rPr sz="2000" spc="-114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7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000" spc="-1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8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DNS</a:t>
                      </a:r>
                      <a:r>
                        <a:rPr sz="2000" spc="-9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1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name(s)</a:t>
                      </a:r>
                      <a:r>
                        <a:rPr sz="2000" spc="-12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6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by </a:t>
                      </a:r>
                      <a:r>
                        <a:rPr sz="2000" spc="-6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7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which</a:t>
                      </a:r>
                      <a:r>
                        <a:rPr sz="2000" spc="-13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6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000" spc="-10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8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host</a:t>
                      </a:r>
                      <a:r>
                        <a:rPr sz="2000" spc="-1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5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is</a:t>
                      </a:r>
                      <a:r>
                        <a:rPr sz="2000" spc="-12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5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identified.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196215" marB="0">
                    <a:lnL w="12700">
                      <a:solidFill>
                        <a:srgbClr val="756F6F"/>
                      </a:solidFill>
                      <a:prstDash val="solid"/>
                    </a:lnL>
                    <a:lnR w="12700">
                      <a:solidFill>
                        <a:srgbClr val="756F6F"/>
                      </a:solidFill>
                      <a:prstDash val="solid"/>
                    </a:lnR>
                    <a:lnT w="12700">
                      <a:solidFill>
                        <a:srgbClr val="756F6F"/>
                      </a:solidFill>
                      <a:prstDash val="solid"/>
                    </a:lnT>
                    <a:lnB w="12700">
                      <a:solidFill>
                        <a:srgbClr val="756F6F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998845" y="8346744"/>
            <a:ext cx="42494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latin typeface="Tahoma"/>
                <a:cs typeface="Tahoma"/>
              </a:rPr>
              <a:t>Image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Source: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https://datatracker.ietf.org/doc/html/rfc5280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27852" y="306451"/>
            <a:ext cx="43999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>
                <a:solidFill>
                  <a:srgbClr val="3E3E3E"/>
                </a:solidFill>
              </a:rPr>
              <a:t>Subject</a:t>
            </a:r>
            <a:r>
              <a:rPr spc="-125" dirty="0">
                <a:solidFill>
                  <a:srgbClr val="3E3E3E"/>
                </a:solidFill>
              </a:rPr>
              <a:t> </a:t>
            </a:r>
            <a:r>
              <a:rPr spc="245" dirty="0">
                <a:solidFill>
                  <a:srgbClr val="3E3E3E"/>
                </a:solidFill>
              </a:rPr>
              <a:t>Name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Attributes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8511" y="760476"/>
            <a:ext cx="6537959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03445" y="1933193"/>
            <a:ext cx="68453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following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attributes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subject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name: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44167" y="3284220"/>
            <a:ext cx="6515100" cy="972819"/>
          </a:xfrm>
          <a:custGeom>
            <a:avLst/>
            <a:gdLst/>
            <a:ahLst/>
            <a:cxnLst/>
            <a:rect l="l" t="t" r="r" b="b"/>
            <a:pathLst>
              <a:path w="6515100" h="972820">
                <a:moveTo>
                  <a:pt x="6353048" y="0"/>
                </a:moveTo>
                <a:lnTo>
                  <a:pt x="162051" y="0"/>
                </a:lnTo>
                <a:lnTo>
                  <a:pt x="118959" y="5786"/>
                </a:lnTo>
                <a:lnTo>
                  <a:pt x="80245" y="22116"/>
                </a:lnTo>
                <a:lnTo>
                  <a:pt x="47450" y="47450"/>
                </a:lnTo>
                <a:lnTo>
                  <a:pt x="22116" y="80245"/>
                </a:lnTo>
                <a:lnTo>
                  <a:pt x="5786" y="118959"/>
                </a:lnTo>
                <a:lnTo>
                  <a:pt x="0" y="162051"/>
                </a:lnTo>
                <a:lnTo>
                  <a:pt x="0" y="810259"/>
                </a:lnTo>
                <a:lnTo>
                  <a:pt x="5786" y="853352"/>
                </a:lnTo>
                <a:lnTo>
                  <a:pt x="22116" y="892066"/>
                </a:lnTo>
                <a:lnTo>
                  <a:pt x="47450" y="924861"/>
                </a:lnTo>
                <a:lnTo>
                  <a:pt x="80245" y="950195"/>
                </a:lnTo>
                <a:lnTo>
                  <a:pt x="118959" y="966525"/>
                </a:lnTo>
                <a:lnTo>
                  <a:pt x="162051" y="972312"/>
                </a:lnTo>
                <a:lnTo>
                  <a:pt x="6353048" y="972312"/>
                </a:lnTo>
                <a:lnTo>
                  <a:pt x="6396140" y="966525"/>
                </a:lnTo>
                <a:lnTo>
                  <a:pt x="6434854" y="950195"/>
                </a:lnTo>
                <a:lnTo>
                  <a:pt x="6467649" y="924861"/>
                </a:lnTo>
                <a:lnTo>
                  <a:pt x="6492983" y="892066"/>
                </a:lnTo>
                <a:lnTo>
                  <a:pt x="6509313" y="853352"/>
                </a:lnTo>
                <a:lnTo>
                  <a:pt x="6515100" y="810259"/>
                </a:lnTo>
                <a:lnTo>
                  <a:pt x="6515100" y="162051"/>
                </a:lnTo>
                <a:lnTo>
                  <a:pt x="6509313" y="118959"/>
                </a:lnTo>
                <a:lnTo>
                  <a:pt x="6492983" y="80245"/>
                </a:lnTo>
                <a:lnTo>
                  <a:pt x="6467649" y="47450"/>
                </a:lnTo>
                <a:lnTo>
                  <a:pt x="6434854" y="22116"/>
                </a:lnTo>
                <a:lnTo>
                  <a:pt x="6396140" y="5786"/>
                </a:lnTo>
                <a:lnTo>
                  <a:pt x="6353048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72154" y="3575430"/>
            <a:ext cx="27114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35" dirty="0">
                <a:solidFill>
                  <a:srgbClr val="FFFFFF"/>
                </a:solidFill>
                <a:latin typeface="Tahoma"/>
                <a:cs typeface="Tahoma"/>
              </a:rPr>
              <a:t>Common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30" dirty="0">
                <a:solidFill>
                  <a:srgbClr val="FFFFFF"/>
                </a:solidFill>
                <a:latin typeface="Tahoma"/>
                <a:cs typeface="Tahoma"/>
              </a:rPr>
              <a:t>Name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Tahoma"/>
                <a:cs typeface="Tahoma"/>
              </a:rPr>
              <a:t>(CN)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41664" y="3267455"/>
            <a:ext cx="6318885" cy="972819"/>
          </a:xfrm>
          <a:custGeom>
            <a:avLst/>
            <a:gdLst/>
            <a:ahLst/>
            <a:cxnLst/>
            <a:rect l="l" t="t" r="r" b="b"/>
            <a:pathLst>
              <a:path w="6318884" h="972820">
                <a:moveTo>
                  <a:pt x="6156451" y="0"/>
                </a:moveTo>
                <a:lnTo>
                  <a:pt x="162051" y="0"/>
                </a:lnTo>
                <a:lnTo>
                  <a:pt x="118959" y="5786"/>
                </a:lnTo>
                <a:lnTo>
                  <a:pt x="80245" y="22116"/>
                </a:lnTo>
                <a:lnTo>
                  <a:pt x="47450" y="47450"/>
                </a:lnTo>
                <a:lnTo>
                  <a:pt x="22116" y="80245"/>
                </a:lnTo>
                <a:lnTo>
                  <a:pt x="5786" y="118959"/>
                </a:lnTo>
                <a:lnTo>
                  <a:pt x="0" y="162052"/>
                </a:lnTo>
                <a:lnTo>
                  <a:pt x="0" y="810260"/>
                </a:lnTo>
                <a:lnTo>
                  <a:pt x="5786" y="853352"/>
                </a:lnTo>
                <a:lnTo>
                  <a:pt x="22116" y="892066"/>
                </a:lnTo>
                <a:lnTo>
                  <a:pt x="47450" y="924861"/>
                </a:lnTo>
                <a:lnTo>
                  <a:pt x="80245" y="950195"/>
                </a:lnTo>
                <a:lnTo>
                  <a:pt x="118959" y="966525"/>
                </a:lnTo>
                <a:lnTo>
                  <a:pt x="162051" y="972312"/>
                </a:lnTo>
                <a:lnTo>
                  <a:pt x="6156451" y="972312"/>
                </a:lnTo>
                <a:lnTo>
                  <a:pt x="6199544" y="966525"/>
                </a:lnTo>
                <a:lnTo>
                  <a:pt x="6238258" y="950195"/>
                </a:lnTo>
                <a:lnTo>
                  <a:pt x="6271053" y="924861"/>
                </a:lnTo>
                <a:lnTo>
                  <a:pt x="6296387" y="892066"/>
                </a:lnTo>
                <a:lnTo>
                  <a:pt x="6312717" y="853352"/>
                </a:lnTo>
                <a:lnTo>
                  <a:pt x="6318503" y="810260"/>
                </a:lnTo>
                <a:lnTo>
                  <a:pt x="6318503" y="162052"/>
                </a:lnTo>
                <a:lnTo>
                  <a:pt x="6312717" y="118959"/>
                </a:lnTo>
                <a:lnTo>
                  <a:pt x="6296387" y="80245"/>
                </a:lnTo>
                <a:lnTo>
                  <a:pt x="6271053" y="47450"/>
                </a:lnTo>
                <a:lnTo>
                  <a:pt x="6238258" y="22116"/>
                </a:lnTo>
                <a:lnTo>
                  <a:pt x="6199544" y="5786"/>
                </a:lnTo>
                <a:lnTo>
                  <a:pt x="6156451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850373" y="3560191"/>
            <a:ext cx="41021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FFFFFF"/>
                </a:solidFill>
                <a:latin typeface="Tahoma"/>
                <a:cs typeface="Tahoma"/>
              </a:rPr>
              <a:t>Subject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Alternative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30" dirty="0">
                <a:solidFill>
                  <a:srgbClr val="FFFFFF"/>
                </a:solidFill>
                <a:latin typeface="Tahoma"/>
                <a:cs typeface="Tahoma"/>
              </a:rPr>
              <a:t>Name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Tahoma"/>
                <a:cs typeface="Tahoma"/>
              </a:rPr>
              <a:t>(SAN)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15489" y="4640707"/>
            <a:ext cx="5258435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ts val="2380"/>
              </a:lnSpc>
              <a:spcBef>
                <a:spcPts val="390"/>
              </a:spcBef>
            </a:pP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fer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legacy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meth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co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di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200" spc="-10" dirty="0">
                <a:solidFill>
                  <a:srgbClr val="3E3E3E"/>
                </a:solidFill>
                <a:latin typeface="Tahoma"/>
                <a:cs typeface="Tahoma"/>
              </a:rPr>
              <a:t>g 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Fully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Qualified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Domain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ahoma"/>
                <a:cs typeface="Tahoma"/>
              </a:rPr>
              <a:t>Name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ahoma"/>
                <a:cs typeface="Tahoma"/>
              </a:rPr>
              <a:t>(FQDN)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15489" y="5763895"/>
            <a:ext cx="37998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depr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cat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standards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20530" y="4757166"/>
            <a:ext cx="39636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They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structured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identifiers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18117" y="5807455"/>
            <a:ext cx="4917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They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list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multiple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host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subdomains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18117" y="6896481"/>
            <a:ext cx="39052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They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use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wildcard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subdomain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4252" y="4587240"/>
            <a:ext cx="746760" cy="74676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4252" y="5542788"/>
            <a:ext cx="746760" cy="74828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31352" y="4578096"/>
            <a:ext cx="746759" cy="7467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96300" y="5623559"/>
            <a:ext cx="746759" cy="74675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31352" y="6669023"/>
            <a:ext cx="746759" cy="74675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980945" y="6781292"/>
            <a:ext cx="51047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still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many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implementations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4252" y="6499859"/>
            <a:ext cx="746760" cy="74675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46852" y="306451"/>
            <a:ext cx="51600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</a:rPr>
              <a:t>Configuring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Certificate</a:t>
            </a:r>
            <a:r>
              <a:rPr spc="-150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Types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6723" y="2769107"/>
            <a:ext cx="6900672" cy="482955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825495" y="2935223"/>
            <a:ext cx="4099560" cy="1027430"/>
          </a:xfrm>
          <a:custGeom>
            <a:avLst/>
            <a:gdLst/>
            <a:ahLst/>
            <a:cxnLst/>
            <a:rect l="l" t="t" r="r" b="b"/>
            <a:pathLst>
              <a:path w="4099559" h="1027429">
                <a:moveTo>
                  <a:pt x="3928363" y="0"/>
                </a:moveTo>
                <a:lnTo>
                  <a:pt x="171196" y="0"/>
                </a:lnTo>
                <a:lnTo>
                  <a:pt x="125706" y="6119"/>
                </a:lnTo>
                <a:lnTo>
                  <a:pt x="84817" y="23386"/>
                </a:lnTo>
                <a:lnTo>
                  <a:pt x="50165" y="50164"/>
                </a:lnTo>
                <a:lnTo>
                  <a:pt x="23386" y="84817"/>
                </a:lnTo>
                <a:lnTo>
                  <a:pt x="6119" y="125706"/>
                </a:lnTo>
                <a:lnTo>
                  <a:pt x="0" y="171196"/>
                </a:lnTo>
                <a:lnTo>
                  <a:pt x="0" y="855979"/>
                </a:lnTo>
                <a:lnTo>
                  <a:pt x="6119" y="901469"/>
                </a:lnTo>
                <a:lnTo>
                  <a:pt x="23386" y="942358"/>
                </a:lnTo>
                <a:lnTo>
                  <a:pt x="50165" y="977011"/>
                </a:lnTo>
                <a:lnTo>
                  <a:pt x="84817" y="1003789"/>
                </a:lnTo>
                <a:lnTo>
                  <a:pt x="125706" y="1021056"/>
                </a:lnTo>
                <a:lnTo>
                  <a:pt x="171196" y="1027176"/>
                </a:lnTo>
                <a:lnTo>
                  <a:pt x="3928363" y="1027176"/>
                </a:lnTo>
                <a:lnTo>
                  <a:pt x="3973853" y="1021056"/>
                </a:lnTo>
                <a:lnTo>
                  <a:pt x="4014742" y="1003789"/>
                </a:lnTo>
                <a:lnTo>
                  <a:pt x="4049395" y="977011"/>
                </a:lnTo>
                <a:lnTo>
                  <a:pt x="4076173" y="942358"/>
                </a:lnTo>
                <a:lnTo>
                  <a:pt x="4093440" y="901469"/>
                </a:lnTo>
                <a:lnTo>
                  <a:pt x="4099559" y="855979"/>
                </a:lnTo>
                <a:lnTo>
                  <a:pt x="4099559" y="171196"/>
                </a:lnTo>
                <a:lnTo>
                  <a:pt x="4093440" y="125706"/>
                </a:lnTo>
                <a:lnTo>
                  <a:pt x="4076173" y="84817"/>
                </a:lnTo>
                <a:lnTo>
                  <a:pt x="4049394" y="50164"/>
                </a:lnTo>
                <a:lnTo>
                  <a:pt x="4014742" y="23386"/>
                </a:lnTo>
                <a:lnTo>
                  <a:pt x="3973853" y="6119"/>
                </a:lnTo>
                <a:lnTo>
                  <a:pt x="3928363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25495" y="4251959"/>
            <a:ext cx="4099560" cy="1027430"/>
          </a:xfrm>
          <a:custGeom>
            <a:avLst/>
            <a:gdLst/>
            <a:ahLst/>
            <a:cxnLst/>
            <a:rect l="l" t="t" r="r" b="b"/>
            <a:pathLst>
              <a:path w="4099559" h="1027429">
                <a:moveTo>
                  <a:pt x="3928363" y="0"/>
                </a:moveTo>
                <a:lnTo>
                  <a:pt x="171196" y="0"/>
                </a:lnTo>
                <a:lnTo>
                  <a:pt x="125706" y="6119"/>
                </a:lnTo>
                <a:lnTo>
                  <a:pt x="84817" y="23386"/>
                </a:lnTo>
                <a:lnTo>
                  <a:pt x="50165" y="50164"/>
                </a:lnTo>
                <a:lnTo>
                  <a:pt x="23386" y="84817"/>
                </a:lnTo>
                <a:lnTo>
                  <a:pt x="6119" y="125706"/>
                </a:lnTo>
                <a:lnTo>
                  <a:pt x="0" y="171195"/>
                </a:lnTo>
                <a:lnTo>
                  <a:pt x="0" y="855979"/>
                </a:lnTo>
                <a:lnTo>
                  <a:pt x="6119" y="901469"/>
                </a:lnTo>
                <a:lnTo>
                  <a:pt x="23386" y="942358"/>
                </a:lnTo>
                <a:lnTo>
                  <a:pt x="50165" y="977011"/>
                </a:lnTo>
                <a:lnTo>
                  <a:pt x="84817" y="1003789"/>
                </a:lnTo>
                <a:lnTo>
                  <a:pt x="125706" y="1021056"/>
                </a:lnTo>
                <a:lnTo>
                  <a:pt x="171196" y="1027176"/>
                </a:lnTo>
                <a:lnTo>
                  <a:pt x="3928363" y="1027176"/>
                </a:lnTo>
                <a:lnTo>
                  <a:pt x="3973853" y="1021056"/>
                </a:lnTo>
                <a:lnTo>
                  <a:pt x="4014742" y="1003789"/>
                </a:lnTo>
                <a:lnTo>
                  <a:pt x="4049395" y="977011"/>
                </a:lnTo>
                <a:lnTo>
                  <a:pt x="4076173" y="942358"/>
                </a:lnTo>
                <a:lnTo>
                  <a:pt x="4093440" y="901469"/>
                </a:lnTo>
                <a:lnTo>
                  <a:pt x="4099559" y="855979"/>
                </a:lnTo>
                <a:lnTo>
                  <a:pt x="4099559" y="171195"/>
                </a:lnTo>
                <a:lnTo>
                  <a:pt x="4093440" y="125706"/>
                </a:lnTo>
                <a:lnTo>
                  <a:pt x="4076173" y="84817"/>
                </a:lnTo>
                <a:lnTo>
                  <a:pt x="4049394" y="50164"/>
                </a:lnTo>
                <a:lnTo>
                  <a:pt x="4014742" y="23386"/>
                </a:lnTo>
                <a:lnTo>
                  <a:pt x="3973853" y="6119"/>
                </a:lnTo>
                <a:lnTo>
                  <a:pt x="3928363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25495" y="5570220"/>
            <a:ext cx="4099560" cy="1027430"/>
          </a:xfrm>
          <a:custGeom>
            <a:avLst/>
            <a:gdLst/>
            <a:ahLst/>
            <a:cxnLst/>
            <a:rect l="l" t="t" r="r" b="b"/>
            <a:pathLst>
              <a:path w="4099559" h="1027429">
                <a:moveTo>
                  <a:pt x="3928363" y="0"/>
                </a:moveTo>
                <a:lnTo>
                  <a:pt x="171196" y="0"/>
                </a:lnTo>
                <a:lnTo>
                  <a:pt x="125706" y="6119"/>
                </a:lnTo>
                <a:lnTo>
                  <a:pt x="84817" y="23386"/>
                </a:lnTo>
                <a:lnTo>
                  <a:pt x="50165" y="50164"/>
                </a:lnTo>
                <a:lnTo>
                  <a:pt x="23386" y="84817"/>
                </a:lnTo>
                <a:lnTo>
                  <a:pt x="6119" y="125706"/>
                </a:lnTo>
                <a:lnTo>
                  <a:pt x="0" y="171195"/>
                </a:lnTo>
                <a:lnTo>
                  <a:pt x="0" y="855979"/>
                </a:lnTo>
                <a:lnTo>
                  <a:pt x="6119" y="901469"/>
                </a:lnTo>
                <a:lnTo>
                  <a:pt x="23386" y="942358"/>
                </a:lnTo>
                <a:lnTo>
                  <a:pt x="50165" y="977010"/>
                </a:lnTo>
                <a:lnTo>
                  <a:pt x="84817" y="1003789"/>
                </a:lnTo>
                <a:lnTo>
                  <a:pt x="125706" y="1021056"/>
                </a:lnTo>
                <a:lnTo>
                  <a:pt x="171196" y="1027175"/>
                </a:lnTo>
                <a:lnTo>
                  <a:pt x="3928363" y="1027175"/>
                </a:lnTo>
                <a:lnTo>
                  <a:pt x="3973853" y="1021056"/>
                </a:lnTo>
                <a:lnTo>
                  <a:pt x="4014742" y="1003789"/>
                </a:lnTo>
                <a:lnTo>
                  <a:pt x="4049395" y="977010"/>
                </a:lnTo>
                <a:lnTo>
                  <a:pt x="4076173" y="942358"/>
                </a:lnTo>
                <a:lnTo>
                  <a:pt x="4093440" y="901469"/>
                </a:lnTo>
                <a:lnTo>
                  <a:pt x="4099559" y="855979"/>
                </a:lnTo>
                <a:lnTo>
                  <a:pt x="4099559" y="171195"/>
                </a:lnTo>
                <a:lnTo>
                  <a:pt x="4093440" y="125706"/>
                </a:lnTo>
                <a:lnTo>
                  <a:pt x="4076173" y="84817"/>
                </a:lnTo>
                <a:lnTo>
                  <a:pt x="4049394" y="50164"/>
                </a:lnTo>
                <a:lnTo>
                  <a:pt x="4014742" y="23386"/>
                </a:lnTo>
                <a:lnTo>
                  <a:pt x="3973853" y="6119"/>
                </a:lnTo>
                <a:lnTo>
                  <a:pt x="3928363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25495" y="6886956"/>
            <a:ext cx="4099560" cy="1027430"/>
          </a:xfrm>
          <a:custGeom>
            <a:avLst/>
            <a:gdLst/>
            <a:ahLst/>
            <a:cxnLst/>
            <a:rect l="l" t="t" r="r" b="b"/>
            <a:pathLst>
              <a:path w="4099559" h="1027429">
                <a:moveTo>
                  <a:pt x="3928363" y="0"/>
                </a:moveTo>
                <a:lnTo>
                  <a:pt x="171196" y="0"/>
                </a:lnTo>
                <a:lnTo>
                  <a:pt x="125706" y="6119"/>
                </a:lnTo>
                <a:lnTo>
                  <a:pt x="84817" y="23386"/>
                </a:lnTo>
                <a:lnTo>
                  <a:pt x="50165" y="50165"/>
                </a:lnTo>
                <a:lnTo>
                  <a:pt x="23386" y="84817"/>
                </a:lnTo>
                <a:lnTo>
                  <a:pt x="6119" y="125706"/>
                </a:lnTo>
                <a:lnTo>
                  <a:pt x="0" y="171196"/>
                </a:lnTo>
                <a:lnTo>
                  <a:pt x="0" y="855980"/>
                </a:lnTo>
                <a:lnTo>
                  <a:pt x="6119" y="901469"/>
                </a:lnTo>
                <a:lnTo>
                  <a:pt x="23386" y="942358"/>
                </a:lnTo>
                <a:lnTo>
                  <a:pt x="50165" y="977011"/>
                </a:lnTo>
                <a:lnTo>
                  <a:pt x="84817" y="1003789"/>
                </a:lnTo>
                <a:lnTo>
                  <a:pt x="125706" y="1021056"/>
                </a:lnTo>
                <a:lnTo>
                  <a:pt x="171196" y="1027176"/>
                </a:lnTo>
                <a:lnTo>
                  <a:pt x="3928363" y="1027176"/>
                </a:lnTo>
                <a:lnTo>
                  <a:pt x="3973853" y="1021056"/>
                </a:lnTo>
                <a:lnTo>
                  <a:pt x="4014742" y="1003789"/>
                </a:lnTo>
                <a:lnTo>
                  <a:pt x="4049395" y="977011"/>
                </a:lnTo>
                <a:lnTo>
                  <a:pt x="4076173" y="942358"/>
                </a:lnTo>
                <a:lnTo>
                  <a:pt x="4093440" y="901469"/>
                </a:lnTo>
                <a:lnTo>
                  <a:pt x="4099559" y="855980"/>
                </a:lnTo>
                <a:lnTo>
                  <a:pt x="4099559" y="171196"/>
                </a:lnTo>
                <a:lnTo>
                  <a:pt x="4093440" y="125706"/>
                </a:lnTo>
                <a:lnTo>
                  <a:pt x="4076173" y="84817"/>
                </a:lnTo>
                <a:lnTo>
                  <a:pt x="4049394" y="50165"/>
                </a:lnTo>
                <a:lnTo>
                  <a:pt x="4014742" y="23386"/>
                </a:lnTo>
                <a:lnTo>
                  <a:pt x="3973853" y="6119"/>
                </a:lnTo>
                <a:lnTo>
                  <a:pt x="3928363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389503" y="3086226"/>
            <a:ext cx="2968625" cy="4480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287020" algn="ctr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Certificate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policies </a:t>
            </a:r>
            <a:r>
              <a:rPr sz="2200" spc="-6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templates</a:t>
            </a:r>
            <a:endParaRPr sz="2200">
              <a:latin typeface="Tahoma"/>
              <a:cs typeface="Tahoma"/>
            </a:endParaRPr>
          </a:p>
          <a:p>
            <a:pPr marL="12700" marR="5080" indent="817880">
              <a:lnSpc>
                <a:spcPct val="342900"/>
              </a:lnSpc>
            </a:pP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Key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usage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Extended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key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usage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endParaRPr sz="2200">
              <a:latin typeface="Tahoma"/>
              <a:cs typeface="Tahoma"/>
            </a:endParaRPr>
          </a:p>
          <a:p>
            <a:pPr marL="3175" algn="ctr">
              <a:lnSpc>
                <a:spcPct val="100000"/>
              </a:lnSpc>
            </a:pP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Enhanced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key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usage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>
              <a:latin typeface="Tahoma"/>
              <a:cs typeface="Tahoma"/>
            </a:endParaRPr>
          </a:p>
          <a:p>
            <a:pPr marL="3175" algn="ctr">
              <a:lnSpc>
                <a:spcPct val="100000"/>
              </a:lnSpc>
            </a:pP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Critical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non-critical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2711" y="760476"/>
            <a:ext cx="7911084" cy="36575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347973" y="1821839"/>
            <a:ext cx="955484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2845" marR="5080" indent="-3700779">
              <a:lnSpc>
                <a:spcPct val="114999"/>
              </a:lnSpc>
              <a:spcBef>
                <a:spcPts val="100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following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indicates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factors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affect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configuration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various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types: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37929" y="7815478"/>
            <a:ext cx="28562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0" dirty="0">
                <a:solidFill>
                  <a:srgbClr val="741B46"/>
                </a:solidFill>
                <a:latin typeface="Tahoma"/>
                <a:cs typeface="Tahoma"/>
              </a:rPr>
              <a:t>C</a:t>
            </a:r>
            <a:r>
              <a:rPr sz="1400" spc="45" dirty="0">
                <a:solidFill>
                  <a:srgbClr val="741B46"/>
                </a:solidFill>
                <a:latin typeface="Tahoma"/>
                <a:cs typeface="Tahoma"/>
              </a:rPr>
              <a:t>e</a:t>
            </a:r>
            <a:r>
              <a:rPr sz="1400" spc="40" dirty="0">
                <a:solidFill>
                  <a:srgbClr val="741B46"/>
                </a:solidFill>
                <a:latin typeface="Tahoma"/>
                <a:cs typeface="Tahoma"/>
              </a:rPr>
              <a:t>rt</a:t>
            </a:r>
            <a:r>
              <a:rPr sz="1400" spc="30" dirty="0">
                <a:solidFill>
                  <a:srgbClr val="741B46"/>
                </a:solidFill>
                <a:latin typeface="Tahoma"/>
                <a:cs typeface="Tahoma"/>
              </a:rPr>
              <a:t>i</a:t>
            </a:r>
            <a:r>
              <a:rPr sz="1400" spc="35" dirty="0">
                <a:solidFill>
                  <a:srgbClr val="741B46"/>
                </a:solidFill>
                <a:latin typeface="Tahoma"/>
                <a:cs typeface="Tahoma"/>
              </a:rPr>
              <a:t>f</a:t>
            </a:r>
            <a:r>
              <a:rPr sz="1400" spc="30" dirty="0">
                <a:solidFill>
                  <a:srgbClr val="741B46"/>
                </a:solidFill>
                <a:latin typeface="Tahoma"/>
                <a:cs typeface="Tahoma"/>
              </a:rPr>
              <a:t>i</a:t>
            </a:r>
            <a:r>
              <a:rPr sz="1400" spc="25" dirty="0">
                <a:solidFill>
                  <a:srgbClr val="741B46"/>
                </a:solidFill>
                <a:latin typeface="Tahoma"/>
                <a:cs typeface="Tahoma"/>
              </a:rPr>
              <a:t>cat</a:t>
            </a:r>
            <a:r>
              <a:rPr sz="1400" spc="40" dirty="0">
                <a:solidFill>
                  <a:srgbClr val="741B46"/>
                </a:solidFill>
                <a:latin typeface="Tahoma"/>
                <a:cs typeface="Tahoma"/>
              </a:rPr>
              <a:t>e</a:t>
            </a:r>
            <a:r>
              <a:rPr sz="1400" spc="-114" dirty="0">
                <a:solidFill>
                  <a:srgbClr val="741B46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741B46"/>
                </a:solidFill>
                <a:latin typeface="Tahoma"/>
                <a:cs typeface="Tahoma"/>
              </a:rPr>
              <a:t>L</a:t>
            </a:r>
            <a:r>
              <a:rPr sz="1400" spc="65" dirty="0">
                <a:solidFill>
                  <a:srgbClr val="741B46"/>
                </a:solidFill>
                <a:latin typeface="Tahoma"/>
                <a:cs typeface="Tahoma"/>
              </a:rPr>
              <a:t>o</a:t>
            </a:r>
            <a:r>
              <a:rPr sz="1400" spc="30" dirty="0">
                <a:solidFill>
                  <a:srgbClr val="741B46"/>
                </a:solidFill>
                <a:latin typeface="Tahoma"/>
                <a:cs typeface="Tahoma"/>
              </a:rPr>
              <a:t>cat</a:t>
            </a:r>
            <a:r>
              <a:rPr sz="1400" spc="15" dirty="0">
                <a:solidFill>
                  <a:srgbClr val="741B46"/>
                </a:solidFill>
                <a:latin typeface="Tahoma"/>
                <a:cs typeface="Tahoma"/>
              </a:rPr>
              <a:t>i</a:t>
            </a:r>
            <a:r>
              <a:rPr sz="1400" spc="80" dirty="0">
                <a:solidFill>
                  <a:srgbClr val="741B46"/>
                </a:solidFill>
                <a:latin typeface="Tahoma"/>
                <a:cs typeface="Tahoma"/>
              </a:rPr>
              <a:t>on</a:t>
            </a:r>
            <a:r>
              <a:rPr sz="1400" spc="-100" dirty="0">
                <a:solidFill>
                  <a:srgbClr val="741B46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741B46"/>
                </a:solidFill>
                <a:latin typeface="Tahoma"/>
                <a:cs typeface="Tahoma"/>
              </a:rPr>
              <a:t>an</a:t>
            </a:r>
            <a:r>
              <a:rPr sz="1400" spc="70" dirty="0">
                <a:solidFill>
                  <a:srgbClr val="741B46"/>
                </a:solidFill>
                <a:latin typeface="Tahoma"/>
                <a:cs typeface="Tahoma"/>
              </a:rPr>
              <a:t>d</a:t>
            </a:r>
            <a:r>
              <a:rPr sz="1400" spc="-80" dirty="0">
                <a:solidFill>
                  <a:srgbClr val="741B46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741B46"/>
                </a:solidFill>
                <a:latin typeface="Tahoma"/>
                <a:cs typeface="Tahoma"/>
              </a:rPr>
              <a:t>A</a:t>
            </a:r>
            <a:r>
              <a:rPr sz="1400" spc="20" dirty="0">
                <a:solidFill>
                  <a:srgbClr val="741B46"/>
                </a:solidFill>
                <a:latin typeface="Tahoma"/>
                <a:cs typeface="Tahoma"/>
              </a:rPr>
              <a:t>t</a:t>
            </a:r>
            <a:r>
              <a:rPr sz="1400" spc="40" dirty="0">
                <a:solidFill>
                  <a:srgbClr val="741B46"/>
                </a:solidFill>
                <a:latin typeface="Tahoma"/>
                <a:cs typeface="Tahoma"/>
              </a:rPr>
              <a:t>tri</a:t>
            </a:r>
            <a:r>
              <a:rPr sz="1400" spc="80" dirty="0">
                <a:solidFill>
                  <a:srgbClr val="741B46"/>
                </a:solidFill>
                <a:latin typeface="Tahoma"/>
                <a:cs typeface="Tahoma"/>
              </a:rPr>
              <a:t>bu</a:t>
            </a:r>
            <a:r>
              <a:rPr sz="1400" spc="40" dirty="0">
                <a:solidFill>
                  <a:srgbClr val="741B46"/>
                </a:solidFill>
                <a:latin typeface="Tahoma"/>
                <a:cs typeface="Tahoma"/>
              </a:rPr>
              <a:t>tes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60340" y="306451"/>
            <a:ext cx="57308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solidFill>
                  <a:srgbClr val="3E3E3E"/>
                </a:solidFill>
              </a:rPr>
              <a:t>Types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of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135" dirty="0">
                <a:solidFill>
                  <a:srgbClr val="3E3E3E"/>
                </a:solidFill>
              </a:rPr>
              <a:t>Web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75" dirty="0">
                <a:solidFill>
                  <a:srgbClr val="3E3E3E"/>
                </a:solidFill>
              </a:rPr>
              <a:t>Server</a:t>
            </a:r>
            <a:r>
              <a:rPr spc="-145" dirty="0">
                <a:solidFill>
                  <a:srgbClr val="3E3E3E"/>
                </a:solidFill>
              </a:rPr>
              <a:t> </a:t>
            </a:r>
            <a:r>
              <a:rPr spc="70" dirty="0">
                <a:solidFill>
                  <a:srgbClr val="3E3E3E"/>
                </a:solidFill>
              </a:rPr>
              <a:t>Certificates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26107" y="1882292"/>
            <a:ext cx="1200213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5229" marR="5080" indent="-3732529">
              <a:lnSpc>
                <a:spcPct val="114999"/>
              </a:lnSpc>
              <a:spcBef>
                <a:spcPts val="10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verifies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identity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e-commerce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websites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any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other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type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website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where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users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submit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sensitive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data.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44167" y="3284220"/>
            <a:ext cx="6515100" cy="972819"/>
          </a:xfrm>
          <a:custGeom>
            <a:avLst/>
            <a:gdLst/>
            <a:ahLst/>
            <a:cxnLst/>
            <a:rect l="l" t="t" r="r" b="b"/>
            <a:pathLst>
              <a:path w="6515100" h="972820">
                <a:moveTo>
                  <a:pt x="6353048" y="0"/>
                </a:moveTo>
                <a:lnTo>
                  <a:pt x="162051" y="0"/>
                </a:lnTo>
                <a:lnTo>
                  <a:pt x="118959" y="5786"/>
                </a:lnTo>
                <a:lnTo>
                  <a:pt x="80245" y="22116"/>
                </a:lnTo>
                <a:lnTo>
                  <a:pt x="47450" y="47450"/>
                </a:lnTo>
                <a:lnTo>
                  <a:pt x="22116" y="80245"/>
                </a:lnTo>
                <a:lnTo>
                  <a:pt x="5786" y="118959"/>
                </a:lnTo>
                <a:lnTo>
                  <a:pt x="0" y="162051"/>
                </a:lnTo>
                <a:lnTo>
                  <a:pt x="0" y="810259"/>
                </a:lnTo>
                <a:lnTo>
                  <a:pt x="5786" y="853352"/>
                </a:lnTo>
                <a:lnTo>
                  <a:pt x="22116" y="892066"/>
                </a:lnTo>
                <a:lnTo>
                  <a:pt x="47450" y="924861"/>
                </a:lnTo>
                <a:lnTo>
                  <a:pt x="80245" y="950195"/>
                </a:lnTo>
                <a:lnTo>
                  <a:pt x="118959" y="966525"/>
                </a:lnTo>
                <a:lnTo>
                  <a:pt x="162051" y="972312"/>
                </a:lnTo>
                <a:lnTo>
                  <a:pt x="6353048" y="972312"/>
                </a:lnTo>
                <a:lnTo>
                  <a:pt x="6396140" y="966525"/>
                </a:lnTo>
                <a:lnTo>
                  <a:pt x="6434854" y="950195"/>
                </a:lnTo>
                <a:lnTo>
                  <a:pt x="6467649" y="924861"/>
                </a:lnTo>
                <a:lnTo>
                  <a:pt x="6492983" y="892066"/>
                </a:lnTo>
                <a:lnTo>
                  <a:pt x="6509313" y="853352"/>
                </a:lnTo>
                <a:lnTo>
                  <a:pt x="6515100" y="810259"/>
                </a:lnTo>
                <a:lnTo>
                  <a:pt x="6515100" y="162051"/>
                </a:lnTo>
                <a:lnTo>
                  <a:pt x="6509313" y="118959"/>
                </a:lnTo>
                <a:lnTo>
                  <a:pt x="6492983" y="80245"/>
                </a:lnTo>
                <a:lnTo>
                  <a:pt x="6467649" y="47450"/>
                </a:lnTo>
                <a:lnTo>
                  <a:pt x="6434854" y="22116"/>
                </a:lnTo>
                <a:lnTo>
                  <a:pt x="6396140" y="5786"/>
                </a:lnTo>
                <a:lnTo>
                  <a:pt x="6353048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09086" y="3575430"/>
            <a:ext cx="30353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10" dirty="0">
                <a:solidFill>
                  <a:srgbClr val="FFFFFF"/>
                </a:solidFill>
                <a:latin typeface="Tahoma"/>
                <a:cs typeface="Tahoma"/>
              </a:rPr>
              <a:t>Domain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Validation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(DV)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41664" y="3267455"/>
            <a:ext cx="6318885" cy="972819"/>
          </a:xfrm>
          <a:custGeom>
            <a:avLst/>
            <a:gdLst/>
            <a:ahLst/>
            <a:cxnLst/>
            <a:rect l="l" t="t" r="r" b="b"/>
            <a:pathLst>
              <a:path w="6318884" h="972820">
                <a:moveTo>
                  <a:pt x="6156451" y="0"/>
                </a:moveTo>
                <a:lnTo>
                  <a:pt x="162051" y="0"/>
                </a:lnTo>
                <a:lnTo>
                  <a:pt x="118959" y="5786"/>
                </a:lnTo>
                <a:lnTo>
                  <a:pt x="80245" y="22116"/>
                </a:lnTo>
                <a:lnTo>
                  <a:pt x="47450" y="47450"/>
                </a:lnTo>
                <a:lnTo>
                  <a:pt x="22116" y="80245"/>
                </a:lnTo>
                <a:lnTo>
                  <a:pt x="5786" y="118959"/>
                </a:lnTo>
                <a:lnTo>
                  <a:pt x="0" y="162052"/>
                </a:lnTo>
                <a:lnTo>
                  <a:pt x="0" y="810260"/>
                </a:lnTo>
                <a:lnTo>
                  <a:pt x="5786" y="853352"/>
                </a:lnTo>
                <a:lnTo>
                  <a:pt x="22116" y="892066"/>
                </a:lnTo>
                <a:lnTo>
                  <a:pt x="47450" y="924861"/>
                </a:lnTo>
                <a:lnTo>
                  <a:pt x="80245" y="950195"/>
                </a:lnTo>
                <a:lnTo>
                  <a:pt x="118959" y="966525"/>
                </a:lnTo>
                <a:lnTo>
                  <a:pt x="162051" y="972312"/>
                </a:lnTo>
                <a:lnTo>
                  <a:pt x="6156451" y="972312"/>
                </a:lnTo>
                <a:lnTo>
                  <a:pt x="6199544" y="966525"/>
                </a:lnTo>
                <a:lnTo>
                  <a:pt x="6238258" y="950195"/>
                </a:lnTo>
                <a:lnTo>
                  <a:pt x="6271053" y="924861"/>
                </a:lnTo>
                <a:lnTo>
                  <a:pt x="6296387" y="892066"/>
                </a:lnTo>
                <a:lnTo>
                  <a:pt x="6312717" y="853352"/>
                </a:lnTo>
                <a:lnTo>
                  <a:pt x="6318503" y="810260"/>
                </a:lnTo>
                <a:lnTo>
                  <a:pt x="6318503" y="162052"/>
                </a:lnTo>
                <a:lnTo>
                  <a:pt x="6312717" y="118959"/>
                </a:lnTo>
                <a:lnTo>
                  <a:pt x="6296387" y="80245"/>
                </a:lnTo>
                <a:lnTo>
                  <a:pt x="6271053" y="47450"/>
                </a:lnTo>
                <a:lnTo>
                  <a:pt x="6238258" y="22116"/>
                </a:lnTo>
                <a:lnTo>
                  <a:pt x="6199544" y="5786"/>
                </a:lnTo>
                <a:lnTo>
                  <a:pt x="6156451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307573" y="3560191"/>
            <a:ext cx="31857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Extended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Validation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(EV)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15489" y="4655311"/>
            <a:ext cx="4595495" cy="66357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2390"/>
              </a:lnSpc>
              <a:spcBef>
                <a:spcPts val="380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establishes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ownership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specific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domain.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37980" y="4595012"/>
            <a:ext cx="5650230" cy="3193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250" marR="419734">
              <a:lnSpc>
                <a:spcPct val="114100"/>
              </a:lnSpc>
              <a:spcBef>
                <a:spcPts val="100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This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process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verifies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subject's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legal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identity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over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domain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software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being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signed.</a:t>
            </a:r>
            <a:endParaRPr sz="2200">
              <a:latin typeface="Tahoma"/>
              <a:cs typeface="Tahoma"/>
            </a:endParaRPr>
          </a:p>
          <a:p>
            <a:pPr marL="12700" marR="5080">
              <a:lnSpc>
                <a:spcPct val="114100"/>
              </a:lnSpc>
              <a:spcBef>
                <a:spcPts val="228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Browser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ahoma"/>
                <a:cs typeface="Tahoma"/>
              </a:rPr>
              <a:t>forum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responsible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maintaining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ahoma"/>
                <a:cs typeface="Tahoma"/>
              </a:rPr>
              <a:t>EV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standards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(cabforum.org)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94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wildcard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domain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cannot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issued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ahoma"/>
                <a:cs typeface="Tahoma"/>
              </a:rPr>
              <a:t>EV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certificate.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4252" y="4472940"/>
            <a:ext cx="746760" cy="74676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4252" y="5579364"/>
            <a:ext cx="746760" cy="74676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1352" y="4463796"/>
            <a:ext cx="746759" cy="74676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1352" y="5844540"/>
            <a:ext cx="746759" cy="7467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1352" y="6842759"/>
            <a:ext cx="746759" cy="74675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76471" y="760476"/>
            <a:ext cx="8702040" cy="36575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960245" y="5725795"/>
            <a:ext cx="5717540" cy="192722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67310" marR="5080">
              <a:lnSpc>
                <a:spcPct val="90300"/>
              </a:lnSpc>
              <a:spcBef>
                <a:spcPts val="350"/>
              </a:spcBef>
            </a:pP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done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espond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ng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emai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sen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to 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domain's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authorized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contact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 adding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text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record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domain.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Tahoma"/>
              <a:cs typeface="Tahoma"/>
            </a:endParaRPr>
          </a:p>
          <a:p>
            <a:pPr marL="12700" marR="894080">
              <a:lnSpc>
                <a:spcPts val="2390"/>
              </a:lnSpc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process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extremely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susceptible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compromise.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4252" y="6761988"/>
            <a:ext cx="746760" cy="74676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44971" y="306451"/>
            <a:ext cx="4763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solidFill>
                  <a:srgbClr val="3E3E3E"/>
                </a:solidFill>
              </a:rPr>
              <a:t>Types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of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Other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spc="70" dirty="0">
                <a:solidFill>
                  <a:srgbClr val="3E3E3E"/>
                </a:solidFill>
              </a:rPr>
              <a:t>Certificates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83432" y="1933193"/>
            <a:ext cx="100825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There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numerous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additional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types,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each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distinct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purpose.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2376" y="760476"/>
            <a:ext cx="719175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646420" y="3983735"/>
            <a:ext cx="8289290" cy="919480"/>
          </a:xfrm>
          <a:custGeom>
            <a:avLst/>
            <a:gdLst/>
            <a:ahLst/>
            <a:cxnLst/>
            <a:rect l="l" t="t" r="r" b="b"/>
            <a:pathLst>
              <a:path w="8289290" h="919479">
                <a:moveTo>
                  <a:pt x="8135874" y="0"/>
                </a:moveTo>
                <a:lnTo>
                  <a:pt x="153162" y="0"/>
                </a:lnTo>
                <a:lnTo>
                  <a:pt x="104753" y="7808"/>
                </a:lnTo>
                <a:lnTo>
                  <a:pt x="62709" y="29553"/>
                </a:lnTo>
                <a:lnTo>
                  <a:pt x="29553" y="62709"/>
                </a:lnTo>
                <a:lnTo>
                  <a:pt x="7808" y="104753"/>
                </a:lnTo>
                <a:lnTo>
                  <a:pt x="0" y="153162"/>
                </a:lnTo>
                <a:lnTo>
                  <a:pt x="0" y="765810"/>
                </a:lnTo>
                <a:lnTo>
                  <a:pt x="7808" y="814218"/>
                </a:lnTo>
                <a:lnTo>
                  <a:pt x="29553" y="856262"/>
                </a:lnTo>
                <a:lnTo>
                  <a:pt x="62709" y="889418"/>
                </a:lnTo>
                <a:lnTo>
                  <a:pt x="104753" y="911163"/>
                </a:lnTo>
                <a:lnTo>
                  <a:pt x="153162" y="918972"/>
                </a:lnTo>
                <a:lnTo>
                  <a:pt x="8135874" y="918972"/>
                </a:lnTo>
                <a:lnTo>
                  <a:pt x="8184282" y="911163"/>
                </a:lnTo>
                <a:lnTo>
                  <a:pt x="8226326" y="889418"/>
                </a:lnTo>
                <a:lnTo>
                  <a:pt x="8259482" y="856262"/>
                </a:lnTo>
                <a:lnTo>
                  <a:pt x="8281227" y="814218"/>
                </a:lnTo>
                <a:lnTo>
                  <a:pt x="8289035" y="765810"/>
                </a:lnTo>
                <a:lnTo>
                  <a:pt x="8289035" y="153162"/>
                </a:lnTo>
                <a:lnTo>
                  <a:pt x="8281227" y="104753"/>
                </a:lnTo>
                <a:lnTo>
                  <a:pt x="8259482" y="62709"/>
                </a:lnTo>
                <a:lnTo>
                  <a:pt x="8226326" y="29553"/>
                </a:lnTo>
                <a:lnTo>
                  <a:pt x="8184282" y="7808"/>
                </a:lnTo>
                <a:lnTo>
                  <a:pt x="8135874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17665" y="4088340"/>
            <a:ext cx="5605780" cy="71691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95"/>
              </a:spcBef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35" dirty="0">
                <a:solidFill>
                  <a:srgbClr val="3E3E3E"/>
                </a:solidFill>
                <a:latin typeface="Tahoma"/>
                <a:cs typeface="Tahoma"/>
              </a:rPr>
              <a:t>Sign</a:t>
            </a:r>
            <a:r>
              <a:rPr sz="20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0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3E3E3E"/>
                </a:solidFill>
                <a:latin typeface="Tahoma"/>
                <a:cs typeface="Tahoma"/>
              </a:rPr>
              <a:t>encrypt</a:t>
            </a:r>
            <a:r>
              <a:rPr sz="20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3E3E3E"/>
                </a:solidFill>
                <a:latin typeface="Tahoma"/>
                <a:cs typeface="Tahoma"/>
              </a:rPr>
              <a:t>email</a:t>
            </a:r>
            <a:r>
              <a:rPr sz="20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3E3E3E"/>
                </a:solidFill>
                <a:latin typeface="Tahoma"/>
                <a:cs typeface="Tahoma"/>
              </a:rPr>
              <a:t>messages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405"/>
              </a:spcBef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55" dirty="0">
                <a:solidFill>
                  <a:srgbClr val="3E3E3E"/>
                </a:solidFill>
                <a:latin typeface="Tahoma"/>
                <a:cs typeface="Tahoma"/>
              </a:rPr>
              <a:t>Varies</a:t>
            </a:r>
            <a:r>
              <a:rPr sz="20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3E3E3E"/>
                </a:solidFill>
                <a:latin typeface="Tahoma"/>
                <a:cs typeface="Tahoma"/>
              </a:rPr>
              <a:t>based</a:t>
            </a:r>
            <a:r>
              <a:rPr sz="20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120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0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0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3E3E3E"/>
                </a:solidFill>
                <a:latin typeface="Tahoma"/>
                <a:cs typeface="Tahoma"/>
              </a:rPr>
              <a:t>type</a:t>
            </a:r>
            <a:r>
              <a:rPr sz="20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0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Tahoma"/>
                <a:cs typeface="Tahoma"/>
              </a:rPr>
              <a:t>login</a:t>
            </a:r>
            <a:r>
              <a:rPr sz="20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3E3E3E"/>
                </a:solidFill>
                <a:latin typeface="Tahoma"/>
                <a:cs typeface="Tahoma"/>
              </a:rPr>
              <a:t>credentials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46420" y="5062728"/>
            <a:ext cx="8289290" cy="919480"/>
          </a:xfrm>
          <a:custGeom>
            <a:avLst/>
            <a:gdLst/>
            <a:ahLst/>
            <a:cxnLst/>
            <a:rect l="l" t="t" r="r" b="b"/>
            <a:pathLst>
              <a:path w="8289290" h="919479">
                <a:moveTo>
                  <a:pt x="8135874" y="0"/>
                </a:moveTo>
                <a:lnTo>
                  <a:pt x="153162" y="0"/>
                </a:lnTo>
                <a:lnTo>
                  <a:pt x="104753" y="7808"/>
                </a:lnTo>
                <a:lnTo>
                  <a:pt x="62709" y="29553"/>
                </a:lnTo>
                <a:lnTo>
                  <a:pt x="29553" y="62709"/>
                </a:lnTo>
                <a:lnTo>
                  <a:pt x="7808" y="104753"/>
                </a:lnTo>
                <a:lnTo>
                  <a:pt x="0" y="153162"/>
                </a:lnTo>
                <a:lnTo>
                  <a:pt x="0" y="765810"/>
                </a:lnTo>
                <a:lnTo>
                  <a:pt x="7808" y="814218"/>
                </a:lnTo>
                <a:lnTo>
                  <a:pt x="29553" y="856262"/>
                </a:lnTo>
                <a:lnTo>
                  <a:pt x="62709" y="889418"/>
                </a:lnTo>
                <a:lnTo>
                  <a:pt x="104753" y="911163"/>
                </a:lnTo>
                <a:lnTo>
                  <a:pt x="153162" y="918972"/>
                </a:lnTo>
                <a:lnTo>
                  <a:pt x="8135874" y="918972"/>
                </a:lnTo>
                <a:lnTo>
                  <a:pt x="8184282" y="911163"/>
                </a:lnTo>
                <a:lnTo>
                  <a:pt x="8226326" y="889418"/>
                </a:lnTo>
                <a:lnTo>
                  <a:pt x="8259482" y="856262"/>
                </a:lnTo>
                <a:lnTo>
                  <a:pt x="8281227" y="814218"/>
                </a:lnTo>
                <a:lnTo>
                  <a:pt x="8289035" y="765810"/>
                </a:lnTo>
                <a:lnTo>
                  <a:pt x="8289035" y="153162"/>
                </a:lnTo>
                <a:lnTo>
                  <a:pt x="8281227" y="104753"/>
                </a:lnTo>
                <a:lnTo>
                  <a:pt x="8259482" y="62709"/>
                </a:lnTo>
                <a:lnTo>
                  <a:pt x="8226326" y="29553"/>
                </a:lnTo>
                <a:lnTo>
                  <a:pt x="8184282" y="7808"/>
                </a:lnTo>
                <a:lnTo>
                  <a:pt x="8135874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217665" y="5369432"/>
            <a:ext cx="33635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40" dirty="0">
                <a:solidFill>
                  <a:srgbClr val="3E3E3E"/>
                </a:solidFill>
                <a:latin typeface="Tahoma"/>
                <a:cs typeface="Tahoma"/>
              </a:rPr>
              <a:t>Val</a:t>
            </a:r>
            <a:r>
              <a:rPr sz="2000" spc="10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2000" spc="70" dirty="0">
                <a:solidFill>
                  <a:srgbClr val="3E3E3E"/>
                </a:solidFill>
                <a:latin typeface="Tahoma"/>
                <a:cs typeface="Tahoma"/>
              </a:rPr>
              <a:t>dates</a:t>
            </a:r>
            <a:r>
              <a:rPr sz="20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114" dirty="0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sz="2000" spc="105" dirty="0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sz="2000" spc="120" dirty="0">
                <a:solidFill>
                  <a:srgbClr val="3E3E3E"/>
                </a:solidFill>
                <a:latin typeface="Tahoma"/>
                <a:cs typeface="Tahoma"/>
              </a:rPr>
              <a:t>b</a:t>
            </a:r>
            <a:r>
              <a:rPr sz="2000" spc="40" dirty="0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sz="2000" spc="75" dirty="0">
                <a:solidFill>
                  <a:srgbClr val="3E3E3E"/>
                </a:solidFill>
                <a:latin typeface="Tahoma"/>
                <a:cs typeface="Tahoma"/>
              </a:rPr>
              <a:t>isher</a:t>
            </a:r>
            <a:r>
              <a:rPr sz="20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100" dirty="0">
                <a:solidFill>
                  <a:srgbClr val="3E3E3E"/>
                </a:solidFill>
                <a:latin typeface="Tahoma"/>
                <a:cs typeface="Tahoma"/>
              </a:rPr>
              <a:t>name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20511" y="6141720"/>
            <a:ext cx="8288020" cy="919480"/>
          </a:xfrm>
          <a:custGeom>
            <a:avLst/>
            <a:gdLst/>
            <a:ahLst/>
            <a:cxnLst/>
            <a:rect l="l" t="t" r="r" b="b"/>
            <a:pathLst>
              <a:path w="8288019" h="919479">
                <a:moveTo>
                  <a:pt x="8134350" y="0"/>
                </a:moveTo>
                <a:lnTo>
                  <a:pt x="153162" y="0"/>
                </a:lnTo>
                <a:lnTo>
                  <a:pt x="104753" y="7808"/>
                </a:lnTo>
                <a:lnTo>
                  <a:pt x="62709" y="29553"/>
                </a:lnTo>
                <a:lnTo>
                  <a:pt x="29553" y="62709"/>
                </a:lnTo>
                <a:lnTo>
                  <a:pt x="7808" y="104753"/>
                </a:lnTo>
                <a:lnTo>
                  <a:pt x="0" y="153161"/>
                </a:lnTo>
                <a:lnTo>
                  <a:pt x="0" y="765809"/>
                </a:lnTo>
                <a:lnTo>
                  <a:pt x="7808" y="814218"/>
                </a:lnTo>
                <a:lnTo>
                  <a:pt x="29553" y="856262"/>
                </a:lnTo>
                <a:lnTo>
                  <a:pt x="62709" y="889418"/>
                </a:lnTo>
                <a:lnTo>
                  <a:pt x="104753" y="911163"/>
                </a:lnTo>
                <a:lnTo>
                  <a:pt x="153162" y="918971"/>
                </a:lnTo>
                <a:lnTo>
                  <a:pt x="8134350" y="918971"/>
                </a:lnTo>
                <a:lnTo>
                  <a:pt x="8182758" y="911163"/>
                </a:lnTo>
                <a:lnTo>
                  <a:pt x="8224802" y="889418"/>
                </a:lnTo>
                <a:lnTo>
                  <a:pt x="8257958" y="856262"/>
                </a:lnTo>
                <a:lnTo>
                  <a:pt x="8279703" y="814218"/>
                </a:lnTo>
                <a:lnTo>
                  <a:pt x="8287511" y="765809"/>
                </a:lnTo>
                <a:lnTo>
                  <a:pt x="8287511" y="153161"/>
                </a:lnTo>
                <a:lnTo>
                  <a:pt x="8279703" y="104753"/>
                </a:lnTo>
                <a:lnTo>
                  <a:pt x="8257958" y="62709"/>
                </a:lnTo>
                <a:lnTo>
                  <a:pt x="8224802" y="29553"/>
                </a:lnTo>
                <a:lnTo>
                  <a:pt x="8182758" y="7808"/>
                </a:lnTo>
                <a:lnTo>
                  <a:pt x="8134350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90615" y="6295135"/>
            <a:ext cx="7044055" cy="637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5600" marR="5080" indent="-342900">
              <a:lnSpc>
                <a:spcPct val="100499"/>
              </a:lnSpc>
              <a:spcBef>
                <a:spcPts val="90"/>
              </a:spcBef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40" dirty="0">
                <a:solidFill>
                  <a:srgbClr val="3E3E3E"/>
                </a:solidFill>
                <a:latin typeface="Tahoma"/>
                <a:cs typeface="Tahoma"/>
              </a:rPr>
              <a:t>Single</a:t>
            </a:r>
            <a:r>
              <a:rPr sz="20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3E3E3E"/>
                </a:solidFill>
                <a:latin typeface="Tahoma"/>
                <a:cs typeface="Tahoma"/>
              </a:rPr>
              <a:t>self-signed</a:t>
            </a:r>
            <a:r>
              <a:rPr sz="20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3E3E3E"/>
                </a:solidFill>
                <a:latin typeface="Tahoma"/>
                <a:cs typeface="Tahoma"/>
              </a:rPr>
              <a:t>root</a:t>
            </a:r>
            <a:r>
              <a:rPr sz="20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0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0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Tahoma"/>
                <a:cs typeface="Tahoma"/>
              </a:rPr>
              <a:t>offers</a:t>
            </a:r>
            <a:r>
              <a:rPr sz="20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0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sz="2000" spc="-6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3E3E3E"/>
                </a:solidFill>
                <a:latin typeface="Tahoma"/>
                <a:cs typeface="Tahoma"/>
              </a:rPr>
              <a:t>others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46420" y="7220711"/>
            <a:ext cx="8289290" cy="920750"/>
          </a:xfrm>
          <a:custGeom>
            <a:avLst/>
            <a:gdLst/>
            <a:ahLst/>
            <a:cxnLst/>
            <a:rect l="l" t="t" r="r" b="b"/>
            <a:pathLst>
              <a:path w="8289290" h="920750">
                <a:moveTo>
                  <a:pt x="8135620" y="0"/>
                </a:moveTo>
                <a:lnTo>
                  <a:pt x="153415" y="0"/>
                </a:lnTo>
                <a:lnTo>
                  <a:pt x="104932" y="7823"/>
                </a:lnTo>
                <a:lnTo>
                  <a:pt x="62819" y="29606"/>
                </a:lnTo>
                <a:lnTo>
                  <a:pt x="29606" y="62819"/>
                </a:lnTo>
                <a:lnTo>
                  <a:pt x="7823" y="104932"/>
                </a:lnTo>
                <a:lnTo>
                  <a:pt x="0" y="153416"/>
                </a:lnTo>
                <a:lnTo>
                  <a:pt x="0" y="767080"/>
                </a:lnTo>
                <a:lnTo>
                  <a:pt x="7823" y="815568"/>
                </a:lnTo>
                <a:lnTo>
                  <a:pt x="29606" y="857682"/>
                </a:lnTo>
                <a:lnTo>
                  <a:pt x="62819" y="890893"/>
                </a:lnTo>
                <a:lnTo>
                  <a:pt x="104932" y="912674"/>
                </a:lnTo>
                <a:lnTo>
                  <a:pt x="153415" y="920496"/>
                </a:lnTo>
                <a:lnTo>
                  <a:pt x="8135620" y="920496"/>
                </a:lnTo>
                <a:lnTo>
                  <a:pt x="8184103" y="912674"/>
                </a:lnTo>
                <a:lnTo>
                  <a:pt x="8226216" y="890893"/>
                </a:lnTo>
                <a:lnTo>
                  <a:pt x="8259429" y="857682"/>
                </a:lnTo>
                <a:lnTo>
                  <a:pt x="8281212" y="815568"/>
                </a:lnTo>
                <a:lnTo>
                  <a:pt x="8289035" y="767080"/>
                </a:lnTo>
                <a:lnTo>
                  <a:pt x="8289035" y="153416"/>
                </a:lnTo>
                <a:lnTo>
                  <a:pt x="8281212" y="104932"/>
                </a:lnTo>
                <a:lnTo>
                  <a:pt x="8259429" y="62819"/>
                </a:lnTo>
                <a:lnTo>
                  <a:pt x="8226216" y="29606"/>
                </a:lnTo>
                <a:lnTo>
                  <a:pt x="8184103" y="7823"/>
                </a:lnTo>
                <a:lnTo>
                  <a:pt x="8135620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17665" y="7528686"/>
            <a:ext cx="663955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75" dirty="0">
                <a:solidFill>
                  <a:srgbClr val="3E3E3E"/>
                </a:solidFill>
                <a:latin typeface="Tahoma"/>
                <a:cs typeface="Tahoma"/>
              </a:rPr>
              <a:t>Deploy</a:t>
            </a:r>
            <a:r>
              <a:rPr sz="20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0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3E3E3E"/>
                </a:solidFill>
                <a:latin typeface="Tahoma"/>
                <a:cs typeface="Tahoma"/>
              </a:rPr>
              <a:t>any</a:t>
            </a:r>
            <a:r>
              <a:rPr sz="20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Tahoma"/>
                <a:cs typeface="Tahoma"/>
              </a:rPr>
              <a:t>machine,</a:t>
            </a:r>
            <a:r>
              <a:rPr sz="20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3E3E3E"/>
                </a:solidFill>
                <a:latin typeface="Tahoma"/>
                <a:cs typeface="Tahoma"/>
              </a:rPr>
              <a:t>web</a:t>
            </a:r>
            <a:r>
              <a:rPr sz="20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40" dirty="0">
                <a:solidFill>
                  <a:srgbClr val="3E3E3E"/>
                </a:solidFill>
                <a:latin typeface="Tahoma"/>
                <a:cs typeface="Tahoma"/>
              </a:rPr>
              <a:t>server,</a:t>
            </a:r>
            <a:r>
              <a:rPr sz="20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110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0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3E3E3E"/>
                </a:solidFill>
                <a:latin typeface="Tahoma"/>
                <a:cs typeface="Tahoma"/>
              </a:rPr>
              <a:t>program</a:t>
            </a:r>
            <a:r>
              <a:rPr sz="20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46420" y="2904744"/>
            <a:ext cx="8289290" cy="919480"/>
          </a:xfrm>
          <a:custGeom>
            <a:avLst/>
            <a:gdLst/>
            <a:ahLst/>
            <a:cxnLst/>
            <a:rect l="l" t="t" r="r" b="b"/>
            <a:pathLst>
              <a:path w="8289290" h="919479">
                <a:moveTo>
                  <a:pt x="8135874" y="0"/>
                </a:moveTo>
                <a:lnTo>
                  <a:pt x="153162" y="0"/>
                </a:lnTo>
                <a:lnTo>
                  <a:pt x="104753" y="7808"/>
                </a:lnTo>
                <a:lnTo>
                  <a:pt x="62709" y="29553"/>
                </a:lnTo>
                <a:lnTo>
                  <a:pt x="29553" y="62709"/>
                </a:lnTo>
                <a:lnTo>
                  <a:pt x="7808" y="104753"/>
                </a:lnTo>
                <a:lnTo>
                  <a:pt x="0" y="153161"/>
                </a:lnTo>
                <a:lnTo>
                  <a:pt x="0" y="765809"/>
                </a:lnTo>
                <a:lnTo>
                  <a:pt x="7808" y="814218"/>
                </a:lnTo>
                <a:lnTo>
                  <a:pt x="29553" y="856262"/>
                </a:lnTo>
                <a:lnTo>
                  <a:pt x="62709" y="889418"/>
                </a:lnTo>
                <a:lnTo>
                  <a:pt x="104753" y="911163"/>
                </a:lnTo>
                <a:lnTo>
                  <a:pt x="153162" y="918971"/>
                </a:lnTo>
                <a:lnTo>
                  <a:pt x="8135874" y="918971"/>
                </a:lnTo>
                <a:lnTo>
                  <a:pt x="8184282" y="911163"/>
                </a:lnTo>
                <a:lnTo>
                  <a:pt x="8226326" y="889418"/>
                </a:lnTo>
                <a:lnTo>
                  <a:pt x="8259482" y="856262"/>
                </a:lnTo>
                <a:lnTo>
                  <a:pt x="8281227" y="814218"/>
                </a:lnTo>
                <a:lnTo>
                  <a:pt x="8289035" y="765809"/>
                </a:lnTo>
                <a:lnTo>
                  <a:pt x="8289035" y="153161"/>
                </a:lnTo>
                <a:lnTo>
                  <a:pt x="8281227" y="104753"/>
                </a:lnTo>
                <a:lnTo>
                  <a:pt x="8259482" y="62709"/>
                </a:lnTo>
                <a:lnTo>
                  <a:pt x="8226326" y="29553"/>
                </a:lnTo>
                <a:lnTo>
                  <a:pt x="8184282" y="7808"/>
                </a:lnTo>
                <a:lnTo>
                  <a:pt x="8135874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217665" y="3010435"/>
            <a:ext cx="6480810" cy="71437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85"/>
              </a:spcBef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55" dirty="0">
                <a:solidFill>
                  <a:srgbClr val="3E3E3E"/>
                </a:solidFill>
                <a:latin typeface="Tahoma"/>
                <a:cs typeface="Tahoma"/>
              </a:rPr>
              <a:t>Physical</a:t>
            </a:r>
            <a:r>
              <a:rPr sz="20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3E3E3E"/>
                </a:solidFill>
                <a:latin typeface="Tahoma"/>
                <a:cs typeface="Tahoma"/>
              </a:rPr>
              <a:t>servers</a:t>
            </a:r>
            <a:r>
              <a:rPr sz="20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0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Tahoma"/>
                <a:cs typeface="Tahoma"/>
              </a:rPr>
              <a:t>Networking</a:t>
            </a:r>
            <a:r>
              <a:rPr sz="20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3E3E3E"/>
                </a:solidFill>
                <a:latin typeface="Tahoma"/>
                <a:cs typeface="Tahoma"/>
              </a:rPr>
              <a:t>devices</a:t>
            </a:r>
            <a:r>
              <a:rPr sz="20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0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3E3E3E"/>
                </a:solidFill>
                <a:latin typeface="Tahoma"/>
                <a:cs typeface="Tahoma"/>
              </a:rPr>
              <a:t>FQDN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395"/>
              </a:spcBef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70" dirty="0">
                <a:solidFill>
                  <a:srgbClr val="3E3E3E"/>
                </a:solidFill>
                <a:latin typeface="Tahoma"/>
                <a:cs typeface="Tahoma"/>
              </a:rPr>
              <a:t>Allows</a:t>
            </a:r>
            <a:r>
              <a:rPr sz="20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sz="20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0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sz="20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Tahoma"/>
                <a:cs typeface="Tahoma"/>
              </a:rPr>
              <a:t>resources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15667" y="3983735"/>
            <a:ext cx="4028440" cy="919480"/>
          </a:xfrm>
          <a:custGeom>
            <a:avLst/>
            <a:gdLst/>
            <a:ahLst/>
            <a:cxnLst/>
            <a:rect l="l" t="t" r="r" b="b"/>
            <a:pathLst>
              <a:path w="4028440" h="919479">
                <a:moveTo>
                  <a:pt x="3874770" y="0"/>
                </a:moveTo>
                <a:lnTo>
                  <a:pt x="153162" y="0"/>
                </a:lnTo>
                <a:lnTo>
                  <a:pt x="104753" y="7808"/>
                </a:lnTo>
                <a:lnTo>
                  <a:pt x="62709" y="29553"/>
                </a:lnTo>
                <a:lnTo>
                  <a:pt x="29553" y="62709"/>
                </a:lnTo>
                <a:lnTo>
                  <a:pt x="7808" y="104753"/>
                </a:lnTo>
                <a:lnTo>
                  <a:pt x="0" y="153162"/>
                </a:lnTo>
                <a:lnTo>
                  <a:pt x="0" y="765810"/>
                </a:lnTo>
                <a:lnTo>
                  <a:pt x="7808" y="814218"/>
                </a:lnTo>
                <a:lnTo>
                  <a:pt x="29553" y="856262"/>
                </a:lnTo>
                <a:lnTo>
                  <a:pt x="62709" y="889418"/>
                </a:lnTo>
                <a:lnTo>
                  <a:pt x="104753" y="911163"/>
                </a:lnTo>
                <a:lnTo>
                  <a:pt x="153162" y="918972"/>
                </a:lnTo>
                <a:lnTo>
                  <a:pt x="3874770" y="918972"/>
                </a:lnTo>
                <a:lnTo>
                  <a:pt x="3923178" y="911163"/>
                </a:lnTo>
                <a:lnTo>
                  <a:pt x="3965222" y="889418"/>
                </a:lnTo>
                <a:lnTo>
                  <a:pt x="3998378" y="856262"/>
                </a:lnTo>
                <a:lnTo>
                  <a:pt x="4020123" y="814218"/>
                </a:lnTo>
                <a:lnTo>
                  <a:pt x="4027931" y="765810"/>
                </a:lnTo>
                <a:lnTo>
                  <a:pt x="4027931" y="153162"/>
                </a:lnTo>
                <a:lnTo>
                  <a:pt x="4020123" y="104753"/>
                </a:lnTo>
                <a:lnTo>
                  <a:pt x="3998378" y="62709"/>
                </a:lnTo>
                <a:lnTo>
                  <a:pt x="3965222" y="29553"/>
                </a:lnTo>
                <a:lnTo>
                  <a:pt x="3923178" y="7808"/>
                </a:lnTo>
                <a:lnTo>
                  <a:pt x="3874770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42566" y="4265167"/>
            <a:ext cx="33858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Certific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ahoma"/>
                <a:cs typeface="Tahoma"/>
              </a:rPr>
              <a:t>fo</a:t>
            </a:r>
            <a:r>
              <a:rPr sz="2000" spc="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Tahoma"/>
                <a:cs typeface="Tahoma"/>
              </a:rPr>
              <a:t>emai</a:t>
            </a:r>
            <a:r>
              <a:rPr sz="2000" spc="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1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15667" y="5062728"/>
            <a:ext cx="4028440" cy="919480"/>
          </a:xfrm>
          <a:custGeom>
            <a:avLst/>
            <a:gdLst/>
            <a:ahLst/>
            <a:cxnLst/>
            <a:rect l="l" t="t" r="r" b="b"/>
            <a:pathLst>
              <a:path w="4028440" h="919479">
                <a:moveTo>
                  <a:pt x="3874770" y="0"/>
                </a:moveTo>
                <a:lnTo>
                  <a:pt x="153162" y="0"/>
                </a:lnTo>
                <a:lnTo>
                  <a:pt x="104753" y="7808"/>
                </a:lnTo>
                <a:lnTo>
                  <a:pt x="62709" y="29553"/>
                </a:lnTo>
                <a:lnTo>
                  <a:pt x="29553" y="62709"/>
                </a:lnTo>
                <a:lnTo>
                  <a:pt x="7808" y="104753"/>
                </a:lnTo>
                <a:lnTo>
                  <a:pt x="0" y="153162"/>
                </a:lnTo>
                <a:lnTo>
                  <a:pt x="0" y="765810"/>
                </a:lnTo>
                <a:lnTo>
                  <a:pt x="7808" y="814218"/>
                </a:lnTo>
                <a:lnTo>
                  <a:pt x="29553" y="856262"/>
                </a:lnTo>
                <a:lnTo>
                  <a:pt x="62709" y="889418"/>
                </a:lnTo>
                <a:lnTo>
                  <a:pt x="104753" y="911163"/>
                </a:lnTo>
                <a:lnTo>
                  <a:pt x="153162" y="918972"/>
                </a:lnTo>
                <a:lnTo>
                  <a:pt x="3874770" y="918972"/>
                </a:lnTo>
                <a:lnTo>
                  <a:pt x="3923178" y="911163"/>
                </a:lnTo>
                <a:lnTo>
                  <a:pt x="3965222" y="889418"/>
                </a:lnTo>
                <a:lnTo>
                  <a:pt x="3998378" y="856262"/>
                </a:lnTo>
                <a:lnTo>
                  <a:pt x="4020123" y="814218"/>
                </a:lnTo>
                <a:lnTo>
                  <a:pt x="4027931" y="765810"/>
                </a:lnTo>
                <a:lnTo>
                  <a:pt x="4027931" y="153162"/>
                </a:lnTo>
                <a:lnTo>
                  <a:pt x="4020123" y="104753"/>
                </a:lnTo>
                <a:lnTo>
                  <a:pt x="3998378" y="62709"/>
                </a:lnTo>
                <a:lnTo>
                  <a:pt x="3965222" y="29553"/>
                </a:lnTo>
                <a:lnTo>
                  <a:pt x="3923178" y="7808"/>
                </a:lnTo>
                <a:lnTo>
                  <a:pt x="387477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056382" y="5191759"/>
            <a:ext cx="175895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105"/>
              </a:spcBef>
            </a:pP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Certific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ahoma"/>
                <a:cs typeface="Tahoma"/>
              </a:rPr>
              <a:t>fo</a:t>
            </a:r>
            <a:r>
              <a:rPr sz="2000" spc="85" dirty="0">
                <a:solidFill>
                  <a:srgbClr val="FFFFFF"/>
                </a:solidFill>
                <a:latin typeface="Tahoma"/>
                <a:cs typeface="Tahoma"/>
              </a:rPr>
              <a:t>r  code</a:t>
            </a:r>
            <a:r>
              <a:rPr sz="20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signing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901951" y="6141720"/>
            <a:ext cx="4028440" cy="919480"/>
          </a:xfrm>
          <a:custGeom>
            <a:avLst/>
            <a:gdLst/>
            <a:ahLst/>
            <a:cxnLst/>
            <a:rect l="l" t="t" r="r" b="b"/>
            <a:pathLst>
              <a:path w="4028440" h="919479">
                <a:moveTo>
                  <a:pt x="3874770" y="0"/>
                </a:moveTo>
                <a:lnTo>
                  <a:pt x="153162" y="0"/>
                </a:lnTo>
                <a:lnTo>
                  <a:pt x="104753" y="7808"/>
                </a:lnTo>
                <a:lnTo>
                  <a:pt x="62709" y="29553"/>
                </a:lnTo>
                <a:lnTo>
                  <a:pt x="29553" y="62709"/>
                </a:lnTo>
                <a:lnTo>
                  <a:pt x="7808" y="104753"/>
                </a:lnTo>
                <a:lnTo>
                  <a:pt x="0" y="153161"/>
                </a:lnTo>
                <a:lnTo>
                  <a:pt x="0" y="765809"/>
                </a:lnTo>
                <a:lnTo>
                  <a:pt x="7808" y="814218"/>
                </a:lnTo>
                <a:lnTo>
                  <a:pt x="29553" y="856262"/>
                </a:lnTo>
                <a:lnTo>
                  <a:pt x="62709" y="889418"/>
                </a:lnTo>
                <a:lnTo>
                  <a:pt x="104753" y="911163"/>
                </a:lnTo>
                <a:lnTo>
                  <a:pt x="153162" y="918971"/>
                </a:lnTo>
                <a:lnTo>
                  <a:pt x="3874770" y="918971"/>
                </a:lnTo>
                <a:lnTo>
                  <a:pt x="3923178" y="911163"/>
                </a:lnTo>
                <a:lnTo>
                  <a:pt x="3965222" y="889418"/>
                </a:lnTo>
                <a:lnTo>
                  <a:pt x="3998378" y="856262"/>
                </a:lnTo>
                <a:lnTo>
                  <a:pt x="4020123" y="814218"/>
                </a:lnTo>
                <a:lnTo>
                  <a:pt x="4027932" y="765809"/>
                </a:lnTo>
                <a:lnTo>
                  <a:pt x="4027932" y="153161"/>
                </a:lnTo>
                <a:lnTo>
                  <a:pt x="4020123" y="104753"/>
                </a:lnTo>
                <a:lnTo>
                  <a:pt x="3998378" y="62709"/>
                </a:lnTo>
                <a:lnTo>
                  <a:pt x="3965222" y="29553"/>
                </a:lnTo>
                <a:lnTo>
                  <a:pt x="3923178" y="7808"/>
                </a:lnTo>
                <a:lnTo>
                  <a:pt x="3874770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015742" y="6423786"/>
            <a:ext cx="181228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Root</a:t>
            </a:r>
            <a:r>
              <a:rPr sz="2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certificate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915667" y="7220711"/>
            <a:ext cx="4028440" cy="919480"/>
          </a:xfrm>
          <a:custGeom>
            <a:avLst/>
            <a:gdLst/>
            <a:ahLst/>
            <a:cxnLst/>
            <a:rect l="l" t="t" r="r" b="b"/>
            <a:pathLst>
              <a:path w="4028440" h="919479">
                <a:moveTo>
                  <a:pt x="3874770" y="0"/>
                </a:moveTo>
                <a:lnTo>
                  <a:pt x="153162" y="0"/>
                </a:lnTo>
                <a:lnTo>
                  <a:pt x="104753" y="7808"/>
                </a:lnTo>
                <a:lnTo>
                  <a:pt x="62709" y="29553"/>
                </a:lnTo>
                <a:lnTo>
                  <a:pt x="29553" y="62709"/>
                </a:lnTo>
                <a:lnTo>
                  <a:pt x="7808" y="104753"/>
                </a:lnTo>
                <a:lnTo>
                  <a:pt x="0" y="153162"/>
                </a:lnTo>
                <a:lnTo>
                  <a:pt x="0" y="765810"/>
                </a:lnTo>
                <a:lnTo>
                  <a:pt x="7808" y="814218"/>
                </a:lnTo>
                <a:lnTo>
                  <a:pt x="29553" y="856262"/>
                </a:lnTo>
                <a:lnTo>
                  <a:pt x="62709" y="889418"/>
                </a:lnTo>
                <a:lnTo>
                  <a:pt x="104753" y="911163"/>
                </a:lnTo>
                <a:lnTo>
                  <a:pt x="153162" y="918972"/>
                </a:lnTo>
                <a:lnTo>
                  <a:pt x="3874770" y="918972"/>
                </a:lnTo>
                <a:lnTo>
                  <a:pt x="3923178" y="911163"/>
                </a:lnTo>
                <a:lnTo>
                  <a:pt x="3965222" y="889418"/>
                </a:lnTo>
                <a:lnTo>
                  <a:pt x="3998378" y="856262"/>
                </a:lnTo>
                <a:lnTo>
                  <a:pt x="4020123" y="814218"/>
                </a:lnTo>
                <a:lnTo>
                  <a:pt x="4027931" y="765810"/>
                </a:lnTo>
                <a:lnTo>
                  <a:pt x="4027931" y="153162"/>
                </a:lnTo>
                <a:lnTo>
                  <a:pt x="4020123" y="104753"/>
                </a:lnTo>
                <a:lnTo>
                  <a:pt x="3998378" y="62709"/>
                </a:lnTo>
                <a:lnTo>
                  <a:pt x="3965222" y="29553"/>
                </a:lnTo>
                <a:lnTo>
                  <a:pt x="3923178" y="7808"/>
                </a:lnTo>
                <a:lnTo>
                  <a:pt x="3874770" y="0"/>
                </a:lnTo>
                <a:close/>
              </a:path>
            </a:pathLst>
          </a:custGeom>
          <a:solidFill>
            <a:srgbClr val="0466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655570" y="7503414"/>
            <a:ext cx="25488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lf</a:t>
            </a:r>
            <a:r>
              <a:rPr sz="2000" spc="-8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000" spc="1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9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ertif</a:t>
            </a:r>
            <a:r>
              <a:rPr sz="2000" spc="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ca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915667" y="2904744"/>
            <a:ext cx="4028440" cy="919480"/>
          </a:xfrm>
          <a:custGeom>
            <a:avLst/>
            <a:gdLst/>
            <a:ahLst/>
            <a:cxnLst/>
            <a:rect l="l" t="t" r="r" b="b"/>
            <a:pathLst>
              <a:path w="4028440" h="919479">
                <a:moveTo>
                  <a:pt x="3874770" y="0"/>
                </a:moveTo>
                <a:lnTo>
                  <a:pt x="153162" y="0"/>
                </a:lnTo>
                <a:lnTo>
                  <a:pt x="104753" y="7808"/>
                </a:lnTo>
                <a:lnTo>
                  <a:pt x="62709" y="29553"/>
                </a:lnTo>
                <a:lnTo>
                  <a:pt x="29553" y="62709"/>
                </a:lnTo>
                <a:lnTo>
                  <a:pt x="7808" y="104753"/>
                </a:lnTo>
                <a:lnTo>
                  <a:pt x="0" y="153161"/>
                </a:lnTo>
                <a:lnTo>
                  <a:pt x="0" y="765809"/>
                </a:lnTo>
                <a:lnTo>
                  <a:pt x="7808" y="814218"/>
                </a:lnTo>
                <a:lnTo>
                  <a:pt x="29553" y="856262"/>
                </a:lnTo>
                <a:lnTo>
                  <a:pt x="62709" y="889418"/>
                </a:lnTo>
                <a:lnTo>
                  <a:pt x="104753" y="911163"/>
                </a:lnTo>
                <a:lnTo>
                  <a:pt x="153162" y="918971"/>
                </a:lnTo>
                <a:lnTo>
                  <a:pt x="3874770" y="918971"/>
                </a:lnTo>
                <a:lnTo>
                  <a:pt x="3923178" y="911163"/>
                </a:lnTo>
                <a:lnTo>
                  <a:pt x="3965222" y="889418"/>
                </a:lnTo>
                <a:lnTo>
                  <a:pt x="3998378" y="856262"/>
                </a:lnTo>
                <a:lnTo>
                  <a:pt x="4020123" y="814218"/>
                </a:lnTo>
                <a:lnTo>
                  <a:pt x="4027931" y="765809"/>
                </a:lnTo>
                <a:lnTo>
                  <a:pt x="4027931" y="153161"/>
                </a:lnTo>
                <a:lnTo>
                  <a:pt x="4020123" y="104753"/>
                </a:lnTo>
                <a:lnTo>
                  <a:pt x="3998378" y="62709"/>
                </a:lnTo>
                <a:lnTo>
                  <a:pt x="3965222" y="29553"/>
                </a:lnTo>
                <a:lnTo>
                  <a:pt x="3923178" y="7808"/>
                </a:lnTo>
                <a:lnTo>
                  <a:pt x="3874770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297429" y="3031998"/>
            <a:ext cx="3277870" cy="637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78535" marR="5080" indent="-966469">
              <a:lnSpc>
                <a:spcPct val="100499"/>
              </a:lnSpc>
              <a:spcBef>
                <a:spcPts val="90"/>
              </a:spcBef>
            </a:pP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Certific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ahoma"/>
                <a:cs typeface="Tahoma"/>
              </a:rPr>
              <a:t>fo</a:t>
            </a:r>
            <a:r>
              <a:rPr sz="2000" spc="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30" dirty="0">
                <a:solidFill>
                  <a:srgbClr val="FFFFFF"/>
                </a:solidFill>
                <a:latin typeface="Tahoma"/>
                <a:cs typeface="Tahoma"/>
              </a:rPr>
              <a:t>Ma</a:t>
            </a:r>
            <a:r>
              <a:rPr sz="2000" spc="100" dirty="0">
                <a:solidFill>
                  <a:srgbClr val="FFFFFF"/>
                </a:solidFill>
                <a:latin typeface="Tahoma"/>
                <a:cs typeface="Tahoma"/>
              </a:rPr>
              <a:t>ch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10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Tahoma"/>
                <a:cs typeface="Tahoma"/>
              </a:rPr>
              <a:t>or  Computers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78602" y="4301109"/>
            <a:ext cx="50977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Implement</a:t>
            </a:r>
            <a:r>
              <a:rPr spc="-140" dirty="0"/>
              <a:t> </a:t>
            </a:r>
            <a:r>
              <a:rPr spc="125" dirty="0"/>
              <a:t>PKI</a:t>
            </a:r>
            <a:r>
              <a:rPr spc="-135" dirty="0"/>
              <a:t> </a:t>
            </a:r>
            <a:r>
              <a:rPr spc="200" dirty="0"/>
              <a:t>Management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5476" y="306451"/>
            <a:ext cx="5843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</a:rPr>
              <a:t>Certificate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spc="175" dirty="0">
                <a:solidFill>
                  <a:srgbClr val="3E3E3E"/>
                </a:solidFill>
              </a:rPr>
              <a:t>and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85" dirty="0">
                <a:solidFill>
                  <a:srgbClr val="3E3E3E"/>
                </a:solidFill>
              </a:rPr>
              <a:t>Key</a:t>
            </a:r>
            <a:r>
              <a:rPr spc="-150" dirty="0">
                <a:solidFill>
                  <a:srgbClr val="3E3E3E"/>
                </a:solidFill>
              </a:rPr>
              <a:t> </a:t>
            </a:r>
            <a:r>
              <a:rPr spc="200" dirty="0">
                <a:solidFill>
                  <a:srgbClr val="3E3E3E"/>
                </a:solidFill>
              </a:rPr>
              <a:t>Management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6471" y="760476"/>
            <a:ext cx="870204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27022" y="1882292"/>
            <a:ext cx="12942570" cy="79692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refers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operational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considerations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various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stages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key's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life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ahoma"/>
                <a:cs typeface="Tahoma"/>
              </a:rPr>
              <a:t>cycle.</a:t>
            </a:r>
            <a:endParaRPr sz="2200">
              <a:latin typeface="Tahoma"/>
              <a:cs typeface="Tahoma"/>
            </a:endParaRPr>
          </a:p>
          <a:p>
            <a:pPr marL="3175" algn="ctr">
              <a:lnSpc>
                <a:spcPct val="100000"/>
              </a:lnSpc>
              <a:spcBef>
                <a:spcPts val="39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key's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life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cycle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involves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following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ahoma"/>
                <a:cs typeface="Tahoma"/>
              </a:rPr>
              <a:t>stages: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82198" y="3587877"/>
            <a:ext cx="30346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Expiration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renewal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910071" y="3320796"/>
            <a:ext cx="4419600" cy="3731260"/>
            <a:chOff x="5910071" y="3320796"/>
            <a:chExt cx="4419600" cy="3731260"/>
          </a:xfrm>
        </p:grpSpPr>
        <p:sp>
          <p:nvSpPr>
            <p:cNvPr id="7" name="object 7"/>
            <p:cNvSpPr/>
            <p:nvPr/>
          </p:nvSpPr>
          <p:spPr>
            <a:xfrm>
              <a:off x="7995665" y="3765042"/>
              <a:ext cx="1833245" cy="1058545"/>
            </a:xfrm>
            <a:custGeom>
              <a:avLst/>
              <a:gdLst/>
              <a:ahLst/>
              <a:cxnLst/>
              <a:rect l="l" t="t" r="r" b="b"/>
              <a:pathLst>
                <a:path w="1833245" h="1058545">
                  <a:moveTo>
                    <a:pt x="1832863" y="0"/>
                  </a:moveTo>
                  <a:lnTo>
                    <a:pt x="0" y="1058291"/>
                  </a:lnTo>
                </a:path>
              </a:pathLst>
            </a:custGeom>
            <a:ln w="19049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240011" y="3320796"/>
              <a:ext cx="1068705" cy="925194"/>
            </a:xfrm>
            <a:custGeom>
              <a:avLst/>
              <a:gdLst/>
              <a:ahLst/>
              <a:cxnLst/>
              <a:rect l="l" t="t" r="r" b="b"/>
              <a:pathLst>
                <a:path w="1068704" h="925195">
                  <a:moveTo>
                    <a:pt x="801624" y="0"/>
                  </a:moveTo>
                  <a:lnTo>
                    <a:pt x="267208" y="0"/>
                  </a:lnTo>
                  <a:lnTo>
                    <a:pt x="0" y="462533"/>
                  </a:lnTo>
                  <a:lnTo>
                    <a:pt x="267208" y="925067"/>
                  </a:lnTo>
                  <a:lnTo>
                    <a:pt x="801624" y="925067"/>
                  </a:lnTo>
                  <a:lnTo>
                    <a:pt x="1068324" y="462533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60407" y="3424428"/>
              <a:ext cx="828040" cy="716280"/>
            </a:xfrm>
            <a:custGeom>
              <a:avLst/>
              <a:gdLst/>
              <a:ahLst/>
              <a:cxnLst/>
              <a:rect l="l" t="t" r="r" b="b"/>
              <a:pathLst>
                <a:path w="828040" h="716279">
                  <a:moveTo>
                    <a:pt x="620776" y="0"/>
                  </a:moveTo>
                  <a:lnTo>
                    <a:pt x="206756" y="0"/>
                  </a:lnTo>
                  <a:lnTo>
                    <a:pt x="0" y="358139"/>
                  </a:lnTo>
                  <a:lnTo>
                    <a:pt x="206756" y="716280"/>
                  </a:lnTo>
                  <a:lnTo>
                    <a:pt x="620776" y="716280"/>
                  </a:lnTo>
                  <a:lnTo>
                    <a:pt x="639765" y="683387"/>
                  </a:lnTo>
                  <a:lnTo>
                    <a:pt x="228219" y="683387"/>
                  </a:lnTo>
                  <a:lnTo>
                    <a:pt x="42418" y="360807"/>
                  </a:lnTo>
                  <a:lnTo>
                    <a:pt x="228219" y="38481"/>
                  </a:lnTo>
                  <a:lnTo>
                    <a:pt x="642991" y="38481"/>
                  </a:lnTo>
                  <a:lnTo>
                    <a:pt x="620776" y="0"/>
                  </a:lnTo>
                  <a:close/>
                </a:path>
                <a:path w="828040" h="716279">
                  <a:moveTo>
                    <a:pt x="642991" y="38481"/>
                  </a:moveTo>
                  <a:lnTo>
                    <a:pt x="599694" y="38481"/>
                  </a:lnTo>
                  <a:lnTo>
                    <a:pt x="785114" y="360807"/>
                  </a:lnTo>
                  <a:lnTo>
                    <a:pt x="599694" y="683387"/>
                  </a:lnTo>
                  <a:lnTo>
                    <a:pt x="639765" y="683387"/>
                  </a:lnTo>
                  <a:lnTo>
                    <a:pt x="827532" y="358139"/>
                  </a:lnTo>
                  <a:lnTo>
                    <a:pt x="642991" y="384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36151" y="3552444"/>
              <a:ext cx="699770" cy="1153795"/>
            </a:xfrm>
            <a:custGeom>
              <a:avLst/>
              <a:gdLst/>
              <a:ahLst/>
              <a:cxnLst/>
              <a:rect l="l" t="t" r="r" b="b"/>
              <a:pathLst>
                <a:path w="699770" h="1153795">
                  <a:moveTo>
                    <a:pt x="49402" y="0"/>
                  </a:moveTo>
                  <a:lnTo>
                    <a:pt x="0" y="27939"/>
                  </a:lnTo>
                  <a:lnTo>
                    <a:pt x="650113" y="1153667"/>
                  </a:lnTo>
                  <a:lnTo>
                    <a:pt x="699516" y="1125219"/>
                  </a:lnTo>
                  <a:lnTo>
                    <a:pt x="49402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37169" y="4536186"/>
              <a:ext cx="1929764" cy="1158240"/>
            </a:xfrm>
            <a:custGeom>
              <a:avLst/>
              <a:gdLst/>
              <a:ahLst/>
              <a:cxnLst/>
              <a:rect l="l" t="t" r="r" b="b"/>
              <a:pathLst>
                <a:path w="1929765" h="1158239">
                  <a:moveTo>
                    <a:pt x="1929383" y="1157859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261347" y="5210556"/>
              <a:ext cx="1068705" cy="925194"/>
            </a:xfrm>
            <a:custGeom>
              <a:avLst/>
              <a:gdLst/>
              <a:ahLst/>
              <a:cxnLst/>
              <a:rect l="l" t="t" r="r" b="b"/>
              <a:pathLst>
                <a:path w="1068704" h="925195">
                  <a:moveTo>
                    <a:pt x="801243" y="0"/>
                  </a:moveTo>
                  <a:lnTo>
                    <a:pt x="267080" y="0"/>
                  </a:lnTo>
                  <a:lnTo>
                    <a:pt x="0" y="462534"/>
                  </a:lnTo>
                  <a:lnTo>
                    <a:pt x="267080" y="925068"/>
                  </a:lnTo>
                  <a:lnTo>
                    <a:pt x="801243" y="925068"/>
                  </a:lnTo>
                  <a:lnTo>
                    <a:pt x="1068324" y="462534"/>
                  </a:lnTo>
                  <a:lnTo>
                    <a:pt x="801243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381743" y="5314188"/>
              <a:ext cx="828040" cy="721360"/>
            </a:xfrm>
            <a:custGeom>
              <a:avLst/>
              <a:gdLst/>
              <a:ahLst/>
              <a:cxnLst/>
              <a:rect l="l" t="t" r="r" b="b"/>
              <a:pathLst>
                <a:path w="828040" h="721360">
                  <a:moveTo>
                    <a:pt x="620776" y="0"/>
                  </a:moveTo>
                  <a:lnTo>
                    <a:pt x="206755" y="0"/>
                  </a:lnTo>
                  <a:lnTo>
                    <a:pt x="0" y="360425"/>
                  </a:lnTo>
                  <a:lnTo>
                    <a:pt x="206755" y="720851"/>
                  </a:lnTo>
                  <a:lnTo>
                    <a:pt x="620776" y="720851"/>
                  </a:lnTo>
                  <a:lnTo>
                    <a:pt x="642631" y="682751"/>
                  </a:lnTo>
                  <a:lnTo>
                    <a:pt x="227710" y="682751"/>
                  </a:lnTo>
                  <a:lnTo>
                    <a:pt x="42417" y="360425"/>
                  </a:lnTo>
                  <a:lnTo>
                    <a:pt x="227710" y="38481"/>
                  </a:lnTo>
                  <a:lnTo>
                    <a:pt x="642850" y="38481"/>
                  </a:lnTo>
                  <a:lnTo>
                    <a:pt x="620776" y="0"/>
                  </a:lnTo>
                  <a:close/>
                </a:path>
                <a:path w="828040" h="721360">
                  <a:moveTo>
                    <a:pt x="642850" y="38481"/>
                  </a:moveTo>
                  <a:lnTo>
                    <a:pt x="599312" y="38481"/>
                  </a:lnTo>
                  <a:lnTo>
                    <a:pt x="785113" y="360425"/>
                  </a:lnTo>
                  <a:lnTo>
                    <a:pt x="599312" y="682751"/>
                  </a:lnTo>
                  <a:lnTo>
                    <a:pt x="642631" y="682751"/>
                  </a:lnTo>
                  <a:lnTo>
                    <a:pt x="827531" y="360425"/>
                  </a:lnTo>
                  <a:lnTo>
                    <a:pt x="642850" y="384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836151" y="4751832"/>
              <a:ext cx="699770" cy="1153795"/>
            </a:xfrm>
            <a:custGeom>
              <a:avLst/>
              <a:gdLst/>
              <a:ahLst/>
              <a:cxnLst/>
              <a:rect l="l" t="t" r="r" b="b"/>
              <a:pathLst>
                <a:path w="699770" h="1153795">
                  <a:moveTo>
                    <a:pt x="650113" y="0"/>
                  </a:moveTo>
                  <a:lnTo>
                    <a:pt x="0" y="1125219"/>
                  </a:lnTo>
                  <a:lnTo>
                    <a:pt x="49402" y="1153667"/>
                  </a:lnTo>
                  <a:lnTo>
                    <a:pt x="699516" y="28447"/>
                  </a:lnTo>
                  <a:lnTo>
                    <a:pt x="650113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836151" y="4751832"/>
              <a:ext cx="699770" cy="1153795"/>
            </a:xfrm>
            <a:custGeom>
              <a:avLst/>
              <a:gdLst/>
              <a:ahLst/>
              <a:cxnLst/>
              <a:rect l="l" t="t" r="r" b="b"/>
              <a:pathLst>
                <a:path w="699770" h="1153795">
                  <a:moveTo>
                    <a:pt x="650113" y="0"/>
                  </a:moveTo>
                  <a:lnTo>
                    <a:pt x="0" y="1125219"/>
                  </a:lnTo>
                  <a:lnTo>
                    <a:pt x="49402" y="1153667"/>
                  </a:lnTo>
                  <a:lnTo>
                    <a:pt x="699516" y="28447"/>
                  </a:lnTo>
                  <a:lnTo>
                    <a:pt x="650113" y="0"/>
                  </a:lnTo>
                  <a:close/>
                </a:path>
              </a:pathLst>
            </a:custGeom>
            <a:ln w="9525">
              <a:solidFill>
                <a:srgbClr val="0ECF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128253" y="4043934"/>
              <a:ext cx="0" cy="2300605"/>
            </a:xfrm>
            <a:custGeom>
              <a:avLst/>
              <a:gdLst/>
              <a:ahLst/>
              <a:cxnLst/>
              <a:rect l="l" t="t" r="r" b="b"/>
              <a:pathLst>
                <a:path h="2300604">
                  <a:moveTo>
                    <a:pt x="0" y="1930145"/>
                  </a:moveTo>
                  <a:lnTo>
                    <a:pt x="0" y="2300604"/>
                  </a:lnTo>
                </a:path>
                <a:path h="2300604">
                  <a:moveTo>
                    <a:pt x="0" y="0"/>
                  </a:moveTo>
                  <a:lnTo>
                    <a:pt x="0" y="1873794"/>
                  </a:lnTo>
                </a:path>
              </a:pathLst>
            </a:custGeom>
            <a:ln w="1905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94091" y="6126480"/>
              <a:ext cx="1068705" cy="925194"/>
            </a:xfrm>
            <a:custGeom>
              <a:avLst/>
              <a:gdLst/>
              <a:ahLst/>
              <a:cxnLst/>
              <a:rect l="l" t="t" r="r" b="b"/>
              <a:pathLst>
                <a:path w="1068704" h="925195">
                  <a:moveTo>
                    <a:pt x="801242" y="0"/>
                  </a:moveTo>
                  <a:lnTo>
                    <a:pt x="267080" y="0"/>
                  </a:lnTo>
                  <a:lnTo>
                    <a:pt x="0" y="462534"/>
                  </a:lnTo>
                  <a:lnTo>
                    <a:pt x="267080" y="925068"/>
                  </a:lnTo>
                  <a:lnTo>
                    <a:pt x="801242" y="925068"/>
                  </a:lnTo>
                  <a:lnTo>
                    <a:pt x="1068324" y="462534"/>
                  </a:lnTo>
                  <a:lnTo>
                    <a:pt x="801242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14487" y="6230112"/>
              <a:ext cx="828040" cy="715010"/>
            </a:xfrm>
            <a:custGeom>
              <a:avLst/>
              <a:gdLst/>
              <a:ahLst/>
              <a:cxnLst/>
              <a:rect l="l" t="t" r="r" b="b"/>
              <a:pathLst>
                <a:path w="828040" h="715009">
                  <a:moveTo>
                    <a:pt x="620394" y="0"/>
                  </a:moveTo>
                  <a:lnTo>
                    <a:pt x="207136" y="0"/>
                  </a:lnTo>
                  <a:lnTo>
                    <a:pt x="0" y="357124"/>
                  </a:lnTo>
                  <a:lnTo>
                    <a:pt x="207136" y="714756"/>
                  </a:lnTo>
                  <a:lnTo>
                    <a:pt x="620394" y="714756"/>
                  </a:lnTo>
                  <a:lnTo>
                    <a:pt x="639372" y="681989"/>
                  </a:lnTo>
                  <a:lnTo>
                    <a:pt x="228091" y="681989"/>
                  </a:lnTo>
                  <a:lnTo>
                    <a:pt x="42417" y="360299"/>
                  </a:lnTo>
                  <a:lnTo>
                    <a:pt x="228091" y="37973"/>
                  </a:lnTo>
                  <a:lnTo>
                    <a:pt x="642419" y="37973"/>
                  </a:lnTo>
                  <a:lnTo>
                    <a:pt x="620394" y="0"/>
                  </a:lnTo>
                  <a:close/>
                </a:path>
                <a:path w="828040" h="715009">
                  <a:moveTo>
                    <a:pt x="642419" y="37973"/>
                  </a:moveTo>
                  <a:lnTo>
                    <a:pt x="599439" y="37973"/>
                  </a:lnTo>
                  <a:lnTo>
                    <a:pt x="785113" y="360299"/>
                  </a:lnTo>
                  <a:lnTo>
                    <a:pt x="599439" y="681989"/>
                  </a:lnTo>
                  <a:lnTo>
                    <a:pt x="639372" y="681989"/>
                  </a:lnTo>
                  <a:lnTo>
                    <a:pt x="827531" y="357124"/>
                  </a:lnTo>
                  <a:lnTo>
                    <a:pt x="642419" y="379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478267" y="5917728"/>
              <a:ext cx="1300480" cy="56515"/>
            </a:xfrm>
            <a:custGeom>
              <a:avLst/>
              <a:gdLst/>
              <a:ahLst/>
              <a:cxnLst/>
              <a:rect l="l" t="t" r="r" b="b"/>
              <a:pathLst>
                <a:path w="1300479" h="56514">
                  <a:moveTo>
                    <a:pt x="1299972" y="0"/>
                  </a:moveTo>
                  <a:lnTo>
                    <a:pt x="0" y="0"/>
                  </a:lnTo>
                  <a:lnTo>
                    <a:pt x="0" y="56351"/>
                  </a:lnTo>
                  <a:lnTo>
                    <a:pt x="1299972" y="56351"/>
                  </a:lnTo>
                  <a:lnTo>
                    <a:pt x="1299972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73189" y="4459986"/>
              <a:ext cx="1929764" cy="1158240"/>
            </a:xfrm>
            <a:custGeom>
              <a:avLst/>
              <a:gdLst/>
              <a:ahLst/>
              <a:cxnLst/>
              <a:rect l="l" t="t" r="r" b="b"/>
              <a:pathLst>
                <a:path w="1929765" h="1158239">
                  <a:moveTo>
                    <a:pt x="0" y="1157859"/>
                  </a:moveTo>
                  <a:lnTo>
                    <a:pt x="1929384" y="0"/>
                  </a:lnTo>
                </a:path>
              </a:pathLst>
            </a:custGeom>
            <a:ln w="1905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10071" y="5134356"/>
              <a:ext cx="1068705" cy="925194"/>
            </a:xfrm>
            <a:custGeom>
              <a:avLst/>
              <a:gdLst/>
              <a:ahLst/>
              <a:cxnLst/>
              <a:rect l="l" t="t" r="r" b="b"/>
              <a:pathLst>
                <a:path w="1068704" h="925195">
                  <a:moveTo>
                    <a:pt x="801243" y="0"/>
                  </a:moveTo>
                  <a:lnTo>
                    <a:pt x="267080" y="0"/>
                  </a:lnTo>
                  <a:lnTo>
                    <a:pt x="0" y="462534"/>
                  </a:lnTo>
                  <a:lnTo>
                    <a:pt x="267080" y="925068"/>
                  </a:lnTo>
                  <a:lnTo>
                    <a:pt x="801243" y="925068"/>
                  </a:lnTo>
                  <a:lnTo>
                    <a:pt x="1068324" y="462534"/>
                  </a:lnTo>
                  <a:lnTo>
                    <a:pt x="801243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30467" y="5236464"/>
              <a:ext cx="828040" cy="721360"/>
            </a:xfrm>
            <a:custGeom>
              <a:avLst/>
              <a:gdLst/>
              <a:ahLst/>
              <a:cxnLst/>
              <a:rect l="l" t="t" r="r" b="b"/>
              <a:pathLst>
                <a:path w="828040" h="721360">
                  <a:moveTo>
                    <a:pt x="620776" y="0"/>
                  </a:moveTo>
                  <a:lnTo>
                    <a:pt x="206756" y="0"/>
                  </a:lnTo>
                  <a:lnTo>
                    <a:pt x="0" y="360425"/>
                  </a:lnTo>
                  <a:lnTo>
                    <a:pt x="206756" y="720852"/>
                  </a:lnTo>
                  <a:lnTo>
                    <a:pt x="620776" y="720852"/>
                  </a:lnTo>
                  <a:lnTo>
                    <a:pt x="642631" y="682752"/>
                  </a:lnTo>
                  <a:lnTo>
                    <a:pt x="228219" y="682752"/>
                  </a:lnTo>
                  <a:lnTo>
                    <a:pt x="42418" y="360425"/>
                  </a:lnTo>
                  <a:lnTo>
                    <a:pt x="228219" y="38481"/>
                  </a:lnTo>
                  <a:lnTo>
                    <a:pt x="642850" y="38481"/>
                  </a:lnTo>
                  <a:lnTo>
                    <a:pt x="620776" y="0"/>
                  </a:lnTo>
                  <a:close/>
                </a:path>
                <a:path w="828040" h="721360">
                  <a:moveTo>
                    <a:pt x="642850" y="38481"/>
                  </a:moveTo>
                  <a:lnTo>
                    <a:pt x="599821" y="38481"/>
                  </a:lnTo>
                  <a:lnTo>
                    <a:pt x="785113" y="360425"/>
                  </a:lnTo>
                  <a:lnTo>
                    <a:pt x="599821" y="682752"/>
                  </a:lnTo>
                  <a:lnTo>
                    <a:pt x="642631" y="682752"/>
                  </a:lnTo>
                  <a:lnTo>
                    <a:pt x="827532" y="360425"/>
                  </a:lnTo>
                  <a:lnTo>
                    <a:pt x="642850" y="384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19315" y="4751832"/>
              <a:ext cx="699770" cy="1153795"/>
            </a:xfrm>
            <a:custGeom>
              <a:avLst/>
              <a:gdLst/>
              <a:ahLst/>
              <a:cxnLst/>
              <a:rect l="l" t="t" r="r" b="b"/>
              <a:pathLst>
                <a:path w="699770" h="1153795">
                  <a:moveTo>
                    <a:pt x="49402" y="0"/>
                  </a:moveTo>
                  <a:lnTo>
                    <a:pt x="0" y="28447"/>
                  </a:lnTo>
                  <a:lnTo>
                    <a:pt x="650112" y="1153667"/>
                  </a:lnTo>
                  <a:lnTo>
                    <a:pt x="699515" y="1125219"/>
                  </a:lnTo>
                  <a:lnTo>
                    <a:pt x="49402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428993" y="3803142"/>
              <a:ext cx="1833245" cy="1058545"/>
            </a:xfrm>
            <a:custGeom>
              <a:avLst/>
              <a:gdLst/>
              <a:ahLst/>
              <a:cxnLst/>
              <a:rect l="l" t="t" r="r" b="b"/>
              <a:pathLst>
                <a:path w="1833245" h="1058545">
                  <a:moveTo>
                    <a:pt x="0" y="0"/>
                  </a:moveTo>
                  <a:lnTo>
                    <a:pt x="1832863" y="1058291"/>
                  </a:lnTo>
                </a:path>
              </a:pathLst>
            </a:custGeom>
            <a:ln w="19049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48171" y="3358896"/>
              <a:ext cx="1066800" cy="925194"/>
            </a:xfrm>
            <a:custGeom>
              <a:avLst/>
              <a:gdLst/>
              <a:ahLst/>
              <a:cxnLst/>
              <a:rect l="l" t="t" r="r" b="b"/>
              <a:pathLst>
                <a:path w="1066800" h="925195">
                  <a:moveTo>
                    <a:pt x="799973" y="0"/>
                  </a:moveTo>
                  <a:lnTo>
                    <a:pt x="266318" y="0"/>
                  </a:lnTo>
                  <a:lnTo>
                    <a:pt x="0" y="462533"/>
                  </a:lnTo>
                  <a:lnTo>
                    <a:pt x="266318" y="925067"/>
                  </a:lnTo>
                  <a:lnTo>
                    <a:pt x="799973" y="925067"/>
                  </a:lnTo>
                  <a:lnTo>
                    <a:pt x="1066800" y="462533"/>
                  </a:lnTo>
                  <a:lnTo>
                    <a:pt x="799973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68567" y="3462528"/>
              <a:ext cx="828040" cy="716280"/>
            </a:xfrm>
            <a:custGeom>
              <a:avLst/>
              <a:gdLst/>
              <a:ahLst/>
              <a:cxnLst/>
              <a:rect l="l" t="t" r="r" b="b"/>
              <a:pathLst>
                <a:path w="828040" h="716279">
                  <a:moveTo>
                    <a:pt x="620776" y="0"/>
                  </a:moveTo>
                  <a:lnTo>
                    <a:pt x="206756" y="0"/>
                  </a:lnTo>
                  <a:lnTo>
                    <a:pt x="0" y="358139"/>
                  </a:lnTo>
                  <a:lnTo>
                    <a:pt x="206756" y="716280"/>
                  </a:lnTo>
                  <a:lnTo>
                    <a:pt x="620776" y="716280"/>
                  </a:lnTo>
                  <a:lnTo>
                    <a:pt x="639765" y="683387"/>
                  </a:lnTo>
                  <a:lnTo>
                    <a:pt x="227837" y="683387"/>
                  </a:lnTo>
                  <a:lnTo>
                    <a:pt x="42418" y="360807"/>
                  </a:lnTo>
                  <a:lnTo>
                    <a:pt x="227837" y="38481"/>
                  </a:lnTo>
                  <a:lnTo>
                    <a:pt x="642991" y="38481"/>
                  </a:lnTo>
                  <a:lnTo>
                    <a:pt x="620776" y="0"/>
                  </a:lnTo>
                  <a:close/>
                </a:path>
                <a:path w="828040" h="716279">
                  <a:moveTo>
                    <a:pt x="642991" y="38481"/>
                  </a:moveTo>
                  <a:lnTo>
                    <a:pt x="599313" y="38481"/>
                  </a:lnTo>
                  <a:lnTo>
                    <a:pt x="785113" y="360807"/>
                  </a:lnTo>
                  <a:lnTo>
                    <a:pt x="599313" y="683387"/>
                  </a:lnTo>
                  <a:lnTo>
                    <a:pt x="639765" y="683387"/>
                  </a:lnTo>
                  <a:lnTo>
                    <a:pt x="827532" y="358139"/>
                  </a:lnTo>
                  <a:lnTo>
                    <a:pt x="642991" y="384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19315" y="3552444"/>
              <a:ext cx="699770" cy="1153795"/>
            </a:xfrm>
            <a:custGeom>
              <a:avLst/>
              <a:gdLst/>
              <a:ahLst/>
              <a:cxnLst/>
              <a:rect l="l" t="t" r="r" b="b"/>
              <a:pathLst>
                <a:path w="699770" h="1153795">
                  <a:moveTo>
                    <a:pt x="650112" y="0"/>
                  </a:moveTo>
                  <a:lnTo>
                    <a:pt x="0" y="1125219"/>
                  </a:lnTo>
                  <a:lnTo>
                    <a:pt x="49402" y="1153667"/>
                  </a:lnTo>
                  <a:lnTo>
                    <a:pt x="699515" y="27939"/>
                  </a:lnTo>
                  <a:lnTo>
                    <a:pt x="650112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49795" y="3535680"/>
              <a:ext cx="2757170" cy="2388235"/>
            </a:xfrm>
            <a:custGeom>
              <a:avLst/>
              <a:gdLst/>
              <a:ahLst/>
              <a:cxnLst/>
              <a:rect l="l" t="t" r="r" b="b"/>
              <a:pathLst>
                <a:path w="2757170" h="2388235">
                  <a:moveTo>
                    <a:pt x="2067813" y="0"/>
                  </a:moveTo>
                  <a:lnTo>
                    <a:pt x="689101" y="0"/>
                  </a:lnTo>
                  <a:lnTo>
                    <a:pt x="0" y="1194308"/>
                  </a:lnTo>
                  <a:lnTo>
                    <a:pt x="689101" y="2388108"/>
                  </a:lnTo>
                  <a:lnTo>
                    <a:pt x="2067813" y="2388108"/>
                  </a:lnTo>
                  <a:lnTo>
                    <a:pt x="2756915" y="1194308"/>
                  </a:lnTo>
                  <a:lnTo>
                    <a:pt x="206781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25055" y="3688080"/>
              <a:ext cx="2405380" cy="2083435"/>
            </a:xfrm>
            <a:custGeom>
              <a:avLst/>
              <a:gdLst/>
              <a:ahLst/>
              <a:cxnLst/>
              <a:rect l="l" t="t" r="r" b="b"/>
              <a:pathLst>
                <a:path w="2405379" h="2083435">
                  <a:moveTo>
                    <a:pt x="1803780" y="0"/>
                  </a:moveTo>
                  <a:lnTo>
                    <a:pt x="601091" y="0"/>
                  </a:lnTo>
                  <a:lnTo>
                    <a:pt x="0" y="1041908"/>
                  </a:lnTo>
                  <a:lnTo>
                    <a:pt x="601091" y="2083308"/>
                  </a:lnTo>
                  <a:lnTo>
                    <a:pt x="1803780" y="2083308"/>
                  </a:lnTo>
                  <a:lnTo>
                    <a:pt x="2404872" y="1041908"/>
                  </a:lnTo>
                  <a:lnTo>
                    <a:pt x="18037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112507" y="3848100"/>
              <a:ext cx="2030095" cy="1758950"/>
            </a:xfrm>
            <a:custGeom>
              <a:avLst/>
              <a:gdLst/>
              <a:ahLst/>
              <a:cxnLst/>
              <a:rect l="l" t="t" r="r" b="b"/>
              <a:pathLst>
                <a:path w="2030095" h="1758950">
                  <a:moveTo>
                    <a:pt x="1522602" y="0"/>
                  </a:moveTo>
                  <a:lnTo>
                    <a:pt x="507365" y="0"/>
                  </a:lnTo>
                  <a:lnTo>
                    <a:pt x="0" y="879094"/>
                  </a:lnTo>
                  <a:lnTo>
                    <a:pt x="507365" y="1758696"/>
                  </a:lnTo>
                  <a:lnTo>
                    <a:pt x="1522602" y="1758696"/>
                  </a:lnTo>
                  <a:lnTo>
                    <a:pt x="1569999" y="1676527"/>
                  </a:lnTo>
                  <a:lnTo>
                    <a:pt x="557149" y="1676527"/>
                  </a:lnTo>
                  <a:lnTo>
                    <a:pt x="99695" y="881761"/>
                  </a:lnTo>
                  <a:lnTo>
                    <a:pt x="557149" y="87375"/>
                  </a:lnTo>
                  <a:lnTo>
                    <a:pt x="1573031" y="87375"/>
                  </a:lnTo>
                  <a:lnTo>
                    <a:pt x="1522602" y="0"/>
                  </a:lnTo>
                  <a:close/>
                </a:path>
                <a:path w="2030095" h="1758950">
                  <a:moveTo>
                    <a:pt x="1573031" y="87375"/>
                  </a:moveTo>
                  <a:lnTo>
                    <a:pt x="1472819" y="87375"/>
                  </a:lnTo>
                  <a:lnTo>
                    <a:pt x="1930781" y="881761"/>
                  </a:lnTo>
                  <a:lnTo>
                    <a:pt x="1472819" y="1676527"/>
                  </a:lnTo>
                  <a:lnTo>
                    <a:pt x="1569999" y="1676527"/>
                  </a:lnTo>
                  <a:lnTo>
                    <a:pt x="2029968" y="879094"/>
                  </a:lnTo>
                  <a:lnTo>
                    <a:pt x="1573031" y="87375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12507" y="3848100"/>
              <a:ext cx="2030095" cy="1758950"/>
            </a:xfrm>
            <a:custGeom>
              <a:avLst/>
              <a:gdLst/>
              <a:ahLst/>
              <a:cxnLst/>
              <a:rect l="l" t="t" r="r" b="b"/>
              <a:pathLst>
                <a:path w="2030095" h="1758950">
                  <a:moveTo>
                    <a:pt x="1472819" y="87375"/>
                  </a:moveTo>
                  <a:lnTo>
                    <a:pt x="1930781" y="881761"/>
                  </a:lnTo>
                  <a:lnTo>
                    <a:pt x="1472819" y="1676527"/>
                  </a:lnTo>
                  <a:lnTo>
                    <a:pt x="557149" y="1676527"/>
                  </a:lnTo>
                  <a:lnTo>
                    <a:pt x="99695" y="881761"/>
                  </a:lnTo>
                  <a:lnTo>
                    <a:pt x="557149" y="87375"/>
                  </a:lnTo>
                  <a:lnTo>
                    <a:pt x="1472819" y="87375"/>
                  </a:lnTo>
                  <a:close/>
                </a:path>
                <a:path w="2030095" h="1758950">
                  <a:moveTo>
                    <a:pt x="507365" y="0"/>
                  </a:moveTo>
                  <a:lnTo>
                    <a:pt x="0" y="879094"/>
                  </a:lnTo>
                  <a:lnTo>
                    <a:pt x="507365" y="1758696"/>
                  </a:lnTo>
                  <a:lnTo>
                    <a:pt x="1522602" y="1758696"/>
                  </a:lnTo>
                  <a:lnTo>
                    <a:pt x="2029968" y="879094"/>
                  </a:lnTo>
                  <a:lnTo>
                    <a:pt x="1522602" y="0"/>
                  </a:lnTo>
                  <a:lnTo>
                    <a:pt x="507365" y="0"/>
                  </a:lnTo>
                  <a:close/>
                </a:path>
              </a:pathLst>
            </a:custGeom>
            <a:ln w="952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4883" y="4300728"/>
              <a:ext cx="762000" cy="848868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0493502" y="5498973"/>
            <a:ext cx="14605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Revocation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13757" y="7139178"/>
            <a:ext cx="7002780" cy="1296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66420" algn="ctr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Storage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centralized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decentralized.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823464" y="5428563"/>
            <a:ext cx="28428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generation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635502" y="3587877"/>
            <a:ext cx="198373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genera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ti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200" spc="120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96432" y="306451"/>
            <a:ext cx="4260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solidFill>
                  <a:srgbClr val="3E3E3E"/>
                </a:solidFill>
                <a:latin typeface="Arial"/>
                <a:cs typeface="Arial"/>
              </a:rPr>
              <a:t>Cryptographic</a:t>
            </a:r>
            <a:r>
              <a:rPr spc="-8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Concepts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8655" y="760476"/>
            <a:ext cx="575919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256020" y="3258311"/>
            <a:ext cx="3740150" cy="1414780"/>
          </a:xfrm>
          <a:custGeom>
            <a:avLst/>
            <a:gdLst/>
            <a:ahLst/>
            <a:cxnLst/>
            <a:rect l="l" t="t" r="r" b="b"/>
            <a:pathLst>
              <a:path w="3740150" h="1414779">
                <a:moveTo>
                  <a:pt x="0" y="235712"/>
                </a:moveTo>
                <a:lnTo>
                  <a:pt x="4789" y="188209"/>
                </a:lnTo>
                <a:lnTo>
                  <a:pt x="18524" y="143964"/>
                </a:lnTo>
                <a:lnTo>
                  <a:pt x="40257" y="103925"/>
                </a:lnTo>
                <a:lnTo>
                  <a:pt x="69040" y="69040"/>
                </a:lnTo>
                <a:lnTo>
                  <a:pt x="103925" y="40257"/>
                </a:lnTo>
                <a:lnTo>
                  <a:pt x="143964" y="18524"/>
                </a:lnTo>
                <a:lnTo>
                  <a:pt x="188209" y="4789"/>
                </a:lnTo>
                <a:lnTo>
                  <a:pt x="235712" y="0"/>
                </a:lnTo>
                <a:lnTo>
                  <a:pt x="3504183" y="0"/>
                </a:lnTo>
                <a:lnTo>
                  <a:pt x="3551686" y="4789"/>
                </a:lnTo>
                <a:lnTo>
                  <a:pt x="3595931" y="18524"/>
                </a:lnTo>
                <a:lnTo>
                  <a:pt x="3635970" y="40257"/>
                </a:lnTo>
                <a:lnTo>
                  <a:pt x="3670855" y="69040"/>
                </a:lnTo>
                <a:lnTo>
                  <a:pt x="3699638" y="103925"/>
                </a:lnTo>
                <a:lnTo>
                  <a:pt x="3721371" y="143964"/>
                </a:lnTo>
                <a:lnTo>
                  <a:pt x="3735106" y="188209"/>
                </a:lnTo>
                <a:lnTo>
                  <a:pt x="3739896" y="235712"/>
                </a:lnTo>
                <a:lnTo>
                  <a:pt x="3739896" y="1178560"/>
                </a:lnTo>
                <a:lnTo>
                  <a:pt x="3735106" y="1226062"/>
                </a:lnTo>
                <a:lnTo>
                  <a:pt x="3721371" y="1270307"/>
                </a:lnTo>
                <a:lnTo>
                  <a:pt x="3699638" y="1310346"/>
                </a:lnTo>
                <a:lnTo>
                  <a:pt x="3670855" y="1345231"/>
                </a:lnTo>
                <a:lnTo>
                  <a:pt x="3635970" y="1374014"/>
                </a:lnTo>
                <a:lnTo>
                  <a:pt x="3595931" y="1395747"/>
                </a:lnTo>
                <a:lnTo>
                  <a:pt x="3551686" y="1409482"/>
                </a:lnTo>
                <a:lnTo>
                  <a:pt x="3504183" y="1414272"/>
                </a:lnTo>
                <a:lnTo>
                  <a:pt x="235712" y="1414272"/>
                </a:lnTo>
                <a:lnTo>
                  <a:pt x="188209" y="1409482"/>
                </a:lnTo>
                <a:lnTo>
                  <a:pt x="143964" y="1395747"/>
                </a:lnTo>
                <a:lnTo>
                  <a:pt x="103925" y="1374014"/>
                </a:lnTo>
                <a:lnTo>
                  <a:pt x="69040" y="1345231"/>
                </a:lnTo>
                <a:lnTo>
                  <a:pt x="40257" y="1310346"/>
                </a:lnTo>
                <a:lnTo>
                  <a:pt x="18524" y="1270307"/>
                </a:lnTo>
                <a:lnTo>
                  <a:pt x="4789" y="1226062"/>
                </a:lnTo>
                <a:lnTo>
                  <a:pt x="0" y="1178560"/>
                </a:lnTo>
                <a:lnTo>
                  <a:pt x="0" y="235712"/>
                </a:lnTo>
                <a:close/>
              </a:path>
            </a:pathLst>
          </a:custGeom>
          <a:ln w="9525">
            <a:solidFill>
              <a:srgbClr val="E3B3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91639" y="1882292"/>
            <a:ext cx="11866245" cy="2439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When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describing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threats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against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encryption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systems,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ahoma"/>
                <a:cs typeface="Tahoma"/>
              </a:rPr>
              <a:t>common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practice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refer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various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actors involved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attack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cast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characters.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central characters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follows: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50">
              <a:latin typeface="Tahoma"/>
              <a:cs typeface="Tahoma"/>
            </a:endParaRPr>
          </a:p>
          <a:p>
            <a:pPr marL="3175" algn="ctr">
              <a:lnSpc>
                <a:spcPct val="100000"/>
              </a:lnSpc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Bob: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message's</a:t>
            </a:r>
            <a:endParaRPr sz="2200">
              <a:latin typeface="Tahoma"/>
              <a:cs typeface="Tahoma"/>
            </a:endParaRPr>
          </a:p>
          <a:p>
            <a:pPr marL="3175" algn="ctr">
              <a:lnSpc>
                <a:spcPct val="100000"/>
              </a:lnSpc>
              <a:spcBef>
                <a:spcPts val="375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intended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recipient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27860" y="5996940"/>
            <a:ext cx="4107179" cy="1522730"/>
          </a:xfrm>
          <a:custGeom>
            <a:avLst/>
            <a:gdLst/>
            <a:ahLst/>
            <a:cxnLst/>
            <a:rect l="l" t="t" r="r" b="b"/>
            <a:pathLst>
              <a:path w="4107179" h="1522729">
                <a:moveTo>
                  <a:pt x="0" y="253746"/>
                </a:moveTo>
                <a:lnTo>
                  <a:pt x="4090" y="208150"/>
                </a:lnTo>
                <a:lnTo>
                  <a:pt x="15881" y="165229"/>
                </a:lnTo>
                <a:lnTo>
                  <a:pt x="34656" y="125701"/>
                </a:lnTo>
                <a:lnTo>
                  <a:pt x="59697" y="90284"/>
                </a:lnTo>
                <a:lnTo>
                  <a:pt x="90284" y="59697"/>
                </a:lnTo>
                <a:lnTo>
                  <a:pt x="125701" y="34656"/>
                </a:lnTo>
                <a:lnTo>
                  <a:pt x="165229" y="15881"/>
                </a:lnTo>
                <a:lnTo>
                  <a:pt x="208150" y="4090"/>
                </a:lnTo>
                <a:lnTo>
                  <a:pt x="253745" y="0"/>
                </a:lnTo>
                <a:lnTo>
                  <a:pt x="3853434" y="0"/>
                </a:lnTo>
                <a:lnTo>
                  <a:pt x="3899029" y="4090"/>
                </a:lnTo>
                <a:lnTo>
                  <a:pt x="3941950" y="15881"/>
                </a:lnTo>
                <a:lnTo>
                  <a:pt x="3981478" y="34656"/>
                </a:lnTo>
                <a:lnTo>
                  <a:pt x="4016895" y="59697"/>
                </a:lnTo>
                <a:lnTo>
                  <a:pt x="4047482" y="90284"/>
                </a:lnTo>
                <a:lnTo>
                  <a:pt x="4072523" y="125701"/>
                </a:lnTo>
                <a:lnTo>
                  <a:pt x="4091298" y="165229"/>
                </a:lnTo>
                <a:lnTo>
                  <a:pt x="4103089" y="208150"/>
                </a:lnTo>
                <a:lnTo>
                  <a:pt x="4107179" y="253746"/>
                </a:lnTo>
                <a:lnTo>
                  <a:pt x="4107179" y="1268730"/>
                </a:lnTo>
                <a:lnTo>
                  <a:pt x="4103089" y="1314325"/>
                </a:lnTo>
                <a:lnTo>
                  <a:pt x="4091298" y="1357246"/>
                </a:lnTo>
                <a:lnTo>
                  <a:pt x="4072523" y="1396774"/>
                </a:lnTo>
                <a:lnTo>
                  <a:pt x="4047482" y="1432191"/>
                </a:lnTo>
                <a:lnTo>
                  <a:pt x="4016895" y="1462778"/>
                </a:lnTo>
                <a:lnTo>
                  <a:pt x="3981478" y="1487819"/>
                </a:lnTo>
                <a:lnTo>
                  <a:pt x="3941950" y="1506594"/>
                </a:lnTo>
                <a:lnTo>
                  <a:pt x="3899029" y="1518385"/>
                </a:lnTo>
                <a:lnTo>
                  <a:pt x="3853434" y="1522476"/>
                </a:lnTo>
                <a:lnTo>
                  <a:pt x="253745" y="1522476"/>
                </a:lnTo>
                <a:lnTo>
                  <a:pt x="208150" y="1518385"/>
                </a:lnTo>
                <a:lnTo>
                  <a:pt x="165229" y="1506594"/>
                </a:lnTo>
                <a:lnTo>
                  <a:pt x="125701" y="1487819"/>
                </a:lnTo>
                <a:lnTo>
                  <a:pt x="90284" y="1462778"/>
                </a:lnTo>
                <a:lnTo>
                  <a:pt x="59697" y="1432191"/>
                </a:lnTo>
                <a:lnTo>
                  <a:pt x="34656" y="1396774"/>
                </a:lnTo>
                <a:lnTo>
                  <a:pt x="15881" y="1357246"/>
                </a:lnTo>
                <a:lnTo>
                  <a:pt x="4090" y="1314325"/>
                </a:lnTo>
                <a:lnTo>
                  <a:pt x="0" y="1268730"/>
                </a:lnTo>
                <a:lnTo>
                  <a:pt x="0" y="253746"/>
                </a:lnTo>
                <a:close/>
              </a:path>
            </a:pathLst>
          </a:custGeom>
          <a:ln w="9525">
            <a:solidFill>
              <a:srgbClr val="4279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91485" y="6324752"/>
            <a:ext cx="297815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30" marR="5080" indent="-253365">
              <a:lnSpc>
                <a:spcPct val="114100"/>
              </a:lnSpc>
              <a:spcBef>
                <a:spcPts val="100"/>
              </a:spcBef>
            </a:pPr>
            <a:r>
              <a:rPr sz="2200" spc="10" dirty="0">
                <a:solidFill>
                  <a:srgbClr val="3E3E3E"/>
                </a:solidFill>
                <a:latin typeface="Tahoma"/>
                <a:cs typeface="Tahoma"/>
              </a:rPr>
              <a:t>Alice: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sender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an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authentic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message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219943" y="6015228"/>
            <a:ext cx="4107179" cy="1522730"/>
          </a:xfrm>
          <a:custGeom>
            <a:avLst/>
            <a:gdLst/>
            <a:ahLst/>
            <a:cxnLst/>
            <a:rect l="l" t="t" r="r" b="b"/>
            <a:pathLst>
              <a:path w="4107180" h="1522729">
                <a:moveTo>
                  <a:pt x="0" y="253746"/>
                </a:moveTo>
                <a:lnTo>
                  <a:pt x="4090" y="208150"/>
                </a:lnTo>
                <a:lnTo>
                  <a:pt x="15881" y="165229"/>
                </a:lnTo>
                <a:lnTo>
                  <a:pt x="34656" y="125701"/>
                </a:lnTo>
                <a:lnTo>
                  <a:pt x="59697" y="90284"/>
                </a:lnTo>
                <a:lnTo>
                  <a:pt x="90284" y="59697"/>
                </a:lnTo>
                <a:lnTo>
                  <a:pt x="125701" y="34656"/>
                </a:lnTo>
                <a:lnTo>
                  <a:pt x="165229" y="15881"/>
                </a:lnTo>
                <a:lnTo>
                  <a:pt x="208150" y="4090"/>
                </a:lnTo>
                <a:lnTo>
                  <a:pt x="253746" y="0"/>
                </a:lnTo>
                <a:lnTo>
                  <a:pt x="3853434" y="0"/>
                </a:lnTo>
                <a:lnTo>
                  <a:pt x="3899029" y="4090"/>
                </a:lnTo>
                <a:lnTo>
                  <a:pt x="3941950" y="15881"/>
                </a:lnTo>
                <a:lnTo>
                  <a:pt x="3981478" y="34656"/>
                </a:lnTo>
                <a:lnTo>
                  <a:pt x="4016895" y="59697"/>
                </a:lnTo>
                <a:lnTo>
                  <a:pt x="4047482" y="90284"/>
                </a:lnTo>
                <a:lnTo>
                  <a:pt x="4072523" y="125701"/>
                </a:lnTo>
                <a:lnTo>
                  <a:pt x="4091298" y="165229"/>
                </a:lnTo>
                <a:lnTo>
                  <a:pt x="4103089" y="208150"/>
                </a:lnTo>
                <a:lnTo>
                  <a:pt x="4107179" y="253746"/>
                </a:lnTo>
                <a:lnTo>
                  <a:pt x="4107179" y="1268730"/>
                </a:lnTo>
                <a:lnTo>
                  <a:pt x="4103089" y="1314325"/>
                </a:lnTo>
                <a:lnTo>
                  <a:pt x="4091298" y="1357246"/>
                </a:lnTo>
                <a:lnTo>
                  <a:pt x="4072523" y="1396774"/>
                </a:lnTo>
                <a:lnTo>
                  <a:pt x="4047482" y="1432191"/>
                </a:lnTo>
                <a:lnTo>
                  <a:pt x="4016895" y="1462778"/>
                </a:lnTo>
                <a:lnTo>
                  <a:pt x="3981478" y="1487819"/>
                </a:lnTo>
                <a:lnTo>
                  <a:pt x="3941950" y="1506594"/>
                </a:lnTo>
                <a:lnTo>
                  <a:pt x="3899029" y="1518385"/>
                </a:lnTo>
                <a:lnTo>
                  <a:pt x="3853434" y="1522476"/>
                </a:lnTo>
                <a:lnTo>
                  <a:pt x="253746" y="1522476"/>
                </a:lnTo>
                <a:lnTo>
                  <a:pt x="208150" y="1518385"/>
                </a:lnTo>
                <a:lnTo>
                  <a:pt x="165229" y="1506594"/>
                </a:lnTo>
                <a:lnTo>
                  <a:pt x="125701" y="1487819"/>
                </a:lnTo>
                <a:lnTo>
                  <a:pt x="90284" y="1462778"/>
                </a:lnTo>
                <a:lnTo>
                  <a:pt x="59697" y="1432191"/>
                </a:lnTo>
                <a:lnTo>
                  <a:pt x="34656" y="1396774"/>
                </a:lnTo>
                <a:lnTo>
                  <a:pt x="15881" y="1357246"/>
                </a:lnTo>
                <a:lnTo>
                  <a:pt x="4090" y="1314325"/>
                </a:lnTo>
                <a:lnTo>
                  <a:pt x="0" y="1268730"/>
                </a:lnTo>
                <a:lnTo>
                  <a:pt x="0" y="253746"/>
                </a:lnTo>
                <a:close/>
              </a:path>
            </a:pathLst>
          </a:custGeom>
          <a:ln w="9525">
            <a:solidFill>
              <a:srgbClr val="E9AE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594593" y="6151881"/>
            <a:ext cx="3357879" cy="1173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270" algn="ctr">
              <a:lnSpc>
                <a:spcPct val="1141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Mallory: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An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adversary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 attempting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subvert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message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some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way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060947" y="4672584"/>
            <a:ext cx="4131945" cy="3066415"/>
            <a:chOff x="6060947" y="4672584"/>
            <a:chExt cx="4131945" cy="3066415"/>
          </a:xfrm>
        </p:grpSpPr>
        <p:sp>
          <p:nvSpPr>
            <p:cNvPr id="11" name="object 11"/>
            <p:cNvSpPr/>
            <p:nvPr/>
          </p:nvSpPr>
          <p:spPr>
            <a:xfrm>
              <a:off x="6060947" y="5734812"/>
              <a:ext cx="2001520" cy="2004060"/>
            </a:xfrm>
            <a:custGeom>
              <a:avLst/>
              <a:gdLst/>
              <a:ahLst/>
              <a:cxnLst/>
              <a:rect l="l" t="t" r="r" b="b"/>
              <a:pathLst>
                <a:path w="2001520" h="2004059">
                  <a:moveTo>
                    <a:pt x="971423" y="0"/>
                  </a:moveTo>
                  <a:lnTo>
                    <a:pt x="924139" y="2335"/>
                  </a:lnTo>
                  <a:lnTo>
                    <a:pt x="877460" y="6844"/>
                  </a:lnTo>
                  <a:lnTo>
                    <a:pt x="831434" y="13476"/>
                  </a:lnTo>
                  <a:lnTo>
                    <a:pt x="786112" y="22181"/>
                  </a:lnTo>
                  <a:lnTo>
                    <a:pt x="741542" y="32911"/>
                  </a:lnTo>
                  <a:lnTo>
                    <a:pt x="697776" y="45614"/>
                  </a:lnTo>
                  <a:lnTo>
                    <a:pt x="654862" y="60242"/>
                  </a:lnTo>
                  <a:lnTo>
                    <a:pt x="612850" y="76744"/>
                  </a:lnTo>
                  <a:lnTo>
                    <a:pt x="571791" y="95071"/>
                  </a:lnTo>
                  <a:lnTo>
                    <a:pt x="531732" y="115174"/>
                  </a:lnTo>
                  <a:lnTo>
                    <a:pt x="492726" y="137002"/>
                  </a:lnTo>
                  <a:lnTo>
                    <a:pt x="454820" y="160505"/>
                  </a:lnTo>
                  <a:lnTo>
                    <a:pt x="418064" y="185635"/>
                  </a:lnTo>
                  <a:lnTo>
                    <a:pt x="382509" y="212341"/>
                  </a:lnTo>
                  <a:lnTo>
                    <a:pt x="348204" y="240573"/>
                  </a:lnTo>
                  <a:lnTo>
                    <a:pt x="315199" y="270282"/>
                  </a:lnTo>
                  <a:lnTo>
                    <a:pt x="283543" y="301418"/>
                  </a:lnTo>
                  <a:lnTo>
                    <a:pt x="253286" y="333932"/>
                  </a:lnTo>
                  <a:lnTo>
                    <a:pt x="224478" y="367773"/>
                  </a:lnTo>
                  <a:lnTo>
                    <a:pt x="197168" y="402892"/>
                  </a:lnTo>
                  <a:lnTo>
                    <a:pt x="171407" y="439239"/>
                  </a:lnTo>
                  <a:lnTo>
                    <a:pt x="147243" y="476764"/>
                  </a:lnTo>
                  <a:lnTo>
                    <a:pt x="124727" y="515419"/>
                  </a:lnTo>
                  <a:lnTo>
                    <a:pt x="103909" y="555152"/>
                  </a:lnTo>
                  <a:lnTo>
                    <a:pt x="84837" y="595914"/>
                  </a:lnTo>
                  <a:lnTo>
                    <a:pt x="67561" y="637656"/>
                  </a:lnTo>
                  <a:lnTo>
                    <a:pt x="52132" y="680328"/>
                  </a:lnTo>
                  <a:lnTo>
                    <a:pt x="38599" y="723880"/>
                  </a:lnTo>
                  <a:lnTo>
                    <a:pt x="27012" y="768262"/>
                  </a:lnTo>
                  <a:lnTo>
                    <a:pt x="17420" y="813424"/>
                  </a:lnTo>
                  <a:lnTo>
                    <a:pt x="9873" y="859318"/>
                  </a:lnTo>
                  <a:lnTo>
                    <a:pt x="4421" y="905893"/>
                  </a:lnTo>
                  <a:lnTo>
                    <a:pt x="1113" y="953099"/>
                  </a:lnTo>
                  <a:lnTo>
                    <a:pt x="0" y="1000887"/>
                  </a:lnTo>
                  <a:lnTo>
                    <a:pt x="1149" y="1049486"/>
                  </a:lnTo>
                  <a:lnTo>
                    <a:pt x="4563" y="1097489"/>
                  </a:lnTo>
                  <a:lnTo>
                    <a:pt x="10190" y="1144843"/>
                  </a:lnTo>
                  <a:lnTo>
                    <a:pt x="17977" y="1191495"/>
                  </a:lnTo>
                  <a:lnTo>
                    <a:pt x="27874" y="1237394"/>
                  </a:lnTo>
                  <a:lnTo>
                    <a:pt x="39828" y="1282485"/>
                  </a:lnTo>
                  <a:lnTo>
                    <a:pt x="53787" y="1326718"/>
                  </a:lnTo>
                  <a:lnTo>
                    <a:pt x="69700" y="1370038"/>
                  </a:lnTo>
                  <a:lnTo>
                    <a:pt x="87514" y="1412394"/>
                  </a:lnTo>
                  <a:lnTo>
                    <a:pt x="107179" y="1453733"/>
                  </a:lnTo>
                  <a:lnTo>
                    <a:pt x="128641" y="1494003"/>
                  </a:lnTo>
                  <a:lnTo>
                    <a:pt x="151850" y="1533150"/>
                  </a:lnTo>
                  <a:lnTo>
                    <a:pt x="176753" y="1571122"/>
                  </a:lnTo>
                  <a:lnTo>
                    <a:pt x="203299" y="1607868"/>
                  </a:lnTo>
                  <a:lnTo>
                    <a:pt x="231436" y="1643333"/>
                  </a:lnTo>
                  <a:lnTo>
                    <a:pt x="261111" y="1677466"/>
                  </a:lnTo>
                  <a:lnTo>
                    <a:pt x="292274" y="1710213"/>
                  </a:lnTo>
                  <a:lnTo>
                    <a:pt x="324872" y="1741523"/>
                  </a:lnTo>
                  <a:lnTo>
                    <a:pt x="358854" y="1771343"/>
                  </a:lnTo>
                  <a:lnTo>
                    <a:pt x="394167" y="1799620"/>
                  </a:lnTo>
                  <a:lnTo>
                    <a:pt x="430761" y="1826302"/>
                  </a:lnTo>
                  <a:lnTo>
                    <a:pt x="468582" y="1851335"/>
                  </a:lnTo>
                  <a:lnTo>
                    <a:pt x="507580" y="1874668"/>
                  </a:lnTo>
                  <a:lnTo>
                    <a:pt x="547701" y="1896248"/>
                  </a:lnTo>
                  <a:lnTo>
                    <a:pt x="588896" y="1916023"/>
                  </a:lnTo>
                  <a:lnTo>
                    <a:pt x="631111" y="1933939"/>
                  </a:lnTo>
                  <a:lnTo>
                    <a:pt x="674296" y="1949944"/>
                  </a:lnTo>
                  <a:lnTo>
                    <a:pt x="718397" y="1963986"/>
                  </a:lnTo>
                  <a:lnTo>
                    <a:pt x="763364" y="1976011"/>
                  </a:lnTo>
                  <a:lnTo>
                    <a:pt x="809144" y="1985968"/>
                  </a:lnTo>
                  <a:lnTo>
                    <a:pt x="855685" y="1993804"/>
                  </a:lnTo>
                  <a:lnTo>
                    <a:pt x="902937" y="1999467"/>
                  </a:lnTo>
                  <a:lnTo>
                    <a:pt x="950847" y="2002903"/>
                  </a:lnTo>
                  <a:lnTo>
                    <a:pt x="999362" y="2004060"/>
                  </a:lnTo>
                  <a:lnTo>
                    <a:pt x="1047884" y="2002903"/>
                  </a:lnTo>
                  <a:lnTo>
                    <a:pt x="1095811" y="1999467"/>
                  </a:lnTo>
                  <a:lnTo>
                    <a:pt x="1143090" y="1993804"/>
                  </a:lnTo>
                  <a:lnTo>
                    <a:pt x="1189669" y="1985968"/>
                  </a:lnTo>
                  <a:lnTo>
                    <a:pt x="1235495" y="1976011"/>
                  </a:lnTo>
                  <a:lnTo>
                    <a:pt x="1280517" y="1963986"/>
                  </a:lnTo>
                  <a:lnTo>
                    <a:pt x="1324680" y="1949944"/>
                  </a:lnTo>
                  <a:lnTo>
                    <a:pt x="1367934" y="1933939"/>
                  </a:lnTo>
                  <a:lnTo>
                    <a:pt x="1410225" y="1916023"/>
                  </a:lnTo>
                  <a:lnTo>
                    <a:pt x="1451500" y="1896248"/>
                  </a:lnTo>
                  <a:lnTo>
                    <a:pt x="1491708" y="1874668"/>
                  </a:lnTo>
                  <a:lnTo>
                    <a:pt x="1530796" y="1851335"/>
                  </a:lnTo>
                  <a:lnTo>
                    <a:pt x="1568711" y="1826302"/>
                  </a:lnTo>
                  <a:lnTo>
                    <a:pt x="1605401" y="1799620"/>
                  </a:lnTo>
                  <a:lnTo>
                    <a:pt x="1640813" y="1771343"/>
                  </a:lnTo>
                  <a:lnTo>
                    <a:pt x="1674895" y="1741523"/>
                  </a:lnTo>
                  <a:lnTo>
                    <a:pt x="1707594" y="1710213"/>
                  </a:lnTo>
                  <a:lnTo>
                    <a:pt x="1738857" y="1677466"/>
                  </a:lnTo>
                  <a:lnTo>
                    <a:pt x="1768633" y="1643333"/>
                  </a:lnTo>
                  <a:lnTo>
                    <a:pt x="1796868" y="1607868"/>
                  </a:lnTo>
                  <a:lnTo>
                    <a:pt x="1823511" y="1571122"/>
                  </a:lnTo>
                  <a:lnTo>
                    <a:pt x="1848508" y="1533150"/>
                  </a:lnTo>
                  <a:lnTo>
                    <a:pt x="1871807" y="1494003"/>
                  </a:lnTo>
                  <a:lnTo>
                    <a:pt x="1893356" y="1453733"/>
                  </a:lnTo>
                  <a:lnTo>
                    <a:pt x="1913101" y="1412394"/>
                  </a:lnTo>
                  <a:lnTo>
                    <a:pt x="1930991" y="1370038"/>
                  </a:lnTo>
                  <a:lnTo>
                    <a:pt x="1946973" y="1326718"/>
                  </a:lnTo>
                  <a:lnTo>
                    <a:pt x="1960995" y="1282485"/>
                  </a:lnTo>
                  <a:lnTo>
                    <a:pt x="1973003" y="1237394"/>
                  </a:lnTo>
                  <a:lnTo>
                    <a:pt x="1982946" y="1191495"/>
                  </a:lnTo>
                  <a:lnTo>
                    <a:pt x="1990771" y="1144843"/>
                  </a:lnTo>
                  <a:lnTo>
                    <a:pt x="1996425" y="1097489"/>
                  </a:lnTo>
                  <a:lnTo>
                    <a:pt x="1999856" y="1049486"/>
                  </a:lnTo>
                  <a:lnTo>
                    <a:pt x="2001011" y="1000887"/>
                  </a:lnTo>
                  <a:lnTo>
                    <a:pt x="1999629" y="947696"/>
                  </a:lnTo>
                  <a:lnTo>
                    <a:pt x="1995525" y="895251"/>
                  </a:lnTo>
                  <a:lnTo>
                    <a:pt x="1988765" y="843615"/>
                  </a:lnTo>
                  <a:lnTo>
                    <a:pt x="1979415" y="792849"/>
                  </a:lnTo>
                  <a:lnTo>
                    <a:pt x="1967540" y="743015"/>
                  </a:lnTo>
                  <a:lnTo>
                    <a:pt x="1953207" y="694176"/>
                  </a:lnTo>
                  <a:lnTo>
                    <a:pt x="1936480" y="646394"/>
                  </a:lnTo>
                  <a:lnTo>
                    <a:pt x="1917427" y="599731"/>
                  </a:lnTo>
                  <a:lnTo>
                    <a:pt x="1896112" y="554248"/>
                  </a:lnTo>
                  <a:lnTo>
                    <a:pt x="1872600" y="510008"/>
                  </a:lnTo>
                  <a:lnTo>
                    <a:pt x="1846959" y="467073"/>
                  </a:lnTo>
                  <a:lnTo>
                    <a:pt x="1819253" y="425505"/>
                  </a:lnTo>
                  <a:lnTo>
                    <a:pt x="1789548" y="385367"/>
                  </a:lnTo>
                  <a:lnTo>
                    <a:pt x="1757911" y="346719"/>
                  </a:lnTo>
                  <a:lnTo>
                    <a:pt x="1724405" y="309625"/>
                  </a:lnTo>
                  <a:lnTo>
                    <a:pt x="1371219" y="665733"/>
                  </a:lnTo>
                  <a:lnTo>
                    <a:pt x="1404022" y="706132"/>
                  </a:lnTo>
                  <a:lnTo>
                    <a:pt x="1432571" y="749439"/>
                  </a:lnTo>
                  <a:lnTo>
                    <a:pt x="1456577" y="795406"/>
                  </a:lnTo>
                  <a:lnTo>
                    <a:pt x="1475751" y="843782"/>
                  </a:lnTo>
                  <a:lnTo>
                    <a:pt x="1489804" y="894321"/>
                  </a:lnTo>
                  <a:lnTo>
                    <a:pt x="1498448" y="946772"/>
                  </a:lnTo>
                  <a:lnTo>
                    <a:pt x="1501394" y="1000887"/>
                  </a:lnTo>
                  <a:lnTo>
                    <a:pt x="1499089" y="1049176"/>
                  </a:lnTo>
                  <a:lnTo>
                    <a:pt x="1492317" y="1096145"/>
                  </a:lnTo>
                  <a:lnTo>
                    <a:pt x="1481291" y="1141586"/>
                  </a:lnTo>
                  <a:lnTo>
                    <a:pt x="1466222" y="1185293"/>
                  </a:lnTo>
                  <a:lnTo>
                    <a:pt x="1447325" y="1227058"/>
                  </a:lnTo>
                  <a:lnTo>
                    <a:pt x="1424812" y="1266673"/>
                  </a:lnTo>
                  <a:lnTo>
                    <a:pt x="1398896" y="1303932"/>
                  </a:lnTo>
                  <a:lnTo>
                    <a:pt x="1369789" y="1338626"/>
                  </a:lnTo>
                  <a:lnTo>
                    <a:pt x="1337704" y="1370548"/>
                  </a:lnTo>
                  <a:lnTo>
                    <a:pt x="1302854" y="1399492"/>
                  </a:lnTo>
                  <a:lnTo>
                    <a:pt x="1265452" y="1425249"/>
                  </a:lnTo>
                  <a:lnTo>
                    <a:pt x="1225711" y="1447613"/>
                  </a:lnTo>
                  <a:lnTo>
                    <a:pt x="1183843" y="1466375"/>
                  </a:lnTo>
                  <a:lnTo>
                    <a:pt x="1140062" y="1481329"/>
                  </a:lnTo>
                  <a:lnTo>
                    <a:pt x="1094579" y="1492267"/>
                  </a:lnTo>
                  <a:lnTo>
                    <a:pt x="1047609" y="1498982"/>
                  </a:lnTo>
                  <a:lnTo>
                    <a:pt x="999362" y="1501267"/>
                  </a:lnTo>
                  <a:lnTo>
                    <a:pt x="951139" y="1498982"/>
                  </a:lnTo>
                  <a:lnTo>
                    <a:pt x="904233" y="1492267"/>
                  </a:lnTo>
                  <a:lnTo>
                    <a:pt x="858852" y="1481329"/>
                  </a:lnTo>
                  <a:lnTo>
                    <a:pt x="815202" y="1466375"/>
                  </a:lnTo>
                  <a:lnTo>
                    <a:pt x="773491" y="1447613"/>
                  </a:lnTo>
                  <a:lnTo>
                    <a:pt x="733926" y="1425249"/>
                  </a:lnTo>
                  <a:lnTo>
                    <a:pt x="696714" y="1399492"/>
                  </a:lnTo>
                  <a:lnTo>
                    <a:pt x="662063" y="1370548"/>
                  </a:lnTo>
                  <a:lnTo>
                    <a:pt x="630180" y="1338626"/>
                  </a:lnTo>
                  <a:lnTo>
                    <a:pt x="601272" y="1303932"/>
                  </a:lnTo>
                  <a:lnTo>
                    <a:pt x="575545" y="1266673"/>
                  </a:lnTo>
                  <a:lnTo>
                    <a:pt x="553209" y="1227058"/>
                  </a:lnTo>
                  <a:lnTo>
                    <a:pt x="534468" y="1185293"/>
                  </a:lnTo>
                  <a:lnTo>
                    <a:pt x="519532" y="1141586"/>
                  </a:lnTo>
                  <a:lnTo>
                    <a:pt x="508607" y="1096145"/>
                  </a:lnTo>
                  <a:lnTo>
                    <a:pt x="501899" y="1049176"/>
                  </a:lnTo>
                  <a:lnTo>
                    <a:pt x="499618" y="1000887"/>
                  </a:lnTo>
                  <a:lnTo>
                    <a:pt x="501899" y="952596"/>
                  </a:lnTo>
                  <a:lnTo>
                    <a:pt x="508607" y="905623"/>
                  </a:lnTo>
                  <a:lnTo>
                    <a:pt x="519532" y="860176"/>
                  </a:lnTo>
                  <a:lnTo>
                    <a:pt x="534468" y="816462"/>
                  </a:lnTo>
                  <a:lnTo>
                    <a:pt x="553209" y="774688"/>
                  </a:lnTo>
                  <a:lnTo>
                    <a:pt x="575545" y="735063"/>
                  </a:lnTo>
                  <a:lnTo>
                    <a:pt x="601272" y="697794"/>
                  </a:lnTo>
                  <a:lnTo>
                    <a:pt x="630180" y="663089"/>
                  </a:lnTo>
                  <a:lnTo>
                    <a:pt x="662063" y="631155"/>
                  </a:lnTo>
                  <a:lnTo>
                    <a:pt x="696714" y="602201"/>
                  </a:lnTo>
                  <a:lnTo>
                    <a:pt x="733926" y="576433"/>
                  </a:lnTo>
                  <a:lnTo>
                    <a:pt x="773491" y="554060"/>
                  </a:lnTo>
                  <a:lnTo>
                    <a:pt x="815202" y="535289"/>
                  </a:lnTo>
                  <a:lnTo>
                    <a:pt x="858852" y="520327"/>
                  </a:lnTo>
                  <a:lnTo>
                    <a:pt x="904233" y="509384"/>
                  </a:lnTo>
                  <a:lnTo>
                    <a:pt x="951139" y="502665"/>
                  </a:lnTo>
                  <a:lnTo>
                    <a:pt x="999362" y="500380"/>
                  </a:lnTo>
                  <a:lnTo>
                    <a:pt x="1034151" y="501653"/>
                  </a:lnTo>
                  <a:lnTo>
                    <a:pt x="1068498" y="505332"/>
                  </a:lnTo>
                  <a:lnTo>
                    <a:pt x="1101965" y="511202"/>
                  </a:lnTo>
                  <a:lnTo>
                    <a:pt x="1134109" y="519049"/>
                  </a:lnTo>
                  <a:lnTo>
                    <a:pt x="1109061" y="476004"/>
                  </a:lnTo>
                  <a:lnTo>
                    <a:pt x="1085904" y="431974"/>
                  </a:lnTo>
                  <a:lnTo>
                    <a:pt x="1064692" y="387009"/>
                  </a:lnTo>
                  <a:lnTo>
                    <a:pt x="1045479" y="341164"/>
                  </a:lnTo>
                  <a:lnTo>
                    <a:pt x="1028318" y="294490"/>
                  </a:lnTo>
                  <a:lnTo>
                    <a:pt x="1013262" y="247040"/>
                  </a:lnTo>
                  <a:lnTo>
                    <a:pt x="1000365" y="198868"/>
                  </a:lnTo>
                  <a:lnTo>
                    <a:pt x="989679" y="150024"/>
                  </a:lnTo>
                  <a:lnTo>
                    <a:pt x="981258" y="100564"/>
                  </a:lnTo>
                  <a:lnTo>
                    <a:pt x="975154" y="50538"/>
                  </a:lnTo>
                  <a:lnTo>
                    <a:pt x="97142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24699" y="4672584"/>
              <a:ext cx="2002789" cy="1744980"/>
            </a:xfrm>
            <a:custGeom>
              <a:avLst/>
              <a:gdLst/>
              <a:ahLst/>
              <a:cxnLst/>
              <a:rect l="l" t="t" r="r" b="b"/>
              <a:pathLst>
                <a:path w="2002790" h="1744979">
                  <a:moveTo>
                    <a:pt x="1867486" y="500252"/>
                  </a:moveTo>
                  <a:lnTo>
                    <a:pt x="1000125" y="500252"/>
                  </a:lnTo>
                  <a:lnTo>
                    <a:pt x="1048370" y="502560"/>
                  </a:lnTo>
                  <a:lnTo>
                    <a:pt x="1095298" y="509339"/>
                  </a:lnTo>
                  <a:lnTo>
                    <a:pt x="1140702" y="520378"/>
                  </a:lnTo>
                  <a:lnTo>
                    <a:pt x="1184373" y="535462"/>
                  </a:lnTo>
                  <a:lnTo>
                    <a:pt x="1226105" y="554380"/>
                  </a:lnTo>
                  <a:lnTo>
                    <a:pt x="1265690" y="576917"/>
                  </a:lnTo>
                  <a:lnTo>
                    <a:pt x="1302921" y="602862"/>
                  </a:lnTo>
                  <a:lnTo>
                    <a:pt x="1337590" y="632000"/>
                  </a:lnTo>
                  <a:lnTo>
                    <a:pt x="1369490" y="664118"/>
                  </a:lnTo>
                  <a:lnTo>
                    <a:pt x="1398414" y="699004"/>
                  </a:lnTo>
                  <a:lnTo>
                    <a:pt x="1424154" y="736444"/>
                  </a:lnTo>
                  <a:lnTo>
                    <a:pt x="1446503" y="776225"/>
                  </a:lnTo>
                  <a:lnTo>
                    <a:pt x="1465253" y="818135"/>
                  </a:lnTo>
                  <a:lnTo>
                    <a:pt x="1480198" y="861959"/>
                  </a:lnTo>
                  <a:lnTo>
                    <a:pt x="1491129" y="907486"/>
                  </a:lnTo>
                  <a:lnTo>
                    <a:pt x="1497840" y="954501"/>
                  </a:lnTo>
                  <a:lnTo>
                    <a:pt x="1500124" y="1002791"/>
                  </a:lnTo>
                  <a:lnTo>
                    <a:pt x="1497653" y="1052787"/>
                  </a:lnTo>
                  <a:lnTo>
                    <a:pt x="1490388" y="1101453"/>
                  </a:lnTo>
                  <a:lnTo>
                    <a:pt x="1478545" y="1148544"/>
                  </a:lnTo>
                  <a:lnTo>
                    <a:pt x="1462341" y="1193815"/>
                  </a:lnTo>
                  <a:lnTo>
                    <a:pt x="1441994" y="1237021"/>
                  </a:lnTo>
                  <a:lnTo>
                    <a:pt x="1417720" y="1277915"/>
                  </a:lnTo>
                  <a:lnTo>
                    <a:pt x="1389738" y="1316253"/>
                  </a:lnTo>
                  <a:lnTo>
                    <a:pt x="1358265" y="1351788"/>
                  </a:lnTo>
                  <a:lnTo>
                    <a:pt x="1346073" y="1364357"/>
                  </a:lnTo>
                  <a:lnTo>
                    <a:pt x="1321688" y="1390399"/>
                  </a:lnTo>
                  <a:lnTo>
                    <a:pt x="1309497" y="1402968"/>
                  </a:lnTo>
                  <a:lnTo>
                    <a:pt x="1676907" y="1744979"/>
                  </a:lnTo>
                  <a:lnTo>
                    <a:pt x="1687385" y="1733180"/>
                  </a:lnTo>
                  <a:lnTo>
                    <a:pt x="1697863" y="1722024"/>
                  </a:lnTo>
                  <a:lnTo>
                    <a:pt x="1708340" y="1711297"/>
                  </a:lnTo>
                  <a:lnTo>
                    <a:pt x="1718818" y="1700783"/>
                  </a:lnTo>
                  <a:lnTo>
                    <a:pt x="1718818" y="1698497"/>
                  </a:lnTo>
                  <a:lnTo>
                    <a:pt x="1750739" y="1664119"/>
                  </a:lnTo>
                  <a:lnTo>
                    <a:pt x="1781072" y="1628224"/>
                  </a:lnTo>
                  <a:lnTo>
                    <a:pt x="1809751" y="1590878"/>
                  </a:lnTo>
                  <a:lnTo>
                    <a:pt x="1836711" y="1552146"/>
                  </a:lnTo>
                  <a:lnTo>
                    <a:pt x="1861888" y="1512092"/>
                  </a:lnTo>
                  <a:lnTo>
                    <a:pt x="1885216" y="1470782"/>
                  </a:lnTo>
                  <a:lnTo>
                    <a:pt x="1906630" y="1428279"/>
                  </a:lnTo>
                  <a:lnTo>
                    <a:pt x="1926066" y="1384649"/>
                  </a:lnTo>
                  <a:lnTo>
                    <a:pt x="1943458" y="1339956"/>
                  </a:lnTo>
                  <a:lnTo>
                    <a:pt x="1958742" y="1294265"/>
                  </a:lnTo>
                  <a:lnTo>
                    <a:pt x="1971853" y="1247642"/>
                  </a:lnTo>
                  <a:lnTo>
                    <a:pt x="1982725" y="1200150"/>
                  </a:lnTo>
                  <a:lnTo>
                    <a:pt x="1991295" y="1151854"/>
                  </a:lnTo>
                  <a:lnTo>
                    <a:pt x="1997493" y="1102846"/>
                  </a:lnTo>
                  <a:lnTo>
                    <a:pt x="2001229" y="1053583"/>
                  </a:lnTo>
                  <a:lnTo>
                    <a:pt x="2002535" y="1002791"/>
                  </a:lnTo>
                  <a:lnTo>
                    <a:pt x="2001379" y="954214"/>
                  </a:lnTo>
                  <a:lnTo>
                    <a:pt x="1997945" y="906233"/>
                  </a:lnTo>
                  <a:lnTo>
                    <a:pt x="1992286" y="858899"/>
                  </a:lnTo>
                  <a:lnTo>
                    <a:pt x="1984455" y="812267"/>
                  </a:lnTo>
                  <a:lnTo>
                    <a:pt x="1974504" y="766388"/>
                  </a:lnTo>
                  <a:lnTo>
                    <a:pt x="1962485" y="721315"/>
                  </a:lnTo>
                  <a:lnTo>
                    <a:pt x="1948452" y="677101"/>
                  </a:lnTo>
                  <a:lnTo>
                    <a:pt x="1932457" y="633798"/>
                  </a:lnTo>
                  <a:lnTo>
                    <a:pt x="1914552" y="591459"/>
                  </a:lnTo>
                  <a:lnTo>
                    <a:pt x="1894790" y="550136"/>
                  </a:lnTo>
                  <a:lnTo>
                    <a:pt x="1873224" y="509882"/>
                  </a:lnTo>
                  <a:lnTo>
                    <a:pt x="1867486" y="500252"/>
                  </a:lnTo>
                  <a:close/>
                </a:path>
                <a:path w="2002790" h="1744979">
                  <a:moveTo>
                    <a:pt x="1000125" y="0"/>
                  </a:moveTo>
                  <a:lnTo>
                    <a:pt x="951565" y="1156"/>
                  </a:lnTo>
                  <a:lnTo>
                    <a:pt x="903612" y="4591"/>
                  </a:lnTo>
                  <a:lnTo>
                    <a:pt x="856319" y="10252"/>
                  </a:lnTo>
                  <a:lnTo>
                    <a:pt x="809737" y="18085"/>
                  </a:lnTo>
                  <a:lnTo>
                    <a:pt x="763918" y="28039"/>
                  </a:lnTo>
                  <a:lnTo>
                    <a:pt x="718914" y="40061"/>
                  </a:lnTo>
                  <a:lnTo>
                    <a:pt x="674776" y="54099"/>
                  </a:lnTo>
                  <a:lnTo>
                    <a:pt x="631557" y="70099"/>
                  </a:lnTo>
                  <a:lnTo>
                    <a:pt x="589308" y="88010"/>
                  </a:lnTo>
                  <a:lnTo>
                    <a:pt x="548081" y="107778"/>
                  </a:lnTo>
                  <a:lnTo>
                    <a:pt x="507928" y="129351"/>
                  </a:lnTo>
                  <a:lnTo>
                    <a:pt x="468901" y="152676"/>
                  </a:lnTo>
                  <a:lnTo>
                    <a:pt x="431051" y="177702"/>
                  </a:lnTo>
                  <a:lnTo>
                    <a:pt x="394431" y="204374"/>
                  </a:lnTo>
                  <a:lnTo>
                    <a:pt x="359092" y="232642"/>
                  </a:lnTo>
                  <a:lnTo>
                    <a:pt x="325086" y="262451"/>
                  </a:lnTo>
                  <a:lnTo>
                    <a:pt x="292465" y="293751"/>
                  </a:lnTo>
                  <a:lnTo>
                    <a:pt x="261280" y="326487"/>
                  </a:lnTo>
                  <a:lnTo>
                    <a:pt x="231584" y="360607"/>
                  </a:lnTo>
                  <a:lnTo>
                    <a:pt x="203428" y="396060"/>
                  </a:lnTo>
                  <a:lnTo>
                    <a:pt x="176864" y="432791"/>
                  </a:lnTo>
                  <a:lnTo>
                    <a:pt x="151945" y="470750"/>
                  </a:lnTo>
                  <a:lnTo>
                    <a:pt x="128721" y="509882"/>
                  </a:lnTo>
                  <a:lnTo>
                    <a:pt x="107244" y="550136"/>
                  </a:lnTo>
                  <a:lnTo>
                    <a:pt x="87568" y="591459"/>
                  </a:lnTo>
                  <a:lnTo>
                    <a:pt x="69742" y="633798"/>
                  </a:lnTo>
                  <a:lnTo>
                    <a:pt x="53819" y="677101"/>
                  </a:lnTo>
                  <a:lnTo>
                    <a:pt x="39851" y="721315"/>
                  </a:lnTo>
                  <a:lnTo>
                    <a:pt x="27890" y="766388"/>
                  </a:lnTo>
                  <a:lnTo>
                    <a:pt x="17988" y="812267"/>
                  </a:lnTo>
                  <a:lnTo>
                    <a:pt x="10196" y="858899"/>
                  </a:lnTo>
                  <a:lnTo>
                    <a:pt x="4566" y="906233"/>
                  </a:lnTo>
                  <a:lnTo>
                    <a:pt x="1150" y="954214"/>
                  </a:lnTo>
                  <a:lnTo>
                    <a:pt x="0" y="1002791"/>
                  </a:lnTo>
                  <a:lnTo>
                    <a:pt x="1384" y="1056414"/>
                  </a:lnTo>
                  <a:lnTo>
                    <a:pt x="5498" y="1109286"/>
                  </a:lnTo>
                  <a:lnTo>
                    <a:pt x="12279" y="1161335"/>
                  </a:lnTo>
                  <a:lnTo>
                    <a:pt x="21665" y="1212492"/>
                  </a:lnTo>
                  <a:lnTo>
                    <a:pt x="33593" y="1262685"/>
                  </a:lnTo>
                  <a:lnTo>
                    <a:pt x="48003" y="1311844"/>
                  </a:lnTo>
                  <a:lnTo>
                    <a:pt x="64833" y="1359899"/>
                  </a:lnTo>
                  <a:lnTo>
                    <a:pt x="84020" y="1406778"/>
                  </a:lnTo>
                  <a:lnTo>
                    <a:pt x="105503" y="1452411"/>
                  </a:lnTo>
                  <a:lnTo>
                    <a:pt x="129220" y="1496727"/>
                  </a:lnTo>
                  <a:lnTo>
                    <a:pt x="155108" y="1539656"/>
                  </a:lnTo>
                  <a:lnTo>
                    <a:pt x="183107" y="1581127"/>
                  </a:lnTo>
                  <a:lnTo>
                    <a:pt x="213154" y="1621069"/>
                  </a:lnTo>
                  <a:lnTo>
                    <a:pt x="245188" y="1659412"/>
                  </a:lnTo>
                  <a:lnTo>
                    <a:pt x="279146" y="1696084"/>
                  </a:lnTo>
                  <a:lnTo>
                    <a:pt x="279146" y="1698497"/>
                  </a:lnTo>
                  <a:lnTo>
                    <a:pt x="306958" y="1726310"/>
                  </a:lnTo>
                  <a:lnTo>
                    <a:pt x="660526" y="1370329"/>
                  </a:lnTo>
                  <a:lnTo>
                    <a:pt x="655827" y="1365758"/>
                  </a:lnTo>
                  <a:lnTo>
                    <a:pt x="651255" y="1361058"/>
                  </a:lnTo>
                  <a:lnTo>
                    <a:pt x="612693" y="1318576"/>
                  </a:lnTo>
                  <a:lnTo>
                    <a:pt x="584438" y="1280237"/>
                  </a:lnTo>
                  <a:lnTo>
                    <a:pt x="559778" y="1239276"/>
                  </a:lnTo>
                  <a:lnTo>
                    <a:pt x="538988" y="1195911"/>
                  </a:lnTo>
                  <a:lnTo>
                    <a:pt x="522341" y="1150361"/>
                  </a:lnTo>
                  <a:lnTo>
                    <a:pt x="510107" y="1102819"/>
                  </a:lnTo>
                  <a:lnTo>
                    <a:pt x="502572" y="1053583"/>
                  </a:lnTo>
                  <a:lnTo>
                    <a:pt x="499999" y="1002791"/>
                  </a:lnTo>
                  <a:lnTo>
                    <a:pt x="502283" y="954501"/>
                  </a:lnTo>
                  <a:lnTo>
                    <a:pt x="508997" y="907486"/>
                  </a:lnTo>
                  <a:lnTo>
                    <a:pt x="519935" y="861959"/>
                  </a:lnTo>
                  <a:lnTo>
                    <a:pt x="534887" y="818135"/>
                  </a:lnTo>
                  <a:lnTo>
                    <a:pt x="553646" y="776225"/>
                  </a:lnTo>
                  <a:lnTo>
                    <a:pt x="576005" y="736444"/>
                  </a:lnTo>
                  <a:lnTo>
                    <a:pt x="601755" y="699004"/>
                  </a:lnTo>
                  <a:lnTo>
                    <a:pt x="630690" y="664118"/>
                  </a:lnTo>
                  <a:lnTo>
                    <a:pt x="662601" y="632000"/>
                  </a:lnTo>
                  <a:lnTo>
                    <a:pt x="697281" y="602862"/>
                  </a:lnTo>
                  <a:lnTo>
                    <a:pt x="734523" y="576917"/>
                  </a:lnTo>
                  <a:lnTo>
                    <a:pt x="774117" y="554380"/>
                  </a:lnTo>
                  <a:lnTo>
                    <a:pt x="815858" y="535462"/>
                  </a:lnTo>
                  <a:lnTo>
                    <a:pt x="859537" y="520378"/>
                  </a:lnTo>
                  <a:lnTo>
                    <a:pt x="904946" y="509339"/>
                  </a:lnTo>
                  <a:lnTo>
                    <a:pt x="951878" y="502560"/>
                  </a:lnTo>
                  <a:lnTo>
                    <a:pt x="1000125" y="500252"/>
                  </a:lnTo>
                  <a:lnTo>
                    <a:pt x="1867486" y="500252"/>
                  </a:lnTo>
                  <a:lnTo>
                    <a:pt x="1849906" y="470750"/>
                  </a:lnTo>
                  <a:lnTo>
                    <a:pt x="1824889" y="432791"/>
                  </a:lnTo>
                  <a:lnTo>
                    <a:pt x="1798225" y="396060"/>
                  </a:lnTo>
                  <a:lnTo>
                    <a:pt x="1769967" y="360607"/>
                  </a:lnTo>
                  <a:lnTo>
                    <a:pt x="1740168" y="326487"/>
                  </a:lnTo>
                  <a:lnTo>
                    <a:pt x="1708880" y="293751"/>
                  </a:lnTo>
                  <a:lnTo>
                    <a:pt x="1676155" y="262451"/>
                  </a:lnTo>
                  <a:lnTo>
                    <a:pt x="1642047" y="232642"/>
                  </a:lnTo>
                  <a:lnTo>
                    <a:pt x="1606607" y="204374"/>
                  </a:lnTo>
                  <a:lnTo>
                    <a:pt x="1569889" y="177702"/>
                  </a:lnTo>
                  <a:lnTo>
                    <a:pt x="1531945" y="152676"/>
                  </a:lnTo>
                  <a:lnTo>
                    <a:pt x="1492827" y="129351"/>
                  </a:lnTo>
                  <a:lnTo>
                    <a:pt x="1452589" y="107778"/>
                  </a:lnTo>
                  <a:lnTo>
                    <a:pt x="1411282" y="88010"/>
                  </a:lnTo>
                  <a:lnTo>
                    <a:pt x="1368960" y="70099"/>
                  </a:lnTo>
                  <a:lnTo>
                    <a:pt x="1325674" y="54099"/>
                  </a:lnTo>
                  <a:lnTo>
                    <a:pt x="1281478" y="40061"/>
                  </a:lnTo>
                  <a:lnTo>
                    <a:pt x="1236424" y="28039"/>
                  </a:lnTo>
                  <a:lnTo>
                    <a:pt x="1190565" y="18085"/>
                  </a:lnTo>
                  <a:lnTo>
                    <a:pt x="1143952" y="10252"/>
                  </a:lnTo>
                  <a:lnTo>
                    <a:pt x="1096640" y="4591"/>
                  </a:lnTo>
                  <a:lnTo>
                    <a:pt x="1048680" y="1156"/>
                  </a:lnTo>
                  <a:lnTo>
                    <a:pt x="1000125" y="0"/>
                  </a:lnTo>
                  <a:close/>
                </a:path>
              </a:pathLst>
            </a:custGeom>
            <a:solidFill>
              <a:srgbClr val="FCA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186927" y="5734812"/>
              <a:ext cx="2005964" cy="2004060"/>
            </a:xfrm>
            <a:custGeom>
              <a:avLst/>
              <a:gdLst/>
              <a:ahLst/>
              <a:cxnLst/>
              <a:rect l="l" t="t" r="r" b="b"/>
              <a:pathLst>
                <a:path w="2005965" h="2004059">
                  <a:moveTo>
                    <a:pt x="1030731" y="0"/>
                  </a:moveTo>
                  <a:lnTo>
                    <a:pt x="1027051" y="50538"/>
                  </a:lnTo>
                  <a:lnTo>
                    <a:pt x="1021080" y="100564"/>
                  </a:lnTo>
                  <a:lnTo>
                    <a:pt x="1012841" y="150024"/>
                  </a:lnTo>
                  <a:lnTo>
                    <a:pt x="1002354" y="198868"/>
                  </a:lnTo>
                  <a:lnTo>
                    <a:pt x="989641" y="247040"/>
                  </a:lnTo>
                  <a:lnTo>
                    <a:pt x="974722" y="294490"/>
                  </a:lnTo>
                  <a:lnTo>
                    <a:pt x="957619" y="341164"/>
                  </a:lnTo>
                  <a:lnTo>
                    <a:pt x="938353" y="387009"/>
                  </a:lnTo>
                  <a:lnTo>
                    <a:pt x="916946" y="431974"/>
                  </a:lnTo>
                  <a:lnTo>
                    <a:pt x="893418" y="476004"/>
                  </a:lnTo>
                  <a:lnTo>
                    <a:pt x="867791" y="519049"/>
                  </a:lnTo>
                  <a:lnTo>
                    <a:pt x="900029" y="511202"/>
                  </a:lnTo>
                  <a:lnTo>
                    <a:pt x="933576" y="505332"/>
                  </a:lnTo>
                  <a:lnTo>
                    <a:pt x="967982" y="501653"/>
                  </a:lnTo>
                  <a:lnTo>
                    <a:pt x="1002792" y="500380"/>
                  </a:lnTo>
                  <a:lnTo>
                    <a:pt x="1051060" y="502665"/>
                  </a:lnTo>
                  <a:lnTo>
                    <a:pt x="1098010" y="509384"/>
                  </a:lnTo>
                  <a:lnTo>
                    <a:pt x="1143435" y="520327"/>
                  </a:lnTo>
                  <a:lnTo>
                    <a:pt x="1187128" y="535289"/>
                  </a:lnTo>
                  <a:lnTo>
                    <a:pt x="1228881" y="554060"/>
                  </a:lnTo>
                  <a:lnTo>
                    <a:pt x="1268486" y="576433"/>
                  </a:lnTo>
                  <a:lnTo>
                    <a:pt x="1305736" y="602201"/>
                  </a:lnTo>
                  <a:lnTo>
                    <a:pt x="1340423" y="631155"/>
                  </a:lnTo>
                  <a:lnTo>
                    <a:pt x="1372340" y="663089"/>
                  </a:lnTo>
                  <a:lnTo>
                    <a:pt x="1401279" y="697794"/>
                  </a:lnTo>
                  <a:lnTo>
                    <a:pt x="1427033" y="735063"/>
                  </a:lnTo>
                  <a:lnTo>
                    <a:pt x="1449394" y="774688"/>
                  </a:lnTo>
                  <a:lnTo>
                    <a:pt x="1468155" y="816462"/>
                  </a:lnTo>
                  <a:lnTo>
                    <a:pt x="1483108" y="860176"/>
                  </a:lnTo>
                  <a:lnTo>
                    <a:pt x="1494045" y="905623"/>
                  </a:lnTo>
                  <a:lnTo>
                    <a:pt x="1500760" y="952596"/>
                  </a:lnTo>
                  <a:lnTo>
                    <a:pt x="1503045" y="1000887"/>
                  </a:lnTo>
                  <a:lnTo>
                    <a:pt x="1500760" y="1049176"/>
                  </a:lnTo>
                  <a:lnTo>
                    <a:pt x="1494045" y="1096145"/>
                  </a:lnTo>
                  <a:lnTo>
                    <a:pt x="1483108" y="1141586"/>
                  </a:lnTo>
                  <a:lnTo>
                    <a:pt x="1468155" y="1185293"/>
                  </a:lnTo>
                  <a:lnTo>
                    <a:pt x="1449394" y="1227058"/>
                  </a:lnTo>
                  <a:lnTo>
                    <a:pt x="1427033" y="1266673"/>
                  </a:lnTo>
                  <a:lnTo>
                    <a:pt x="1401279" y="1303932"/>
                  </a:lnTo>
                  <a:lnTo>
                    <a:pt x="1372340" y="1338626"/>
                  </a:lnTo>
                  <a:lnTo>
                    <a:pt x="1340423" y="1370548"/>
                  </a:lnTo>
                  <a:lnTo>
                    <a:pt x="1305736" y="1399492"/>
                  </a:lnTo>
                  <a:lnTo>
                    <a:pt x="1268486" y="1425249"/>
                  </a:lnTo>
                  <a:lnTo>
                    <a:pt x="1228881" y="1447613"/>
                  </a:lnTo>
                  <a:lnTo>
                    <a:pt x="1187128" y="1466375"/>
                  </a:lnTo>
                  <a:lnTo>
                    <a:pt x="1143435" y="1481329"/>
                  </a:lnTo>
                  <a:lnTo>
                    <a:pt x="1098010" y="1492267"/>
                  </a:lnTo>
                  <a:lnTo>
                    <a:pt x="1051060" y="1498982"/>
                  </a:lnTo>
                  <a:lnTo>
                    <a:pt x="1002792" y="1501267"/>
                  </a:lnTo>
                  <a:lnTo>
                    <a:pt x="954523" y="1498982"/>
                  </a:lnTo>
                  <a:lnTo>
                    <a:pt x="907573" y="1492267"/>
                  </a:lnTo>
                  <a:lnTo>
                    <a:pt x="862148" y="1481329"/>
                  </a:lnTo>
                  <a:lnTo>
                    <a:pt x="818455" y="1466375"/>
                  </a:lnTo>
                  <a:lnTo>
                    <a:pt x="776702" y="1447613"/>
                  </a:lnTo>
                  <a:lnTo>
                    <a:pt x="737097" y="1425249"/>
                  </a:lnTo>
                  <a:lnTo>
                    <a:pt x="699847" y="1399492"/>
                  </a:lnTo>
                  <a:lnTo>
                    <a:pt x="665160" y="1370548"/>
                  </a:lnTo>
                  <a:lnTo>
                    <a:pt x="633243" y="1338626"/>
                  </a:lnTo>
                  <a:lnTo>
                    <a:pt x="604304" y="1303932"/>
                  </a:lnTo>
                  <a:lnTo>
                    <a:pt x="578550" y="1266673"/>
                  </a:lnTo>
                  <a:lnTo>
                    <a:pt x="556189" y="1227058"/>
                  </a:lnTo>
                  <a:lnTo>
                    <a:pt x="537428" y="1185293"/>
                  </a:lnTo>
                  <a:lnTo>
                    <a:pt x="522475" y="1141586"/>
                  </a:lnTo>
                  <a:lnTo>
                    <a:pt x="511538" y="1096145"/>
                  </a:lnTo>
                  <a:lnTo>
                    <a:pt x="504823" y="1049176"/>
                  </a:lnTo>
                  <a:lnTo>
                    <a:pt x="502539" y="1000887"/>
                  </a:lnTo>
                  <a:lnTo>
                    <a:pt x="505064" y="949758"/>
                  </a:lnTo>
                  <a:lnTo>
                    <a:pt x="512476" y="900251"/>
                  </a:lnTo>
                  <a:lnTo>
                    <a:pt x="524532" y="852573"/>
                  </a:lnTo>
                  <a:lnTo>
                    <a:pt x="540987" y="806930"/>
                  </a:lnTo>
                  <a:lnTo>
                    <a:pt x="561595" y="763528"/>
                  </a:lnTo>
                  <a:lnTo>
                    <a:pt x="586114" y="722574"/>
                  </a:lnTo>
                  <a:lnTo>
                    <a:pt x="614299" y="684276"/>
                  </a:lnTo>
                  <a:lnTo>
                    <a:pt x="246633" y="342138"/>
                  </a:lnTo>
                  <a:lnTo>
                    <a:pt x="214669" y="380854"/>
                  </a:lnTo>
                  <a:lnTo>
                    <a:pt x="184626" y="421136"/>
                  </a:lnTo>
                  <a:lnTo>
                    <a:pt x="156576" y="462913"/>
                  </a:lnTo>
                  <a:lnTo>
                    <a:pt x="130591" y="506114"/>
                  </a:lnTo>
                  <a:lnTo>
                    <a:pt x="106742" y="550669"/>
                  </a:lnTo>
                  <a:lnTo>
                    <a:pt x="85101" y="596507"/>
                  </a:lnTo>
                  <a:lnTo>
                    <a:pt x="65738" y="643556"/>
                  </a:lnTo>
                  <a:lnTo>
                    <a:pt x="48725" y="691747"/>
                  </a:lnTo>
                  <a:lnTo>
                    <a:pt x="34134" y="741007"/>
                  </a:lnTo>
                  <a:lnTo>
                    <a:pt x="22036" y="791268"/>
                  </a:lnTo>
                  <a:lnTo>
                    <a:pt x="12502" y="842456"/>
                  </a:lnTo>
                  <a:lnTo>
                    <a:pt x="5604" y="894503"/>
                  </a:lnTo>
                  <a:lnTo>
                    <a:pt x="1412" y="947337"/>
                  </a:lnTo>
                  <a:lnTo>
                    <a:pt x="0" y="1000887"/>
                  </a:lnTo>
                  <a:lnTo>
                    <a:pt x="1156" y="1049486"/>
                  </a:lnTo>
                  <a:lnTo>
                    <a:pt x="4591" y="1097489"/>
                  </a:lnTo>
                  <a:lnTo>
                    <a:pt x="10252" y="1144843"/>
                  </a:lnTo>
                  <a:lnTo>
                    <a:pt x="18085" y="1191495"/>
                  </a:lnTo>
                  <a:lnTo>
                    <a:pt x="28039" y="1237394"/>
                  </a:lnTo>
                  <a:lnTo>
                    <a:pt x="40061" y="1282485"/>
                  </a:lnTo>
                  <a:lnTo>
                    <a:pt x="54099" y="1326718"/>
                  </a:lnTo>
                  <a:lnTo>
                    <a:pt x="70099" y="1370038"/>
                  </a:lnTo>
                  <a:lnTo>
                    <a:pt x="88010" y="1412394"/>
                  </a:lnTo>
                  <a:lnTo>
                    <a:pt x="107778" y="1453733"/>
                  </a:lnTo>
                  <a:lnTo>
                    <a:pt x="129351" y="1494003"/>
                  </a:lnTo>
                  <a:lnTo>
                    <a:pt x="152676" y="1533150"/>
                  </a:lnTo>
                  <a:lnTo>
                    <a:pt x="177702" y="1571122"/>
                  </a:lnTo>
                  <a:lnTo>
                    <a:pt x="204374" y="1607868"/>
                  </a:lnTo>
                  <a:lnTo>
                    <a:pt x="232642" y="1643333"/>
                  </a:lnTo>
                  <a:lnTo>
                    <a:pt x="262451" y="1677466"/>
                  </a:lnTo>
                  <a:lnTo>
                    <a:pt x="293751" y="1710213"/>
                  </a:lnTo>
                  <a:lnTo>
                    <a:pt x="326487" y="1741523"/>
                  </a:lnTo>
                  <a:lnTo>
                    <a:pt x="360607" y="1771343"/>
                  </a:lnTo>
                  <a:lnTo>
                    <a:pt x="396060" y="1799620"/>
                  </a:lnTo>
                  <a:lnTo>
                    <a:pt x="432791" y="1826302"/>
                  </a:lnTo>
                  <a:lnTo>
                    <a:pt x="470750" y="1851335"/>
                  </a:lnTo>
                  <a:lnTo>
                    <a:pt x="509882" y="1874668"/>
                  </a:lnTo>
                  <a:lnTo>
                    <a:pt x="550136" y="1896248"/>
                  </a:lnTo>
                  <a:lnTo>
                    <a:pt x="591459" y="1916023"/>
                  </a:lnTo>
                  <a:lnTo>
                    <a:pt x="633798" y="1933939"/>
                  </a:lnTo>
                  <a:lnTo>
                    <a:pt x="677101" y="1949944"/>
                  </a:lnTo>
                  <a:lnTo>
                    <a:pt x="721315" y="1963986"/>
                  </a:lnTo>
                  <a:lnTo>
                    <a:pt x="766388" y="1976011"/>
                  </a:lnTo>
                  <a:lnTo>
                    <a:pt x="812267" y="1985968"/>
                  </a:lnTo>
                  <a:lnTo>
                    <a:pt x="858899" y="1993804"/>
                  </a:lnTo>
                  <a:lnTo>
                    <a:pt x="906233" y="1999467"/>
                  </a:lnTo>
                  <a:lnTo>
                    <a:pt x="954214" y="2002903"/>
                  </a:lnTo>
                  <a:lnTo>
                    <a:pt x="1002792" y="2004060"/>
                  </a:lnTo>
                  <a:lnTo>
                    <a:pt x="1051369" y="2002903"/>
                  </a:lnTo>
                  <a:lnTo>
                    <a:pt x="1099350" y="1999467"/>
                  </a:lnTo>
                  <a:lnTo>
                    <a:pt x="1146684" y="1993804"/>
                  </a:lnTo>
                  <a:lnTo>
                    <a:pt x="1193316" y="1985968"/>
                  </a:lnTo>
                  <a:lnTo>
                    <a:pt x="1239195" y="1976011"/>
                  </a:lnTo>
                  <a:lnTo>
                    <a:pt x="1284268" y="1963986"/>
                  </a:lnTo>
                  <a:lnTo>
                    <a:pt x="1328482" y="1949944"/>
                  </a:lnTo>
                  <a:lnTo>
                    <a:pt x="1371785" y="1933939"/>
                  </a:lnTo>
                  <a:lnTo>
                    <a:pt x="1414124" y="1916023"/>
                  </a:lnTo>
                  <a:lnTo>
                    <a:pt x="1455447" y="1896248"/>
                  </a:lnTo>
                  <a:lnTo>
                    <a:pt x="1495701" y="1874668"/>
                  </a:lnTo>
                  <a:lnTo>
                    <a:pt x="1534833" y="1851335"/>
                  </a:lnTo>
                  <a:lnTo>
                    <a:pt x="1572792" y="1826302"/>
                  </a:lnTo>
                  <a:lnTo>
                    <a:pt x="1609523" y="1799620"/>
                  </a:lnTo>
                  <a:lnTo>
                    <a:pt x="1644976" y="1771343"/>
                  </a:lnTo>
                  <a:lnTo>
                    <a:pt x="1679096" y="1741523"/>
                  </a:lnTo>
                  <a:lnTo>
                    <a:pt x="1711832" y="1710213"/>
                  </a:lnTo>
                  <a:lnTo>
                    <a:pt x="1743132" y="1677466"/>
                  </a:lnTo>
                  <a:lnTo>
                    <a:pt x="1772941" y="1643333"/>
                  </a:lnTo>
                  <a:lnTo>
                    <a:pt x="1801209" y="1607868"/>
                  </a:lnTo>
                  <a:lnTo>
                    <a:pt x="1827881" y="1571122"/>
                  </a:lnTo>
                  <a:lnTo>
                    <a:pt x="1852907" y="1533150"/>
                  </a:lnTo>
                  <a:lnTo>
                    <a:pt x="1876232" y="1494003"/>
                  </a:lnTo>
                  <a:lnTo>
                    <a:pt x="1897805" y="1453733"/>
                  </a:lnTo>
                  <a:lnTo>
                    <a:pt x="1917573" y="1412394"/>
                  </a:lnTo>
                  <a:lnTo>
                    <a:pt x="1935484" y="1370038"/>
                  </a:lnTo>
                  <a:lnTo>
                    <a:pt x="1951484" y="1326718"/>
                  </a:lnTo>
                  <a:lnTo>
                    <a:pt x="1965522" y="1282485"/>
                  </a:lnTo>
                  <a:lnTo>
                    <a:pt x="1977544" y="1237394"/>
                  </a:lnTo>
                  <a:lnTo>
                    <a:pt x="1987498" y="1191495"/>
                  </a:lnTo>
                  <a:lnTo>
                    <a:pt x="1995331" y="1144843"/>
                  </a:lnTo>
                  <a:lnTo>
                    <a:pt x="2000992" y="1097489"/>
                  </a:lnTo>
                  <a:lnTo>
                    <a:pt x="2004427" y="1049486"/>
                  </a:lnTo>
                  <a:lnTo>
                    <a:pt x="2005583" y="1000887"/>
                  </a:lnTo>
                  <a:lnTo>
                    <a:pt x="2004463" y="953099"/>
                  </a:lnTo>
                  <a:lnTo>
                    <a:pt x="2001134" y="905893"/>
                  </a:lnTo>
                  <a:lnTo>
                    <a:pt x="1995648" y="859318"/>
                  </a:lnTo>
                  <a:lnTo>
                    <a:pt x="1988055" y="813424"/>
                  </a:lnTo>
                  <a:lnTo>
                    <a:pt x="1978406" y="768262"/>
                  </a:lnTo>
                  <a:lnTo>
                    <a:pt x="1966750" y="723880"/>
                  </a:lnTo>
                  <a:lnTo>
                    <a:pt x="1953139" y="680328"/>
                  </a:lnTo>
                  <a:lnTo>
                    <a:pt x="1937622" y="637656"/>
                  </a:lnTo>
                  <a:lnTo>
                    <a:pt x="1920251" y="595914"/>
                  </a:lnTo>
                  <a:lnTo>
                    <a:pt x="1901075" y="555152"/>
                  </a:lnTo>
                  <a:lnTo>
                    <a:pt x="1880146" y="515419"/>
                  </a:lnTo>
                  <a:lnTo>
                    <a:pt x="1857513" y="476764"/>
                  </a:lnTo>
                  <a:lnTo>
                    <a:pt x="1833227" y="439239"/>
                  </a:lnTo>
                  <a:lnTo>
                    <a:pt x="1807339" y="402892"/>
                  </a:lnTo>
                  <a:lnTo>
                    <a:pt x="1779899" y="367773"/>
                  </a:lnTo>
                  <a:lnTo>
                    <a:pt x="1750957" y="333932"/>
                  </a:lnTo>
                  <a:lnTo>
                    <a:pt x="1720564" y="301418"/>
                  </a:lnTo>
                  <a:lnTo>
                    <a:pt x="1688770" y="270282"/>
                  </a:lnTo>
                  <a:lnTo>
                    <a:pt x="1655626" y="240573"/>
                  </a:lnTo>
                  <a:lnTo>
                    <a:pt x="1621182" y="212341"/>
                  </a:lnTo>
                  <a:lnTo>
                    <a:pt x="1585488" y="185635"/>
                  </a:lnTo>
                  <a:lnTo>
                    <a:pt x="1548596" y="160505"/>
                  </a:lnTo>
                  <a:lnTo>
                    <a:pt x="1510555" y="137002"/>
                  </a:lnTo>
                  <a:lnTo>
                    <a:pt x="1471416" y="115174"/>
                  </a:lnTo>
                  <a:lnTo>
                    <a:pt x="1431230" y="95071"/>
                  </a:lnTo>
                  <a:lnTo>
                    <a:pt x="1390046" y="76744"/>
                  </a:lnTo>
                  <a:lnTo>
                    <a:pt x="1347915" y="60242"/>
                  </a:lnTo>
                  <a:lnTo>
                    <a:pt x="1304889" y="45614"/>
                  </a:lnTo>
                  <a:lnTo>
                    <a:pt x="1261016" y="32911"/>
                  </a:lnTo>
                  <a:lnTo>
                    <a:pt x="1216348" y="22181"/>
                  </a:lnTo>
                  <a:lnTo>
                    <a:pt x="1170935" y="13476"/>
                  </a:lnTo>
                  <a:lnTo>
                    <a:pt x="1124828" y="6844"/>
                  </a:lnTo>
                  <a:lnTo>
                    <a:pt x="1078077" y="2335"/>
                  </a:lnTo>
                  <a:lnTo>
                    <a:pt x="1030731" y="0"/>
                  </a:lnTo>
                  <a:close/>
                </a:path>
              </a:pathLst>
            </a:custGeom>
            <a:solidFill>
              <a:srgbClr val="FCB3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3655" y="306451"/>
            <a:ext cx="44869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solidFill>
                  <a:srgbClr val="3E3E3E"/>
                </a:solidFill>
              </a:rPr>
              <a:t>Key</a:t>
            </a:r>
            <a:r>
              <a:rPr spc="-160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Recovery</a:t>
            </a:r>
            <a:r>
              <a:rPr spc="-155" dirty="0">
                <a:solidFill>
                  <a:srgbClr val="3E3E3E"/>
                </a:solidFill>
              </a:rPr>
              <a:t> </a:t>
            </a:r>
            <a:r>
              <a:rPr spc="175" dirty="0">
                <a:solidFill>
                  <a:srgbClr val="3E3E3E"/>
                </a:solidFill>
              </a:rPr>
              <a:t>and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Escrow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5691" y="760476"/>
            <a:ext cx="594360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691382" y="3369055"/>
            <a:ext cx="2035810" cy="3878579"/>
            <a:chOff x="3691382" y="3369055"/>
            <a:chExt cx="2035810" cy="3878579"/>
          </a:xfrm>
        </p:grpSpPr>
        <p:sp>
          <p:nvSpPr>
            <p:cNvPr id="5" name="object 5"/>
            <p:cNvSpPr/>
            <p:nvPr/>
          </p:nvSpPr>
          <p:spPr>
            <a:xfrm>
              <a:off x="3691382" y="3369055"/>
              <a:ext cx="1953260" cy="3878579"/>
            </a:xfrm>
            <a:custGeom>
              <a:avLst/>
              <a:gdLst/>
              <a:ahLst/>
              <a:cxnLst/>
              <a:rect l="l" t="t" r="r" b="b"/>
              <a:pathLst>
                <a:path w="1953260" h="3878579">
                  <a:moveTo>
                    <a:pt x="71754" y="3735324"/>
                  </a:moveTo>
                  <a:lnTo>
                    <a:pt x="44076" y="3741666"/>
                  </a:lnTo>
                  <a:lnTo>
                    <a:pt x="21780" y="3757580"/>
                  </a:lnTo>
                  <a:lnTo>
                    <a:pt x="7104" y="3780686"/>
                  </a:lnTo>
                  <a:lnTo>
                    <a:pt x="2285" y="3808603"/>
                  </a:lnTo>
                  <a:lnTo>
                    <a:pt x="8628" y="3836281"/>
                  </a:lnTo>
                  <a:lnTo>
                    <a:pt x="24542" y="3858577"/>
                  </a:lnTo>
                  <a:lnTo>
                    <a:pt x="47648" y="3873253"/>
                  </a:lnTo>
                  <a:lnTo>
                    <a:pt x="75564" y="3878072"/>
                  </a:lnTo>
                  <a:lnTo>
                    <a:pt x="103243" y="3871729"/>
                  </a:lnTo>
                  <a:lnTo>
                    <a:pt x="125539" y="3855815"/>
                  </a:lnTo>
                  <a:lnTo>
                    <a:pt x="140215" y="3832709"/>
                  </a:lnTo>
                  <a:lnTo>
                    <a:pt x="142250" y="3820922"/>
                  </a:lnTo>
                  <a:lnTo>
                    <a:pt x="74040" y="3820922"/>
                  </a:lnTo>
                  <a:lnTo>
                    <a:pt x="73278" y="3792474"/>
                  </a:lnTo>
                  <a:lnTo>
                    <a:pt x="141792" y="3790646"/>
                  </a:lnTo>
                  <a:lnTo>
                    <a:pt x="138691" y="3777114"/>
                  </a:lnTo>
                  <a:lnTo>
                    <a:pt x="122777" y="3754818"/>
                  </a:lnTo>
                  <a:lnTo>
                    <a:pt x="99671" y="3740142"/>
                  </a:lnTo>
                  <a:lnTo>
                    <a:pt x="71754" y="3735324"/>
                  </a:lnTo>
                  <a:close/>
                </a:path>
                <a:path w="1953260" h="3878579">
                  <a:moveTo>
                    <a:pt x="141792" y="3790646"/>
                  </a:moveTo>
                  <a:lnTo>
                    <a:pt x="73278" y="3792474"/>
                  </a:lnTo>
                  <a:lnTo>
                    <a:pt x="74040" y="3820922"/>
                  </a:lnTo>
                  <a:lnTo>
                    <a:pt x="142560" y="3819123"/>
                  </a:lnTo>
                  <a:lnTo>
                    <a:pt x="145033" y="3804793"/>
                  </a:lnTo>
                  <a:lnTo>
                    <a:pt x="141792" y="3790646"/>
                  </a:lnTo>
                  <a:close/>
                </a:path>
                <a:path w="1953260" h="3878579">
                  <a:moveTo>
                    <a:pt x="142560" y="3819123"/>
                  </a:moveTo>
                  <a:lnTo>
                    <a:pt x="74040" y="3820922"/>
                  </a:lnTo>
                  <a:lnTo>
                    <a:pt x="142250" y="3820922"/>
                  </a:lnTo>
                  <a:lnTo>
                    <a:pt x="142560" y="3819123"/>
                  </a:lnTo>
                  <a:close/>
                </a:path>
                <a:path w="1953260" h="3878579">
                  <a:moveTo>
                    <a:pt x="140243" y="58868"/>
                  </a:moveTo>
                  <a:lnTo>
                    <a:pt x="142747" y="73152"/>
                  </a:lnTo>
                  <a:lnTo>
                    <a:pt x="139491" y="87407"/>
                  </a:lnTo>
                  <a:lnTo>
                    <a:pt x="167131" y="88138"/>
                  </a:lnTo>
                  <a:lnTo>
                    <a:pt x="261238" y="95250"/>
                  </a:lnTo>
                  <a:lnTo>
                    <a:pt x="353948" y="107061"/>
                  </a:lnTo>
                  <a:lnTo>
                    <a:pt x="445262" y="123317"/>
                  </a:lnTo>
                  <a:lnTo>
                    <a:pt x="534923" y="144018"/>
                  </a:lnTo>
                  <a:lnTo>
                    <a:pt x="622807" y="169164"/>
                  </a:lnTo>
                  <a:lnTo>
                    <a:pt x="708913" y="198247"/>
                  </a:lnTo>
                  <a:lnTo>
                    <a:pt x="793241" y="231394"/>
                  </a:lnTo>
                  <a:lnTo>
                    <a:pt x="875156" y="268605"/>
                  </a:lnTo>
                  <a:lnTo>
                    <a:pt x="955166" y="309499"/>
                  </a:lnTo>
                  <a:lnTo>
                    <a:pt x="1032763" y="354203"/>
                  </a:lnTo>
                  <a:lnTo>
                    <a:pt x="1107820" y="402336"/>
                  </a:lnTo>
                  <a:lnTo>
                    <a:pt x="1180591" y="454025"/>
                  </a:lnTo>
                  <a:lnTo>
                    <a:pt x="1250568" y="509143"/>
                  </a:lnTo>
                  <a:lnTo>
                    <a:pt x="1317752" y="567436"/>
                  </a:lnTo>
                  <a:lnTo>
                    <a:pt x="1382140" y="628777"/>
                  </a:lnTo>
                  <a:lnTo>
                    <a:pt x="1443481" y="693166"/>
                  </a:lnTo>
                  <a:lnTo>
                    <a:pt x="1501775" y="760476"/>
                  </a:lnTo>
                  <a:lnTo>
                    <a:pt x="1556765" y="830453"/>
                  </a:lnTo>
                  <a:lnTo>
                    <a:pt x="1608454" y="903097"/>
                  </a:lnTo>
                  <a:lnTo>
                    <a:pt x="1656588" y="978281"/>
                  </a:lnTo>
                  <a:lnTo>
                    <a:pt x="1701291" y="1056005"/>
                  </a:lnTo>
                  <a:lnTo>
                    <a:pt x="1742185" y="1135888"/>
                  </a:lnTo>
                  <a:lnTo>
                    <a:pt x="1779269" y="1217930"/>
                  </a:lnTo>
                  <a:lnTo>
                    <a:pt x="1812416" y="1302131"/>
                  </a:lnTo>
                  <a:lnTo>
                    <a:pt x="1841627" y="1388237"/>
                  </a:lnTo>
                  <a:lnTo>
                    <a:pt x="1866518" y="1476248"/>
                  </a:lnTo>
                  <a:lnTo>
                    <a:pt x="1887219" y="1565783"/>
                  </a:lnTo>
                  <a:lnTo>
                    <a:pt x="1903476" y="1657096"/>
                  </a:lnTo>
                  <a:lnTo>
                    <a:pt x="1915287" y="1749806"/>
                  </a:lnTo>
                  <a:lnTo>
                    <a:pt x="1922271" y="1844040"/>
                  </a:lnTo>
                  <a:lnTo>
                    <a:pt x="1924812" y="1939417"/>
                  </a:lnTo>
                  <a:lnTo>
                    <a:pt x="1922398" y="2034667"/>
                  </a:lnTo>
                  <a:lnTo>
                    <a:pt x="1915159" y="2128774"/>
                  </a:lnTo>
                  <a:lnTo>
                    <a:pt x="1903348" y="2221484"/>
                  </a:lnTo>
                  <a:lnTo>
                    <a:pt x="1887092" y="2312670"/>
                  </a:lnTo>
                  <a:lnTo>
                    <a:pt x="1866391" y="2402205"/>
                  </a:lnTo>
                  <a:lnTo>
                    <a:pt x="1841500" y="2490089"/>
                  </a:lnTo>
                  <a:lnTo>
                    <a:pt x="1812289" y="2576195"/>
                  </a:lnTo>
                  <a:lnTo>
                    <a:pt x="1779269" y="2660269"/>
                  </a:lnTo>
                  <a:lnTo>
                    <a:pt x="1742058" y="2742311"/>
                  </a:lnTo>
                  <a:lnTo>
                    <a:pt x="1701291" y="2822194"/>
                  </a:lnTo>
                  <a:lnTo>
                    <a:pt x="1656714" y="2899664"/>
                  </a:lnTo>
                  <a:lnTo>
                    <a:pt x="1608454" y="2974848"/>
                  </a:lnTo>
                  <a:lnTo>
                    <a:pt x="1556892" y="3047492"/>
                  </a:lnTo>
                  <a:lnTo>
                    <a:pt x="1501902" y="3117342"/>
                  </a:lnTo>
                  <a:lnTo>
                    <a:pt x="1443735" y="3184652"/>
                  </a:lnTo>
                  <a:lnTo>
                    <a:pt x="1382521" y="3249041"/>
                  </a:lnTo>
                  <a:lnTo>
                    <a:pt x="1318132" y="3310382"/>
                  </a:lnTo>
                  <a:lnTo>
                    <a:pt x="1251077" y="3368675"/>
                  </a:lnTo>
                  <a:lnTo>
                    <a:pt x="1181100" y="3423666"/>
                  </a:lnTo>
                  <a:lnTo>
                    <a:pt x="1108455" y="3475355"/>
                  </a:lnTo>
                  <a:lnTo>
                    <a:pt x="1033398" y="3523488"/>
                  </a:lnTo>
                  <a:lnTo>
                    <a:pt x="955928" y="3568192"/>
                  </a:lnTo>
                  <a:lnTo>
                    <a:pt x="876045" y="3609086"/>
                  </a:lnTo>
                  <a:lnTo>
                    <a:pt x="794003" y="3646297"/>
                  </a:lnTo>
                  <a:lnTo>
                    <a:pt x="709929" y="3679444"/>
                  </a:lnTo>
                  <a:lnTo>
                    <a:pt x="623951" y="3708654"/>
                  </a:lnTo>
                  <a:lnTo>
                    <a:pt x="536066" y="3733673"/>
                  </a:lnTo>
                  <a:lnTo>
                    <a:pt x="446531" y="3754501"/>
                  </a:lnTo>
                  <a:lnTo>
                    <a:pt x="355218" y="3770884"/>
                  </a:lnTo>
                  <a:lnTo>
                    <a:pt x="262635" y="3782695"/>
                  </a:lnTo>
                  <a:lnTo>
                    <a:pt x="168528" y="3789934"/>
                  </a:lnTo>
                  <a:lnTo>
                    <a:pt x="141792" y="3790646"/>
                  </a:lnTo>
                  <a:lnTo>
                    <a:pt x="145033" y="3804793"/>
                  </a:lnTo>
                  <a:lnTo>
                    <a:pt x="142560" y="3819123"/>
                  </a:lnTo>
                  <a:lnTo>
                    <a:pt x="170814" y="3818382"/>
                  </a:lnTo>
                  <a:lnTo>
                    <a:pt x="266318" y="3811016"/>
                  </a:lnTo>
                  <a:lnTo>
                    <a:pt x="360298" y="3798951"/>
                  </a:lnTo>
                  <a:lnTo>
                    <a:pt x="452881" y="3782314"/>
                  </a:lnTo>
                  <a:lnTo>
                    <a:pt x="543940" y="3761232"/>
                  </a:lnTo>
                  <a:lnTo>
                    <a:pt x="633094" y="3735705"/>
                  </a:lnTo>
                  <a:lnTo>
                    <a:pt x="720470" y="3706114"/>
                  </a:lnTo>
                  <a:lnTo>
                    <a:pt x="805814" y="3672205"/>
                  </a:lnTo>
                  <a:lnTo>
                    <a:pt x="889000" y="3634486"/>
                  </a:lnTo>
                  <a:lnTo>
                    <a:pt x="970152" y="3592957"/>
                  </a:lnTo>
                  <a:lnTo>
                    <a:pt x="1048892" y="3547491"/>
                  </a:lnTo>
                  <a:lnTo>
                    <a:pt x="1125092" y="3498596"/>
                  </a:lnTo>
                  <a:lnTo>
                    <a:pt x="1198752" y="3446018"/>
                  </a:lnTo>
                  <a:lnTo>
                    <a:pt x="1269745" y="3390138"/>
                  </a:lnTo>
                  <a:lnTo>
                    <a:pt x="1337817" y="3331083"/>
                  </a:lnTo>
                  <a:lnTo>
                    <a:pt x="1403222" y="3268726"/>
                  </a:lnTo>
                  <a:lnTo>
                    <a:pt x="1465452" y="3203448"/>
                  </a:lnTo>
                  <a:lnTo>
                    <a:pt x="1524380" y="3135122"/>
                  </a:lnTo>
                  <a:lnTo>
                    <a:pt x="1580260" y="3064002"/>
                  </a:lnTo>
                  <a:lnTo>
                    <a:pt x="1632584" y="2990342"/>
                  </a:lnTo>
                  <a:lnTo>
                    <a:pt x="1681479" y="2913888"/>
                  </a:lnTo>
                  <a:lnTo>
                    <a:pt x="1726691" y="2835148"/>
                  </a:lnTo>
                  <a:lnTo>
                    <a:pt x="1768093" y="2754122"/>
                  </a:lnTo>
                  <a:lnTo>
                    <a:pt x="1805813" y="2670683"/>
                  </a:lnTo>
                  <a:lnTo>
                    <a:pt x="1839467" y="2585339"/>
                  </a:lnTo>
                  <a:lnTo>
                    <a:pt x="1868931" y="2497836"/>
                  </a:lnTo>
                  <a:lnTo>
                    <a:pt x="1894331" y="2408555"/>
                  </a:lnTo>
                  <a:lnTo>
                    <a:pt x="1915159" y="2317623"/>
                  </a:lnTo>
                  <a:lnTo>
                    <a:pt x="1931669" y="2225040"/>
                  </a:lnTo>
                  <a:lnTo>
                    <a:pt x="1943607" y="2130933"/>
                  </a:lnTo>
                  <a:lnTo>
                    <a:pt x="1950973" y="2035429"/>
                  </a:lnTo>
                  <a:lnTo>
                    <a:pt x="1953259" y="1938655"/>
                  </a:lnTo>
                  <a:lnTo>
                    <a:pt x="1950846" y="1841881"/>
                  </a:lnTo>
                  <a:lnTo>
                    <a:pt x="1943607" y="1746250"/>
                  </a:lnTo>
                  <a:lnTo>
                    <a:pt x="1931542" y="1652143"/>
                  </a:lnTo>
                  <a:lnTo>
                    <a:pt x="1915032" y="1559433"/>
                  </a:lnTo>
                  <a:lnTo>
                    <a:pt x="1893951" y="1468374"/>
                  </a:lnTo>
                  <a:lnTo>
                    <a:pt x="1868677" y="1379093"/>
                  </a:lnTo>
                  <a:lnTo>
                    <a:pt x="1838959" y="1291590"/>
                  </a:lnTo>
                  <a:lnTo>
                    <a:pt x="1805304" y="1206246"/>
                  </a:lnTo>
                  <a:lnTo>
                    <a:pt x="1767585" y="1122807"/>
                  </a:lnTo>
                  <a:lnTo>
                    <a:pt x="1726056" y="1041654"/>
                  </a:lnTo>
                  <a:lnTo>
                    <a:pt x="1680590" y="962914"/>
                  </a:lnTo>
                  <a:lnTo>
                    <a:pt x="1631695" y="886587"/>
                  </a:lnTo>
                  <a:lnTo>
                    <a:pt x="1579244" y="812673"/>
                  </a:lnTo>
                  <a:lnTo>
                    <a:pt x="1523364" y="741680"/>
                  </a:lnTo>
                  <a:lnTo>
                    <a:pt x="1464182" y="673354"/>
                  </a:lnTo>
                  <a:lnTo>
                    <a:pt x="1401826" y="608076"/>
                  </a:lnTo>
                  <a:lnTo>
                    <a:pt x="1336547" y="545719"/>
                  </a:lnTo>
                  <a:lnTo>
                    <a:pt x="1268221" y="486664"/>
                  </a:lnTo>
                  <a:lnTo>
                    <a:pt x="1197102" y="430784"/>
                  </a:lnTo>
                  <a:lnTo>
                    <a:pt x="1123314" y="378333"/>
                  </a:lnTo>
                  <a:lnTo>
                    <a:pt x="1046988" y="329438"/>
                  </a:lnTo>
                  <a:lnTo>
                    <a:pt x="968247" y="284099"/>
                  </a:lnTo>
                  <a:lnTo>
                    <a:pt x="886967" y="242570"/>
                  </a:lnTo>
                  <a:lnTo>
                    <a:pt x="803655" y="204851"/>
                  </a:lnTo>
                  <a:lnTo>
                    <a:pt x="718184" y="171196"/>
                  </a:lnTo>
                  <a:lnTo>
                    <a:pt x="630681" y="141605"/>
                  </a:lnTo>
                  <a:lnTo>
                    <a:pt x="541401" y="116205"/>
                  </a:lnTo>
                  <a:lnTo>
                    <a:pt x="450341" y="95250"/>
                  </a:lnTo>
                  <a:lnTo>
                    <a:pt x="357631" y="78740"/>
                  </a:lnTo>
                  <a:lnTo>
                    <a:pt x="263397" y="66802"/>
                  </a:lnTo>
                  <a:lnTo>
                    <a:pt x="167893" y="59563"/>
                  </a:lnTo>
                  <a:lnTo>
                    <a:pt x="140243" y="58868"/>
                  </a:lnTo>
                  <a:close/>
                </a:path>
                <a:path w="1953260" h="3878579">
                  <a:moveTo>
                    <a:pt x="73151" y="0"/>
                  </a:moveTo>
                  <a:lnTo>
                    <a:pt x="45255" y="4891"/>
                  </a:lnTo>
                  <a:lnTo>
                    <a:pt x="22193" y="19605"/>
                  </a:lnTo>
                  <a:lnTo>
                    <a:pt x="6322" y="41915"/>
                  </a:lnTo>
                  <a:lnTo>
                    <a:pt x="0" y="69596"/>
                  </a:lnTo>
                  <a:lnTo>
                    <a:pt x="4891" y="97492"/>
                  </a:lnTo>
                  <a:lnTo>
                    <a:pt x="19605" y="120554"/>
                  </a:lnTo>
                  <a:lnTo>
                    <a:pt x="41915" y="136425"/>
                  </a:lnTo>
                  <a:lnTo>
                    <a:pt x="69595" y="142748"/>
                  </a:lnTo>
                  <a:lnTo>
                    <a:pt x="97492" y="137856"/>
                  </a:lnTo>
                  <a:lnTo>
                    <a:pt x="120554" y="123142"/>
                  </a:lnTo>
                  <a:lnTo>
                    <a:pt x="136425" y="100832"/>
                  </a:lnTo>
                  <a:lnTo>
                    <a:pt x="139491" y="87407"/>
                  </a:lnTo>
                  <a:lnTo>
                    <a:pt x="70992" y="85598"/>
                  </a:lnTo>
                  <a:lnTo>
                    <a:pt x="71754" y="57150"/>
                  </a:lnTo>
                  <a:lnTo>
                    <a:pt x="139942" y="57150"/>
                  </a:lnTo>
                  <a:lnTo>
                    <a:pt x="137856" y="45255"/>
                  </a:lnTo>
                  <a:lnTo>
                    <a:pt x="123142" y="22193"/>
                  </a:lnTo>
                  <a:lnTo>
                    <a:pt x="100832" y="6322"/>
                  </a:lnTo>
                  <a:lnTo>
                    <a:pt x="73151" y="0"/>
                  </a:lnTo>
                  <a:close/>
                </a:path>
                <a:path w="1953260" h="3878579">
                  <a:moveTo>
                    <a:pt x="71754" y="57150"/>
                  </a:moveTo>
                  <a:lnTo>
                    <a:pt x="70992" y="85598"/>
                  </a:lnTo>
                  <a:lnTo>
                    <a:pt x="139491" y="87407"/>
                  </a:lnTo>
                  <a:lnTo>
                    <a:pt x="142747" y="73152"/>
                  </a:lnTo>
                  <a:lnTo>
                    <a:pt x="140243" y="58868"/>
                  </a:lnTo>
                  <a:lnTo>
                    <a:pt x="71754" y="57150"/>
                  </a:lnTo>
                  <a:close/>
                </a:path>
                <a:path w="1953260" h="3878579">
                  <a:moveTo>
                    <a:pt x="139942" y="57150"/>
                  </a:moveTo>
                  <a:lnTo>
                    <a:pt x="71754" y="57150"/>
                  </a:lnTo>
                  <a:lnTo>
                    <a:pt x="140243" y="58868"/>
                  </a:lnTo>
                  <a:lnTo>
                    <a:pt x="139942" y="5715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49902" y="3548633"/>
              <a:ext cx="387350" cy="388620"/>
            </a:xfrm>
            <a:custGeom>
              <a:avLst/>
              <a:gdLst/>
              <a:ahLst/>
              <a:cxnLst/>
              <a:rect l="l" t="t" r="r" b="b"/>
              <a:pathLst>
                <a:path w="387350" h="388620">
                  <a:moveTo>
                    <a:pt x="193548" y="0"/>
                  </a:moveTo>
                  <a:lnTo>
                    <a:pt x="149156" y="5131"/>
                  </a:lnTo>
                  <a:lnTo>
                    <a:pt x="108412" y="19749"/>
                  </a:lnTo>
                  <a:lnTo>
                    <a:pt x="72476" y="42687"/>
                  </a:lnTo>
                  <a:lnTo>
                    <a:pt x="42507" y="72778"/>
                  </a:lnTo>
                  <a:lnTo>
                    <a:pt x="19665" y="108857"/>
                  </a:lnTo>
                  <a:lnTo>
                    <a:pt x="5109" y="149756"/>
                  </a:lnTo>
                  <a:lnTo>
                    <a:pt x="0" y="194310"/>
                  </a:lnTo>
                  <a:lnTo>
                    <a:pt x="5109" y="238863"/>
                  </a:lnTo>
                  <a:lnTo>
                    <a:pt x="19665" y="279762"/>
                  </a:lnTo>
                  <a:lnTo>
                    <a:pt x="42507" y="315841"/>
                  </a:lnTo>
                  <a:lnTo>
                    <a:pt x="72476" y="345932"/>
                  </a:lnTo>
                  <a:lnTo>
                    <a:pt x="108412" y="368870"/>
                  </a:lnTo>
                  <a:lnTo>
                    <a:pt x="149156" y="383488"/>
                  </a:lnTo>
                  <a:lnTo>
                    <a:pt x="193548" y="388619"/>
                  </a:lnTo>
                  <a:lnTo>
                    <a:pt x="237939" y="383488"/>
                  </a:lnTo>
                  <a:lnTo>
                    <a:pt x="278683" y="368870"/>
                  </a:lnTo>
                  <a:lnTo>
                    <a:pt x="314619" y="345932"/>
                  </a:lnTo>
                  <a:lnTo>
                    <a:pt x="344588" y="315841"/>
                  </a:lnTo>
                  <a:lnTo>
                    <a:pt x="367430" y="279762"/>
                  </a:lnTo>
                  <a:lnTo>
                    <a:pt x="381986" y="238863"/>
                  </a:lnTo>
                  <a:lnTo>
                    <a:pt x="387096" y="194310"/>
                  </a:lnTo>
                  <a:lnTo>
                    <a:pt x="381986" y="149756"/>
                  </a:lnTo>
                  <a:lnTo>
                    <a:pt x="367430" y="108857"/>
                  </a:lnTo>
                  <a:lnTo>
                    <a:pt x="344588" y="72778"/>
                  </a:lnTo>
                  <a:lnTo>
                    <a:pt x="314619" y="42687"/>
                  </a:lnTo>
                  <a:lnTo>
                    <a:pt x="278683" y="19749"/>
                  </a:lnTo>
                  <a:lnTo>
                    <a:pt x="237939" y="5131"/>
                  </a:lnTo>
                  <a:lnTo>
                    <a:pt x="193548" y="0"/>
                  </a:lnTo>
                  <a:close/>
                </a:path>
              </a:pathLst>
            </a:custGeom>
            <a:solidFill>
              <a:srgbClr val="FF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49902" y="3548633"/>
              <a:ext cx="387350" cy="388620"/>
            </a:xfrm>
            <a:custGeom>
              <a:avLst/>
              <a:gdLst/>
              <a:ahLst/>
              <a:cxnLst/>
              <a:rect l="l" t="t" r="r" b="b"/>
              <a:pathLst>
                <a:path w="387350" h="388620">
                  <a:moveTo>
                    <a:pt x="0" y="194310"/>
                  </a:moveTo>
                  <a:lnTo>
                    <a:pt x="5109" y="149756"/>
                  </a:lnTo>
                  <a:lnTo>
                    <a:pt x="19665" y="108857"/>
                  </a:lnTo>
                  <a:lnTo>
                    <a:pt x="42507" y="72778"/>
                  </a:lnTo>
                  <a:lnTo>
                    <a:pt x="72476" y="42687"/>
                  </a:lnTo>
                  <a:lnTo>
                    <a:pt x="108412" y="19749"/>
                  </a:lnTo>
                  <a:lnTo>
                    <a:pt x="149156" y="5131"/>
                  </a:lnTo>
                  <a:lnTo>
                    <a:pt x="193548" y="0"/>
                  </a:lnTo>
                  <a:lnTo>
                    <a:pt x="237939" y="5131"/>
                  </a:lnTo>
                  <a:lnTo>
                    <a:pt x="278683" y="19749"/>
                  </a:lnTo>
                  <a:lnTo>
                    <a:pt x="314619" y="42687"/>
                  </a:lnTo>
                  <a:lnTo>
                    <a:pt x="344588" y="72778"/>
                  </a:lnTo>
                  <a:lnTo>
                    <a:pt x="367430" y="108857"/>
                  </a:lnTo>
                  <a:lnTo>
                    <a:pt x="381986" y="149756"/>
                  </a:lnTo>
                  <a:lnTo>
                    <a:pt x="387096" y="194310"/>
                  </a:lnTo>
                  <a:lnTo>
                    <a:pt x="381986" y="238863"/>
                  </a:lnTo>
                  <a:lnTo>
                    <a:pt x="367430" y="279762"/>
                  </a:lnTo>
                  <a:lnTo>
                    <a:pt x="344588" y="315841"/>
                  </a:lnTo>
                  <a:lnTo>
                    <a:pt x="314619" y="345932"/>
                  </a:lnTo>
                  <a:lnTo>
                    <a:pt x="278683" y="368870"/>
                  </a:lnTo>
                  <a:lnTo>
                    <a:pt x="237939" y="383488"/>
                  </a:lnTo>
                  <a:lnTo>
                    <a:pt x="193548" y="388619"/>
                  </a:lnTo>
                  <a:lnTo>
                    <a:pt x="149156" y="383488"/>
                  </a:lnTo>
                  <a:lnTo>
                    <a:pt x="108412" y="368870"/>
                  </a:lnTo>
                  <a:lnTo>
                    <a:pt x="72476" y="345932"/>
                  </a:lnTo>
                  <a:lnTo>
                    <a:pt x="42507" y="315841"/>
                  </a:lnTo>
                  <a:lnTo>
                    <a:pt x="19665" y="279762"/>
                  </a:lnTo>
                  <a:lnTo>
                    <a:pt x="5109" y="238863"/>
                  </a:lnTo>
                  <a:lnTo>
                    <a:pt x="0" y="19431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49902" y="6688073"/>
              <a:ext cx="387350" cy="387350"/>
            </a:xfrm>
            <a:custGeom>
              <a:avLst/>
              <a:gdLst/>
              <a:ahLst/>
              <a:cxnLst/>
              <a:rect l="l" t="t" r="r" b="b"/>
              <a:pathLst>
                <a:path w="387350" h="387350">
                  <a:moveTo>
                    <a:pt x="193548" y="0"/>
                  </a:moveTo>
                  <a:lnTo>
                    <a:pt x="149156" y="5109"/>
                  </a:lnTo>
                  <a:lnTo>
                    <a:pt x="108412" y="19665"/>
                  </a:lnTo>
                  <a:lnTo>
                    <a:pt x="72476" y="42507"/>
                  </a:lnTo>
                  <a:lnTo>
                    <a:pt x="42507" y="72476"/>
                  </a:lnTo>
                  <a:lnTo>
                    <a:pt x="19665" y="108412"/>
                  </a:lnTo>
                  <a:lnTo>
                    <a:pt x="5109" y="149156"/>
                  </a:lnTo>
                  <a:lnTo>
                    <a:pt x="0" y="193548"/>
                  </a:lnTo>
                  <a:lnTo>
                    <a:pt x="5109" y="237939"/>
                  </a:lnTo>
                  <a:lnTo>
                    <a:pt x="19665" y="278683"/>
                  </a:lnTo>
                  <a:lnTo>
                    <a:pt x="42507" y="314619"/>
                  </a:lnTo>
                  <a:lnTo>
                    <a:pt x="72476" y="344588"/>
                  </a:lnTo>
                  <a:lnTo>
                    <a:pt x="108412" y="367430"/>
                  </a:lnTo>
                  <a:lnTo>
                    <a:pt x="149156" y="381986"/>
                  </a:lnTo>
                  <a:lnTo>
                    <a:pt x="193548" y="387095"/>
                  </a:lnTo>
                  <a:lnTo>
                    <a:pt x="237939" y="381986"/>
                  </a:lnTo>
                  <a:lnTo>
                    <a:pt x="278683" y="367430"/>
                  </a:lnTo>
                  <a:lnTo>
                    <a:pt x="314619" y="344588"/>
                  </a:lnTo>
                  <a:lnTo>
                    <a:pt x="344588" y="314619"/>
                  </a:lnTo>
                  <a:lnTo>
                    <a:pt x="367430" y="278683"/>
                  </a:lnTo>
                  <a:lnTo>
                    <a:pt x="381986" y="237939"/>
                  </a:lnTo>
                  <a:lnTo>
                    <a:pt x="387096" y="193548"/>
                  </a:lnTo>
                  <a:lnTo>
                    <a:pt x="381986" y="149156"/>
                  </a:lnTo>
                  <a:lnTo>
                    <a:pt x="367430" y="108412"/>
                  </a:lnTo>
                  <a:lnTo>
                    <a:pt x="344588" y="72476"/>
                  </a:lnTo>
                  <a:lnTo>
                    <a:pt x="314619" y="42507"/>
                  </a:lnTo>
                  <a:lnTo>
                    <a:pt x="278683" y="19665"/>
                  </a:lnTo>
                  <a:lnTo>
                    <a:pt x="237939" y="5109"/>
                  </a:lnTo>
                  <a:lnTo>
                    <a:pt x="19354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49902" y="6688073"/>
              <a:ext cx="387350" cy="387350"/>
            </a:xfrm>
            <a:custGeom>
              <a:avLst/>
              <a:gdLst/>
              <a:ahLst/>
              <a:cxnLst/>
              <a:rect l="l" t="t" r="r" b="b"/>
              <a:pathLst>
                <a:path w="387350" h="387350">
                  <a:moveTo>
                    <a:pt x="0" y="193548"/>
                  </a:moveTo>
                  <a:lnTo>
                    <a:pt x="5109" y="149156"/>
                  </a:lnTo>
                  <a:lnTo>
                    <a:pt x="19665" y="108412"/>
                  </a:lnTo>
                  <a:lnTo>
                    <a:pt x="42507" y="72476"/>
                  </a:lnTo>
                  <a:lnTo>
                    <a:pt x="72476" y="42507"/>
                  </a:lnTo>
                  <a:lnTo>
                    <a:pt x="108412" y="19665"/>
                  </a:lnTo>
                  <a:lnTo>
                    <a:pt x="149156" y="5109"/>
                  </a:lnTo>
                  <a:lnTo>
                    <a:pt x="193548" y="0"/>
                  </a:lnTo>
                  <a:lnTo>
                    <a:pt x="237939" y="5109"/>
                  </a:lnTo>
                  <a:lnTo>
                    <a:pt x="278683" y="19665"/>
                  </a:lnTo>
                  <a:lnTo>
                    <a:pt x="314619" y="42507"/>
                  </a:lnTo>
                  <a:lnTo>
                    <a:pt x="344588" y="72476"/>
                  </a:lnTo>
                  <a:lnTo>
                    <a:pt x="367430" y="108412"/>
                  </a:lnTo>
                  <a:lnTo>
                    <a:pt x="381986" y="149156"/>
                  </a:lnTo>
                  <a:lnTo>
                    <a:pt x="387096" y="193548"/>
                  </a:lnTo>
                  <a:lnTo>
                    <a:pt x="381986" y="237939"/>
                  </a:lnTo>
                  <a:lnTo>
                    <a:pt x="367430" y="278683"/>
                  </a:lnTo>
                  <a:lnTo>
                    <a:pt x="344588" y="314619"/>
                  </a:lnTo>
                  <a:lnTo>
                    <a:pt x="314619" y="344588"/>
                  </a:lnTo>
                  <a:lnTo>
                    <a:pt x="278683" y="367430"/>
                  </a:lnTo>
                  <a:lnTo>
                    <a:pt x="237939" y="381986"/>
                  </a:lnTo>
                  <a:lnTo>
                    <a:pt x="193548" y="387095"/>
                  </a:lnTo>
                  <a:lnTo>
                    <a:pt x="149156" y="381986"/>
                  </a:lnTo>
                  <a:lnTo>
                    <a:pt x="108412" y="367430"/>
                  </a:lnTo>
                  <a:lnTo>
                    <a:pt x="72476" y="344588"/>
                  </a:lnTo>
                  <a:lnTo>
                    <a:pt x="42507" y="314619"/>
                  </a:lnTo>
                  <a:lnTo>
                    <a:pt x="19665" y="278683"/>
                  </a:lnTo>
                  <a:lnTo>
                    <a:pt x="5109" y="237939"/>
                  </a:lnTo>
                  <a:lnTo>
                    <a:pt x="0" y="19354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21046" y="4466081"/>
              <a:ext cx="387350" cy="387350"/>
            </a:xfrm>
            <a:custGeom>
              <a:avLst/>
              <a:gdLst/>
              <a:ahLst/>
              <a:cxnLst/>
              <a:rect l="l" t="t" r="r" b="b"/>
              <a:pathLst>
                <a:path w="387350" h="387350">
                  <a:moveTo>
                    <a:pt x="193548" y="0"/>
                  </a:moveTo>
                  <a:lnTo>
                    <a:pt x="149156" y="5109"/>
                  </a:lnTo>
                  <a:lnTo>
                    <a:pt x="108412" y="19665"/>
                  </a:lnTo>
                  <a:lnTo>
                    <a:pt x="72476" y="42507"/>
                  </a:lnTo>
                  <a:lnTo>
                    <a:pt x="42507" y="72476"/>
                  </a:lnTo>
                  <a:lnTo>
                    <a:pt x="19665" y="108412"/>
                  </a:lnTo>
                  <a:lnTo>
                    <a:pt x="5109" y="149156"/>
                  </a:lnTo>
                  <a:lnTo>
                    <a:pt x="0" y="193547"/>
                  </a:lnTo>
                  <a:lnTo>
                    <a:pt x="5109" y="237939"/>
                  </a:lnTo>
                  <a:lnTo>
                    <a:pt x="19665" y="278683"/>
                  </a:lnTo>
                  <a:lnTo>
                    <a:pt x="42507" y="314619"/>
                  </a:lnTo>
                  <a:lnTo>
                    <a:pt x="72476" y="344588"/>
                  </a:lnTo>
                  <a:lnTo>
                    <a:pt x="108412" y="367430"/>
                  </a:lnTo>
                  <a:lnTo>
                    <a:pt x="149156" y="381986"/>
                  </a:lnTo>
                  <a:lnTo>
                    <a:pt x="193548" y="387095"/>
                  </a:lnTo>
                  <a:lnTo>
                    <a:pt x="237939" y="381986"/>
                  </a:lnTo>
                  <a:lnTo>
                    <a:pt x="278683" y="367430"/>
                  </a:lnTo>
                  <a:lnTo>
                    <a:pt x="314619" y="344588"/>
                  </a:lnTo>
                  <a:lnTo>
                    <a:pt x="344588" y="314619"/>
                  </a:lnTo>
                  <a:lnTo>
                    <a:pt x="367430" y="278683"/>
                  </a:lnTo>
                  <a:lnTo>
                    <a:pt x="381986" y="237939"/>
                  </a:lnTo>
                  <a:lnTo>
                    <a:pt x="387095" y="193547"/>
                  </a:lnTo>
                  <a:lnTo>
                    <a:pt x="381986" y="149156"/>
                  </a:lnTo>
                  <a:lnTo>
                    <a:pt x="367430" y="108412"/>
                  </a:lnTo>
                  <a:lnTo>
                    <a:pt x="344588" y="72476"/>
                  </a:lnTo>
                  <a:lnTo>
                    <a:pt x="314619" y="42507"/>
                  </a:lnTo>
                  <a:lnTo>
                    <a:pt x="278683" y="19665"/>
                  </a:lnTo>
                  <a:lnTo>
                    <a:pt x="237939" y="5109"/>
                  </a:lnTo>
                  <a:lnTo>
                    <a:pt x="193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21046" y="4466081"/>
              <a:ext cx="387350" cy="387350"/>
            </a:xfrm>
            <a:custGeom>
              <a:avLst/>
              <a:gdLst/>
              <a:ahLst/>
              <a:cxnLst/>
              <a:rect l="l" t="t" r="r" b="b"/>
              <a:pathLst>
                <a:path w="387350" h="387350">
                  <a:moveTo>
                    <a:pt x="0" y="193547"/>
                  </a:moveTo>
                  <a:lnTo>
                    <a:pt x="5109" y="149156"/>
                  </a:lnTo>
                  <a:lnTo>
                    <a:pt x="19665" y="108412"/>
                  </a:lnTo>
                  <a:lnTo>
                    <a:pt x="42507" y="72476"/>
                  </a:lnTo>
                  <a:lnTo>
                    <a:pt x="72476" y="42507"/>
                  </a:lnTo>
                  <a:lnTo>
                    <a:pt x="108412" y="19665"/>
                  </a:lnTo>
                  <a:lnTo>
                    <a:pt x="149156" y="5109"/>
                  </a:lnTo>
                  <a:lnTo>
                    <a:pt x="193548" y="0"/>
                  </a:lnTo>
                  <a:lnTo>
                    <a:pt x="237939" y="5109"/>
                  </a:lnTo>
                  <a:lnTo>
                    <a:pt x="278683" y="19665"/>
                  </a:lnTo>
                  <a:lnTo>
                    <a:pt x="314619" y="42507"/>
                  </a:lnTo>
                  <a:lnTo>
                    <a:pt x="344588" y="72476"/>
                  </a:lnTo>
                  <a:lnTo>
                    <a:pt x="367430" y="108412"/>
                  </a:lnTo>
                  <a:lnTo>
                    <a:pt x="381986" y="149156"/>
                  </a:lnTo>
                  <a:lnTo>
                    <a:pt x="387095" y="193547"/>
                  </a:lnTo>
                  <a:lnTo>
                    <a:pt x="381986" y="237939"/>
                  </a:lnTo>
                  <a:lnTo>
                    <a:pt x="367430" y="278683"/>
                  </a:lnTo>
                  <a:lnTo>
                    <a:pt x="344588" y="314619"/>
                  </a:lnTo>
                  <a:lnTo>
                    <a:pt x="314619" y="344588"/>
                  </a:lnTo>
                  <a:lnTo>
                    <a:pt x="278683" y="367430"/>
                  </a:lnTo>
                  <a:lnTo>
                    <a:pt x="237939" y="381986"/>
                  </a:lnTo>
                  <a:lnTo>
                    <a:pt x="193548" y="387095"/>
                  </a:lnTo>
                  <a:lnTo>
                    <a:pt x="149156" y="381986"/>
                  </a:lnTo>
                  <a:lnTo>
                    <a:pt x="108412" y="367430"/>
                  </a:lnTo>
                  <a:lnTo>
                    <a:pt x="72476" y="344588"/>
                  </a:lnTo>
                  <a:lnTo>
                    <a:pt x="42507" y="314619"/>
                  </a:lnTo>
                  <a:lnTo>
                    <a:pt x="19665" y="278683"/>
                  </a:lnTo>
                  <a:lnTo>
                    <a:pt x="5109" y="237939"/>
                  </a:lnTo>
                  <a:lnTo>
                    <a:pt x="0" y="193547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05806" y="5753861"/>
              <a:ext cx="387350" cy="387350"/>
            </a:xfrm>
            <a:custGeom>
              <a:avLst/>
              <a:gdLst/>
              <a:ahLst/>
              <a:cxnLst/>
              <a:rect l="l" t="t" r="r" b="b"/>
              <a:pathLst>
                <a:path w="387350" h="387350">
                  <a:moveTo>
                    <a:pt x="193548" y="0"/>
                  </a:moveTo>
                  <a:lnTo>
                    <a:pt x="149156" y="5109"/>
                  </a:lnTo>
                  <a:lnTo>
                    <a:pt x="108412" y="19665"/>
                  </a:lnTo>
                  <a:lnTo>
                    <a:pt x="72476" y="42507"/>
                  </a:lnTo>
                  <a:lnTo>
                    <a:pt x="42507" y="72476"/>
                  </a:lnTo>
                  <a:lnTo>
                    <a:pt x="19665" y="108412"/>
                  </a:lnTo>
                  <a:lnTo>
                    <a:pt x="5109" y="149156"/>
                  </a:lnTo>
                  <a:lnTo>
                    <a:pt x="0" y="193548"/>
                  </a:lnTo>
                  <a:lnTo>
                    <a:pt x="5109" y="237939"/>
                  </a:lnTo>
                  <a:lnTo>
                    <a:pt x="19665" y="278683"/>
                  </a:lnTo>
                  <a:lnTo>
                    <a:pt x="42507" y="314619"/>
                  </a:lnTo>
                  <a:lnTo>
                    <a:pt x="72476" y="344588"/>
                  </a:lnTo>
                  <a:lnTo>
                    <a:pt x="108412" y="367430"/>
                  </a:lnTo>
                  <a:lnTo>
                    <a:pt x="149156" y="381986"/>
                  </a:lnTo>
                  <a:lnTo>
                    <a:pt x="193548" y="387095"/>
                  </a:lnTo>
                  <a:lnTo>
                    <a:pt x="237939" y="381986"/>
                  </a:lnTo>
                  <a:lnTo>
                    <a:pt x="278683" y="367430"/>
                  </a:lnTo>
                  <a:lnTo>
                    <a:pt x="314619" y="344588"/>
                  </a:lnTo>
                  <a:lnTo>
                    <a:pt x="344588" y="314619"/>
                  </a:lnTo>
                  <a:lnTo>
                    <a:pt x="367430" y="278683"/>
                  </a:lnTo>
                  <a:lnTo>
                    <a:pt x="381986" y="237939"/>
                  </a:lnTo>
                  <a:lnTo>
                    <a:pt x="387096" y="193548"/>
                  </a:lnTo>
                  <a:lnTo>
                    <a:pt x="381986" y="149156"/>
                  </a:lnTo>
                  <a:lnTo>
                    <a:pt x="367430" y="108412"/>
                  </a:lnTo>
                  <a:lnTo>
                    <a:pt x="344588" y="72476"/>
                  </a:lnTo>
                  <a:lnTo>
                    <a:pt x="314619" y="42507"/>
                  </a:lnTo>
                  <a:lnTo>
                    <a:pt x="278683" y="19665"/>
                  </a:lnTo>
                  <a:lnTo>
                    <a:pt x="237939" y="5109"/>
                  </a:lnTo>
                  <a:lnTo>
                    <a:pt x="193548" y="0"/>
                  </a:lnTo>
                  <a:close/>
                </a:path>
              </a:pathLst>
            </a:custGeom>
            <a:solidFill>
              <a:srgbClr val="17BE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05806" y="5753861"/>
              <a:ext cx="387350" cy="387350"/>
            </a:xfrm>
            <a:custGeom>
              <a:avLst/>
              <a:gdLst/>
              <a:ahLst/>
              <a:cxnLst/>
              <a:rect l="l" t="t" r="r" b="b"/>
              <a:pathLst>
                <a:path w="387350" h="387350">
                  <a:moveTo>
                    <a:pt x="0" y="193548"/>
                  </a:moveTo>
                  <a:lnTo>
                    <a:pt x="5109" y="149156"/>
                  </a:lnTo>
                  <a:lnTo>
                    <a:pt x="19665" y="108412"/>
                  </a:lnTo>
                  <a:lnTo>
                    <a:pt x="42507" y="72476"/>
                  </a:lnTo>
                  <a:lnTo>
                    <a:pt x="72476" y="42507"/>
                  </a:lnTo>
                  <a:lnTo>
                    <a:pt x="108412" y="19665"/>
                  </a:lnTo>
                  <a:lnTo>
                    <a:pt x="149156" y="5109"/>
                  </a:lnTo>
                  <a:lnTo>
                    <a:pt x="193548" y="0"/>
                  </a:lnTo>
                  <a:lnTo>
                    <a:pt x="237939" y="5109"/>
                  </a:lnTo>
                  <a:lnTo>
                    <a:pt x="278683" y="19665"/>
                  </a:lnTo>
                  <a:lnTo>
                    <a:pt x="314619" y="42507"/>
                  </a:lnTo>
                  <a:lnTo>
                    <a:pt x="344588" y="72476"/>
                  </a:lnTo>
                  <a:lnTo>
                    <a:pt x="367430" y="108412"/>
                  </a:lnTo>
                  <a:lnTo>
                    <a:pt x="381986" y="149156"/>
                  </a:lnTo>
                  <a:lnTo>
                    <a:pt x="387096" y="193548"/>
                  </a:lnTo>
                  <a:lnTo>
                    <a:pt x="381986" y="237939"/>
                  </a:lnTo>
                  <a:lnTo>
                    <a:pt x="367430" y="278683"/>
                  </a:lnTo>
                  <a:lnTo>
                    <a:pt x="344588" y="314619"/>
                  </a:lnTo>
                  <a:lnTo>
                    <a:pt x="314619" y="344588"/>
                  </a:lnTo>
                  <a:lnTo>
                    <a:pt x="278683" y="367430"/>
                  </a:lnTo>
                  <a:lnTo>
                    <a:pt x="237939" y="381986"/>
                  </a:lnTo>
                  <a:lnTo>
                    <a:pt x="193548" y="387095"/>
                  </a:lnTo>
                  <a:lnTo>
                    <a:pt x="149156" y="381986"/>
                  </a:lnTo>
                  <a:lnTo>
                    <a:pt x="108412" y="367430"/>
                  </a:lnTo>
                  <a:lnTo>
                    <a:pt x="72476" y="344588"/>
                  </a:lnTo>
                  <a:lnTo>
                    <a:pt x="42507" y="314619"/>
                  </a:lnTo>
                  <a:lnTo>
                    <a:pt x="19665" y="278683"/>
                  </a:lnTo>
                  <a:lnTo>
                    <a:pt x="5109" y="237939"/>
                  </a:lnTo>
                  <a:lnTo>
                    <a:pt x="0" y="19354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346319" y="3383661"/>
            <a:ext cx="7383780" cy="3634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Critical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keys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subjected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M-of-N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control.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50">
              <a:latin typeface="Tahoma"/>
              <a:cs typeface="Tahoma"/>
            </a:endParaRPr>
          </a:p>
          <a:p>
            <a:pPr marL="644525" marR="5080">
              <a:lnSpc>
                <a:spcPct val="114199"/>
              </a:lnSpc>
            </a:pP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Out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85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administrators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permitted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system,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85" dirty="0">
                <a:solidFill>
                  <a:srgbClr val="3E3E3E"/>
                </a:solidFill>
                <a:latin typeface="Tahoma"/>
                <a:cs typeface="Tahoma"/>
              </a:rPr>
              <a:t>M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must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present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grant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access.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marL="724535">
              <a:lnSpc>
                <a:spcPct val="100000"/>
              </a:lnSpc>
              <a:spcBef>
                <a:spcPts val="2250"/>
              </a:spcBef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Keys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backed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up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protect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against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loss.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000">
              <a:latin typeface="Tahoma"/>
              <a:cs typeface="Tahoma"/>
            </a:endParaRPr>
          </a:p>
          <a:p>
            <a:pPr marL="95885">
              <a:lnSpc>
                <a:spcPct val="100000"/>
              </a:lnSpc>
              <a:spcBef>
                <a:spcPts val="5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Escrow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backup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use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recovery.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02535" y="1755800"/>
            <a:ext cx="1124521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5375" marR="5080" indent="-3623310">
              <a:lnSpc>
                <a:spcPct val="114100"/>
              </a:lnSpc>
              <a:spcBef>
                <a:spcPts val="100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Private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root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must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subjected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highest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possible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controls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technical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procedural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level.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339339" y="4049267"/>
            <a:ext cx="2536190" cy="2537460"/>
            <a:chOff x="2339339" y="4049267"/>
            <a:chExt cx="2536190" cy="2537460"/>
          </a:xfrm>
        </p:grpSpPr>
        <p:sp>
          <p:nvSpPr>
            <p:cNvPr id="17" name="object 17"/>
            <p:cNvSpPr/>
            <p:nvPr/>
          </p:nvSpPr>
          <p:spPr>
            <a:xfrm>
              <a:off x="2339339" y="4049267"/>
              <a:ext cx="2536190" cy="2537460"/>
            </a:xfrm>
            <a:custGeom>
              <a:avLst/>
              <a:gdLst/>
              <a:ahLst/>
              <a:cxnLst/>
              <a:rect l="l" t="t" r="r" b="b"/>
              <a:pathLst>
                <a:path w="2536190" h="2537459">
                  <a:moveTo>
                    <a:pt x="1267968" y="0"/>
                  </a:moveTo>
                  <a:lnTo>
                    <a:pt x="1219331" y="916"/>
                  </a:lnTo>
                  <a:lnTo>
                    <a:pt x="1171159" y="3642"/>
                  </a:lnTo>
                  <a:lnTo>
                    <a:pt x="1123482" y="8147"/>
                  </a:lnTo>
                  <a:lnTo>
                    <a:pt x="1076333" y="14396"/>
                  </a:lnTo>
                  <a:lnTo>
                    <a:pt x="1029747" y="22357"/>
                  </a:lnTo>
                  <a:lnTo>
                    <a:pt x="983754" y="31997"/>
                  </a:lnTo>
                  <a:lnTo>
                    <a:pt x="938389" y="43284"/>
                  </a:lnTo>
                  <a:lnTo>
                    <a:pt x="893685" y="56184"/>
                  </a:lnTo>
                  <a:lnTo>
                    <a:pt x="849673" y="70664"/>
                  </a:lnTo>
                  <a:lnTo>
                    <a:pt x="806386" y="86692"/>
                  </a:lnTo>
                  <a:lnTo>
                    <a:pt x="763859" y="104234"/>
                  </a:lnTo>
                  <a:lnTo>
                    <a:pt x="722123" y="123259"/>
                  </a:lnTo>
                  <a:lnTo>
                    <a:pt x="681211" y="143732"/>
                  </a:lnTo>
                  <a:lnTo>
                    <a:pt x="641156" y="165622"/>
                  </a:lnTo>
                  <a:lnTo>
                    <a:pt x="601991" y="188895"/>
                  </a:lnTo>
                  <a:lnTo>
                    <a:pt x="563749" y="213518"/>
                  </a:lnTo>
                  <a:lnTo>
                    <a:pt x="526462" y="239459"/>
                  </a:lnTo>
                  <a:lnTo>
                    <a:pt x="490164" y="266685"/>
                  </a:lnTo>
                  <a:lnTo>
                    <a:pt x="454888" y="295162"/>
                  </a:lnTo>
                  <a:lnTo>
                    <a:pt x="420665" y="324859"/>
                  </a:lnTo>
                  <a:lnTo>
                    <a:pt x="387529" y="355742"/>
                  </a:lnTo>
                  <a:lnTo>
                    <a:pt x="355513" y="387777"/>
                  </a:lnTo>
                  <a:lnTo>
                    <a:pt x="324650" y="420934"/>
                  </a:lnTo>
                  <a:lnTo>
                    <a:pt x="294972" y="455177"/>
                  </a:lnTo>
                  <a:lnTo>
                    <a:pt x="266513" y="490476"/>
                  </a:lnTo>
                  <a:lnTo>
                    <a:pt x="239304" y="526796"/>
                  </a:lnTo>
                  <a:lnTo>
                    <a:pt x="213380" y="564105"/>
                  </a:lnTo>
                  <a:lnTo>
                    <a:pt x="188772" y="602370"/>
                  </a:lnTo>
                  <a:lnTo>
                    <a:pt x="165514" y="641559"/>
                  </a:lnTo>
                  <a:lnTo>
                    <a:pt x="143638" y="681638"/>
                  </a:lnTo>
                  <a:lnTo>
                    <a:pt x="123178" y="722574"/>
                  </a:lnTo>
                  <a:lnTo>
                    <a:pt x="104166" y="764335"/>
                  </a:lnTo>
                  <a:lnTo>
                    <a:pt x="86635" y="806887"/>
                  </a:lnTo>
                  <a:lnTo>
                    <a:pt x="70617" y="850199"/>
                  </a:lnTo>
                  <a:lnTo>
                    <a:pt x="56146" y="894236"/>
                  </a:lnTo>
                  <a:lnTo>
                    <a:pt x="43255" y="938967"/>
                  </a:lnTo>
                  <a:lnTo>
                    <a:pt x="31976" y="984358"/>
                  </a:lnTo>
                  <a:lnTo>
                    <a:pt x="22342" y="1030376"/>
                  </a:lnTo>
                  <a:lnTo>
                    <a:pt x="14386" y="1076989"/>
                  </a:lnTo>
                  <a:lnTo>
                    <a:pt x="8141" y="1124164"/>
                  </a:lnTo>
                  <a:lnTo>
                    <a:pt x="3640" y="1171867"/>
                  </a:lnTo>
                  <a:lnTo>
                    <a:pt x="915" y="1220067"/>
                  </a:lnTo>
                  <a:lnTo>
                    <a:pt x="0" y="1268730"/>
                  </a:lnTo>
                  <a:lnTo>
                    <a:pt x="915" y="1317392"/>
                  </a:lnTo>
                  <a:lnTo>
                    <a:pt x="3640" y="1365592"/>
                  </a:lnTo>
                  <a:lnTo>
                    <a:pt x="8141" y="1413295"/>
                  </a:lnTo>
                  <a:lnTo>
                    <a:pt x="14386" y="1460470"/>
                  </a:lnTo>
                  <a:lnTo>
                    <a:pt x="22342" y="1507083"/>
                  </a:lnTo>
                  <a:lnTo>
                    <a:pt x="31976" y="1553101"/>
                  </a:lnTo>
                  <a:lnTo>
                    <a:pt x="43255" y="1598492"/>
                  </a:lnTo>
                  <a:lnTo>
                    <a:pt x="56146" y="1643223"/>
                  </a:lnTo>
                  <a:lnTo>
                    <a:pt x="70617" y="1687260"/>
                  </a:lnTo>
                  <a:lnTo>
                    <a:pt x="86635" y="1730572"/>
                  </a:lnTo>
                  <a:lnTo>
                    <a:pt x="104166" y="1773124"/>
                  </a:lnTo>
                  <a:lnTo>
                    <a:pt x="123178" y="1814885"/>
                  </a:lnTo>
                  <a:lnTo>
                    <a:pt x="143638" y="1855821"/>
                  </a:lnTo>
                  <a:lnTo>
                    <a:pt x="165514" y="1895900"/>
                  </a:lnTo>
                  <a:lnTo>
                    <a:pt x="188772" y="1935089"/>
                  </a:lnTo>
                  <a:lnTo>
                    <a:pt x="213380" y="1973354"/>
                  </a:lnTo>
                  <a:lnTo>
                    <a:pt x="239304" y="2010663"/>
                  </a:lnTo>
                  <a:lnTo>
                    <a:pt x="266513" y="2046983"/>
                  </a:lnTo>
                  <a:lnTo>
                    <a:pt x="294972" y="2082282"/>
                  </a:lnTo>
                  <a:lnTo>
                    <a:pt x="324650" y="2116525"/>
                  </a:lnTo>
                  <a:lnTo>
                    <a:pt x="355513" y="2149682"/>
                  </a:lnTo>
                  <a:lnTo>
                    <a:pt x="387529" y="2181717"/>
                  </a:lnTo>
                  <a:lnTo>
                    <a:pt x="420665" y="2212600"/>
                  </a:lnTo>
                  <a:lnTo>
                    <a:pt x="454888" y="2242297"/>
                  </a:lnTo>
                  <a:lnTo>
                    <a:pt x="490164" y="2270774"/>
                  </a:lnTo>
                  <a:lnTo>
                    <a:pt x="526462" y="2298000"/>
                  </a:lnTo>
                  <a:lnTo>
                    <a:pt x="563749" y="2323941"/>
                  </a:lnTo>
                  <a:lnTo>
                    <a:pt x="601991" y="2348564"/>
                  </a:lnTo>
                  <a:lnTo>
                    <a:pt x="641156" y="2371837"/>
                  </a:lnTo>
                  <a:lnTo>
                    <a:pt x="681211" y="2393727"/>
                  </a:lnTo>
                  <a:lnTo>
                    <a:pt x="722123" y="2414200"/>
                  </a:lnTo>
                  <a:lnTo>
                    <a:pt x="763859" y="2433225"/>
                  </a:lnTo>
                  <a:lnTo>
                    <a:pt x="806386" y="2450767"/>
                  </a:lnTo>
                  <a:lnTo>
                    <a:pt x="849673" y="2466795"/>
                  </a:lnTo>
                  <a:lnTo>
                    <a:pt x="893685" y="2481275"/>
                  </a:lnTo>
                  <a:lnTo>
                    <a:pt x="938389" y="2494175"/>
                  </a:lnTo>
                  <a:lnTo>
                    <a:pt x="983754" y="2505462"/>
                  </a:lnTo>
                  <a:lnTo>
                    <a:pt x="1029747" y="2515102"/>
                  </a:lnTo>
                  <a:lnTo>
                    <a:pt x="1076333" y="2523063"/>
                  </a:lnTo>
                  <a:lnTo>
                    <a:pt x="1123482" y="2529312"/>
                  </a:lnTo>
                  <a:lnTo>
                    <a:pt x="1171159" y="2533817"/>
                  </a:lnTo>
                  <a:lnTo>
                    <a:pt x="1219331" y="2536543"/>
                  </a:lnTo>
                  <a:lnTo>
                    <a:pt x="1267968" y="2537460"/>
                  </a:lnTo>
                  <a:lnTo>
                    <a:pt x="1316604" y="2536543"/>
                  </a:lnTo>
                  <a:lnTo>
                    <a:pt x="1364776" y="2533817"/>
                  </a:lnTo>
                  <a:lnTo>
                    <a:pt x="1412453" y="2529312"/>
                  </a:lnTo>
                  <a:lnTo>
                    <a:pt x="1459602" y="2523063"/>
                  </a:lnTo>
                  <a:lnTo>
                    <a:pt x="1506188" y="2515102"/>
                  </a:lnTo>
                  <a:lnTo>
                    <a:pt x="1552181" y="2505462"/>
                  </a:lnTo>
                  <a:lnTo>
                    <a:pt x="1597546" y="2494175"/>
                  </a:lnTo>
                  <a:lnTo>
                    <a:pt x="1642250" y="2481275"/>
                  </a:lnTo>
                  <a:lnTo>
                    <a:pt x="1686262" y="2466795"/>
                  </a:lnTo>
                  <a:lnTo>
                    <a:pt x="1729549" y="2450767"/>
                  </a:lnTo>
                  <a:lnTo>
                    <a:pt x="1772076" y="2433225"/>
                  </a:lnTo>
                  <a:lnTo>
                    <a:pt x="1813812" y="2414200"/>
                  </a:lnTo>
                  <a:lnTo>
                    <a:pt x="1854724" y="2393727"/>
                  </a:lnTo>
                  <a:lnTo>
                    <a:pt x="1894779" y="2371837"/>
                  </a:lnTo>
                  <a:lnTo>
                    <a:pt x="1933944" y="2348564"/>
                  </a:lnTo>
                  <a:lnTo>
                    <a:pt x="1972186" y="2323941"/>
                  </a:lnTo>
                  <a:lnTo>
                    <a:pt x="2009473" y="2298000"/>
                  </a:lnTo>
                  <a:lnTo>
                    <a:pt x="2045771" y="2270774"/>
                  </a:lnTo>
                  <a:lnTo>
                    <a:pt x="2081047" y="2242297"/>
                  </a:lnTo>
                  <a:lnTo>
                    <a:pt x="2115270" y="2212600"/>
                  </a:lnTo>
                  <a:lnTo>
                    <a:pt x="2148406" y="2181717"/>
                  </a:lnTo>
                  <a:lnTo>
                    <a:pt x="2180422" y="2149682"/>
                  </a:lnTo>
                  <a:lnTo>
                    <a:pt x="2211285" y="2116525"/>
                  </a:lnTo>
                  <a:lnTo>
                    <a:pt x="2240963" y="2082282"/>
                  </a:lnTo>
                  <a:lnTo>
                    <a:pt x="2269422" y="2046983"/>
                  </a:lnTo>
                  <a:lnTo>
                    <a:pt x="2296631" y="2010663"/>
                  </a:lnTo>
                  <a:lnTo>
                    <a:pt x="2322555" y="1973354"/>
                  </a:lnTo>
                  <a:lnTo>
                    <a:pt x="2347163" y="1935089"/>
                  </a:lnTo>
                  <a:lnTo>
                    <a:pt x="2370421" y="1895900"/>
                  </a:lnTo>
                  <a:lnTo>
                    <a:pt x="2392297" y="1855821"/>
                  </a:lnTo>
                  <a:lnTo>
                    <a:pt x="2412757" y="1814885"/>
                  </a:lnTo>
                  <a:lnTo>
                    <a:pt x="2431769" y="1773124"/>
                  </a:lnTo>
                  <a:lnTo>
                    <a:pt x="2449300" y="1730572"/>
                  </a:lnTo>
                  <a:lnTo>
                    <a:pt x="2465318" y="1687260"/>
                  </a:lnTo>
                  <a:lnTo>
                    <a:pt x="2479789" y="1643223"/>
                  </a:lnTo>
                  <a:lnTo>
                    <a:pt x="2492680" y="1598492"/>
                  </a:lnTo>
                  <a:lnTo>
                    <a:pt x="2503959" y="1553101"/>
                  </a:lnTo>
                  <a:lnTo>
                    <a:pt x="2513593" y="1507083"/>
                  </a:lnTo>
                  <a:lnTo>
                    <a:pt x="2521549" y="1460470"/>
                  </a:lnTo>
                  <a:lnTo>
                    <a:pt x="2527794" y="1413295"/>
                  </a:lnTo>
                  <a:lnTo>
                    <a:pt x="2532295" y="1365592"/>
                  </a:lnTo>
                  <a:lnTo>
                    <a:pt x="2535020" y="1317392"/>
                  </a:lnTo>
                  <a:lnTo>
                    <a:pt x="2535936" y="1268730"/>
                  </a:lnTo>
                  <a:lnTo>
                    <a:pt x="2535020" y="1220067"/>
                  </a:lnTo>
                  <a:lnTo>
                    <a:pt x="2532295" y="1171867"/>
                  </a:lnTo>
                  <a:lnTo>
                    <a:pt x="2527794" y="1124164"/>
                  </a:lnTo>
                  <a:lnTo>
                    <a:pt x="2521549" y="1076989"/>
                  </a:lnTo>
                  <a:lnTo>
                    <a:pt x="2513593" y="1030376"/>
                  </a:lnTo>
                  <a:lnTo>
                    <a:pt x="2503959" y="984358"/>
                  </a:lnTo>
                  <a:lnTo>
                    <a:pt x="2492680" y="938967"/>
                  </a:lnTo>
                  <a:lnTo>
                    <a:pt x="2479789" y="894236"/>
                  </a:lnTo>
                  <a:lnTo>
                    <a:pt x="2465318" y="850199"/>
                  </a:lnTo>
                  <a:lnTo>
                    <a:pt x="2449300" y="806887"/>
                  </a:lnTo>
                  <a:lnTo>
                    <a:pt x="2431769" y="764335"/>
                  </a:lnTo>
                  <a:lnTo>
                    <a:pt x="2412757" y="722574"/>
                  </a:lnTo>
                  <a:lnTo>
                    <a:pt x="2392297" y="681638"/>
                  </a:lnTo>
                  <a:lnTo>
                    <a:pt x="2370421" y="641559"/>
                  </a:lnTo>
                  <a:lnTo>
                    <a:pt x="2347163" y="602370"/>
                  </a:lnTo>
                  <a:lnTo>
                    <a:pt x="2322555" y="564105"/>
                  </a:lnTo>
                  <a:lnTo>
                    <a:pt x="2296631" y="526796"/>
                  </a:lnTo>
                  <a:lnTo>
                    <a:pt x="2269422" y="490476"/>
                  </a:lnTo>
                  <a:lnTo>
                    <a:pt x="2240963" y="455177"/>
                  </a:lnTo>
                  <a:lnTo>
                    <a:pt x="2211285" y="420934"/>
                  </a:lnTo>
                  <a:lnTo>
                    <a:pt x="2180422" y="387777"/>
                  </a:lnTo>
                  <a:lnTo>
                    <a:pt x="2148406" y="355742"/>
                  </a:lnTo>
                  <a:lnTo>
                    <a:pt x="2115270" y="324859"/>
                  </a:lnTo>
                  <a:lnTo>
                    <a:pt x="2081047" y="295162"/>
                  </a:lnTo>
                  <a:lnTo>
                    <a:pt x="2045771" y="266685"/>
                  </a:lnTo>
                  <a:lnTo>
                    <a:pt x="2009473" y="239459"/>
                  </a:lnTo>
                  <a:lnTo>
                    <a:pt x="1972186" y="213518"/>
                  </a:lnTo>
                  <a:lnTo>
                    <a:pt x="1933944" y="188895"/>
                  </a:lnTo>
                  <a:lnTo>
                    <a:pt x="1894779" y="165622"/>
                  </a:lnTo>
                  <a:lnTo>
                    <a:pt x="1854724" y="143732"/>
                  </a:lnTo>
                  <a:lnTo>
                    <a:pt x="1813812" y="123259"/>
                  </a:lnTo>
                  <a:lnTo>
                    <a:pt x="1772076" y="104234"/>
                  </a:lnTo>
                  <a:lnTo>
                    <a:pt x="1729549" y="86692"/>
                  </a:lnTo>
                  <a:lnTo>
                    <a:pt x="1686262" y="70664"/>
                  </a:lnTo>
                  <a:lnTo>
                    <a:pt x="1642250" y="56184"/>
                  </a:lnTo>
                  <a:lnTo>
                    <a:pt x="1597546" y="43284"/>
                  </a:lnTo>
                  <a:lnTo>
                    <a:pt x="1552181" y="31997"/>
                  </a:lnTo>
                  <a:lnTo>
                    <a:pt x="1506188" y="22357"/>
                  </a:lnTo>
                  <a:lnTo>
                    <a:pt x="1459602" y="14396"/>
                  </a:lnTo>
                  <a:lnTo>
                    <a:pt x="1412453" y="8147"/>
                  </a:lnTo>
                  <a:lnTo>
                    <a:pt x="1364776" y="3642"/>
                  </a:lnTo>
                  <a:lnTo>
                    <a:pt x="1316604" y="916"/>
                  </a:lnTo>
                  <a:lnTo>
                    <a:pt x="1267968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3971" y="4626863"/>
              <a:ext cx="1574291" cy="15742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6311" y="306451"/>
            <a:ext cx="61817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</a:rPr>
              <a:t>Certificate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110" dirty="0">
                <a:solidFill>
                  <a:srgbClr val="3E3E3E"/>
                </a:solidFill>
              </a:rPr>
              <a:t>Renewal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175" dirty="0">
                <a:solidFill>
                  <a:srgbClr val="3E3E3E"/>
                </a:solidFill>
              </a:rPr>
              <a:t>and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85" dirty="0">
                <a:solidFill>
                  <a:srgbClr val="3E3E3E"/>
                </a:solidFill>
              </a:rPr>
              <a:t>Expiration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9332" y="760476"/>
            <a:ext cx="865784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92501" y="5612790"/>
            <a:ext cx="4942840" cy="79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5080" indent="-368935">
              <a:lnSpc>
                <a:spcPct val="114199"/>
              </a:lnSpc>
              <a:spcBef>
                <a:spcPts val="100"/>
              </a:spcBef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During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renewal,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one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can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use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existing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generate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new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key.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04169" y="3595878"/>
            <a:ext cx="4034154" cy="940435"/>
          </a:xfrm>
          <a:prstGeom prst="rect">
            <a:avLst/>
          </a:prstGeom>
          <a:solidFill>
            <a:srgbClr val="2D6CA3"/>
          </a:solidFill>
          <a:ln w="25400">
            <a:solidFill>
              <a:srgbClr val="42709B"/>
            </a:solidFill>
          </a:ln>
        </p:spPr>
        <p:txBody>
          <a:bodyPr vert="horz" wrap="square" lIns="0" tIns="2857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</a:pPr>
            <a:r>
              <a:rPr sz="2200" b="1" spc="45" dirty="0">
                <a:solidFill>
                  <a:srgbClr val="FFFFFF"/>
                </a:solidFill>
                <a:latin typeface="Trebuchet MS"/>
                <a:cs typeface="Trebuchet MS"/>
              </a:rPr>
              <a:t>Certificate</a:t>
            </a:r>
            <a:r>
              <a:rPr sz="2200" b="1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75" dirty="0">
                <a:solidFill>
                  <a:srgbClr val="FFFFFF"/>
                </a:solidFill>
                <a:latin typeface="Trebuchet MS"/>
                <a:cs typeface="Trebuchet MS"/>
              </a:rPr>
              <a:t>expiration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500871" y="3104388"/>
            <a:ext cx="1978660" cy="1925320"/>
            <a:chOff x="8500871" y="3104388"/>
            <a:chExt cx="1978660" cy="1925320"/>
          </a:xfrm>
        </p:grpSpPr>
        <p:sp>
          <p:nvSpPr>
            <p:cNvPr id="7" name="object 7"/>
            <p:cNvSpPr/>
            <p:nvPr/>
          </p:nvSpPr>
          <p:spPr>
            <a:xfrm>
              <a:off x="8500872" y="3104387"/>
              <a:ext cx="1978660" cy="1925320"/>
            </a:xfrm>
            <a:custGeom>
              <a:avLst/>
              <a:gdLst/>
              <a:ahLst/>
              <a:cxnLst/>
              <a:rect l="l" t="t" r="r" b="b"/>
              <a:pathLst>
                <a:path w="1978659" h="1925320">
                  <a:moveTo>
                    <a:pt x="938784" y="987552"/>
                  </a:moveTo>
                  <a:lnTo>
                    <a:pt x="936358" y="939406"/>
                  </a:lnTo>
                  <a:lnTo>
                    <a:pt x="929246" y="892644"/>
                  </a:lnTo>
                  <a:lnTo>
                    <a:pt x="917676" y="847521"/>
                  </a:lnTo>
                  <a:lnTo>
                    <a:pt x="901890" y="804252"/>
                  </a:lnTo>
                  <a:lnTo>
                    <a:pt x="882116" y="763079"/>
                  </a:lnTo>
                  <a:lnTo>
                    <a:pt x="858608" y="724255"/>
                  </a:lnTo>
                  <a:lnTo>
                    <a:pt x="831583" y="688009"/>
                  </a:lnTo>
                  <a:lnTo>
                    <a:pt x="801281" y="654570"/>
                  </a:lnTo>
                  <a:lnTo>
                    <a:pt x="767943" y="624166"/>
                  </a:lnTo>
                  <a:lnTo>
                    <a:pt x="731812" y="597065"/>
                  </a:lnTo>
                  <a:lnTo>
                    <a:pt x="693115" y="573481"/>
                  </a:lnTo>
                  <a:lnTo>
                    <a:pt x="652081" y="553643"/>
                  </a:lnTo>
                  <a:lnTo>
                    <a:pt x="608952" y="537806"/>
                  </a:lnTo>
                  <a:lnTo>
                    <a:pt x="563981" y="526211"/>
                  </a:lnTo>
                  <a:lnTo>
                    <a:pt x="517372" y="519074"/>
                  </a:lnTo>
                  <a:lnTo>
                    <a:pt x="469392" y="516636"/>
                  </a:lnTo>
                  <a:lnTo>
                    <a:pt x="421398" y="519074"/>
                  </a:lnTo>
                  <a:lnTo>
                    <a:pt x="374789" y="526211"/>
                  </a:lnTo>
                  <a:lnTo>
                    <a:pt x="329819" y="537806"/>
                  </a:lnTo>
                  <a:lnTo>
                    <a:pt x="286689" y="553643"/>
                  </a:lnTo>
                  <a:lnTo>
                    <a:pt x="245656" y="573481"/>
                  </a:lnTo>
                  <a:lnTo>
                    <a:pt x="206959" y="597065"/>
                  </a:lnTo>
                  <a:lnTo>
                    <a:pt x="170827" y="624166"/>
                  </a:lnTo>
                  <a:lnTo>
                    <a:pt x="137490" y="654558"/>
                  </a:lnTo>
                  <a:lnTo>
                    <a:pt x="107188" y="688009"/>
                  </a:lnTo>
                  <a:lnTo>
                    <a:pt x="80162" y="724255"/>
                  </a:lnTo>
                  <a:lnTo>
                    <a:pt x="56654" y="763079"/>
                  </a:lnTo>
                  <a:lnTo>
                    <a:pt x="36880" y="804252"/>
                  </a:lnTo>
                  <a:lnTo>
                    <a:pt x="21094" y="847521"/>
                  </a:lnTo>
                  <a:lnTo>
                    <a:pt x="9525" y="892644"/>
                  </a:lnTo>
                  <a:lnTo>
                    <a:pt x="2413" y="939406"/>
                  </a:lnTo>
                  <a:lnTo>
                    <a:pt x="0" y="987552"/>
                  </a:lnTo>
                  <a:lnTo>
                    <a:pt x="2413" y="1035710"/>
                  </a:lnTo>
                  <a:lnTo>
                    <a:pt x="9525" y="1082471"/>
                  </a:lnTo>
                  <a:lnTo>
                    <a:pt x="21094" y="1127594"/>
                  </a:lnTo>
                  <a:lnTo>
                    <a:pt x="36880" y="1170863"/>
                  </a:lnTo>
                  <a:lnTo>
                    <a:pt x="56654" y="1212037"/>
                  </a:lnTo>
                  <a:lnTo>
                    <a:pt x="80162" y="1250861"/>
                  </a:lnTo>
                  <a:lnTo>
                    <a:pt x="107188" y="1287106"/>
                  </a:lnTo>
                  <a:lnTo>
                    <a:pt x="137490" y="1320546"/>
                  </a:lnTo>
                  <a:lnTo>
                    <a:pt x="170827" y="1350949"/>
                  </a:lnTo>
                  <a:lnTo>
                    <a:pt x="206959" y="1378051"/>
                  </a:lnTo>
                  <a:lnTo>
                    <a:pt x="245656" y="1401635"/>
                  </a:lnTo>
                  <a:lnTo>
                    <a:pt x="286689" y="1421472"/>
                  </a:lnTo>
                  <a:lnTo>
                    <a:pt x="329819" y="1437309"/>
                  </a:lnTo>
                  <a:lnTo>
                    <a:pt x="374789" y="1448904"/>
                  </a:lnTo>
                  <a:lnTo>
                    <a:pt x="421398" y="1456042"/>
                  </a:lnTo>
                  <a:lnTo>
                    <a:pt x="469392" y="1458468"/>
                  </a:lnTo>
                  <a:lnTo>
                    <a:pt x="517372" y="1456042"/>
                  </a:lnTo>
                  <a:lnTo>
                    <a:pt x="563981" y="1448904"/>
                  </a:lnTo>
                  <a:lnTo>
                    <a:pt x="608952" y="1437309"/>
                  </a:lnTo>
                  <a:lnTo>
                    <a:pt x="652081" y="1421472"/>
                  </a:lnTo>
                  <a:lnTo>
                    <a:pt x="693115" y="1401635"/>
                  </a:lnTo>
                  <a:lnTo>
                    <a:pt x="731812" y="1378051"/>
                  </a:lnTo>
                  <a:lnTo>
                    <a:pt x="767943" y="1350949"/>
                  </a:lnTo>
                  <a:lnTo>
                    <a:pt x="801281" y="1320558"/>
                  </a:lnTo>
                  <a:lnTo>
                    <a:pt x="831583" y="1287106"/>
                  </a:lnTo>
                  <a:lnTo>
                    <a:pt x="858608" y="1250861"/>
                  </a:lnTo>
                  <a:lnTo>
                    <a:pt x="882116" y="1212037"/>
                  </a:lnTo>
                  <a:lnTo>
                    <a:pt x="901890" y="1170863"/>
                  </a:lnTo>
                  <a:lnTo>
                    <a:pt x="917676" y="1127594"/>
                  </a:lnTo>
                  <a:lnTo>
                    <a:pt x="929246" y="1082471"/>
                  </a:lnTo>
                  <a:lnTo>
                    <a:pt x="936358" y="1035710"/>
                  </a:lnTo>
                  <a:lnTo>
                    <a:pt x="938784" y="987552"/>
                  </a:lnTo>
                  <a:close/>
                </a:path>
                <a:path w="1978659" h="1925320">
                  <a:moveTo>
                    <a:pt x="1978152" y="481203"/>
                  </a:moveTo>
                  <a:lnTo>
                    <a:pt x="1147064" y="0"/>
                  </a:lnTo>
                  <a:lnTo>
                    <a:pt x="790956" y="204089"/>
                  </a:lnTo>
                  <a:lnTo>
                    <a:pt x="827735" y="233743"/>
                  </a:lnTo>
                  <a:lnTo>
                    <a:pt x="863041" y="265074"/>
                  </a:lnTo>
                  <a:lnTo>
                    <a:pt x="896823" y="298018"/>
                  </a:lnTo>
                  <a:lnTo>
                    <a:pt x="929017" y="332498"/>
                  </a:lnTo>
                  <a:lnTo>
                    <a:pt x="959561" y="368477"/>
                  </a:lnTo>
                  <a:lnTo>
                    <a:pt x="988390" y="405879"/>
                  </a:lnTo>
                  <a:lnTo>
                    <a:pt x="1015466" y="444652"/>
                  </a:lnTo>
                  <a:lnTo>
                    <a:pt x="1040701" y="484733"/>
                  </a:lnTo>
                  <a:lnTo>
                    <a:pt x="1064069" y="526046"/>
                  </a:lnTo>
                  <a:lnTo>
                    <a:pt x="1085481" y="568553"/>
                  </a:lnTo>
                  <a:lnTo>
                    <a:pt x="1104887" y="612165"/>
                  </a:lnTo>
                  <a:lnTo>
                    <a:pt x="1122235" y="656844"/>
                  </a:lnTo>
                  <a:lnTo>
                    <a:pt x="1137462" y="702513"/>
                  </a:lnTo>
                  <a:lnTo>
                    <a:pt x="1150505" y="749122"/>
                  </a:lnTo>
                  <a:lnTo>
                    <a:pt x="1161313" y="796607"/>
                  </a:lnTo>
                  <a:lnTo>
                    <a:pt x="1169822" y="844892"/>
                  </a:lnTo>
                  <a:lnTo>
                    <a:pt x="1175969" y="893940"/>
                  </a:lnTo>
                  <a:lnTo>
                    <a:pt x="1179703" y="943673"/>
                  </a:lnTo>
                  <a:lnTo>
                    <a:pt x="1180973" y="994029"/>
                  </a:lnTo>
                  <a:lnTo>
                    <a:pt x="1179588" y="1046480"/>
                  </a:lnTo>
                  <a:lnTo>
                    <a:pt x="1175524" y="1098245"/>
                  </a:lnTo>
                  <a:lnTo>
                    <a:pt x="1168831" y="1149261"/>
                  </a:lnTo>
                  <a:lnTo>
                    <a:pt x="1159560" y="1199451"/>
                  </a:lnTo>
                  <a:lnTo>
                    <a:pt x="1147813" y="1248752"/>
                  </a:lnTo>
                  <a:lnTo>
                    <a:pt x="1133627" y="1297101"/>
                  </a:lnTo>
                  <a:lnTo>
                    <a:pt x="1117092" y="1344409"/>
                  </a:lnTo>
                  <a:lnTo>
                    <a:pt x="1098257" y="1390611"/>
                  </a:lnTo>
                  <a:lnTo>
                    <a:pt x="1077201" y="1435646"/>
                  </a:lnTo>
                  <a:lnTo>
                    <a:pt x="1053998" y="1479423"/>
                  </a:lnTo>
                  <a:lnTo>
                    <a:pt x="1028700" y="1521879"/>
                  </a:lnTo>
                  <a:lnTo>
                    <a:pt x="1001382" y="1562950"/>
                  </a:lnTo>
                  <a:lnTo>
                    <a:pt x="972121" y="1602574"/>
                  </a:lnTo>
                  <a:lnTo>
                    <a:pt x="940981" y="1640649"/>
                  </a:lnTo>
                  <a:lnTo>
                    <a:pt x="908011" y="1677123"/>
                  </a:lnTo>
                  <a:lnTo>
                    <a:pt x="873315" y="1711934"/>
                  </a:lnTo>
                  <a:lnTo>
                    <a:pt x="836930" y="1744980"/>
                  </a:lnTo>
                  <a:lnTo>
                    <a:pt x="1147064" y="1924812"/>
                  </a:lnTo>
                  <a:lnTo>
                    <a:pt x="1978152" y="1443609"/>
                  </a:lnTo>
                  <a:lnTo>
                    <a:pt x="1978152" y="481203"/>
                  </a:lnTo>
                  <a:close/>
                </a:path>
              </a:pathLst>
            </a:custGeom>
            <a:solidFill>
              <a:srgbClr val="2D6C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540495" y="3662172"/>
              <a:ext cx="858519" cy="858519"/>
            </a:xfrm>
            <a:custGeom>
              <a:avLst/>
              <a:gdLst/>
              <a:ahLst/>
              <a:cxnLst/>
              <a:rect l="l" t="t" r="r" b="b"/>
              <a:pathLst>
                <a:path w="858520" h="858520">
                  <a:moveTo>
                    <a:pt x="429005" y="0"/>
                  </a:moveTo>
                  <a:lnTo>
                    <a:pt x="382252" y="2516"/>
                  </a:lnTo>
                  <a:lnTo>
                    <a:pt x="336959" y="9892"/>
                  </a:lnTo>
                  <a:lnTo>
                    <a:pt x="293388" y="21866"/>
                  </a:lnTo>
                  <a:lnTo>
                    <a:pt x="251800" y="38176"/>
                  </a:lnTo>
                  <a:lnTo>
                    <a:pt x="212456" y="58561"/>
                  </a:lnTo>
                  <a:lnTo>
                    <a:pt x="175619" y="82759"/>
                  </a:lnTo>
                  <a:lnTo>
                    <a:pt x="141550" y="110509"/>
                  </a:lnTo>
                  <a:lnTo>
                    <a:pt x="110509" y="141550"/>
                  </a:lnTo>
                  <a:lnTo>
                    <a:pt x="82759" y="175619"/>
                  </a:lnTo>
                  <a:lnTo>
                    <a:pt x="58561" y="212456"/>
                  </a:lnTo>
                  <a:lnTo>
                    <a:pt x="38176" y="251800"/>
                  </a:lnTo>
                  <a:lnTo>
                    <a:pt x="21866" y="293388"/>
                  </a:lnTo>
                  <a:lnTo>
                    <a:pt x="9892" y="336959"/>
                  </a:lnTo>
                  <a:lnTo>
                    <a:pt x="2516" y="382252"/>
                  </a:lnTo>
                  <a:lnTo>
                    <a:pt x="0" y="429005"/>
                  </a:lnTo>
                  <a:lnTo>
                    <a:pt x="2516" y="475759"/>
                  </a:lnTo>
                  <a:lnTo>
                    <a:pt x="9892" y="521052"/>
                  </a:lnTo>
                  <a:lnTo>
                    <a:pt x="21866" y="564623"/>
                  </a:lnTo>
                  <a:lnTo>
                    <a:pt x="38176" y="606211"/>
                  </a:lnTo>
                  <a:lnTo>
                    <a:pt x="58561" y="645555"/>
                  </a:lnTo>
                  <a:lnTo>
                    <a:pt x="82759" y="682392"/>
                  </a:lnTo>
                  <a:lnTo>
                    <a:pt x="110509" y="716461"/>
                  </a:lnTo>
                  <a:lnTo>
                    <a:pt x="141550" y="747502"/>
                  </a:lnTo>
                  <a:lnTo>
                    <a:pt x="175619" y="775252"/>
                  </a:lnTo>
                  <a:lnTo>
                    <a:pt x="212456" y="799450"/>
                  </a:lnTo>
                  <a:lnTo>
                    <a:pt x="251800" y="819835"/>
                  </a:lnTo>
                  <a:lnTo>
                    <a:pt x="293388" y="836145"/>
                  </a:lnTo>
                  <a:lnTo>
                    <a:pt x="336959" y="848119"/>
                  </a:lnTo>
                  <a:lnTo>
                    <a:pt x="382252" y="855495"/>
                  </a:lnTo>
                  <a:lnTo>
                    <a:pt x="429005" y="858012"/>
                  </a:lnTo>
                  <a:lnTo>
                    <a:pt x="475759" y="855495"/>
                  </a:lnTo>
                  <a:lnTo>
                    <a:pt x="521052" y="848119"/>
                  </a:lnTo>
                  <a:lnTo>
                    <a:pt x="564623" y="836145"/>
                  </a:lnTo>
                  <a:lnTo>
                    <a:pt x="606211" y="819835"/>
                  </a:lnTo>
                  <a:lnTo>
                    <a:pt x="645555" y="799450"/>
                  </a:lnTo>
                  <a:lnTo>
                    <a:pt x="682392" y="775252"/>
                  </a:lnTo>
                  <a:lnTo>
                    <a:pt x="716461" y="747502"/>
                  </a:lnTo>
                  <a:lnTo>
                    <a:pt x="747502" y="716461"/>
                  </a:lnTo>
                  <a:lnTo>
                    <a:pt x="775252" y="682392"/>
                  </a:lnTo>
                  <a:lnTo>
                    <a:pt x="799450" y="645555"/>
                  </a:lnTo>
                  <a:lnTo>
                    <a:pt x="819835" y="606211"/>
                  </a:lnTo>
                  <a:lnTo>
                    <a:pt x="836145" y="564623"/>
                  </a:lnTo>
                  <a:lnTo>
                    <a:pt x="848119" y="521052"/>
                  </a:lnTo>
                  <a:lnTo>
                    <a:pt x="855495" y="475759"/>
                  </a:lnTo>
                  <a:lnTo>
                    <a:pt x="858011" y="429005"/>
                  </a:lnTo>
                  <a:lnTo>
                    <a:pt x="855495" y="382252"/>
                  </a:lnTo>
                  <a:lnTo>
                    <a:pt x="848119" y="336959"/>
                  </a:lnTo>
                  <a:lnTo>
                    <a:pt x="836145" y="293388"/>
                  </a:lnTo>
                  <a:lnTo>
                    <a:pt x="819835" y="251800"/>
                  </a:lnTo>
                  <a:lnTo>
                    <a:pt x="799450" y="212456"/>
                  </a:lnTo>
                  <a:lnTo>
                    <a:pt x="775252" y="175619"/>
                  </a:lnTo>
                  <a:lnTo>
                    <a:pt x="747502" y="141550"/>
                  </a:lnTo>
                  <a:lnTo>
                    <a:pt x="716461" y="110509"/>
                  </a:lnTo>
                  <a:lnTo>
                    <a:pt x="682392" y="82759"/>
                  </a:lnTo>
                  <a:lnTo>
                    <a:pt x="645555" y="58561"/>
                  </a:lnTo>
                  <a:lnTo>
                    <a:pt x="606211" y="38176"/>
                  </a:lnTo>
                  <a:lnTo>
                    <a:pt x="564623" y="21866"/>
                  </a:lnTo>
                  <a:lnTo>
                    <a:pt x="521052" y="9892"/>
                  </a:lnTo>
                  <a:lnTo>
                    <a:pt x="475759" y="2516"/>
                  </a:lnTo>
                  <a:lnTo>
                    <a:pt x="4290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540495" y="3662172"/>
              <a:ext cx="858519" cy="858519"/>
            </a:xfrm>
            <a:custGeom>
              <a:avLst/>
              <a:gdLst/>
              <a:ahLst/>
              <a:cxnLst/>
              <a:rect l="l" t="t" r="r" b="b"/>
              <a:pathLst>
                <a:path w="858520" h="858520">
                  <a:moveTo>
                    <a:pt x="0" y="429005"/>
                  </a:moveTo>
                  <a:lnTo>
                    <a:pt x="2516" y="382252"/>
                  </a:lnTo>
                  <a:lnTo>
                    <a:pt x="9892" y="336959"/>
                  </a:lnTo>
                  <a:lnTo>
                    <a:pt x="21866" y="293388"/>
                  </a:lnTo>
                  <a:lnTo>
                    <a:pt x="38176" y="251800"/>
                  </a:lnTo>
                  <a:lnTo>
                    <a:pt x="58561" y="212456"/>
                  </a:lnTo>
                  <a:lnTo>
                    <a:pt x="82759" y="175619"/>
                  </a:lnTo>
                  <a:lnTo>
                    <a:pt x="110509" y="141550"/>
                  </a:lnTo>
                  <a:lnTo>
                    <a:pt x="141550" y="110509"/>
                  </a:lnTo>
                  <a:lnTo>
                    <a:pt x="175619" y="82759"/>
                  </a:lnTo>
                  <a:lnTo>
                    <a:pt x="212456" y="58561"/>
                  </a:lnTo>
                  <a:lnTo>
                    <a:pt x="251800" y="38176"/>
                  </a:lnTo>
                  <a:lnTo>
                    <a:pt x="293388" y="21866"/>
                  </a:lnTo>
                  <a:lnTo>
                    <a:pt x="336959" y="9892"/>
                  </a:lnTo>
                  <a:lnTo>
                    <a:pt x="382252" y="2516"/>
                  </a:lnTo>
                  <a:lnTo>
                    <a:pt x="429005" y="0"/>
                  </a:lnTo>
                  <a:lnTo>
                    <a:pt x="475759" y="2516"/>
                  </a:lnTo>
                  <a:lnTo>
                    <a:pt x="521052" y="9892"/>
                  </a:lnTo>
                  <a:lnTo>
                    <a:pt x="564623" y="21866"/>
                  </a:lnTo>
                  <a:lnTo>
                    <a:pt x="606211" y="38176"/>
                  </a:lnTo>
                  <a:lnTo>
                    <a:pt x="645555" y="58561"/>
                  </a:lnTo>
                  <a:lnTo>
                    <a:pt x="682392" y="82759"/>
                  </a:lnTo>
                  <a:lnTo>
                    <a:pt x="716461" y="110509"/>
                  </a:lnTo>
                  <a:lnTo>
                    <a:pt x="747502" y="141550"/>
                  </a:lnTo>
                  <a:lnTo>
                    <a:pt x="775252" y="175619"/>
                  </a:lnTo>
                  <a:lnTo>
                    <a:pt x="799450" y="212456"/>
                  </a:lnTo>
                  <a:lnTo>
                    <a:pt x="819835" y="251800"/>
                  </a:lnTo>
                  <a:lnTo>
                    <a:pt x="836145" y="293388"/>
                  </a:lnTo>
                  <a:lnTo>
                    <a:pt x="848119" y="336959"/>
                  </a:lnTo>
                  <a:lnTo>
                    <a:pt x="855495" y="382252"/>
                  </a:lnTo>
                  <a:lnTo>
                    <a:pt x="858011" y="429005"/>
                  </a:lnTo>
                  <a:lnTo>
                    <a:pt x="855495" y="475759"/>
                  </a:lnTo>
                  <a:lnTo>
                    <a:pt x="848119" y="521052"/>
                  </a:lnTo>
                  <a:lnTo>
                    <a:pt x="836145" y="564623"/>
                  </a:lnTo>
                  <a:lnTo>
                    <a:pt x="819835" y="606211"/>
                  </a:lnTo>
                  <a:lnTo>
                    <a:pt x="799450" y="645555"/>
                  </a:lnTo>
                  <a:lnTo>
                    <a:pt x="775252" y="682392"/>
                  </a:lnTo>
                  <a:lnTo>
                    <a:pt x="747502" y="716461"/>
                  </a:lnTo>
                  <a:lnTo>
                    <a:pt x="716461" y="747502"/>
                  </a:lnTo>
                  <a:lnTo>
                    <a:pt x="682392" y="775252"/>
                  </a:lnTo>
                  <a:lnTo>
                    <a:pt x="645555" y="799450"/>
                  </a:lnTo>
                  <a:lnTo>
                    <a:pt x="606211" y="819835"/>
                  </a:lnTo>
                  <a:lnTo>
                    <a:pt x="564623" y="836145"/>
                  </a:lnTo>
                  <a:lnTo>
                    <a:pt x="521052" y="848119"/>
                  </a:lnTo>
                  <a:lnTo>
                    <a:pt x="475759" y="855495"/>
                  </a:lnTo>
                  <a:lnTo>
                    <a:pt x="429005" y="858012"/>
                  </a:lnTo>
                  <a:lnTo>
                    <a:pt x="382252" y="855495"/>
                  </a:lnTo>
                  <a:lnTo>
                    <a:pt x="336959" y="848119"/>
                  </a:lnTo>
                  <a:lnTo>
                    <a:pt x="293388" y="836145"/>
                  </a:lnTo>
                  <a:lnTo>
                    <a:pt x="251800" y="819835"/>
                  </a:lnTo>
                  <a:lnTo>
                    <a:pt x="212456" y="799450"/>
                  </a:lnTo>
                  <a:lnTo>
                    <a:pt x="175619" y="775252"/>
                  </a:lnTo>
                  <a:lnTo>
                    <a:pt x="141550" y="747502"/>
                  </a:lnTo>
                  <a:lnTo>
                    <a:pt x="110509" y="716461"/>
                  </a:lnTo>
                  <a:lnTo>
                    <a:pt x="82759" y="682392"/>
                  </a:lnTo>
                  <a:lnTo>
                    <a:pt x="58561" y="645555"/>
                  </a:lnTo>
                  <a:lnTo>
                    <a:pt x="38176" y="606211"/>
                  </a:lnTo>
                  <a:lnTo>
                    <a:pt x="21866" y="564623"/>
                  </a:lnTo>
                  <a:lnTo>
                    <a:pt x="9892" y="521052"/>
                  </a:lnTo>
                  <a:lnTo>
                    <a:pt x="2516" y="475759"/>
                  </a:lnTo>
                  <a:lnTo>
                    <a:pt x="0" y="429005"/>
                  </a:lnTo>
                  <a:close/>
                </a:path>
              </a:pathLst>
            </a:custGeom>
            <a:ln w="12700">
              <a:solidFill>
                <a:srgbClr val="2D6C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748521" y="4059174"/>
              <a:ext cx="282575" cy="186055"/>
            </a:xfrm>
            <a:custGeom>
              <a:avLst/>
              <a:gdLst/>
              <a:ahLst/>
              <a:cxnLst/>
              <a:rect l="l" t="t" r="r" b="b"/>
              <a:pathLst>
                <a:path w="282575" h="186054">
                  <a:moveTo>
                    <a:pt x="282448" y="0"/>
                  </a:moveTo>
                  <a:lnTo>
                    <a:pt x="0" y="185800"/>
                  </a:lnTo>
                </a:path>
              </a:pathLst>
            </a:custGeom>
            <a:ln w="28575">
              <a:solidFill>
                <a:srgbClr val="2D6C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21749" y="3819334"/>
              <a:ext cx="130555" cy="33788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017507" y="4091940"/>
              <a:ext cx="500380" cy="500380"/>
            </a:xfrm>
            <a:custGeom>
              <a:avLst/>
              <a:gdLst/>
              <a:ahLst/>
              <a:cxnLst/>
              <a:rect l="l" t="t" r="r" b="b"/>
              <a:pathLst>
                <a:path w="500379" h="500379">
                  <a:moveTo>
                    <a:pt x="249936" y="0"/>
                  </a:moveTo>
                  <a:lnTo>
                    <a:pt x="205006" y="4026"/>
                  </a:lnTo>
                  <a:lnTo>
                    <a:pt x="162719" y="15635"/>
                  </a:lnTo>
                  <a:lnTo>
                    <a:pt x="123782" y="34120"/>
                  </a:lnTo>
                  <a:lnTo>
                    <a:pt x="88899" y="58777"/>
                  </a:lnTo>
                  <a:lnTo>
                    <a:pt x="58777" y="88900"/>
                  </a:lnTo>
                  <a:lnTo>
                    <a:pt x="34120" y="123782"/>
                  </a:lnTo>
                  <a:lnTo>
                    <a:pt x="15635" y="162719"/>
                  </a:lnTo>
                  <a:lnTo>
                    <a:pt x="4026" y="205006"/>
                  </a:lnTo>
                  <a:lnTo>
                    <a:pt x="0" y="249936"/>
                  </a:lnTo>
                  <a:lnTo>
                    <a:pt x="4026" y="294865"/>
                  </a:lnTo>
                  <a:lnTo>
                    <a:pt x="15635" y="337152"/>
                  </a:lnTo>
                  <a:lnTo>
                    <a:pt x="34120" y="376089"/>
                  </a:lnTo>
                  <a:lnTo>
                    <a:pt x="58777" y="410972"/>
                  </a:lnTo>
                  <a:lnTo>
                    <a:pt x="88900" y="441094"/>
                  </a:lnTo>
                  <a:lnTo>
                    <a:pt x="123782" y="465751"/>
                  </a:lnTo>
                  <a:lnTo>
                    <a:pt x="162719" y="484236"/>
                  </a:lnTo>
                  <a:lnTo>
                    <a:pt x="205006" y="495845"/>
                  </a:lnTo>
                  <a:lnTo>
                    <a:pt x="249936" y="499872"/>
                  </a:lnTo>
                  <a:lnTo>
                    <a:pt x="294865" y="495845"/>
                  </a:lnTo>
                  <a:lnTo>
                    <a:pt x="337152" y="484236"/>
                  </a:lnTo>
                  <a:lnTo>
                    <a:pt x="376089" y="465751"/>
                  </a:lnTo>
                  <a:lnTo>
                    <a:pt x="410972" y="441094"/>
                  </a:lnTo>
                  <a:lnTo>
                    <a:pt x="441094" y="410971"/>
                  </a:lnTo>
                  <a:lnTo>
                    <a:pt x="465751" y="376089"/>
                  </a:lnTo>
                  <a:lnTo>
                    <a:pt x="484236" y="337152"/>
                  </a:lnTo>
                  <a:lnTo>
                    <a:pt x="495845" y="294865"/>
                  </a:lnTo>
                  <a:lnTo>
                    <a:pt x="499872" y="249936"/>
                  </a:lnTo>
                  <a:lnTo>
                    <a:pt x="495845" y="205006"/>
                  </a:lnTo>
                  <a:lnTo>
                    <a:pt x="484236" y="162719"/>
                  </a:lnTo>
                  <a:lnTo>
                    <a:pt x="465751" y="123782"/>
                  </a:lnTo>
                  <a:lnTo>
                    <a:pt x="441094" y="88900"/>
                  </a:lnTo>
                  <a:lnTo>
                    <a:pt x="410972" y="58777"/>
                  </a:lnTo>
                  <a:lnTo>
                    <a:pt x="376089" y="34120"/>
                  </a:lnTo>
                  <a:lnTo>
                    <a:pt x="337152" y="15635"/>
                  </a:lnTo>
                  <a:lnTo>
                    <a:pt x="294865" y="4026"/>
                  </a:lnTo>
                  <a:lnTo>
                    <a:pt x="249936" y="0"/>
                  </a:lnTo>
                  <a:close/>
                </a:path>
              </a:pathLst>
            </a:custGeom>
            <a:solidFill>
              <a:srgbClr val="2D6C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17507" y="4091940"/>
              <a:ext cx="500380" cy="500380"/>
            </a:xfrm>
            <a:custGeom>
              <a:avLst/>
              <a:gdLst/>
              <a:ahLst/>
              <a:cxnLst/>
              <a:rect l="l" t="t" r="r" b="b"/>
              <a:pathLst>
                <a:path w="500379" h="500379">
                  <a:moveTo>
                    <a:pt x="0" y="249936"/>
                  </a:moveTo>
                  <a:lnTo>
                    <a:pt x="4026" y="205006"/>
                  </a:lnTo>
                  <a:lnTo>
                    <a:pt x="15635" y="162719"/>
                  </a:lnTo>
                  <a:lnTo>
                    <a:pt x="34120" y="123782"/>
                  </a:lnTo>
                  <a:lnTo>
                    <a:pt x="58777" y="88900"/>
                  </a:lnTo>
                  <a:lnTo>
                    <a:pt x="88899" y="58777"/>
                  </a:lnTo>
                  <a:lnTo>
                    <a:pt x="123782" y="34120"/>
                  </a:lnTo>
                  <a:lnTo>
                    <a:pt x="162719" y="15635"/>
                  </a:lnTo>
                  <a:lnTo>
                    <a:pt x="205006" y="4026"/>
                  </a:lnTo>
                  <a:lnTo>
                    <a:pt x="249936" y="0"/>
                  </a:lnTo>
                  <a:lnTo>
                    <a:pt x="294865" y="4026"/>
                  </a:lnTo>
                  <a:lnTo>
                    <a:pt x="337152" y="15635"/>
                  </a:lnTo>
                  <a:lnTo>
                    <a:pt x="376089" y="34120"/>
                  </a:lnTo>
                  <a:lnTo>
                    <a:pt x="410972" y="58777"/>
                  </a:lnTo>
                  <a:lnTo>
                    <a:pt x="441094" y="88900"/>
                  </a:lnTo>
                  <a:lnTo>
                    <a:pt x="465751" y="123782"/>
                  </a:lnTo>
                  <a:lnTo>
                    <a:pt x="484236" y="162719"/>
                  </a:lnTo>
                  <a:lnTo>
                    <a:pt x="495845" y="205006"/>
                  </a:lnTo>
                  <a:lnTo>
                    <a:pt x="499872" y="249936"/>
                  </a:lnTo>
                  <a:lnTo>
                    <a:pt x="495845" y="294865"/>
                  </a:lnTo>
                  <a:lnTo>
                    <a:pt x="484236" y="337152"/>
                  </a:lnTo>
                  <a:lnTo>
                    <a:pt x="465751" y="376089"/>
                  </a:lnTo>
                  <a:lnTo>
                    <a:pt x="441094" y="410971"/>
                  </a:lnTo>
                  <a:lnTo>
                    <a:pt x="410972" y="441094"/>
                  </a:lnTo>
                  <a:lnTo>
                    <a:pt x="376089" y="465751"/>
                  </a:lnTo>
                  <a:lnTo>
                    <a:pt x="337152" y="484236"/>
                  </a:lnTo>
                  <a:lnTo>
                    <a:pt x="294865" y="495845"/>
                  </a:lnTo>
                  <a:lnTo>
                    <a:pt x="249936" y="499872"/>
                  </a:lnTo>
                  <a:lnTo>
                    <a:pt x="205006" y="495845"/>
                  </a:lnTo>
                  <a:lnTo>
                    <a:pt x="162719" y="484236"/>
                  </a:lnTo>
                  <a:lnTo>
                    <a:pt x="123782" y="465751"/>
                  </a:lnTo>
                  <a:lnTo>
                    <a:pt x="88900" y="441094"/>
                  </a:lnTo>
                  <a:lnTo>
                    <a:pt x="58777" y="410972"/>
                  </a:lnTo>
                  <a:lnTo>
                    <a:pt x="34120" y="376089"/>
                  </a:lnTo>
                  <a:lnTo>
                    <a:pt x="15635" y="337152"/>
                  </a:lnTo>
                  <a:lnTo>
                    <a:pt x="4026" y="294865"/>
                  </a:lnTo>
                  <a:lnTo>
                    <a:pt x="0" y="24993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60763" y="4213860"/>
              <a:ext cx="233172" cy="23317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605266" y="5422265"/>
            <a:ext cx="6679565" cy="270192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470"/>
              </a:spcBef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Once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expires,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then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no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longer</a:t>
            </a:r>
            <a:endParaRPr sz="220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370"/>
              </a:spcBef>
            </a:pP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available.</a:t>
            </a:r>
            <a:endParaRPr sz="2200">
              <a:latin typeface="Tahoma"/>
              <a:cs typeface="Tahoma"/>
            </a:endParaRPr>
          </a:p>
          <a:p>
            <a:pPr marL="381000" marR="220345" indent="-368935">
              <a:lnSpc>
                <a:spcPct val="113599"/>
              </a:lnSpc>
              <a:spcBef>
                <a:spcPts val="15"/>
              </a:spcBef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New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generated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old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feared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compromised.</a:t>
            </a:r>
            <a:endParaRPr sz="22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spcBef>
                <a:spcPts val="370"/>
              </a:spcBef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either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archived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destroyed.</a:t>
            </a:r>
            <a:endParaRPr sz="2200">
              <a:latin typeface="Tahoma"/>
              <a:cs typeface="Tahoma"/>
            </a:endParaRPr>
          </a:p>
          <a:p>
            <a:pPr marL="381000" marR="5080" indent="-368935">
              <a:lnSpc>
                <a:spcPts val="3010"/>
              </a:lnSpc>
              <a:spcBef>
                <a:spcPts val="110"/>
              </a:spcBef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stored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hardware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destroyed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specified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erase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procedure.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54707" y="3119627"/>
            <a:ext cx="2071370" cy="1925320"/>
            <a:chOff x="1854707" y="3119627"/>
            <a:chExt cx="2071370" cy="1925320"/>
          </a:xfrm>
        </p:grpSpPr>
        <p:sp>
          <p:nvSpPr>
            <p:cNvPr id="17" name="object 17"/>
            <p:cNvSpPr/>
            <p:nvPr/>
          </p:nvSpPr>
          <p:spPr>
            <a:xfrm>
              <a:off x="1854707" y="3610355"/>
              <a:ext cx="940435" cy="942340"/>
            </a:xfrm>
            <a:custGeom>
              <a:avLst/>
              <a:gdLst/>
              <a:ahLst/>
              <a:cxnLst/>
              <a:rect l="l" t="t" r="r" b="b"/>
              <a:pathLst>
                <a:path w="940435" h="942339">
                  <a:moveTo>
                    <a:pt x="470154" y="0"/>
                  </a:moveTo>
                  <a:lnTo>
                    <a:pt x="422074" y="2431"/>
                  </a:lnTo>
                  <a:lnTo>
                    <a:pt x="375385" y="9566"/>
                  </a:lnTo>
                  <a:lnTo>
                    <a:pt x="330323" y="21170"/>
                  </a:lnTo>
                  <a:lnTo>
                    <a:pt x="287125" y="37004"/>
                  </a:lnTo>
                  <a:lnTo>
                    <a:pt x="246025" y="56833"/>
                  </a:lnTo>
                  <a:lnTo>
                    <a:pt x="207261" y="80420"/>
                  </a:lnTo>
                  <a:lnTo>
                    <a:pt x="171069" y="107529"/>
                  </a:lnTo>
                  <a:lnTo>
                    <a:pt x="137683" y="137921"/>
                  </a:lnTo>
                  <a:lnTo>
                    <a:pt x="107342" y="171362"/>
                  </a:lnTo>
                  <a:lnTo>
                    <a:pt x="80280" y="207615"/>
                  </a:lnTo>
                  <a:lnTo>
                    <a:pt x="56733" y="246442"/>
                  </a:lnTo>
                  <a:lnTo>
                    <a:pt x="36939" y="287607"/>
                  </a:lnTo>
                  <a:lnTo>
                    <a:pt x="21132" y="330873"/>
                  </a:lnTo>
                  <a:lnTo>
                    <a:pt x="9549" y="376005"/>
                  </a:lnTo>
                  <a:lnTo>
                    <a:pt x="2426" y="422764"/>
                  </a:lnTo>
                  <a:lnTo>
                    <a:pt x="0" y="470916"/>
                  </a:lnTo>
                  <a:lnTo>
                    <a:pt x="2426" y="519067"/>
                  </a:lnTo>
                  <a:lnTo>
                    <a:pt x="9549" y="565826"/>
                  </a:lnTo>
                  <a:lnTo>
                    <a:pt x="21132" y="610958"/>
                  </a:lnTo>
                  <a:lnTo>
                    <a:pt x="36939" y="654224"/>
                  </a:lnTo>
                  <a:lnTo>
                    <a:pt x="56733" y="695389"/>
                  </a:lnTo>
                  <a:lnTo>
                    <a:pt x="80280" y="734216"/>
                  </a:lnTo>
                  <a:lnTo>
                    <a:pt x="107342" y="770469"/>
                  </a:lnTo>
                  <a:lnTo>
                    <a:pt x="137683" y="803909"/>
                  </a:lnTo>
                  <a:lnTo>
                    <a:pt x="171069" y="834302"/>
                  </a:lnTo>
                  <a:lnTo>
                    <a:pt x="207261" y="861411"/>
                  </a:lnTo>
                  <a:lnTo>
                    <a:pt x="246025" y="884998"/>
                  </a:lnTo>
                  <a:lnTo>
                    <a:pt x="287125" y="904827"/>
                  </a:lnTo>
                  <a:lnTo>
                    <a:pt x="330323" y="920661"/>
                  </a:lnTo>
                  <a:lnTo>
                    <a:pt x="375385" y="932265"/>
                  </a:lnTo>
                  <a:lnTo>
                    <a:pt x="422074" y="939400"/>
                  </a:lnTo>
                  <a:lnTo>
                    <a:pt x="470154" y="941832"/>
                  </a:lnTo>
                  <a:lnTo>
                    <a:pt x="518233" y="939400"/>
                  </a:lnTo>
                  <a:lnTo>
                    <a:pt x="564922" y="932265"/>
                  </a:lnTo>
                  <a:lnTo>
                    <a:pt x="609984" y="920661"/>
                  </a:lnTo>
                  <a:lnTo>
                    <a:pt x="653182" y="904827"/>
                  </a:lnTo>
                  <a:lnTo>
                    <a:pt x="694282" y="884998"/>
                  </a:lnTo>
                  <a:lnTo>
                    <a:pt x="733046" y="861411"/>
                  </a:lnTo>
                  <a:lnTo>
                    <a:pt x="769238" y="834302"/>
                  </a:lnTo>
                  <a:lnTo>
                    <a:pt x="802624" y="803910"/>
                  </a:lnTo>
                  <a:lnTo>
                    <a:pt x="832965" y="770469"/>
                  </a:lnTo>
                  <a:lnTo>
                    <a:pt x="860027" y="734216"/>
                  </a:lnTo>
                  <a:lnTo>
                    <a:pt x="883574" y="695389"/>
                  </a:lnTo>
                  <a:lnTo>
                    <a:pt x="903368" y="654224"/>
                  </a:lnTo>
                  <a:lnTo>
                    <a:pt x="919175" y="610958"/>
                  </a:lnTo>
                  <a:lnTo>
                    <a:pt x="930758" y="565826"/>
                  </a:lnTo>
                  <a:lnTo>
                    <a:pt x="937881" y="519067"/>
                  </a:lnTo>
                  <a:lnTo>
                    <a:pt x="940308" y="470916"/>
                  </a:lnTo>
                  <a:lnTo>
                    <a:pt x="937881" y="422764"/>
                  </a:lnTo>
                  <a:lnTo>
                    <a:pt x="930758" y="376005"/>
                  </a:lnTo>
                  <a:lnTo>
                    <a:pt x="919175" y="330873"/>
                  </a:lnTo>
                  <a:lnTo>
                    <a:pt x="903368" y="287607"/>
                  </a:lnTo>
                  <a:lnTo>
                    <a:pt x="883574" y="246442"/>
                  </a:lnTo>
                  <a:lnTo>
                    <a:pt x="860027" y="207615"/>
                  </a:lnTo>
                  <a:lnTo>
                    <a:pt x="832965" y="171362"/>
                  </a:lnTo>
                  <a:lnTo>
                    <a:pt x="802624" y="137922"/>
                  </a:lnTo>
                  <a:lnTo>
                    <a:pt x="769238" y="107529"/>
                  </a:lnTo>
                  <a:lnTo>
                    <a:pt x="733046" y="80420"/>
                  </a:lnTo>
                  <a:lnTo>
                    <a:pt x="694282" y="56833"/>
                  </a:lnTo>
                  <a:lnTo>
                    <a:pt x="653182" y="37004"/>
                  </a:lnTo>
                  <a:lnTo>
                    <a:pt x="609984" y="21170"/>
                  </a:lnTo>
                  <a:lnTo>
                    <a:pt x="564922" y="9566"/>
                  </a:lnTo>
                  <a:lnTo>
                    <a:pt x="518233" y="2431"/>
                  </a:lnTo>
                  <a:lnTo>
                    <a:pt x="47015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95855" y="3653027"/>
              <a:ext cx="858519" cy="856615"/>
            </a:xfrm>
            <a:custGeom>
              <a:avLst/>
              <a:gdLst/>
              <a:ahLst/>
              <a:cxnLst/>
              <a:rect l="l" t="t" r="r" b="b"/>
              <a:pathLst>
                <a:path w="858519" h="856614">
                  <a:moveTo>
                    <a:pt x="429006" y="0"/>
                  </a:moveTo>
                  <a:lnTo>
                    <a:pt x="382252" y="2513"/>
                  </a:lnTo>
                  <a:lnTo>
                    <a:pt x="336959" y="9879"/>
                  </a:lnTo>
                  <a:lnTo>
                    <a:pt x="293388" y="21835"/>
                  </a:lnTo>
                  <a:lnTo>
                    <a:pt x="251800" y="38122"/>
                  </a:lnTo>
                  <a:lnTo>
                    <a:pt x="212456" y="58476"/>
                  </a:lnTo>
                  <a:lnTo>
                    <a:pt x="175619" y="82637"/>
                  </a:lnTo>
                  <a:lnTo>
                    <a:pt x="141550" y="110343"/>
                  </a:lnTo>
                  <a:lnTo>
                    <a:pt x="110509" y="141333"/>
                  </a:lnTo>
                  <a:lnTo>
                    <a:pt x="82759" y="175345"/>
                  </a:lnTo>
                  <a:lnTo>
                    <a:pt x="58561" y="212118"/>
                  </a:lnTo>
                  <a:lnTo>
                    <a:pt x="38176" y="251390"/>
                  </a:lnTo>
                  <a:lnTo>
                    <a:pt x="21866" y="292900"/>
                  </a:lnTo>
                  <a:lnTo>
                    <a:pt x="9892" y="336387"/>
                  </a:lnTo>
                  <a:lnTo>
                    <a:pt x="2516" y="381588"/>
                  </a:lnTo>
                  <a:lnTo>
                    <a:pt x="0" y="428244"/>
                  </a:lnTo>
                  <a:lnTo>
                    <a:pt x="2516" y="474899"/>
                  </a:lnTo>
                  <a:lnTo>
                    <a:pt x="9892" y="520100"/>
                  </a:lnTo>
                  <a:lnTo>
                    <a:pt x="21866" y="563587"/>
                  </a:lnTo>
                  <a:lnTo>
                    <a:pt x="38176" y="605097"/>
                  </a:lnTo>
                  <a:lnTo>
                    <a:pt x="58561" y="644369"/>
                  </a:lnTo>
                  <a:lnTo>
                    <a:pt x="82759" y="681142"/>
                  </a:lnTo>
                  <a:lnTo>
                    <a:pt x="110509" y="715154"/>
                  </a:lnTo>
                  <a:lnTo>
                    <a:pt x="141550" y="746144"/>
                  </a:lnTo>
                  <a:lnTo>
                    <a:pt x="175619" y="773850"/>
                  </a:lnTo>
                  <a:lnTo>
                    <a:pt x="212456" y="798011"/>
                  </a:lnTo>
                  <a:lnTo>
                    <a:pt x="251800" y="818365"/>
                  </a:lnTo>
                  <a:lnTo>
                    <a:pt x="293388" y="834652"/>
                  </a:lnTo>
                  <a:lnTo>
                    <a:pt x="336959" y="846608"/>
                  </a:lnTo>
                  <a:lnTo>
                    <a:pt x="382252" y="853974"/>
                  </a:lnTo>
                  <a:lnTo>
                    <a:pt x="429006" y="856488"/>
                  </a:lnTo>
                  <a:lnTo>
                    <a:pt x="475759" y="853974"/>
                  </a:lnTo>
                  <a:lnTo>
                    <a:pt x="521052" y="846608"/>
                  </a:lnTo>
                  <a:lnTo>
                    <a:pt x="564623" y="834652"/>
                  </a:lnTo>
                  <a:lnTo>
                    <a:pt x="606211" y="818365"/>
                  </a:lnTo>
                  <a:lnTo>
                    <a:pt x="645555" y="798011"/>
                  </a:lnTo>
                  <a:lnTo>
                    <a:pt x="682392" y="773850"/>
                  </a:lnTo>
                  <a:lnTo>
                    <a:pt x="716461" y="746144"/>
                  </a:lnTo>
                  <a:lnTo>
                    <a:pt x="747502" y="715154"/>
                  </a:lnTo>
                  <a:lnTo>
                    <a:pt x="775252" y="681142"/>
                  </a:lnTo>
                  <a:lnTo>
                    <a:pt x="799450" y="644369"/>
                  </a:lnTo>
                  <a:lnTo>
                    <a:pt x="819835" y="605097"/>
                  </a:lnTo>
                  <a:lnTo>
                    <a:pt x="836145" y="563587"/>
                  </a:lnTo>
                  <a:lnTo>
                    <a:pt x="848119" y="520100"/>
                  </a:lnTo>
                  <a:lnTo>
                    <a:pt x="855495" y="474899"/>
                  </a:lnTo>
                  <a:lnTo>
                    <a:pt x="858012" y="428244"/>
                  </a:lnTo>
                  <a:lnTo>
                    <a:pt x="855495" y="381588"/>
                  </a:lnTo>
                  <a:lnTo>
                    <a:pt x="848119" y="336387"/>
                  </a:lnTo>
                  <a:lnTo>
                    <a:pt x="836145" y="292900"/>
                  </a:lnTo>
                  <a:lnTo>
                    <a:pt x="819835" y="251390"/>
                  </a:lnTo>
                  <a:lnTo>
                    <a:pt x="799450" y="212118"/>
                  </a:lnTo>
                  <a:lnTo>
                    <a:pt x="775252" y="175345"/>
                  </a:lnTo>
                  <a:lnTo>
                    <a:pt x="747502" y="141333"/>
                  </a:lnTo>
                  <a:lnTo>
                    <a:pt x="716461" y="110343"/>
                  </a:lnTo>
                  <a:lnTo>
                    <a:pt x="682392" y="82637"/>
                  </a:lnTo>
                  <a:lnTo>
                    <a:pt x="645555" y="58476"/>
                  </a:lnTo>
                  <a:lnTo>
                    <a:pt x="606211" y="38122"/>
                  </a:lnTo>
                  <a:lnTo>
                    <a:pt x="564623" y="21835"/>
                  </a:lnTo>
                  <a:lnTo>
                    <a:pt x="521052" y="9879"/>
                  </a:lnTo>
                  <a:lnTo>
                    <a:pt x="475759" y="2513"/>
                  </a:lnTo>
                  <a:lnTo>
                    <a:pt x="4290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95855" y="3653027"/>
              <a:ext cx="858519" cy="856615"/>
            </a:xfrm>
            <a:custGeom>
              <a:avLst/>
              <a:gdLst/>
              <a:ahLst/>
              <a:cxnLst/>
              <a:rect l="l" t="t" r="r" b="b"/>
              <a:pathLst>
                <a:path w="858519" h="856614">
                  <a:moveTo>
                    <a:pt x="0" y="428244"/>
                  </a:moveTo>
                  <a:lnTo>
                    <a:pt x="2516" y="381588"/>
                  </a:lnTo>
                  <a:lnTo>
                    <a:pt x="9892" y="336387"/>
                  </a:lnTo>
                  <a:lnTo>
                    <a:pt x="21866" y="292900"/>
                  </a:lnTo>
                  <a:lnTo>
                    <a:pt x="38176" y="251390"/>
                  </a:lnTo>
                  <a:lnTo>
                    <a:pt x="58561" y="212118"/>
                  </a:lnTo>
                  <a:lnTo>
                    <a:pt x="82759" y="175345"/>
                  </a:lnTo>
                  <a:lnTo>
                    <a:pt x="110509" y="141333"/>
                  </a:lnTo>
                  <a:lnTo>
                    <a:pt x="141550" y="110343"/>
                  </a:lnTo>
                  <a:lnTo>
                    <a:pt x="175619" y="82637"/>
                  </a:lnTo>
                  <a:lnTo>
                    <a:pt x="212456" y="58476"/>
                  </a:lnTo>
                  <a:lnTo>
                    <a:pt x="251800" y="38122"/>
                  </a:lnTo>
                  <a:lnTo>
                    <a:pt x="293388" y="21835"/>
                  </a:lnTo>
                  <a:lnTo>
                    <a:pt x="336959" y="9879"/>
                  </a:lnTo>
                  <a:lnTo>
                    <a:pt x="382252" y="2513"/>
                  </a:lnTo>
                  <a:lnTo>
                    <a:pt x="429006" y="0"/>
                  </a:lnTo>
                  <a:lnTo>
                    <a:pt x="475759" y="2513"/>
                  </a:lnTo>
                  <a:lnTo>
                    <a:pt x="521052" y="9879"/>
                  </a:lnTo>
                  <a:lnTo>
                    <a:pt x="564623" y="21835"/>
                  </a:lnTo>
                  <a:lnTo>
                    <a:pt x="606211" y="38122"/>
                  </a:lnTo>
                  <a:lnTo>
                    <a:pt x="645555" y="58476"/>
                  </a:lnTo>
                  <a:lnTo>
                    <a:pt x="682392" y="82637"/>
                  </a:lnTo>
                  <a:lnTo>
                    <a:pt x="716461" y="110343"/>
                  </a:lnTo>
                  <a:lnTo>
                    <a:pt x="747502" y="141333"/>
                  </a:lnTo>
                  <a:lnTo>
                    <a:pt x="775252" y="175345"/>
                  </a:lnTo>
                  <a:lnTo>
                    <a:pt x="799450" y="212118"/>
                  </a:lnTo>
                  <a:lnTo>
                    <a:pt x="819835" y="251390"/>
                  </a:lnTo>
                  <a:lnTo>
                    <a:pt x="836145" y="292900"/>
                  </a:lnTo>
                  <a:lnTo>
                    <a:pt x="848119" y="336387"/>
                  </a:lnTo>
                  <a:lnTo>
                    <a:pt x="855495" y="381588"/>
                  </a:lnTo>
                  <a:lnTo>
                    <a:pt x="858012" y="428244"/>
                  </a:lnTo>
                  <a:lnTo>
                    <a:pt x="855495" y="474899"/>
                  </a:lnTo>
                  <a:lnTo>
                    <a:pt x="848119" y="520100"/>
                  </a:lnTo>
                  <a:lnTo>
                    <a:pt x="836145" y="563587"/>
                  </a:lnTo>
                  <a:lnTo>
                    <a:pt x="819835" y="605097"/>
                  </a:lnTo>
                  <a:lnTo>
                    <a:pt x="799450" y="644369"/>
                  </a:lnTo>
                  <a:lnTo>
                    <a:pt x="775252" y="681142"/>
                  </a:lnTo>
                  <a:lnTo>
                    <a:pt x="747502" y="715154"/>
                  </a:lnTo>
                  <a:lnTo>
                    <a:pt x="716461" y="746144"/>
                  </a:lnTo>
                  <a:lnTo>
                    <a:pt x="682392" y="773850"/>
                  </a:lnTo>
                  <a:lnTo>
                    <a:pt x="645555" y="798011"/>
                  </a:lnTo>
                  <a:lnTo>
                    <a:pt x="606211" y="818365"/>
                  </a:lnTo>
                  <a:lnTo>
                    <a:pt x="564623" y="834652"/>
                  </a:lnTo>
                  <a:lnTo>
                    <a:pt x="521052" y="846608"/>
                  </a:lnTo>
                  <a:lnTo>
                    <a:pt x="475759" y="853974"/>
                  </a:lnTo>
                  <a:lnTo>
                    <a:pt x="429006" y="856488"/>
                  </a:lnTo>
                  <a:lnTo>
                    <a:pt x="382252" y="853974"/>
                  </a:lnTo>
                  <a:lnTo>
                    <a:pt x="336959" y="846608"/>
                  </a:lnTo>
                  <a:lnTo>
                    <a:pt x="293388" y="834652"/>
                  </a:lnTo>
                  <a:lnTo>
                    <a:pt x="251800" y="818365"/>
                  </a:lnTo>
                  <a:lnTo>
                    <a:pt x="212456" y="798011"/>
                  </a:lnTo>
                  <a:lnTo>
                    <a:pt x="175619" y="773850"/>
                  </a:lnTo>
                  <a:lnTo>
                    <a:pt x="141550" y="746144"/>
                  </a:lnTo>
                  <a:lnTo>
                    <a:pt x="110509" y="715154"/>
                  </a:lnTo>
                  <a:lnTo>
                    <a:pt x="82759" y="681142"/>
                  </a:lnTo>
                  <a:lnTo>
                    <a:pt x="58561" y="644369"/>
                  </a:lnTo>
                  <a:lnTo>
                    <a:pt x="38176" y="605097"/>
                  </a:lnTo>
                  <a:lnTo>
                    <a:pt x="21866" y="563587"/>
                  </a:lnTo>
                  <a:lnTo>
                    <a:pt x="9892" y="520100"/>
                  </a:lnTo>
                  <a:lnTo>
                    <a:pt x="2516" y="474899"/>
                  </a:lnTo>
                  <a:lnTo>
                    <a:pt x="0" y="428244"/>
                  </a:lnTo>
                  <a:close/>
                </a:path>
              </a:pathLst>
            </a:custGeom>
            <a:ln w="1270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89403" y="3750563"/>
              <a:ext cx="472440" cy="607060"/>
            </a:xfrm>
            <a:custGeom>
              <a:avLst/>
              <a:gdLst/>
              <a:ahLst/>
              <a:cxnLst/>
              <a:rect l="l" t="t" r="r" b="b"/>
              <a:pathLst>
                <a:path w="472439" h="607060">
                  <a:moveTo>
                    <a:pt x="444119" y="0"/>
                  </a:moveTo>
                  <a:lnTo>
                    <a:pt x="28320" y="0"/>
                  </a:lnTo>
                  <a:lnTo>
                    <a:pt x="17305" y="2228"/>
                  </a:lnTo>
                  <a:lnTo>
                    <a:pt x="8302" y="8302"/>
                  </a:lnTo>
                  <a:lnTo>
                    <a:pt x="2228" y="17305"/>
                  </a:lnTo>
                  <a:lnTo>
                    <a:pt x="0" y="28321"/>
                  </a:lnTo>
                  <a:lnTo>
                    <a:pt x="0" y="578231"/>
                  </a:lnTo>
                  <a:lnTo>
                    <a:pt x="2228" y="589246"/>
                  </a:lnTo>
                  <a:lnTo>
                    <a:pt x="8302" y="598249"/>
                  </a:lnTo>
                  <a:lnTo>
                    <a:pt x="17305" y="604323"/>
                  </a:lnTo>
                  <a:lnTo>
                    <a:pt x="28320" y="606551"/>
                  </a:lnTo>
                  <a:lnTo>
                    <a:pt x="444119" y="606551"/>
                  </a:lnTo>
                  <a:lnTo>
                    <a:pt x="455134" y="604323"/>
                  </a:lnTo>
                  <a:lnTo>
                    <a:pt x="464137" y="598249"/>
                  </a:lnTo>
                  <a:lnTo>
                    <a:pt x="470211" y="589246"/>
                  </a:lnTo>
                  <a:lnTo>
                    <a:pt x="472439" y="578231"/>
                  </a:lnTo>
                  <a:lnTo>
                    <a:pt x="472439" y="28321"/>
                  </a:lnTo>
                  <a:lnTo>
                    <a:pt x="470211" y="17305"/>
                  </a:lnTo>
                  <a:lnTo>
                    <a:pt x="464137" y="8302"/>
                  </a:lnTo>
                  <a:lnTo>
                    <a:pt x="455134" y="2228"/>
                  </a:lnTo>
                  <a:lnTo>
                    <a:pt x="444119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89403" y="3750563"/>
              <a:ext cx="472440" cy="607060"/>
            </a:xfrm>
            <a:custGeom>
              <a:avLst/>
              <a:gdLst/>
              <a:ahLst/>
              <a:cxnLst/>
              <a:rect l="l" t="t" r="r" b="b"/>
              <a:pathLst>
                <a:path w="472439" h="607060">
                  <a:moveTo>
                    <a:pt x="0" y="28321"/>
                  </a:moveTo>
                  <a:lnTo>
                    <a:pt x="2228" y="17305"/>
                  </a:lnTo>
                  <a:lnTo>
                    <a:pt x="8302" y="8302"/>
                  </a:lnTo>
                  <a:lnTo>
                    <a:pt x="17305" y="2228"/>
                  </a:lnTo>
                  <a:lnTo>
                    <a:pt x="28320" y="0"/>
                  </a:lnTo>
                  <a:lnTo>
                    <a:pt x="444119" y="0"/>
                  </a:lnTo>
                  <a:lnTo>
                    <a:pt x="455134" y="2228"/>
                  </a:lnTo>
                  <a:lnTo>
                    <a:pt x="464137" y="8302"/>
                  </a:lnTo>
                  <a:lnTo>
                    <a:pt x="470211" y="17305"/>
                  </a:lnTo>
                  <a:lnTo>
                    <a:pt x="472439" y="28321"/>
                  </a:lnTo>
                  <a:lnTo>
                    <a:pt x="472439" y="578231"/>
                  </a:lnTo>
                  <a:lnTo>
                    <a:pt x="470211" y="589246"/>
                  </a:lnTo>
                  <a:lnTo>
                    <a:pt x="464137" y="598249"/>
                  </a:lnTo>
                  <a:lnTo>
                    <a:pt x="455134" y="604323"/>
                  </a:lnTo>
                  <a:lnTo>
                    <a:pt x="444119" y="606551"/>
                  </a:lnTo>
                  <a:lnTo>
                    <a:pt x="28320" y="606551"/>
                  </a:lnTo>
                  <a:lnTo>
                    <a:pt x="17305" y="604323"/>
                  </a:lnTo>
                  <a:lnTo>
                    <a:pt x="8302" y="598249"/>
                  </a:lnTo>
                  <a:lnTo>
                    <a:pt x="2228" y="589246"/>
                  </a:lnTo>
                  <a:lnTo>
                    <a:pt x="0" y="578231"/>
                  </a:lnTo>
                  <a:lnTo>
                    <a:pt x="0" y="2832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83129" y="4054602"/>
              <a:ext cx="286385" cy="114300"/>
            </a:xfrm>
            <a:custGeom>
              <a:avLst/>
              <a:gdLst/>
              <a:ahLst/>
              <a:cxnLst/>
              <a:rect l="l" t="t" r="r" b="b"/>
              <a:pathLst>
                <a:path w="286385" h="114300">
                  <a:moveTo>
                    <a:pt x="0" y="0"/>
                  </a:moveTo>
                  <a:lnTo>
                    <a:pt x="285876" y="0"/>
                  </a:lnTo>
                </a:path>
                <a:path w="286385" h="114300">
                  <a:moveTo>
                    <a:pt x="0" y="57912"/>
                  </a:moveTo>
                  <a:lnTo>
                    <a:pt x="285876" y="57912"/>
                  </a:lnTo>
                </a:path>
                <a:path w="286385" h="114300">
                  <a:moveTo>
                    <a:pt x="0" y="114300"/>
                  </a:moveTo>
                  <a:lnTo>
                    <a:pt x="285876" y="11430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28671" y="4111752"/>
              <a:ext cx="500380" cy="500380"/>
            </a:xfrm>
            <a:custGeom>
              <a:avLst/>
              <a:gdLst/>
              <a:ahLst/>
              <a:cxnLst/>
              <a:rect l="l" t="t" r="r" b="b"/>
              <a:pathLst>
                <a:path w="500380" h="500379">
                  <a:moveTo>
                    <a:pt x="249935" y="0"/>
                  </a:moveTo>
                  <a:lnTo>
                    <a:pt x="205006" y="4026"/>
                  </a:lnTo>
                  <a:lnTo>
                    <a:pt x="162719" y="15635"/>
                  </a:lnTo>
                  <a:lnTo>
                    <a:pt x="123782" y="34120"/>
                  </a:lnTo>
                  <a:lnTo>
                    <a:pt x="88900" y="58777"/>
                  </a:lnTo>
                  <a:lnTo>
                    <a:pt x="58777" y="88900"/>
                  </a:lnTo>
                  <a:lnTo>
                    <a:pt x="34120" y="123782"/>
                  </a:lnTo>
                  <a:lnTo>
                    <a:pt x="15635" y="162719"/>
                  </a:lnTo>
                  <a:lnTo>
                    <a:pt x="4026" y="205006"/>
                  </a:lnTo>
                  <a:lnTo>
                    <a:pt x="0" y="249936"/>
                  </a:lnTo>
                  <a:lnTo>
                    <a:pt x="4026" y="294865"/>
                  </a:lnTo>
                  <a:lnTo>
                    <a:pt x="15635" y="337152"/>
                  </a:lnTo>
                  <a:lnTo>
                    <a:pt x="34120" y="376089"/>
                  </a:lnTo>
                  <a:lnTo>
                    <a:pt x="58777" y="410972"/>
                  </a:lnTo>
                  <a:lnTo>
                    <a:pt x="88899" y="441094"/>
                  </a:lnTo>
                  <a:lnTo>
                    <a:pt x="123782" y="465751"/>
                  </a:lnTo>
                  <a:lnTo>
                    <a:pt x="162719" y="484236"/>
                  </a:lnTo>
                  <a:lnTo>
                    <a:pt x="205006" y="495845"/>
                  </a:lnTo>
                  <a:lnTo>
                    <a:pt x="249935" y="499872"/>
                  </a:lnTo>
                  <a:lnTo>
                    <a:pt x="294865" y="495845"/>
                  </a:lnTo>
                  <a:lnTo>
                    <a:pt x="337152" y="484236"/>
                  </a:lnTo>
                  <a:lnTo>
                    <a:pt x="376089" y="465751"/>
                  </a:lnTo>
                  <a:lnTo>
                    <a:pt x="410971" y="441094"/>
                  </a:lnTo>
                  <a:lnTo>
                    <a:pt x="441094" y="410971"/>
                  </a:lnTo>
                  <a:lnTo>
                    <a:pt x="465751" y="376089"/>
                  </a:lnTo>
                  <a:lnTo>
                    <a:pt x="484236" y="337152"/>
                  </a:lnTo>
                  <a:lnTo>
                    <a:pt x="495845" y="294865"/>
                  </a:lnTo>
                  <a:lnTo>
                    <a:pt x="499871" y="249936"/>
                  </a:lnTo>
                  <a:lnTo>
                    <a:pt x="495845" y="205006"/>
                  </a:lnTo>
                  <a:lnTo>
                    <a:pt x="484236" y="162719"/>
                  </a:lnTo>
                  <a:lnTo>
                    <a:pt x="465751" y="123782"/>
                  </a:lnTo>
                  <a:lnTo>
                    <a:pt x="441094" y="88900"/>
                  </a:lnTo>
                  <a:lnTo>
                    <a:pt x="410972" y="58777"/>
                  </a:lnTo>
                  <a:lnTo>
                    <a:pt x="376089" y="34120"/>
                  </a:lnTo>
                  <a:lnTo>
                    <a:pt x="337152" y="15635"/>
                  </a:lnTo>
                  <a:lnTo>
                    <a:pt x="294865" y="4026"/>
                  </a:lnTo>
                  <a:lnTo>
                    <a:pt x="249935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28671" y="4111752"/>
              <a:ext cx="500380" cy="500380"/>
            </a:xfrm>
            <a:custGeom>
              <a:avLst/>
              <a:gdLst/>
              <a:ahLst/>
              <a:cxnLst/>
              <a:rect l="l" t="t" r="r" b="b"/>
              <a:pathLst>
                <a:path w="500380" h="500379">
                  <a:moveTo>
                    <a:pt x="0" y="249936"/>
                  </a:moveTo>
                  <a:lnTo>
                    <a:pt x="4026" y="205006"/>
                  </a:lnTo>
                  <a:lnTo>
                    <a:pt x="15635" y="162719"/>
                  </a:lnTo>
                  <a:lnTo>
                    <a:pt x="34120" y="123782"/>
                  </a:lnTo>
                  <a:lnTo>
                    <a:pt x="58777" y="88900"/>
                  </a:lnTo>
                  <a:lnTo>
                    <a:pt x="88900" y="58777"/>
                  </a:lnTo>
                  <a:lnTo>
                    <a:pt x="123782" y="34120"/>
                  </a:lnTo>
                  <a:lnTo>
                    <a:pt x="162719" y="15635"/>
                  </a:lnTo>
                  <a:lnTo>
                    <a:pt x="205006" y="4026"/>
                  </a:lnTo>
                  <a:lnTo>
                    <a:pt x="249935" y="0"/>
                  </a:lnTo>
                  <a:lnTo>
                    <a:pt x="294865" y="4026"/>
                  </a:lnTo>
                  <a:lnTo>
                    <a:pt x="337152" y="15635"/>
                  </a:lnTo>
                  <a:lnTo>
                    <a:pt x="376089" y="34120"/>
                  </a:lnTo>
                  <a:lnTo>
                    <a:pt x="410972" y="58777"/>
                  </a:lnTo>
                  <a:lnTo>
                    <a:pt x="441094" y="88900"/>
                  </a:lnTo>
                  <a:lnTo>
                    <a:pt x="465751" y="123782"/>
                  </a:lnTo>
                  <a:lnTo>
                    <a:pt x="484236" y="162719"/>
                  </a:lnTo>
                  <a:lnTo>
                    <a:pt x="495845" y="205006"/>
                  </a:lnTo>
                  <a:lnTo>
                    <a:pt x="499871" y="249936"/>
                  </a:lnTo>
                  <a:lnTo>
                    <a:pt x="495845" y="294865"/>
                  </a:lnTo>
                  <a:lnTo>
                    <a:pt x="484236" y="337152"/>
                  </a:lnTo>
                  <a:lnTo>
                    <a:pt x="465751" y="376089"/>
                  </a:lnTo>
                  <a:lnTo>
                    <a:pt x="441094" y="410971"/>
                  </a:lnTo>
                  <a:lnTo>
                    <a:pt x="410971" y="441094"/>
                  </a:lnTo>
                  <a:lnTo>
                    <a:pt x="376089" y="465751"/>
                  </a:lnTo>
                  <a:lnTo>
                    <a:pt x="337152" y="484236"/>
                  </a:lnTo>
                  <a:lnTo>
                    <a:pt x="294865" y="495845"/>
                  </a:lnTo>
                  <a:lnTo>
                    <a:pt x="249935" y="499872"/>
                  </a:lnTo>
                  <a:lnTo>
                    <a:pt x="205006" y="495845"/>
                  </a:lnTo>
                  <a:lnTo>
                    <a:pt x="162719" y="484236"/>
                  </a:lnTo>
                  <a:lnTo>
                    <a:pt x="123782" y="465751"/>
                  </a:lnTo>
                  <a:lnTo>
                    <a:pt x="88899" y="441094"/>
                  </a:lnTo>
                  <a:lnTo>
                    <a:pt x="58777" y="410972"/>
                  </a:lnTo>
                  <a:lnTo>
                    <a:pt x="34120" y="376089"/>
                  </a:lnTo>
                  <a:lnTo>
                    <a:pt x="15635" y="337152"/>
                  </a:lnTo>
                  <a:lnTo>
                    <a:pt x="4026" y="294865"/>
                  </a:lnTo>
                  <a:lnTo>
                    <a:pt x="0" y="24993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7066" y="4217669"/>
              <a:ext cx="196151" cy="24758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35707" y="3811523"/>
              <a:ext cx="179831" cy="18135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737103" y="3119627"/>
              <a:ext cx="1188720" cy="1925320"/>
            </a:xfrm>
            <a:custGeom>
              <a:avLst/>
              <a:gdLst/>
              <a:ahLst/>
              <a:cxnLst/>
              <a:rect l="l" t="t" r="r" b="b"/>
              <a:pathLst>
                <a:path w="1188720" h="1925320">
                  <a:moveTo>
                    <a:pt x="356615" y="0"/>
                  </a:moveTo>
                  <a:lnTo>
                    <a:pt x="0" y="204088"/>
                  </a:lnTo>
                  <a:lnTo>
                    <a:pt x="36822" y="233741"/>
                  </a:lnTo>
                  <a:lnTo>
                    <a:pt x="72173" y="265068"/>
                  </a:lnTo>
                  <a:lnTo>
                    <a:pt x="105994" y="298006"/>
                  </a:lnTo>
                  <a:lnTo>
                    <a:pt x="138224" y="332495"/>
                  </a:lnTo>
                  <a:lnTo>
                    <a:pt x="168805" y="368473"/>
                  </a:lnTo>
                  <a:lnTo>
                    <a:pt x="197677" y="405878"/>
                  </a:lnTo>
                  <a:lnTo>
                    <a:pt x="224781" y="444649"/>
                  </a:lnTo>
                  <a:lnTo>
                    <a:pt x="250057" y="484724"/>
                  </a:lnTo>
                  <a:lnTo>
                    <a:pt x="273447" y="526042"/>
                  </a:lnTo>
                  <a:lnTo>
                    <a:pt x="294891" y="568541"/>
                  </a:lnTo>
                  <a:lnTo>
                    <a:pt x="314329" y="612159"/>
                  </a:lnTo>
                  <a:lnTo>
                    <a:pt x="331703" y="656836"/>
                  </a:lnTo>
                  <a:lnTo>
                    <a:pt x="346953" y="702509"/>
                  </a:lnTo>
                  <a:lnTo>
                    <a:pt x="360019" y="749117"/>
                  </a:lnTo>
                  <a:lnTo>
                    <a:pt x="370843" y="796599"/>
                  </a:lnTo>
                  <a:lnTo>
                    <a:pt x="379365" y="844892"/>
                  </a:lnTo>
                  <a:lnTo>
                    <a:pt x="385525" y="893936"/>
                  </a:lnTo>
                  <a:lnTo>
                    <a:pt x="389265" y="943669"/>
                  </a:lnTo>
                  <a:lnTo>
                    <a:pt x="390525" y="994029"/>
                  </a:lnTo>
                  <a:lnTo>
                    <a:pt x="389152" y="1046471"/>
                  </a:lnTo>
                  <a:lnTo>
                    <a:pt x="385078" y="1098235"/>
                  </a:lnTo>
                  <a:lnTo>
                    <a:pt x="378372" y="1149251"/>
                  </a:lnTo>
                  <a:lnTo>
                    <a:pt x="369101" y="1199447"/>
                  </a:lnTo>
                  <a:lnTo>
                    <a:pt x="357333" y="1248751"/>
                  </a:lnTo>
                  <a:lnTo>
                    <a:pt x="343137" y="1297094"/>
                  </a:lnTo>
                  <a:lnTo>
                    <a:pt x="326579" y="1344402"/>
                  </a:lnTo>
                  <a:lnTo>
                    <a:pt x="307729" y="1390606"/>
                  </a:lnTo>
                  <a:lnTo>
                    <a:pt x="286654" y="1435634"/>
                  </a:lnTo>
                  <a:lnTo>
                    <a:pt x="263421" y="1479415"/>
                  </a:lnTo>
                  <a:lnTo>
                    <a:pt x="238099" y="1521877"/>
                  </a:lnTo>
                  <a:lnTo>
                    <a:pt x="210756" y="1562950"/>
                  </a:lnTo>
                  <a:lnTo>
                    <a:pt x="181460" y="1602562"/>
                  </a:lnTo>
                  <a:lnTo>
                    <a:pt x="150278" y="1640642"/>
                  </a:lnTo>
                  <a:lnTo>
                    <a:pt x="117279" y="1677119"/>
                  </a:lnTo>
                  <a:lnTo>
                    <a:pt x="82531" y="1711922"/>
                  </a:lnTo>
                  <a:lnTo>
                    <a:pt x="46100" y="1744980"/>
                  </a:lnTo>
                  <a:lnTo>
                    <a:pt x="356615" y="1924812"/>
                  </a:lnTo>
                  <a:lnTo>
                    <a:pt x="1188720" y="1443609"/>
                  </a:lnTo>
                  <a:lnTo>
                    <a:pt x="1188720" y="481202"/>
                  </a:lnTo>
                  <a:lnTo>
                    <a:pt x="356615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913885" y="3598417"/>
            <a:ext cx="3986529" cy="967740"/>
          </a:xfrm>
          <a:prstGeom prst="rect">
            <a:avLst/>
          </a:prstGeom>
          <a:solidFill>
            <a:srgbClr val="EE6360"/>
          </a:solidFill>
        </p:spPr>
        <p:txBody>
          <a:bodyPr vert="horz" wrap="square" lIns="0" tIns="2997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60"/>
              </a:spcBef>
            </a:pPr>
            <a:r>
              <a:rPr sz="2200" b="1" spc="45" dirty="0">
                <a:solidFill>
                  <a:srgbClr val="FFFFFF"/>
                </a:solidFill>
                <a:latin typeface="Trebuchet MS"/>
                <a:cs typeface="Trebuchet MS"/>
              </a:rPr>
              <a:t>Certificate</a:t>
            </a:r>
            <a:r>
              <a:rPr sz="2200" b="1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80" dirty="0">
                <a:solidFill>
                  <a:srgbClr val="FFFFFF"/>
                </a:solidFill>
                <a:latin typeface="Trebuchet MS"/>
                <a:cs typeface="Trebuchet MS"/>
              </a:rPr>
              <a:t>renewal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248026" y="1933193"/>
            <a:ext cx="119818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Certificates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issued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limited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duration,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policy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type.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43576" y="3623233"/>
            <a:ext cx="2376170" cy="2423795"/>
          </a:xfrm>
          <a:custGeom>
            <a:avLst/>
            <a:gdLst/>
            <a:ahLst/>
            <a:cxnLst/>
            <a:rect l="l" t="t" r="r" b="b"/>
            <a:pathLst>
              <a:path w="2376170" h="2423795">
                <a:moveTo>
                  <a:pt x="1185373" y="0"/>
                </a:moveTo>
                <a:lnTo>
                  <a:pt x="1139627" y="14"/>
                </a:lnTo>
                <a:lnTo>
                  <a:pt x="1093814" y="1760"/>
                </a:lnTo>
                <a:lnTo>
                  <a:pt x="1047984" y="5252"/>
                </a:lnTo>
                <a:lnTo>
                  <a:pt x="1002186" y="10502"/>
                </a:lnTo>
                <a:lnTo>
                  <a:pt x="956471" y="17523"/>
                </a:lnTo>
                <a:lnTo>
                  <a:pt x="910887" y="26330"/>
                </a:lnTo>
                <a:lnTo>
                  <a:pt x="865484" y="36935"/>
                </a:lnTo>
                <a:lnTo>
                  <a:pt x="820311" y="49352"/>
                </a:lnTo>
                <a:lnTo>
                  <a:pt x="775419" y="63593"/>
                </a:lnTo>
                <a:lnTo>
                  <a:pt x="730856" y="79673"/>
                </a:lnTo>
                <a:lnTo>
                  <a:pt x="686673" y="97604"/>
                </a:lnTo>
                <a:lnTo>
                  <a:pt x="642919" y="117399"/>
                </a:lnTo>
                <a:lnTo>
                  <a:pt x="599643" y="139072"/>
                </a:lnTo>
                <a:lnTo>
                  <a:pt x="556895" y="162636"/>
                </a:lnTo>
                <a:lnTo>
                  <a:pt x="513351" y="188977"/>
                </a:lnTo>
                <a:lnTo>
                  <a:pt x="471320" y="216832"/>
                </a:lnTo>
                <a:lnTo>
                  <a:pt x="430814" y="246148"/>
                </a:lnTo>
                <a:lnTo>
                  <a:pt x="391845" y="276871"/>
                </a:lnTo>
                <a:lnTo>
                  <a:pt x="354425" y="308950"/>
                </a:lnTo>
                <a:lnTo>
                  <a:pt x="318567" y="342331"/>
                </a:lnTo>
                <a:lnTo>
                  <a:pt x="284282" y="376961"/>
                </a:lnTo>
                <a:lnTo>
                  <a:pt x="251583" y="412789"/>
                </a:lnTo>
                <a:lnTo>
                  <a:pt x="220481" y="449760"/>
                </a:lnTo>
                <a:lnTo>
                  <a:pt x="190989" y="487823"/>
                </a:lnTo>
                <a:lnTo>
                  <a:pt x="163119" y="526924"/>
                </a:lnTo>
                <a:lnTo>
                  <a:pt x="136883" y="567011"/>
                </a:lnTo>
                <a:lnTo>
                  <a:pt x="112293" y="608031"/>
                </a:lnTo>
                <a:lnTo>
                  <a:pt x="89361" y="649931"/>
                </a:lnTo>
                <a:lnTo>
                  <a:pt x="68100" y="692659"/>
                </a:lnTo>
                <a:lnTo>
                  <a:pt x="48521" y="736161"/>
                </a:lnTo>
                <a:lnTo>
                  <a:pt x="30636" y="780385"/>
                </a:lnTo>
                <a:lnTo>
                  <a:pt x="14459" y="825278"/>
                </a:lnTo>
                <a:lnTo>
                  <a:pt x="0" y="870788"/>
                </a:lnTo>
                <a:lnTo>
                  <a:pt x="586866" y="1025728"/>
                </a:lnTo>
                <a:lnTo>
                  <a:pt x="603868" y="979718"/>
                </a:lnTo>
                <a:lnTo>
                  <a:pt x="624282" y="935301"/>
                </a:lnTo>
                <a:lnTo>
                  <a:pt x="648066" y="892684"/>
                </a:lnTo>
                <a:lnTo>
                  <a:pt x="675181" y="852077"/>
                </a:lnTo>
                <a:lnTo>
                  <a:pt x="705585" y="813689"/>
                </a:lnTo>
                <a:lnTo>
                  <a:pt x="739238" y="777730"/>
                </a:lnTo>
                <a:lnTo>
                  <a:pt x="776099" y="744408"/>
                </a:lnTo>
                <a:lnTo>
                  <a:pt x="816127" y="713932"/>
                </a:lnTo>
                <a:lnTo>
                  <a:pt x="859282" y="686511"/>
                </a:lnTo>
                <a:lnTo>
                  <a:pt x="901254" y="664399"/>
                </a:lnTo>
                <a:lnTo>
                  <a:pt x="944137" y="645890"/>
                </a:lnTo>
                <a:lnTo>
                  <a:pt x="987746" y="630932"/>
                </a:lnTo>
                <a:lnTo>
                  <a:pt x="1031897" y="619474"/>
                </a:lnTo>
                <a:lnTo>
                  <a:pt x="1076408" y="611464"/>
                </a:lnTo>
                <a:lnTo>
                  <a:pt x="1121093" y="606849"/>
                </a:lnTo>
                <a:lnTo>
                  <a:pt x="1165770" y="605579"/>
                </a:lnTo>
                <a:lnTo>
                  <a:pt x="1210255" y="607602"/>
                </a:lnTo>
                <a:lnTo>
                  <a:pt x="1254363" y="612866"/>
                </a:lnTo>
                <a:lnTo>
                  <a:pt x="1297911" y="621319"/>
                </a:lnTo>
                <a:lnTo>
                  <a:pt x="1340716" y="632910"/>
                </a:lnTo>
                <a:lnTo>
                  <a:pt x="1382594" y="647588"/>
                </a:lnTo>
                <a:lnTo>
                  <a:pt x="1423361" y="665299"/>
                </a:lnTo>
                <a:lnTo>
                  <a:pt x="1462833" y="685994"/>
                </a:lnTo>
                <a:lnTo>
                  <a:pt x="1500826" y="709619"/>
                </a:lnTo>
                <a:lnTo>
                  <a:pt x="1537157" y="736124"/>
                </a:lnTo>
                <a:lnTo>
                  <a:pt x="1571642" y="765457"/>
                </a:lnTo>
                <a:lnTo>
                  <a:pt x="1604098" y="797565"/>
                </a:lnTo>
                <a:lnTo>
                  <a:pt x="1634340" y="832398"/>
                </a:lnTo>
                <a:lnTo>
                  <a:pt x="1662185" y="869904"/>
                </a:lnTo>
                <a:lnTo>
                  <a:pt x="1687449" y="910031"/>
                </a:lnTo>
                <a:lnTo>
                  <a:pt x="1709556" y="951959"/>
                </a:lnTo>
                <a:lnTo>
                  <a:pt x="1728088" y="994782"/>
                </a:lnTo>
                <a:lnTo>
                  <a:pt x="1743092" y="1038317"/>
                </a:lnTo>
                <a:lnTo>
                  <a:pt x="1754617" y="1082384"/>
                </a:lnTo>
                <a:lnTo>
                  <a:pt x="1762712" y="1126799"/>
                </a:lnTo>
                <a:lnTo>
                  <a:pt x="1767427" y="1171382"/>
                </a:lnTo>
                <a:lnTo>
                  <a:pt x="1768808" y="1215951"/>
                </a:lnTo>
                <a:lnTo>
                  <a:pt x="1766907" y="1260322"/>
                </a:lnTo>
                <a:lnTo>
                  <a:pt x="1761770" y="1304316"/>
                </a:lnTo>
                <a:lnTo>
                  <a:pt x="1753448" y="1347750"/>
                </a:lnTo>
                <a:lnTo>
                  <a:pt x="1741988" y="1390441"/>
                </a:lnTo>
                <a:lnTo>
                  <a:pt x="1727440" y="1432209"/>
                </a:lnTo>
                <a:lnTo>
                  <a:pt x="1709852" y="1472871"/>
                </a:lnTo>
                <a:lnTo>
                  <a:pt x="1689274" y="1512246"/>
                </a:lnTo>
                <a:lnTo>
                  <a:pt x="1665753" y="1550152"/>
                </a:lnTo>
                <a:lnTo>
                  <a:pt x="1639339" y="1586406"/>
                </a:lnTo>
                <a:lnTo>
                  <a:pt x="1610081" y="1620828"/>
                </a:lnTo>
                <a:lnTo>
                  <a:pt x="1578027" y="1653234"/>
                </a:lnTo>
                <a:lnTo>
                  <a:pt x="1543226" y="1683444"/>
                </a:lnTo>
                <a:lnTo>
                  <a:pt x="1505728" y="1711276"/>
                </a:lnTo>
                <a:lnTo>
                  <a:pt x="1465579" y="1736547"/>
                </a:lnTo>
                <a:lnTo>
                  <a:pt x="1423616" y="1758691"/>
                </a:lnTo>
                <a:lnTo>
                  <a:pt x="1380760" y="1777259"/>
                </a:lnTo>
                <a:lnTo>
                  <a:pt x="1337192" y="1792299"/>
                </a:lnTo>
                <a:lnTo>
                  <a:pt x="1293096" y="1803861"/>
                </a:lnTo>
                <a:lnTo>
                  <a:pt x="1248653" y="1811992"/>
                </a:lnTo>
                <a:lnTo>
                  <a:pt x="1204045" y="1816743"/>
                </a:lnTo>
                <a:lnTo>
                  <a:pt x="1159453" y="1818161"/>
                </a:lnTo>
                <a:lnTo>
                  <a:pt x="1115060" y="1816296"/>
                </a:lnTo>
                <a:lnTo>
                  <a:pt x="1071048" y="1811195"/>
                </a:lnTo>
                <a:lnTo>
                  <a:pt x="1027598" y="1802909"/>
                </a:lnTo>
                <a:lnTo>
                  <a:pt x="984893" y="1791486"/>
                </a:lnTo>
                <a:lnTo>
                  <a:pt x="943114" y="1776974"/>
                </a:lnTo>
                <a:lnTo>
                  <a:pt x="902444" y="1759422"/>
                </a:lnTo>
                <a:lnTo>
                  <a:pt x="863063" y="1738880"/>
                </a:lnTo>
                <a:lnTo>
                  <a:pt x="825155" y="1715396"/>
                </a:lnTo>
                <a:lnTo>
                  <a:pt x="788901" y="1689018"/>
                </a:lnTo>
                <a:lnTo>
                  <a:pt x="754483" y="1659796"/>
                </a:lnTo>
                <a:lnTo>
                  <a:pt x="722083" y="1627779"/>
                </a:lnTo>
                <a:lnTo>
                  <a:pt x="691883" y="1593014"/>
                </a:lnTo>
                <a:lnTo>
                  <a:pt x="664064" y="1555552"/>
                </a:lnTo>
                <a:lnTo>
                  <a:pt x="638810" y="1515440"/>
                </a:lnTo>
                <a:lnTo>
                  <a:pt x="619051" y="1478249"/>
                </a:lnTo>
                <a:lnTo>
                  <a:pt x="602091" y="1440034"/>
                </a:lnTo>
                <a:lnTo>
                  <a:pt x="587964" y="1401390"/>
                </a:lnTo>
                <a:lnTo>
                  <a:pt x="576707" y="1362913"/>
                </a:lnTo>
                <a:lnTo>
                  <a:pt x="551534" y="1407251"/>
                </a:lnTo>
                <a:lnTo>
                  <a:pt x="524793" y="1450607"/>
                </a:lnTo>
                <a:lnTo>
                  <a:pt x="496498" y="1492927"/>
                </a:lnTo>
                <a:lnTo>
                  <a:pt x="466665" y="1534159"/>
                </a:lnTo>
                <a:lnTo>
                  <a:pt x="435307" y="1574247"/>
                </a:lnTo>
                <a:lnTo>
                  <a:pt x="402440" y="1613140"/>
                </a:lnTo>
                <a:lnTo>
                  <a:pt x="368077" y="1650784"/>
                </a:lnTo>
                <a:lnTo>
                  <a:pt x="332234" y="1687124"/>
                </a:lnTo>
                <a:lnTo>
                  <a:pt x="294924" y="1722109"/>
                </a:lnTo>
                <a:lnTo>
                  <a:pt x="256164" y="1755684"/>
                </a:lnTo>
                <a:lnTo>
                  <a:pt x="215966" y="1787796"/>
                </a:lnTo>
                <a:lnTo>
                  <a:pt x="174346" y="1818392"/>
                </a:lnTo>
                <a:lnTo>
                  <a:pt x="131318" y="1847418"/>
                </a:lnTo>
                <a:lnTo>
                  <a:pt x="156946" y="1887493"/>
                </a:lnTo>
                <a:lnTo>
                  <a:pt x="183898" y="1926230"/>
                </a:lnTo>
                <a:lnTo>
                  <a:pt x="212128" y="1963619"/>
                </a:lnTo>
                <a:lnTo>
                  <a:pt x="241587" y="1999644"/>
                </a:lnTo>
                <a:lnTo>
                  <a:pt x="272230" y="2034296"/>
                </a:lnTo>
                <a:lnTo>
                  <a:pt x="304009" y="2067560"/>
                </a:lnTo>
                <a:lnTo>
                  <a:pt x="336878" y="2099424"/>
                </a:lnTo>
                <a:lnTo>
                  <a:pt x="370789" y="2129876"/>
                </a:lnTo>
                <a:lnTo>
                  <a:pt x="405696" y="2158903"/>
                </a:lnTo>
                <a:lnTo>
                  <a:pt x="441552" y="2186492"/>
                </a:lnTo>
                <a:lnTo>
                  <a:pt x="478310" y="2212632"/>
                </a:lnTo>
                <a:lnTo>
                  <a:pt x="515923" y="2237309"/>
                </a:lnTo>
                <a:lnTo>
                  <a:pt x="554345" y="2260512"/>
                </a:lnTo>
                <a:lnTo>
                  <a:pt x="593527" y="2282226"/>
                </a:lnTo>
                <a:lnTo>
                  <a:pt x="633425" y="2302441"/>
                </a:lnTo>
                <a:lnTo>
                  <a:pt x="673989" y="2321143"/>
                </a:lnTo>
                <a:lnTo>
                  <a:pt x="715175" y="2338320"/>
                </a:lnTo>
                <a:lnTo>
                  <a:pt x="756934" y="2353959"/>
                </a:lnTo>
                <a:lnTo>
                  <a:pt x="799221" y="2368048"/>
                </a:lnTo>
                <a:lnTo>
                  <a:pt x="841987" y="2380574"/>
                </a:lnTo>
                <a:lnTo>
                  <a:pt x="885187" y="2391525"/>
                </a:lnTo>
                <a:lnTo>
                  <a:pt x="928773" y="2400888"/>
                </a:lnTo>
                <a:lnTo>
                  <a:pt x="972699" y="2408651"/>
                </a:lnTo>
                <a:lnTo>
                  <a:pt x="1016917" y="2414801"/>
                </a:lnTo>
                <a:lnTo>
                  <a:pt x="1061381" y="2419325"/>
                </a:lnTo>
                <a:lnTo>
                  <a:pt x="1106043" y="2422211"/>
                </a:lnTo>
                <a:lnTo>
                  <a:pt x="1150858" y="2423447"/>
                </a:lnTo>
                <a:lnTo>
                  <a:pt x="1195778" y="2423020"/>
                </a:lnTo>
                <a:lnTo>
                  <a:pt x="1240756" y="2420917"/>
                </a:lnTo>
                <a:lnTo>
                  <a:pt x="1285745" y="2417126"/>
                </a:lnTo>
                <a:lnTo>
                  <a:pt x="1330699" y="2411634"/>
                </a:lnTo>
                <a:lnTo>
                  <a:pt x="1375570" y="2404429"/>
                </a:lnTo>
                <a:lnTo>
                  <a:pt x="1420312" y="2395499"/>
                </a:lnTo>
                <a:lnTo>
                  <a:pt x="1464877" y="2384830"/>
                </a:lnTo>
                <a:lnTo>
                  <a:pt x="1509220" y="2372410"/>
                </a:lnTo>
                <a:lnTo>
                  <a:pt x="1553293" y="2358227"/>
                </a:lnTo>
                <a:lnTo>
                  <a:pt x="1597049" y="2342268"/>
                </a:lnTo>
                <a:lnTo>
                  <a:pt x="1640441" y="2324520"/>
                </a:lnTo>
                <a:lnTo>
                  <a:pt x="1683423" y="2304972"/>
                </a:lnTo>
                <a:lnTo>
                  <a:pt x="1725947" y="2283610"/>
                </a:lnTo>
                <a:lnTo>
                  <a:pt x="1767967" y="2260422"/>
                </a:lnTo>
                <a:lnTo>
                  <a:pt x="1809754" y="2235185"/>
                </a:lnTo>
                <a:lnTo>
                  <a:pt x="1850173" y="2208554"/>
                </a:lnTo>
                <a:lnTo>
                  <a:pt x="1889209" y="2180578"/>
                </a:lnTo>
                <a:lnTo>
                  <a:pt x="1926849" y="2151306"/>
                </a:lnTo>
                <a:lnTo>
                  <a:pt x="1963080" y="2120787"/>
                </a:lnTo>
                <a:lnTo>
                  <a:pt x="1997887" y="2089070"/>
                </a:lnTo>
                <a:lnTo>
                  <a:pt x="2031258" y="2056204"/>
                </a:lnTo>
                <a:lnTo>
                  <a:pt x="2063178" y="2022239"/>
                </a:lnTo>
                <a:lnTo>
                  <a:pt x="2093635" y="1987223"/>
                </a:lnTo>
                <a:lnTo>
                  <a:pt x="2122614" y="1951206"/>
                </a:lnTo>
                <a:lnTo>
                  <a:pt x="2150103" y="1914236"/>
                </a:lnTo>
                <a:lnTo>
                  <a:pt x="2176087" y="1876364"/>
                </a:lnTo>
                <a:lnTo>
                  <a:pt x="2200553" y="1837637"/>
                </a:lnTo>
                <a:lnTo>
                  <a:pt x="2223487" y="1798105"/>
                </a:lnTo>
                <a:lnTo>
                  <a:pt x="2244876" y="1757817"/>
                </a:lnTo>
                <a:lnTo>
                  <a:pt x="2264706" y="1716823"/>
                </a:lnTo>
                <a:lnTo>
                  <a:pt x="2282965" y="1675171"/>
                </a:lnTo>
                <a:lnTo>
                  <a:pt x="2299637" y="1632910"/>
                </a:lnTo>
                <a:lnTo>
                  <a:pt x="2314710" y="1590090"/>
                </a:lnTo>
                <a:lnTo>
                  <a:pt x="2328170" y="1546759"/>
                </a:lnTo>
                <a:lnTo>
                  <a:pt x="2340004" y="1502967"/>
                </a:lnTo>
                <a:lnTo>
                  <a:pt x="2350198" y="1458763"/>
                </a:lnTo>
                <a:lnTo>
                  <a:pt x="2358738" y="1414195"/>
                </a:lnTo>
                <a:lnTo>
                  <a:pt x="2365611" y="1369314"/>
                </a:lnTo>
                <a:lnTo>
                  <a:pt x="2370803" y="1324168"/>
                </a:lnTo>
                <a:lnTo>
                  <a:pt x="2374301" y="1278805"/>
                </a:lnTo>
                <a:lnTo>
                  <a:pt x="2376091" y="1233277"/>
                </a:lnTo>
                <a:lnTo>
                  <a:pt x="2376160" y="1187630"/>
                </a:lnTo>
                <a:lnTo>
                  <a:pt x="2374494" y="1141915"/>
                </a:lnTo>
                <a:lnTo>
                  <a:pt x="2371079" y="1096181"/>
                </a:lnTo>
                <a:lnTo>
                  <a:pt x="2365903" y="1050477"/>
                </a:lnTo>
                <a:lnTo>
                  <a:pt x="2358951" y="1004851"/>
                </a:lnTo>
                <a:lnTo>
                  <a:pt x="2350209" y="959353"/>
                </a:lnTo>
                <a:lnTo>
                  <a:pt x="2339666" y="914032"/>
                </a:lnTo>
                <a:lnTo>
                  <a:pt x="2327305" y="868937"/>
                </a:lnTo>
                <a:lnTo>
                  <a:pt x="2313115" y="824118"/>
                </a:lnTo>
                <a:lnTo>
                  <a:pt x="2297082" y="779622"/>
                </a:lnTo>
                <a:lnTo>
                  <a:pt x="2279192" y="735500"/>
                </a:lnTo>
                <a:lnTo>
                  <a:pt x="2259431" y="691801"/>
                </a:lnTo>
                <a:lnTo>
                  <a:pt x="2237787" y="648573"/>
                </a:lnTo>
                <a:lnTo>
                  <a:pt x="2214245" y="605866"/>
                </a:lnTo>
                <a:lnTo>
                  <a:pt x="2189030" y="564128"/>
                </a:lnTo>
                <a:lnTo>
                  <a:pt x="2162411" y="523763"/>
                </a:lnTo>
                <a:lnTo>
                  <a:pt x="2134437" y="484786"/>
                </a:lnTo>
                <a:lnTo>
                  <a:pt x="2105157" y="447210"/>
                </a:lnTo>
                <a:lnTo>
                  <a:pt x="2074622" y="411047"/>
                </a:lnTo>
                <a:lnTo>
                  <a:pt x="2042880" y="376311"/>
                </a:lnTo>
                <a:lnTo>
                  <a:pt x="2009981" y="343016"/>
                </a:lnTo>
                <a:lnTo>
                  <a:pt x="1975975" y="311174"/>
                </a:lnTo>
                <a:lnTo>
                  <a:pt x="1940911" y="280800"/>
                </a:lnTo>
                <a:lnTo>
                  <a:pt x="1904839" y="251905"/>
                </a:lnTo>
                <a:lnTo>
                  <a:pt x="1867808" y="224504"/>
                </a:lnTo>
                <a:lnTo>
                  <a:pt x="1829868" y="198609"/>
                </a:lnTo>
                <a:lnTo>
                  <a:pt x="1791069" y="174234"/>
                </a:lnTo>
                <a:lnTo>
                  <a:pt x="1751459" y="151393"/>
                </a:lnTo>
                <a:lnTo>
                  <a:pt x="1711089" y="130098"/>
                </a:lnTo>
                <a:lnTo>
                  <a:pt x="1670008" y="110362"/>
                </a:lnTo>
                <a:lnTo>
                  <a:pt x="1628266" y="92199"/>
                </a:lnTo>
                <a:lnTo>
                  <a:pt x="1585912" y="75623"/>
                </a:lnTo>
                <a:lnTo>
                  <a:pt x="1542996" y="60646"/>
                </a:lnTo>
                <a:lnTo>
                  <a:pt x="1499567" y="47281"/>
                </a:lnTo>
                <a:lnTo>
                  <a:pt x="1455675" y="35543"/>
                </a:lnTo>
                <a:lnTo>
                  <a:pt x="1411370" y="25444"/>
                </a:lnTo>
                <a:lnTo>
                  <a:pt x="1366701" y="16997"/>
                </a:lnTo>
                <a:lnTo>
                  <a:pt x="1321717" y="10216"/>
                </a:lnTo>
                <a:lnTo>
                  <a:pt x="1276468" y="5114"/>
                </a:lnTo>
                <a:lnTo>
                  <a:pt x="1231003" y="1704"/>
                </a:lnTo>
                <a:lnTo>
                  <a:pt x="118537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788541" y="3621753"/>
            <a:ext cx="5426075" cy="2426335"/>
            <a:chOff x="8788541" y="3621753"/>
            <a:chExt cx="5426075" cy="2426335"/>
          </a:xfrm>
        </p:grpSpPr>
        <p:sp>
          <p:nvSpPr>
            <p:cNvPr id="4" name="object 4"/>
            <p:cNvSpPr/>
            <p:nvPr/>
          </p:nvSpPr>
          <p:spPr>
            <a:xfrm>
              <a:off x="8788541" y="3621753"/>
              <a:ext cx="2361565" cy="2426335"/>
            </a:xfrm>
            <a:custGeom>
              <a:avLst/>
              <a:gdLst/>
              <a:ahLst/>
              <a:cxnLst/>
              <a:rect l="l" t="t" r="r" b="b"/>
              <a:pathLst>
                <a:path w="2361565" h="2426335">
                  <a:moveTo>
                    <a:pt x="1237286" y="8"/>
                  </a:moveTo>
                  <a:lnTo>
                    <a:pt x="1191538" y="0"/>
                  </a:lnTo>
                  <a:lnTo>
                    <a:pt x="1145907" y="1710"/>
                  </a:lnTo>
                  <a:lnTo>
                    <a:pt x="1100442" y="5127"/>
                  </a:lnTo>
                  <a:lnTo>
                    <a:pt x="1055191" y="10237"/>
                  </a:lnTo>
                  <a:lnTo>
                    <a:pt x="1010206" y="17026"/>
                  </a:lnTo>
                  <a:lnTo>
                    <a:pt x="965534" y="25481"/>
                  </a:lnTo>
                  <a:lnTo>
                    <a:pt x="921227" y="35589"/>
                  </a:lnTo>
                  <a:lnTo>
                    <a:pt x="877332" y="47337"/>
                  </a:lnTo>
                  <a:lnTo>
                    <a:pt x="833901" y="60711"/>
                  </a:lnTo>
                  <a:lnTo>
                    <a:pt x="790982" y="75698"/>
                  </a:lnTo>
                  <a:lnTo>
                    <a:pt x="748625" y="92285"/>
                  </a:lnTo>
                  <a:lnTo>
                    <a:pt x="706880" y="110459"/>
                  </a:lnTo>
                  <a:lnTo>
                    <a:pt x="665795" y="130206"/>
                  </a:lnTo>
                  <a:lnTo>
                    <a:pt x="625422" y="151514"/>
                  </a:lnTo>
                  <a:lnTo>
                    <a:pt x="585808" y="174368"/>
                  </a:lnTo>
                  <a:lnTo>
                    <a:pt x="547004" y="198755"/>
                  </a:lnTo>
                  <a:lnTo>
                    <a:pt x="509059" y="224663"/>
                  </a:lnTo>
                  <a:lnTo>
                    <a:pt x="472023" y="252078"/>
                  </a:lnTo>
                  <a:lnTo>
                    <a:pt x="435946" y="280987"/>
                  </a:lnTo>
                  <a:lnTo>
                    <a:pt x="400876" y="311377"/>
                  </a:lnTo>
                  <a:lnTo>
                    <a:pt x="366863" y="343234"/>
                  </a:lnTo>
                  <a:lnTo>
                    <a:pt x="333958" y="376545"/>
                  </a:lnTo>
                  <a:lnTo>
                    <a:pt x="302209" y="411296"/>
                  </a:lnTo>
                  <a:lnTo>
                    <a:pt x="271666" y="447475"/>
                  </a:lnTo>
                  <a:lnTo>
                    <a:pt x="242379" y="485069"/>
                  </a:lnTo>
                  <a:lnTo>
                    <a:pt x="214396" y="524063"/>
                  </a:lnTo>
                  <a:lnTo>
                    <a:pt x="187769" y="564446"/>
                  </a:lnTo>
                  <a:lnTo>
                    <a:pt x="162545" y="606203"/>
                  </a:lnTo>
                  <a:lnTo>
                    <a:pt x="139530" y="647900"/>
                  </a:lnTo>
                  <a:lnTo>
                    <a:pt x="118319" y="690102"/>
                  </a:lnTo>
                  <a:lnTo>
                    <a:pt x="98900" y="732763"/>
                  </a:lnTo>
                  <a:lnTo>
                    <a:pt x="81260" y="775838"/>
                  </a:lnTo>
                  <a:lnTo>
                    <a:pt x="65386" y="819279"/>
                  </a:lnTo>
                  <a:lnTo>
                    <a:pt x="51268" y="863041"/>
                  </a:lnTo>
                  <a:lnTo>
                    <a:pt x="38891" y="907077"/>
                  </a:lnTo>
                  <a:lnTo>
                    <a:pt x="28245" y="951343"/>
                  </a:lnTo>
                  <a:lnTo>
                    <a:pt x="19316" y="995791"/>
                  </a:lnTo>
                  <a:lnTo>
                    <a:pt x="12092" y="1040375"/>
                  </a:lnTo>
                  <a:lnTo>
                    <a:pt x="6561" y="1085050"/>
                  </a:lnTo>
                  <a:lnTo>
                    <a:pt x="2710" y="1129769"/>
                  </a:lnTo>
                  <a:lnTo>
                    <a:pt x="527" y="1174487"/>
                  </a:lnTo>
                  <a:lnTo>
                    <a:pt x="0" y="1219156"/>
                  </a:lnTo>
                  <a:lnTo>
                    <a:pt x="1115" y="1263732"/>
                  </a:lnTo>
                  <a:lnTo>
                    <a:pt x="3862" y="1308168"/>
                  </a:lnTo>
                  <a:lnTo>
                    <a:pt x="8227" y="1352418"/>
                  </a:lnTo>
                  <a:lnTo>
                    <a:pt x="14199" y="1396436"/>
                  </a:lnTo>
                  <a:lnTo>
                    <a:pt x="21764" y="1440175"/>
                  </a:lnTo>
                  <a:lnTo>
                    <a:pt x="30910" y="1483590"/>
                  </a:lnTo>
                  <a:lnTo>
                    <a:pt x="41626" y="1526635"/>
                  </a:lnTo>
                  <a:lnTo>
                    <a:pt x="53898" y="1569264"/>
                  </a:lnTo>
                  <a:lnTo>
                    <a:pt x="67714" y="1611430"/>
                  </a:lnTo>
                  <a:lnTo>
                    <a:pt x="83062" y="1653087"/>
                  </a:lnTo>
                  <a:lnTo>
                    <a:pt x="99930" y="1694190"/>
                  </a:lnTo>
                  <a:lnTo>
                    <a:pt x="118304" y="1734692"/>
                  </a:lnTo>
                  <a:lnTo>
                    <a:pt x="138174" y="1774547"/>
                  </a:lnTo>
                  <a:lnTo>
                    <a:pt x="159526" y="1813709"/>
                  </a:lnTo>
                  <a:lnTo>
                    <a:pt x="182347" y="1852133"/>
                  </a:lnTo>
                  <a:lnTo>
                    <a:pt x="206627" y="1889771"/>
                  </a:lnTo>
                  <a:lnTo>
                    <a:pt x="232352" y="1926578"/>
                  </a:lnTo>
                  <a:lnTo>
                    <a:pt x="259509" y="1962508"/>
                  </a:lnTo>
                  <a:lnTo>
                    <a:pt x="288088" y="1997515"/>
                  </a:lnTo>
                  <a:lnTo>
                    <a:pt x="318074" y="2031552"/>
                  </a:lnTo>
                  <a:lnTo>
                    <a:pt x="349456" y="2064574"/>
                  </a:lnTo>
                  <a:lnTo>
                    <a:pt x="382221" y="2096535"/>
                  </a:lnTo>
                  <a:lnTo>
                    <a:pt x="416358" y="2127388"/>
                  </a:lnTo>
                  <a:lnTo>
                    <a:pt x="451853" y="2157087"/>
                  </a:lnTo>
                  <a:lnTo>
                    <a:pt x="488694" y="2185586"/>
                  </a:lnTo>
                  <a:lnTo>
                    <a:pt x="526870" y="2212840"/>
                  </a:lnTo>
                  <a:lnTo>
                    <a:pt x="566366" y="2238802"/>
                  </a:lnTo>
                  <a:lnTo>
                    <a:pt x="607172" y="2263426"/>
                  </a:lnTo>
                  <a:lnTo>
                    <a:pt x="649195" y="2286609"/>
                  </a:lnTo>
                  <a:lnTo>
                    <a:pt x="691727" y="2307958"/>
                  </a:lnTo>
                  <a:lnTo>
                    <a:pt x="734721" y="2327485"/>
                  </a:lnTo>
                  <a:lnTo>
                    <a:pt x="778131" y="2345204"/>
                  </a:lnTo>
                  <a:lnTo>
                    <a:pt x="821909" y="2361126"/>
                  </a:lnTo>
                  <a:lnTo>
                    <a:pt x="866007" y="2375266"/>
                  </a:lnTo>
                  <a:lnTo>
                    <a:pt x="910380" y="2387636"/>
                  </a:lnTo>
                  <a:lnTo>
                    <a:pt x="954979" y="2398249"/>
                  </a:lnTo>
                  <a:lnTo>
                    <a:pt x="999757" y="2407118"/>
                  </a:lnTo>
                  <a:lnTo>
                    <a:pt x="1044668" y="2414256"/>
                  </a:lnTo>
                  <a:lnTo>
                    <a:pt x="1089664" y="2419677"/>
                  </a:lnTo>
                  <a:lnTo>
                    <a:pt x="1134699" y="2423392"/>
                  </a:lnTo>
                  <a:lnTo>
                    <a:pt x="1179724" y="2425415"/>
                  </a:lnTo>
                  <a:lnTo>
                    <a:pt x="1224693" y="2425759"/>
                  </a:lnTo>
                  <a:lnTo>
                    <a:pt x="1269558" y="2424437"/>
                  </a:lnTo>
                  <a:lnTo>
                    <a:pt x="1314273" y="2421462"/>
                  </a:lnTo>
                  <a:lnTo>
                    <a:pt x="1358791" y="2416847"/>
                  </a:lnTo>
                  <a:lnTo>
                    <a:pt x="1403063" y="2410605"/>
                  </a:lnTo>
                  <a:lnTo>
                    <a:pt x="1447044" y="2402748"/>
                  </a:lnTo>
                  <a:lnTo>
                    <a:pt x="1490686" y="2393290"/>
                  </a:lnTo>
                  <a:lnTo>
                    <a:pt x="1533941" y="2382244"/>
                  </a:lnTo>
                  <a:lnTo>
                    <a:pt x="1576764" y="2369623"/>
                  </a:lnTo>
                  <a:lnTo>
                    <a:pt x="1619105" y="2355439"/>
                  </a:lnTo>
                  <a:lnTo>
                    <a:pt x="1660919" y="2339706"/>
                  </a:lnTo>
                  <a:lnTo>
                    <a:pt x="1702158" y="2322436"/>
                  </a:lnTo>
                  <a:lnTo>
                    <a:pt x="1742776" y="2303643"/>
                  </a:lnTo>
                  <a:lnTo>
                    <a:pt x="1782724" y="2283340"/>
                  </a:lnTo>
                  <a:lnTo>
                    <a:pt x="1821956" y="2261539"/>
                  </a:lnTo>
                  <a:lnTo>
                    <a:pt x="1860424" y="2238253"/>
                  </a:lnTo>
                  <a:lnTo>
                    <a:pt x="1898082" y="2213496"/>
                  </a:lnTo>
                  <a:lnTo>
                    <a:pt x="1934883" y="2187281"/>
                  </a:lnTo>
                  <a:lnTo>
                    <a:pt x="1970779" y="2159619"/>
                  </a:lnTo>
                  <a:lnTo>
                    <a:pt x="2005722" y="2130525"/>
                  </a:lnTo>
                  <a:lnTo>
                    <a:pt x="2039667" y="2100012"/>
                  </a:lnTo>
                  <a:lnTo>
                    <a:pt x="2072565" y="2068091"/>
                  </a:lnTo>
                  <a:lnTo>
                    <a:pt x="2104370" y="2034777"/>
                  </a:lnTo>
                  <a:lnTo>
                    <a:pt x="2135035" y="2000082"/>
                  </a:lnTo>
                  <a:lnTo>
                    <a:pt x="2164512" y="1964020"/>
                  </a:lnTo>
                  <a:lnTo>
                    <a:pt x="2192754" y="1926602"/>
                  </a:lnTo>
                  <a:lnTo>
                    <a:pt x="2219714" y="1887843"/>
                  </a:lnTo>
                  <a:lnTo>
                    <a:pt x="2245345" y="1847755"/>
                  </a:lnTo>
                  <a:lnTo>
                    <a:pt x="2202322" y="1818743"/>
                  </a:lnTo>
                  <a:lnTo>
                    <a:pt x="2160663" y="1788235"/>
                  </a:lnTo>
                  <a:lnTo>
                    <a:pt x="2120397" y="1756264"/>
                  </a:lnTo>
                  <a:lnTo>
                    <a:pt x="2081549" y="1722860"/>
                  </a:lnTo>
                  <a:lnTo>
                    <a:pt x="2044145" y="1688057"/>
                  </a:lnTo>
                  <a:lnTo>
                    <a:pt x="2008212" y="1651887"/>
                  </a:lnTo>
                  <a:lnTo>
                    <a:pt x="1973777" y="1614382"/>
                  </a:lnTo>
                  <a:lnTo>
                    <a:pt x="1940865" y="1575574"/>
                  </a:lnTo>
                  <a:lnTo>
                    <a:pt x="1909503" y="1535496"/>
                  </a:lnTo>
                  <a:lnTo>
                    <a:pt x="1879718" y="1494179"/>
                  </a:lnTo>
                  <a:lnTo>
                    <a:pt x="1851535" y="1451656"/>
                  </a:lnTo>
                  <a:lnTo>
                    <a:pt x="1824982" y="1407960"/>
                  </a:lnTo>
                  <a:lnTo>
                    <a:pt x="1800083" y="1363123"/>
                  </a:lnTo>
                  <a:lnTo>
                    <a:pt x="1788755" y="1401602"/>
                  </a:lnTo>
                  <a:lnTo>
                    <a:pt x="1774604" y="1440259"/>
                  </a:lnTo>
                  <a:lnTo>
                    <a:pt x="1757667" y="1478512"/>
                  </a:lnTo>
                  <a:lnTo>
                    <a:pt x="1737980" y="1515777"/>
                  </a:lnTo>
                  <a:lnTo>
                    <a:pt x="1712708" y="1555888"/>
                  </a:lnTo>
                  <a:lnTo>
                    <a:pt x="1684874" y="1593351"/>
                  </a:lnTo>
                  <a:lnTo>
                    <a:pt x="1654660" y="1628116"/>
                  </a:lnTo>
                  <a:lnTo>
                    <a:pt x="1622247" y="1660134"/>
                  </a:lnTo>
                  <a:lnTo>
                    <a:pt x="1587818" y="1689357"/>
                  </a:lnTo>
                  <a:lnTo>
                    <a:pt x="1551554" y="1715735"/>
                  </a:lnTo>
                  <a:lnTo>
                    <a:pt x="1513637" y="1739221"/>
                  </a:lnTo>
                  <a:lnTo>
                    <a:pt x="1474249" y="1759766"/>
                  </a:lnTo>
                  <a:lnTo>
                    <a:pt x="1433572" y="1777320"/>
                  </a:lnTo>
                  <a:lnTo>
                    <a:pt x="1391788" y="1791836"/>
                  </a:lnTo>
                  <a:lnTo>
                    <a:pt x="1349078" y="1803264"/>
                  </a:lnTo>
                  <a:lnTo>
                    <a:pt x="1305625" y="1811556"/>
                  </a:lnTo>
                  <a:lnTo>
                    <a:pt x="1261610" y="1816662"/>
                  </a:lnTo>
                  <a:lnTo>
                    <a:pt x="1217215" y="1818535"/>
                  </a:lnTo>
                  <a:lnTo>
                    <a:pt x="1172621" y="1817126"/>
                  </a:lnTo>
                  <a:lnTo>
                    <a:pt x="1128012" y="1812385"/>
                  </a:lnTo>
                  <a:lnTo>
                    <a:pt x="1083567" y="1804265"/>
                  </a:lnTo>
                  <a:lnTo>
                    <a:pt x="1039471" y="1792716"/>
                  </a:lnTo>
                  <a:lnTo>
                    <a:pt x="995903" y="1777690"/>
                  </a:lnTo>
                  <a:lnTo>
                    <a:pt x="953047" y="1759137"/>
                  </a:lnTo>
                  <a:lnTo>
                    <a:pt x="911083" y="1737011"/>
                  </a:lnTo>
                  <a:lnTo>
                    <a:pt x="870935" y="1711739"/>
                  </a:lnTo>
                  <a:lnTo>
                    <a:pt x="833437" y="1683905"/>
                  </a:lnTo>
                  <a:lnTo>
                    <a:pt x="798636" y="1653690"/>
                  </a:lnTo>
                  <a:lnTo>
                    <a:pt x="766583" y="1621278"/>
                  </a:lnTo>
                  <a:lnTo>
                    <a:pt x="737325" y="1586850"/>
                  </a:lnTo>
                  <a:lnTo>
                    <a:pt x="710913" y="1550587"/>
                  </a:lnTo>
                  <a:lnTo>
                    <a:pt x="687394" y="1512672"/>
                  </a:lnTo>
                  <a:lnTo>
                    <a:pt x="666818" y="1473287"/>
                  </a:lnTo>
                  <a:lnTo>
                    <a:pt x="649233" y="1432613"/>
                  </a:lnTo>
                  <a:lnTo>
                    <a:pt x="634689" y="1390832"/>
                  </a:lnTo>
                  <a:lnTo>
                    <a:pt x="623234" y="1348127"/>
                  </a:lnTo>
                  <a:lnTo>
                    <a:pt x="614916" y="1304679"/>
                  </a:lnTo>
                  <a:lnTo>
                    <a:pt x="609786" y="1260670"/>
                  </a:lnTo>
                  <a:lnTo>
                    <a:pt x="607892" y="1216282"/>
                  </a:lnTo>
                  <a:lnTo>
                    <a:pt x="609283" y="1171698"/>
                  </a:lnTo>
                  <a:lnTo>
                    <a:pt x="614007" y="1127098"/>
                  </a:lnTo>
                  <a:lnTo>
                    <a:pt x="622113" y="1082665"/>
                  </a:lnTo>
                  <a:lnTo>
                    <a:pt x="633651" y="1038581"/>
                  </a:lnTo>
                  <a:lnTo>
                    <a:pt x="648669" y="995028"/>
                  </a:lnTo>
                  <a:lnTo>
                    <a:pt x="667216" y="952187"/>
                  </a:lnTo>
                  <a:lnTo>
                    <a:pt x="689341" y="910241"/>
                  </a:lnTo>
                  <a:lnTo>
                    <a:pt x="714596" y="870129"/>
                  </a:lnTo>
                  <a:lnTo>
                    <a:pt x="742415" y="832666"/>
                  </a:lnTo>
                  <a:lnTo>
                    <a:pt x="772615" y="797902"/>
                  </a:lnTo>
                  <a:lnTo>
                    <a:pt x="805015" y="765883"/>
                  </a:lnTo>
                  <a:lnTo>
                    <a:pt x="839433" y="736661"/>
                  </a:lnTo>
                  <a:lnTo>
                    <a:pt x="875687" y="710282"/>
                  </a:lnTo>
                  <a:lnTo>
                    <a:pt x="913595" y="686796"/>
                  </a:lnTo>
                  <a:lnTo>
                    <a:pt x="952975" y="666251"/>
                  </a:lnTo>
                  <a:lnTo>
                    <a:pt x="993646" y="648697"/>
                  </a:lnTo>
                  <a:lnTo>
                    <a:pt x="1035425" y="634181"/>
                  </a:lnTo>
                  <a:lnTo>
                    <a:pt x="1078130" y="622753"/>
                  </a:lnTo>
                  <a:lnTo>
                    <a:pt x="1121580" y="614462"/>
                  </a:lnTo>
                  <a:lnTo>
                    <a:pt x="1165592" y="609355"/>
                  </a:lnTo>
                  <a:lnTo>
                    <a:pt x="1209985" y="607482"/>
                  </a:lnTo>
                  <a:lnTo>
                    <a:pt x="1254577" y="608891"/>
                  </a:lnTo>
                  <a:lnTo>
                    <a:pt x="1299185" y="613632"/>
                  </a:lnTo>
                  <a:lnTo>
                    <a:pt x="1343628" y="621752"/>
                  </a:lnTo>
                  <a:lnTo>
                    <a:pt x="1387724" y="633301"/>
                  </a:lnTo>
                  <a:lnTo>
                    <a:pt x="1431292" y="648328"/>
                  </a:lnTo>
                  <a:lnTo>
                    <a:pt x="1474148" y="666880"/>
                  </a:lnTo>
                  <a:lnTo>
                    <a:pt x="1516111" y="689007"/>
                  </a:lnTo>
                  <a:lnTo>
                    <a:pt x="1561919" y="718165"/>
                  </a:lnTo>
                  <a:lnTo>
                    <a:pt x="1604160" y="750512"/>
                  </a:lnTo>
                  <a:lnTo>
                    <a:pt x="1642790" y="785798"/>
                  </a:lnTo>
                  <a:lnTo>
                    <a:pt x="1677767" y="823770"/>
                  </a:lnTo>
                  <a:lnTo>
                    <a:pt x="1709046" y="864176"/>
                  </a:lnTo>
                  <a:lnTo>
                    <a:pt x="1736585" y="906766"/>
                  </a:lnTo>
                  <a:lnTo>
                    <a:pt x="1760342" y="951288"/>
                  </a:lnTo>
                  <a:lnTo>
                    <a:pt x="1780271" y="997490"/>
                  </a:lnTo>
                  <a:lnTo>
                    <a:pt x="2361042" y="819436"/>
                  </a:lnTo>
                  <a:lnTo>
                    <a:pt x="2343767" y="772502"/>
                  </a:lnTo>
                  <a:lnTo>
                    <a:pt x="2324585" y="726277"/>
                  </a:lnTo>
                  <a:lnTo>
                    <a:pt x="2303513" y="680827"/>
                  </a:lnTo>
                  <a:lnTo>
                    <a:pt x="2280570" y="636217"/>
                  </a:lnTo>
                  <a:lnTo>
                    <a:pt x="2255772" y="592512"/>
                  </a:lnTo>
                  <a:lnTo>
                    <a:pt x="2229138" y="549779"/>
                  </a:lnTo>
                  <a:lnTo>
                    <a:pt x="2200686" y="508083"/>
                  </a:lnTo>
                  <a:lnTo>
                    <a:pt x="2170432" y="467490"/>
                  </a:lnTo>
                  <a:lnTo>
                    <a:pt x="2138395" y="428065"/>
                  </a:lnTo>
                  <a:lnTo>
                    <a:pt x="2104593" y="389873"/>
                  </a:lnTo>
                  <a:lnTo>
                    <a:pt x="2069042" y="352982"/>
                  </a:lnTo>
                  <a:lnTo>
                    <a:pt x="2031762" y="317455"/>
                  </a:lnTo>
                  <a:lnTo>
                    <a:pt x="1992768" y="283358"/>
                  </a:lnTo>
                  <a:lnTo>
                    <a:pt x="1952080" y="250758"/>
                  </a:lnTo>
                  <a:lnTo>
                    <a:pt x="1909714" y="219720"/>
                  </a:lnTo>
                  <a:lnTo>
                    <a:pt x="1865689" y="190309"/>
                  </a:lnTo>
                  <a:lnTo>
                    <a:pt x="1820022" y="162592"/>
                  </a:lnTo>
                  <a:lnTo>
                    <a:pt x="1777274" y="139028"/>
                  </a:lnTo>
                  <a:lnTo>
                    <a:pt x="1733998" y="117355"/>
                  </a:lnTo>
                  <a:lnTo>
                    <a:pt x="1690244" y="97561"/>
                  </a:lnTo>
                  <a:lnTo>
                    <a:pt x="1646061" y="79632"/>
                  </a:lnTo>
                  <a:lnTo>
                    <a:pt x="1601498" y="63555"/>
                  </a:lnTo>
                  <a:lnTo>
                    <a:pt x="1556605" y="49316"/>
                  </a:lnTo>
                  <a:lnTo>
                    <a:pt x="1511433" y="36902"/>
                  </a:lnTo>
                  <a:lnTo>
                    <a:pt x="1466029" y="26300"/>
                  </a:lnTo>
                  <a:lnTo>
                    <a:pt x="1420445" y="17497"/>
                  </a:lnTo>
                  <a:lnTo>
                    <a:pt x="1374729" y="10480"/>
                  </a:lnTo>
                  <a:lnTo>
                    <a:pt x="1328930" y="5235"/>
                  </a:lnTo>
                  <a:lnTo>
                    <a:pt x="1283099" y="1748"/>
                  </a:lnTo>
                  <a:lnTo>
                    <a:pt x="1237286" y="8"/>
                  </a:lnTo>
                  <a:close/>
                </a:path>
              </a:pathLst>
            </a:custGeom>
            <a:solidFill>
              <a:srgbClr val="FCB3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543032" y="4163567"/>
              <a:ext cx="3667125" cy="1431290"/>
            </a:xfrm>
            <a:custGeom>
              <a:avLst/>
              <a:gdLst/>
              <a:ahLst/>
              <a:cxnLst/>
              <a:rect l="l" t="t" r="r" b="b"/>
              <a:pathLst>
                <a:path w="3667125" h="1431289">
                  <a:moveTo>
                    <a:pt x="3428237" y="0"/>
                  </a:moveTo>
                  <a:lnTo>
                    <a:pt x="238506" y="0"/>
                  </a:lnTo>
                  <a:lnTo>
                    <a:pt x="190445" y="4846"/>
                  </a:lnTo>
                  <a:lnTo>
                    <a:pt x="145678" y="18746"/>
                  </a:lnTo>
                  <a:lnTo>
                    <a:pt x="105165" y="40739"/>
                  </a:lnTo>
                  <a:lnTo>
                    <a:pt x="69865" y="69865"/>
                  </a:lnTo>
                  <a:lnTo>
                    <a:pt x="40739" y="105165"/>
                  </a:lnTo>
                  <a:lnTo>
                    <a:pt x="18746" y="145678"/>
                  </a:lnTo>
                  <a:lnTo>
                    <a:pt x="4846" y="190445"/>
                  </a:lnTo>
                  <a:lnTo>
                    <a:pt x="0" y="238506"/>
                  </a:lnTo>
                  <a:lnTo>
                    <a:pt x="0" y="1192530"/>
                  </a:lnTo>
                  <a:lnTo>
                    <a:pt x="4846" y="1240590"/>
                  </a:lnTo>
                  <a:lnTo>
                    <a:pt x="18746" y="1285357"/>
                  </a:lnTo>
                  <a:lnTo>
                    <a:pt x="40739" y="1325870"/>
                  </a:lnTo>
                  <a:lnTo>
                    <a:pt x="69865" y="1361170"/>
                  </a:lnTo>
                  <a:lnTo>
                    <a:pt x="105165" y="1390296"/>
                  </a:lnTo>
                  <a:lnTo>
                    <a:pt x="145678" y="1412289"/>
                  </a:lnTo>
                  <a:lnTo>
                    <a:pt x="190445" y="1426189"/>
                  </a:lnTo>
                  <a:lnTo>
                    <a:pt x="238506" y="1431036"/>
                  </a:lnTo>
                  <a:lnTo>
                    <a:pt x="3428237" y="1431036"/>
                  </a:lnTo>
                  <a:lnTo>
                    <a:pt x="3476298" y="1426189"/>
                  </a:lnTo>
                  <a:lnTo>
                    <a:pt x="3521065" y="1412289"/>
                  </a:lnTo>
                  <a:lnTo>
                    <a:pt x="3561578" y="1390296"/>
                  </a:lnTo>
                  <a:lnTo>
                    <a:pt x="3596878" y="1361170"/>
                  </a:lnTo>
                  <a:lnTo>
                    <a:pt x="3626004" y="1325870"/>
                  </a:lnTo>
                  <a:lnTo>
                    <a:pt x="3647997" y="1285357"/>
                  </a:lnTo>
                  <a:lnTo>
                    <a:pt x="3661897" y="1240590"/>
                  </a:lnTo>
                  <a:lnTo>
                    <a:pt x="3666744" y="1192530"/>
                  </a:lnTo>
                  <a:lnTo>
                    <a:pt x="3666744" y="238506"/>
                  </a:lnTo>
                  <a:lnTo>
                    <a:pt x="3661897" y="190445"/>
                  </a:lnTo>
                  <a:lnTo>
                    <a:pt x="3647997" y="145678"/>
                  </a:lnTo>
                  <a:lnTo>
                    <a:pt x="3626004" y="105165"/>
                  </a:lnTo>
                  <a:lnTo>
                    <a:pt x="3596878" y="69865"/>
                  </a:lnTo>
                  <a:lnTo>
                    <a:pt x="3561578" y="40739"/>
                  </a:lnTo>
                  <a:lnTo>
                    <a:pt x="3521065" y="18746"/>
                  </a:lnTo>
                  <a:lnTo>
                    <a:pt x="3476298" y="4846"/>
                  </a:lnTo>
                  <a:lnTo>
                    <a:pt x="34282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543032" y="4163567"/>
              <a:ext cx="3667125" cy="1431290"/>
            </a:xfrm>
            <a:custGeom>
              <a:avLst/>
              <a:gdLst/>
              <a:ahLst/>
              <a:cxnLst/>
              <a:rect l="l" t="t" r="r" b="b"/>
              <a:pathLst>
                <a:path w="3667125" h="1431289">
                  <a:moveTo>
                    <a:pt x="0" y="238506"/>
                  </a:moveTo>
                  <a:lnTo>
                    <a:pt x="4846" y="190445"/>
                  </a:lnTo>
                  <a:lnTo>
                    <a:pt x="18746" y="145678"/>
                  </a:lnTo>
                  <a:lnTo>
                    <a:pt x="40739" y="105165"/>
                  </a:lnTo>
                  <a:lnTo>
                    <a:pt x="69865" y="69865"/>
                  </a:lnTo>
                  <a:lnTo>
                    <a:pt x="105165" y="40739"/>
                  </a:lnTo>
                  <a:lnTo>
                    <a:pt x="145678" y="18746"/>
                  </a:lnTo>
                  <a:lnTo>
                    <a:pt x="190445" y="4846"/>
                  </a:lnTo>
                  <a:lnTo>
                    <a:pt x="238506" y="0"/>
                  </a:lnTo>
                  <a:lnTo>
                    <a:pt x="3428237" y="0"/>
                  </a:lnTo>
                  <a:lnTo>
                    <a:pt x="3476298" y="4846"/>
                  </a:lnTo>
                  <a:lnTo>
                    <a:pt x="3521065" y="18746"/>
                  </a:lnTo>
                  <a:lnTo>
                    <a:pt x="3561578" y="40739"/>
                  </a:lnTo>
                  <a:lnTo>
                    <a:pt x="3596878" y="69865"/>
                  </a:lnTo>
                  <a:lnTo>
                    <a:pt x="3626004" y="105165"/>
                  </a:lnTo>
                  <a:lnTo>
                    <a:pt x="3647997" y="145678"/>
                  </a:lnTo>
                  <a:lnTo>
                    <a:pt x="3661897" y="190445"/>
                  </a:lnTo>
                  <a:lnTo>
                    <a:pt x="3666744" y="238506"/>
                  </a:lnTo>
                  <a:lnTo>
                    <a:pt x="3666744" y="1192530"/>
                  </a:lnTo>
                  <a:lnTo>
                    <a:pt x="3661897" y="1240590"/>
                  </a:lnTo>
                  <a:lnTo>
                    <a:pt x="3647997" y="1285357"/>
                  </a:lnTo>
                  <a:lnTo>
                    <a:pt x="3626004" y="1325870"/>
                  </a:lnTo>
                  <a:lnTo>
                    <a:pt x="3596878" y="1361170"/>
                  </a:lnTo>
                  <a:lnTo>
                    <a:pt x="3561578" y="1390296"/>
                  </a:lnTo>
                  <a:lnTo>
                    <a:pt x="3521065" y="1412289"/>
                  </a:lnTo>
                  <a:lnTo>
                    <a:pt x="3476298" y="1426189"/>
                  </a:lnTo>
                  <a:lnTo>
                    <a:pt x="3428237" y="1431036"/>
                  </a:lnTo>
                  <a:lnTo>
                    <a:pt x="238506" y="1431036"/>
                  </a:lnTo>
                  <a:lnTo>
                    <a:pt x="190445" y="1426189"/>
                  </a:lnTo>
                  <a:lnTo>
                    <a:pt x="145678" y="1412289"/>
                  </a:lnTo>
                  <a:lnTo>
                    <a:pt x="105165" y="1390296"/>
                  </a:lnTo>
                  <a:lnTo>
                    <a:pt x="69865" y="1361170"/>
                  </a:lnTo>
                  <a:lnTo>
                    <a:pt x="40739" y="1325870"/>
                  </a:lnTo>
                  <a:lnTo>
                    <a:pt x="18746" y="1285357"/>
                  </a:lnTo>
                  <a:lnTo>
                    <a:pt x="4846" y="1240590"/>
                  </a:lnTo>
                  <a:lnTo>
                    <a:pt x="0" y="1192530"/>
                  </a:lnTo>
                  <a:lnTo>
                    <a:pt x="0" y="238506"/>
                  </a:lnTo>
                  <a:close/>
                </a:path>
              </a:pathLst>
            </a:custGeom>
            <a:ln w="9525">
              <a:solidFill>
                <a:srgbClr val="FCB3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11700" y="306451"/>
            <a:ext cx="68313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</a:rPr>
              <a:t>Certificate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Revocation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175" dirty="0">
                <a:solidFill>
                  <a:srgbClr val="3E3E3E"/>
                </a:solidFill>
              </a:rPr>
              <a:t>and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spc="135" dirty="0">
                <a:solidFill>
                  <a:srgbClr val="3E3E3E"/>
                </a:solidFill>
              </a:rPr>
              <a:t>Suspension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00853" y="1933193"/>
            <a:ext cx="56515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may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revoked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suspended.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2132" y="760476"/>
            <a:ext cx="9572244" cy="36575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194369" y="4158805"/>
            <a:ext cx="3674745" cy="1440815"/>
            <a:chOff x="2194369" y="4158805"/>
            <a:chExt cx="3674745" cy="1440815"/>
          </a:xfrm>
        </p:grpSpPr>
        <p:sp>
          <p:nvSpPr>
            <p:cNvPr id="11" name="object 11"/>
            <p:cNvSpPr/>
            <p:nvPr/>
          </p:nvSpPr>
          <p:spPr>
            <a:xfrm>
              <a:off x="2199132" y="4163567"/>
              <a:ext cx="3665220" cy="1431290"/>
            </a:xfrm>
            <a:custGeom>
              <a:avLst/>
              <a:gdLst/>
              <a:ahLst/>
              <a:cxnLst/>
              <a:rect l="l" t="t" r="r" b="b"/>
              <a:pathLst>
                <a:path w="3665220" h="1431289">
                  <a:moveTo>
                    <a:pt x="3426714" y="0"/>
                  </a:moveTo>
                  <a:lnTo>
                    <a:pt x="238506" y="0"/>
                  </a:lnTo>
                  <a:lnTo>
                    <a:pt x="190445" y="4846"/>
                  </a:lnTo>
                  <a:lnTo>
                    <a:pt x="145678" y="18746"/>
                  </a:lnTo>
                  <a:lnTo>
                    <a:pt x="105165" y="40739"/>
                  </a:lnTo>
                  <a:lnTo>
                    <a:pt x="69865" y="69865"/>
                  </a:lnTo>
                  <a:lnTo>
                    <a:pt x="40739" y="105165"/>
                  </a:lnTo>
                  <a:lnTo>
                    <a:pt x="18746" y="145678"/>
                  </a:lnTo>
                  <a:lnTo>
                    <a:pt x="4846" y="190445"/>
                  </a:lnTo>
                  <a:lnTo>
                    <a:pt x="0" y="238506"/>
                  </a:lnTo>
                  <a:lnTo>
                    <a:pt x="0" y="1192530"/>
                  </a:lnTo>
                  <a:lnTo>
                    <a:pt x="4846" y="1240590"/>
                  </a:lnTo>
                  <a:lnTo>
                    <a:pt x="18746" y="1285357"/>
                  </a:lnTo>
                  <a:lnTo>
                    <a:pt x="40739" y="1325870"/>
                  </a:lnTo>
                  <a:lnTo>
                    <a:pt x="69865" y="1361170"/>
                  </a:lnTo>
                  <a:lnTo>
                    <a:pt x="105165" y="1390296"/>
                  </a:lnTo>
                  <a:lnTo>
                    <a:pt x="145678" y="1412289"/>
                  </a:lnTo>
                  <a:lnTo>
                    <a:pt x="190445" y="1426189"/>
                  </a:lnTo>
                  <a:lnTo>
                    <a:pt x="238506" y="1431036"/>
                  </a:lnTo>
                  <a:lnTo>
                    <a:pt x="3426714" y="1431036"/>
                  </a:lnTo>
                  <a:lnTo>
                    <a:pt x="3474774" y="1426189"/>
                  </a:lnTo>
                  <a:lnTo>
                    <a:pt x="3519541" y="1412289"/>
                  </a:lnTo>
                  <a:lnTo>
                    <a:pt x="3560054" y="1390296"/>
                  </a:lnTo>
                  <a:lnTo>
                    <a:pt x="3595354" y="1361170"/>
                  </a:lnTo>
                  <a:lnTo>
                    <a:pt x="3624480" y="1325870"/>
                  </a:lnTo>
                  <a:lnTo>
                    <a:pt x="3646473" y="1285357"/>
                  </a:lnTo>
                  <a:lnTo>
                    <a:pt x="3660373" y="1240590"/>
                  </a:lnTo>
                  <a:lnTo>
                    <a:pt x="3665220" y="1192530"/>
                  </a:lnTo>
                  <a:lnTo>
                    <a:pt x="3665220" y="238506"/>
                  </a:lnTo>
                  <a:lnTo>
                    <a:pt x="3660373" y="190445"/>
                  </a:lnTo>
                  <a:lnTo>
                    <a:pt x="3646473" y="145678"/>
                  </a:lnTo>
                  <a:lnTo>
                    <a:pt x="3624480" y="105165"/>
                  </a:lnTo>
                  <a:lnTo>
                    <a:pt x="3595354" y="69865"/>
                  </a:lnTo>
                  <a:lnTo>
                    <a:pt x="3560054" y="40739"/>
                  </a:lnTo>
                  <a:lnTo>
                    <a:pt x="3519541" y="18746"/>
                  </a:lnTo>
                  <a:lnTo>
                    <a:pt x="3474774" y="4846"/>
                  </a:lnTo>
                  <a:lnTo>
                    <a:pt x="34267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99132" y="4163567"/>
              <a:ext cx="3665220" cy="1431290"/>
            </a:xfrm>
            <a:custGeom>
              <a:avLst/>
              <a:gdLst/>
              <a:ahLst/>
              <a:cxnLst/>
              <a:rect l="l" t="t" r="r" b="b"/>
              <a:pathLst>
                <a:path w="3665220" h="1431289">
                  <a:moveTo>
                    <a:pt x="0" y="238506"/>
                  </a:moveTo>
                  <a:lnTo>
                    <a:pt x="4846" y="190445"/>
                  </a:lnTo>
                  <a:lnTo>
                    <a:pt x="18746" y="145678"/>
                  </a:lnTo>
                  <a:lnTo>
                    <a:pt x="40739" y="105165"/>
                  </a:lnTo>
                  <a:lnTo>
                    <a:pt x="69865" y="69865"/>
                  </a:lnTo>
                  <a:lnTo>
                    <a:pt x="105165" y="40739"/>
                  </a:lnTo>
                  <a:lnTo>
                    <a:pt x="145678" y="18746"/>
                  </a:lnTo>
                  <a:lnTo>
                    <a:pt x="190445" y="4846"/>
                  </a:lnTo>
                  <a:lnTo>
                    <a:pt x="238506" y="0"/>
                  </a:lnTo>
                  <a:lnTo>
                    <a:pt x="3426714" y="0"/>
                  </a:lnTo>
                  <a:lnTo>
                    <a:pt x="3474774" y="4846"/>
                  </a:lnTo>
                  <a:lnTo>
                    <a:pt x="3519541" y="18746"/>
                  </a:lnTo>
                  <a:lnTo>
                    <a:pt x="3560054" y="40739"/>
                  </a:lnTo>
                  <a:lnTo>
                    <a:pt x="3595354" y="69865"/>
                  </a:lnTo>
                  <a:lnTo>
                    <a:pt x="3624480" y="105165"/>
                  </a:lnTo>
                  <a:lnTo>
                    <a:pt x="3646473" y="145678"/>
                  </a:lnTo>
                  <a:lnTo>
                    <a:pt x="3660373" y="190445"/>
                  </a:lnTo>
                  <a:lnTo>
                    <a:pt x="3665220" y="238506"/>
                  </a:lnTo>
                  <a:lnTo>
                    <a:pt x="3665220" y="1192530"/>
                  </a:lnTo>
                  <a:lnTo>
                    <a:pt x="3660373" y="1240590"/>
                  </a:lnTo>
                  <a:lnTo>
                    <a:pt x="3646473" y="1285357"/>
                  </a:lnTo>
                  <a:lnTo>
                    <a:pt x="3624480" y="1325870"/>
                  </a:lnTo>
                  <a:lnTo>
                    <a:pt x="3595354" y="1361170"/>
                  </a:lnTo>
                  <a:lnTo>
                    <a:pt x="3560054" y="1390296"/>
                  </a:lnTo>
                  <a:lnTo>
                    <a:pt x="3519541" y="1412289"/>
                  </a:lnTo>
                  <a:lnTo>
                    <a:pt x="3474774" y="1426189"/>
                  </a:lnTo>
                  <a:lnTo>
                    <a:pt x="3426714" y="1431036"/>
                  </a:lnTo>
                  <a:lnTo>
                    <a:pt x="238506" y="1431036"/>
                  </a:lnTo>
                  <a:lnTo>
                    <a:pt x="190445" y="1426189"/>
                  </a:lnTo>
                  <a:lnTo>
                    <a:pt x="145678" y="1412289"/>
                  </a:lnTo>
                  <a:lnTo>
                    <a:pt x="105165" y="1390296"/>
                  </a:lnTo>
                  <a:lnTo>
                    <a:pt x="69865" y="1361170"/>
                  </a:lnTo>
                  <a:lnTo>
                    <a:pt x="40739" y="1325870"/>
                  </a:lnTo>
                  <a:lnTo>
                    <a:pt x="18746" y="1285357"/>
                  </a:lnTo>
                  <a:lnTo>
                    <a:pt x="4846" y="1240590"/>
                  </a:lnTo>
                  <a:lnTo>
                    <a:pt x="0" y="1192530"/>
                  </a:lnTo>
                  <a:lnTo>
                    <a:pt x="0" y="238506"/>
                  </a:lnTo>
                  <a:close/>
                </a:path>
              </a:pathLst>
            </a:custGeom>
            <a:ln w="952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593594" y="4311802"/>
            <a:ext cx="2963545" cy="1182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999"/>
              </a:lnSpc>
              <a:spcBef>
                <a:spcPts val="10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revoked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no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longer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valid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cannot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reinstated.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87202" y="4441596"/>
            <a:ext cx="306514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945" marR="5080" indent="-309880">
              <a:lnSpc>
                <a:spcPct val="114999"/>
              </a:lnSpc>
              <a:spcBef>
                <a:spcPts val="10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suspended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re-enabled.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97116" y="306451"/>
            <a:ext cx="24612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>
                <a:solidFill>
                  <a:srgbClr val="3E3E3E"/>
                </a:solidFill>
              </a:rPr>
              <a:t>Reason</a:t>
            </a:r>
            <a:r>
              <a:rPr spc="-200" dirty="0">
                <a:solidFill>
                  <a:srgbClr val="3E3E3E"/>
                </a:solidFill>
              </a:rPr>
              <a:t> </a:t>
            </a:r>
            <a:r>
              <a:rPr spc="110" dirty="0">
                <a:solidFill>
                  <a:srgbClr val="3E3E3E"/>
                </a:solidFill>
              </a:rPr>
              <a:t>Codes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84145" y="1933193"/>
            <a:ext cx="108807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reason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revoking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suspending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coded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under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choices,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such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ahoma"/>
                <a:cs typeface="Tahoma"/>
              </a:rPr>
              <a:t>as: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3452" y="760476"/>
            <a:ext cx="3689604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51913" y="4248150"/>
            <a:ext cx="15544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40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2200" spc="114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2200" spc="60" dirty="0">
                <a:solidFill>
                  <a:srgbClr val="404040"/>
                </a:solidFill>
                <a:latin typeface="Tahoma"/>
                <a:cs typeface="Tahoma"/>
              </a:rPr>
              <a:t>speci</a:t>
            </a:r>
            <a:r>
              <a:rPr sz="2200" spc="35" dirty="0">
                <a:solidFill>
                  <a:srgbClr val="404040"/>
                </a:solidFill>
                <a:latin typeface="Tahoma"/>
                <a:cs typeface="Tahoma"/>
              </a:rPr>
              <a:t>f</a:t>
            </a:r>
            <a:r>
              <a:rPr sz="2200" spc="85" dirty="0">
                <a:solidFill>
                  <a:srgbClr val="404040"/>
                </a:solidFill>
                <a:latin typeface="Tahoma"/>
                <a:cs typeface="Tahoma"/>
              </a:rPr>
              <a:t>ied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75193" y="3089477"/>
            <a:ext cx="2963545" cy="2965450"/>
          </a:xfrm>
          <a:custGeom>
            <a:avLst/>
            <a:gdLst/>
            <a:ahLst/>
            <a:cxnLst/>
            <a:rect l="l" t="t" r="r" b="b"/>
            <a:pathLst>
              <a:path w="2963545" h="2965450">
                <a:moveTo>
                  <a:pt x="280098" y="707059"/>
                </a:moveTo>
                <a:lnTo>
                  <a:pt x="243268" y="670229"/>
                </a:lnTo>
                <a:lnTo>
                  <a:pt x="216979" y="711377"/>
                </a:lnTo>
                <a:lnTo>
                  <a:pt x="192201" y="753186"/>
                </a:lnTo>
                <a:lnTo>
                  <a:pt x="168935" y="795642"/>
                </a:lnTo>
                <a:lnTo>
                  <a:pt x="147154" y="838695"/>
                </a:lnTo>
                <a:lnTo>
                  <a:pt x="126885" y="882294"/>
                </a:lnTo>
                <a:lnTo>
                  <a:pt x="108115" y="926426"/>
                </a:lnTo>
                <a:lnTo>
                  <a:pt x="90843" y="971029"/>
                </a:lnTo>
                <a:lnTo>
                  <a:pt x="75082" y="1016063"/>
                </a:lnTo>
                <a:lnTo>
                  <a:pt x="60807" y="1061504"/>
                </a:lnTo>
                <a:lnTo>
                  <a:pt x="48044" y="1107287"/>
                </a:lnTo>
                <a:lnTo>
                  <a:pt x="36779" y="1153401"/>
                </a:lnTo>
                <a:lnTo>
                  <a:pt x="27025" y="1199794"/>
                </a:lnTo>
                <a:lnTo>
                  <a:pt x="18770" y="1246428"/>
                </a:lnTo>
                <a:lnTo>
                  <a:pt x="12001" y="1293253"/>
                </a:lnTo>
                <a:lnTo>
                  <a:pt x="6756" y="1340243"/>
                </a:lnTo>
                <a:lnTo>
                  <a:pt x="2997" y="1387348"/>
                </a:lnTo>
                <a:lnTo>
                  <a:pt x="749" y="1434541"/>
                </a:lnTo>
                <a:lnTo>
                  <a:pt x="0" y="1481759"/>
                </a:lnTo>
                <a:lnTo>
                  <a:pt x="749" y="1528991"/>
                </a:lnTo>
                <a:lnTo>
                  <a:pt x="2997" y="1576184"/>
                </a:lnTo>
                <a:lnTo>
                  <a:pt x="6756" y="1623288"/>
                </a:lnTo>
                <a:lnTo>
                  <a:pt x="12001" y="1670278"/>
                </a:lnTo>
                <a:lnTo>
                  <a:pt x="18770" y="1717103"/>
                </a:lnTo>
                <a:lnTo>
                  <a:pt x="27025" y="1763737"/>
                </a:lnTo>
                <a:lnTo>
                  <a:pt x="36779" y="1810131"/>
                </a:lnTo>
                <a:lnTo>
                  <a:pt x="48044" y="1856244"/>
                </a:lnTo>
                <a:lnTo>
                  <a:pt x="60807" y="1902028"/>
                </a:lnTo>
                <a:lnTo>
                  <a:pt x="75082" y="1947468"/>
                </a:lnTo>
                <a:lnTo>
                  <a:pt x="90843" y="1992503"/>
                </a:lnTo>
                <a:lnTo>
                  <a:pt x="108115" y="2037105"/>
                </a:lnTo>
                <a:lnTo>
                  <a:pt x="126885" y="2081237"/>
                </a:lnTo>
                <a:lnTo>
                  <a:pt x="147154" y="2124837"/>
                </a:lnTo>
                <a:lnTo>
                  <a:pt x="168935" y="2167890"/>
                </a:lnTo>
                <a:lnTo>
                  <a:pt x="192201" y="2210346"/>
                </a:lnTo>
                <a:lnTo>
                  <a:pt x="216979" y="2252154"/>
                </a:lnTo>
                <a:lnTo>
                  <a:pt x="243268" y="2293289"/>
                </a:lnTo>
                <a:lnTo>
                  <a:pt x="280098" y="2256459"/>
                </a:lnTo>
                <a:lnTo>
                  <a:pt x="254203" y="2214562"/>
                </a:lnTo>
                <a:lnTo>
                  <a:pt x="229895" y="2171979"/>
                </a:lnTo>
                <a:lnTo>
                  <a:pt x="207137" y="2128786"/>
                </a:lnTo>
                <a:lnTo>
                  <a:pt x="185966" y="2084997"/>
                </a:lnTo>
                <a:lnTo>
                  <a:pt x="166357" y="2040674"/>
                </a:lnTo>
                <a:lnTo>
                  <a:pt x="148310" y="1995855"/>
                </a:lnTo>
                <a:lnTo>
                  <a:pt x="131838" y="1950580"/>
                </a:lnTo>
                <a:lnTo>
                  <a:pt x="116928" y="1904885"/>
                </a:lnTo>
                <a:lnTo>
                  <a:pt x="103593" y="1858810"/>
                </a:lnTo>
                <a:lnTo>
                  <a:pt x="91833" y="1812404"/>
                </a:lnTo>
                <a:lnTo>
                  <a:pt x="81635" y="1765719"/>
                </a:lnTo>
                <a:lnTo>
                  <a:pt x="73012" y="1718767"/>
                </a:lnTo>
                <a:lnTo>
                  <a:pt x="65951" y="1671624"/>
                </a:lnTo>
                <a:lnTo>
                  <a:pt x="60452" y="1624304"/>
                </a:lnTo>
                <a:lnTo>
                  <a:pt x="56540" y="1576857"/>
                </a:lnTo>
                <a:lnTo>
                  <a:pt x="54178" y="1529334"/>
                </a:lnTo>
                <a:lnTo>
                  <a:pt x="53390" y="1481759"/>
                </a:lnTo>
                <a:lnTo>
                  <a:pt x="54178" y="1434198"/>
                </a:lnTo>
                <a:lnTo>
                  <a:pt x="56540" y="1386674"/>
                </a:lnTo>
                <a:lnTo>
                  <a:pt x="60452" y="1339227"/>
                </a:lnTo>
                <a:lnTo>
                  <a:pt x="65951" y="1291907"/>
                </a:lnTo>
                <a:lnTo>
                  <a:pt x="73012" y="1244765"/>
                </a:lnTo>
                <a:lnTo>
                  <a:pt x="81635" y="1197813"/>
                </a:lnTo>
                <a:lnTo>
                  <a:pt x="91833" y="1151128"/>
                </a:lnTo>
                <a:lnTo>
                  <a:pt x="103593" y="1104722"/>
                </a:lnTo>
                <a:lnTo>
                  <a:pt x="116928" y="1058646"/>
                </a:lnTo>
                <a:lnTo>
                  <a:pt x="131838" y="1012952"/>
                </a:lnTo>
                <a:lnTo>
                  <a:pt x="148310" y="967676"/>
                </a:lnTo>
                <a:lnTo>
                  <a:pt x="166357" y="922858"/>
                </a:lnTo>
                <a:lnTo>
                  <a:pt x="185966" y="878535"/>
                </a:lnTo>
                <a:lnTo>
                  <a:pt x="207137" y="834745"/>
                </a:lnTo>
                <a:lnTo>
                  <a:pt x="229895" y="791552"/>
                </a:lnTo>
                <a:lnTo>
                  <a:pt x="254203" y="748969"/>
                </a:lnTo>
                <a:lnTo>
                  <a:pt x="280098" y="707059"/>
                </a:lnTo>
                <a:close/>
              </a:path>
              <a:path w="2963545" h="2965450">
                <a:moveTo>
                  <a:pt x="1221930" y="2692704"/>
                </a:moveTo>
                <a:lnTo>
                  <a:pt x="1173187" y="2681122"/>
                </a:lnTo>
                <a:lnTo>
                  <a:pt x="1125232" y="2667647"/>
                </a:lnTo>
                <a:lnTo>
                  <a:pt x="1078090" y="2652357"/>
                </a:lnTo>
                <a:lnTo>
                  <a:pt x="1031798" y="2635262"/>
                </a:lnTo>
                <a:lnTo>
                  <a:pt x="986409" y="2616416"/>
                </a:lnTo>
                <a:lnTo>
                  <a:pt x="941959" y="2595867"/>
                </a:lnTo>
                <a:lnTo>
                  <a:pt x="898486" y="2573642"/>
                </a:lnTo>
                <a:lnTo>
                  <a:pt x="856043" y="2549791"/>
                </a:lnTo>
                <a:lnTo>
                  <a:pt x="814654" y="2524353"/>
                </a:lnTo>
                <a:lnTo>
                  <a:pt x="774369" y="2497353"/>
                </a:lnTo>
                <a:lnTo>
                  <a:pt x="735215" y="2468867"/>
                </a:lnTo>
                <a:lnTo>
                  <a:pt x="697255" y="2438895"/>
                </a:lnTo>
                <a:lnTo>
                  <a:pt x="660527" y="2407513"/>
                </a:lnTo>
                <a:lnTo>
                  <a:pt x="625043" y="2374735"/>
                </a:lnTo>
                <a:lnTo>
                  <a:pt x="590880" y="2340622"/>
                </a:lnTo>
                <a:lnTo>
                  <a:pt x="558063" y="2305202"/>
                </a:lnTo>
                <a:lnTo>
                  <a:pt x="526630" y="2268512"/>
                </a:lnTo>
                <a:lnTo>
                  <a:pt x="496620" y="2230615"/>
                </a:lnTo>
                <a:lnTo>
                  <a:pt x="468083" y="2191524"/>
                </a:lnTo>
                <a:lnTo>
                  <a:pt x="441058" y="2151291"/>
                </a:lnTo>
                <a:lnTo>
                  <a:pt x="415582" y="2109965"/>
                </a:lnTo>
                <a:lnTo>
                  <a:pt x="391693" y="2067585"/>
                </a:lnTo>
                <a:lnTo>
                  <a:pt x="369443" y="2024176"/>
                </a:lnTo>
                <a:lnTo>
                  <a:pt x="348856" y="1979803"/>
                </a:lnTo>
                <a:lnTo>
                  <a:pt x="329996" y="1934476"/>
                </a:lnTo>
                <a:lnTo>
                  <a:pt x="312877" y="1888261"/>
                </a:lnTo>
                <a:lnTo>
                  <a:pt x="297561" y="1841195"/>
                </a:lnTo>
                <a:lnTo>
                  <a:pt x="284073" y="1793316"/>
                </a:lnTo>
                <a:lnTo>
                  <a:pt x="272478" y="1744649"/>
                </a:lnTo>
                <a:lnTo>
                  <a:pt x="228282" y="1744649"/>
                </a:lnTo>
                <a:lnTo>
                  <a:pt x="239128" y="1792668"/>
                </a:lnTo>
                <a:lnTo>
                  <a:pt x="251752" y="1839963"/>
                </a:lnTo>
                <a:lnTo>
                  <a:pt x="266090" y="1886483"/>
                </a:lnTo>
                <a:lnTo>
                  <a:pt x="282105" y="1932216"/>
                </a:lnTo>
                <a:lnTo>
                  <a:pt x="299783" y="1977123"/>
                </a:lnTo>
                <a:lnTo>
                  <a:pt x="319074" y="2021166"/>
                </a:lnTo>
                <a:lnTo>
                  <a:pt x="339940" y="2064296"/>
                </a:lnTo>
                <a:lnTo>
                  <a:pt x="362343" y="2106498"/>
                </a:lnTo>
                <a:lnTo>
                  <a:pt x="386270" y="2147722"/>
                </a:lnTo>
                <a:lnTo>
                  <a:pt x="411657" y="2187943"/>
                </a:lnTo>
                <a:lnTo>
                  <a:pt x="438480" y="2227122"/>
                </a:lnTo>
                <a:lnTo>
                  <a:pt x="466712" y="2265222"/>
                </a:lnTo>
                <a:lnTo>
                  <a:pt x="496303" y="2302205"/>
                </a:lnTo>
                <a:lnTo>
                  <a:pt x="527227" y="2338032"/>
                </a:lnTo>
                <a:lnTo>
                  <a:pt x="559447" y="2372677"/>
                </a:lnTo>
                <a:lnTo>
                  <a:pt x="592924" y="2406104"/>
                </a:lnTo>
                <a:lnTo>
                  <a:pt x="627634" y="2438273"/>
                </a:lnTo>
                <a:lnTo>
                  <a:pt x="663511" y="2469146"/>
                </a:lnTo>
                <a:lnTo>
                  <a:pt x="700557" y="2498699"/>
                </a:lnTo>
                <a:lnTo>
                  <a:pt x="738708" y="2526881"/>
                </a:lnTo>
                <a:lnTo>
                  <a:pt x="777951" y="2553665"/>
                </a:lnTo>
                <a:lnTo>
                  <a:pt x="818235" y="2579014"/>
                </a:lnTo>
                <a:lnTo>
                  <a:pt x="859523" y="2602903"/>
                </a:lnTo>
                <a:lnTo>
                  <a:pt x="901788" y="2625280"/>
                </a:lnTo>
                <a:lnTo>
                  <a:pt x="944994" y="2646121"/>
                </a:lnTo>
                <a:lnTo>
                  <a:pt x="989101" y="2665374"/>
                </a:lnTo>
                <a:lnTo>
                  <a:pt x="1034072" y="2683027"/>
                </a:lnTo>
                <a:lnTo>
                  <a:pt x="1079881" y="2699016"/>
                </a:lnTo>
                <a:lnTo>
                  <a:pt x="1126477" y="2713342"/>
                </a:lnTo>
                <a:lnTo>
                  <a:pt x="1173835" y="2725940"/>
                </a:lnTo>
                <a:lnTo>
                  <a:pt x="1221930" y="2736773"/>
                </a:lnTo>
                <a:lnTo>
                  <a:pt x="1221930" y="2692704"/>
                </a:lnTo>
                <a:close/>
              </a:path>
              <a:path w="2963545" h="2965450">
                <a:moveTo>
                  <a:pt x="1221930" y="228269"/>
                </a:moveTo>
                <a:lnTo>
                  <a:pt x="1173835" y="239153"/>
                </a:lnTo>
                <a:lnTo>
                  <a:pt x="1126477" y="251802"/>
                </a:lnTo>
                <a:lnTo>
                  <a:pt x="1079881" y="266166"/>
                </a:lnTo>
                <a:lnTo>
                  <a:pt x="1034072" y="282219"/>
                </a:lnTo>
                <a:lnTo>
                  <a:pt x="989101" y="299923"/>
                </a:lnTo>
                <a:lnTo>
                  <a:pt x="944994" y="319239"/>
                </a:lnTo>
                <a:lnTo>
                  <a:pt x="901788" y="340144"/>
                </a:lnTo>
                <a:lnTo>
                  <a:pt x="859523" y="362597"/>
                </a:lnTo>
                <a:lnTo>
                  <a:pt x="818235" y="386549"/>
                </a:lnTo>
                <a:lnTo>
                  <a:pt x="777951" y="411988"/>
                </a:lnTo>
                <a:lnTo>
                  <a:pt x="738708" y="438848"/>
                </a:lnTo>
                <a:lnTo>
                  <a:pt x="700557" y="467118"/>
                </a:lnTo>
                <a:lnTo>
                  <a:pt x="663511" y="496760"/>
                </a:lnTo>
                <a:lnTo>
                  <a:pt x="627634" y="527735"/>
                </a:lnTo>
                <a:lnTo>
                  <a:pt x="592924" y="559993"/>
                </a:lnTo>
                <a:lnTo>
                  <a:pt x="559447" y="593521"/>
                </a:lnTo>
                <a:lnTo>
                  <a:pt x="527227" y="628269"/>
                </a:lnTo>
                <a:lnTo>
                  <a:pt x="496303" y="664210"/>
                </a:lnTo>
                <a:lnTo>
                  <a:pt x="466712" y="701306"/>
                </a:lnTo>
                <a:lnTo>
                  <a:pt x="438480" y="739521"/>
                </a:lnTo>
                <a:lnTo>
                  <a:pt x="411657" y="778814"/>
                </a:lnTo>
                <a:lnTo>
                  <a:pt x="386270" y="819150"/>
                </a:lnTo>
                <a:lnTo>
                  <a:pt x="362343" y="860513"/>
                </a:lnTo>
                <a:lnTo>
                  <a:pt x="339940" y="902830"/>
                </a:lnTo>
                <a:lnTo>
                  <a:pt x="319074" y="946099"/>
                </a:lnTo>
                <a:lnTo>
                  <a:pt x="299783" y="990269"/>
                </a:lnTo>
                <a:lnTo>
                  <a:pt x="282105" y="1035316"/>
                </a:lnTo>
                <a:lnTo>
                  <a:pt x="266090" y="1081189"/>
                </a:lnTo>
                <a:lnTo>
                  <a:pt x="251752" y="1127861"/>
                </a:lnTo>
                <a:lnTo>
                  <a:pt x="239128" y="1175283"/>
                </a:lnTo>
                <a:lnTo>
                  <a:pt x="228282" y="1223441"/>
                </a:lnTo>
                <a:lnTo>
                  <a:pt x="272478" y="1223441"/>
                </a:lnTo>
                <a:lnTo>
                  <a:pt x="284073" y="1174635"/>
                </a:lnTo>
                <a:lnTo>
                  <a:pt x="297561" y="1126604"/>
                </a:lnTo>
                <a:lnTo>
                  <a:pt x="312877" y="1079385"/>
                </a:lnTo>
                <a:lnTo>
                  <a:pt x="329996" y="1033018"/>
                </a:lnTo>
                <a:lnTo>
                  <a:pt x="348856" y="987564"/>
                </a:lnTo>
                <a:lnTo>
                  <a:pt x="369443" y="943038"/>
                </a:lnTo>
                <a:lnTo>
                  <a:pt x="391693" y="899502"/>
                </a:lnTo>
                <a:lnTo>
                  <a:pt x="415582" y="856996"/>
                </a:lnTo>
                <a:lnTo>
                  <a:pt x="441058" y="815543"/>
                </a:lnTo>
                <a:lnTo>
                  <a:pt x="468083" y="775195"/>
                </a:lnTo>
                <a:lnTo>
                  <a:pt x="496620" y="735990"/>
                </a:lnTo>
                <a:lnTo>
                  <a:pt x="526630" y="697966"/>
                </a:lnTo>
                <a:lnTo>
                  <a:pt x="558063" y="661174"/>
                </a:lnTo>
                <a:lnTo>
                  <a:pt x="590880" y="625652"/>
                </a:lnTo>
                <a:lnTo>
                  <a:pt x="625043" y="591426"/>
                </a:lnTo>
                <a:lnTo>
                  <a:pt x="660527" y="558558"/>
                </a:lnTo>
                <a:lnTo>
                  <a:pt x="697255" y="527075"/>
                </a:lnTo>
                <a:lnTo>
                  <a:pt x="735215" y="497027"/>
                </a:lnTo>
                <a:lnTo>
                  <a:pt x="774369" y="468439"/>
                </a:lnTo>
                <a:lnTo>
                  <a:pt x="814654" y="441375"/>
                </a:lnTo>
                <a:lnTo>
                  <a:pt x="856043" y="415848"/>
                </a:lnTo>
                <a:lnTo>
                  <a:pt x="898486" y="391922"/>
                </a:lnTo>
                <a:lnTo>
                  <a:pt x="941959" y="369633"/>
                </a:lnTo>
                <a:lnTo>
                  <a:pt x="986409" y="349021"/>
                </a:lnTo>
                <a:lnTo>
                  <a:pt x="1031798" y="330111"/>
                </a:lnTo>
                <a:lnTo>
                  <a:pt x="1078090" y="312966"/>
                </a:lnTo>
                <a:lnTo>
                  <a:pt x="1125232" y="297611"/>
                </a:lnTo>
                <a:lnTo>
                  <a:pt x="1173187" y="284111"/>
                </a:lnTo>
                <a:lnTo>
                  <a:pt x="1221930" y="272465"/>
                </a:lnTo>
                <a:lnTo>
                  <a:pt x="1221930" y="228269"/>
                </a:lnTo>
                <a:close/>
              </a:path>
              <a:path w="2963545" h="2965450">
                <a:moveTo>
                  <a:pt x="2294826" y="2721787"/>
                </a:moveTo>
                <a:lnTo>
                  <a:pt x="2257996" y="2684957"/>
                </a:lnTo>
                <a:lnTo>
                  <a:pt x="2216086" y="2710853"/>
                </a:lnTo>
                <a:lnTo>
                  <a:pt x="2173503" y="2735161"/>
                </a:lnTo>
                <a:lnTo>
                  <a:pt x="2130310" y="2757919"/>
                </a:lnTo>
                <a:lnTo>
                  <a:pt x="2086521" y="2779090"/>
                </a:lnTo>
                <a:lnTo>
                  <a:pt x="2042198" y="2798699"/>
                </a:lnTo>
                <a:lnTo>
                  <a:pt x="1997379" y="2816745"/>
                </a:lnTo>
                <a:lnTo>
                  <a:pt x="1952104" y="2833217"/>
                </a:lnTo>
                <a:lnTo>
                  <a:pt x="1906409" y="2848127"/>
                </a:lnTo>
                <a:lnTo>
                  <a:pt x="1860334" y="2861462"/>
                </a:lnTo>
                <a:lnTo>
                  <a:pt x="1813928" y="2873222"/>
                </a:lnTo>
                <a:lnTo>
                  <a:pt x="1767243" y="2883420"/>
                </a:lnTo>
                <a:lnTo>
                  <a:pt x="1720291" y="2892044"/>
                </a:lnTo>
                <a:lnTo>
                  <a:pt x="1673148" y="2899105"/>
                </a:lnTo>
                <a:lnTo>
                  <a:pt x="1625828" y="2904604"/>
                </a:lnTo>
                <a:lnTo>
                  <a:pt x="1578381" y="2908516"/>
                </a:lnTo>
                <a:lnTo>
                  <a:pt x="1530858" y="2910878"/>
                </a:lnTo>
                <a:lnTo>
                  <a:pt x="1483283" y="2911665"/>
                </a:lnTo>
                <a:lnTo>
                  <a:pt x="1435722" y="2910878"/>
                </a:lnTo>
                <a:lnTo>
                  <a:pt x="1388198" y="2908516"/>
                </a:lnTo>
                <a:lnTo>
                  <a:pt x="1340751" y="2904604"/>
                </a:lnTo>
                <a:lnTo>
                  <a:pt x="1293431" y="2899105"/>
                </a:lnTo>
                <a:lnTo>
                  <a:pt x="1246289" y="2892044"/>
                </a:lnTo>
                <a:lnTo>
                  <a:pt x="1199337" y="2883420"/>
                </a:lnTo>
                <a:lnTo>
                  <a:pt x="1152652" y="2873222"/>
                </a:lnTo>
                <a:lnTo>
                  <a:pt x="1106246" y="2861462"/>
                </a:lnTo>
                <a:lnTo>
                  <a:pt x="1060170" y="2848127"/>
                </a:lnTo>
                <a:lnTo>
                  <a:pt x="1014476" y="2833217"/>
                </a:lnTo>
                <a:lnTo>
                  <a:pt x="969200" y="2816745"/>
                </a:lnTo>
                <a:lnTo>
                  <a:pt x="924382" y="2798699"/>
                </a:lnTo>
                <a:lnTo>
                  <a:pt x="880059" y="2779090"/>
                </a:lnTo>
                <a:lnTo>
                  <a:pt x="836269" y="2757919"/>
                </a:lnTo>
                <a:lnTo>
                  <a:pt x="793076" y="2735161"/>
                </a:lnTo>
                <a:lnTo>
                  <a:pt x="750493" y="2710853"/>
                </a:lnTo>
                <a:lnTo>
                  <a:pt x="708596" y="2684957"/>
                </a:lnTo>
                <a:lnTo>
                  <a:pt x="671766" y="2721787"/>
                </a:lnTo>
                <a:lnTo>
                  <a:pt x="712901" y="2748076"/>
                </a:lnTo>
                <a:lnTo>
                  <a:pt x="754710" y="2772854"/>
                </a:lnTo>
                <a:lnTo>
                  <a:pt x="797166" y="2796121"/>
                </a:lnTo>
                <a:lnTo>
                  <a:pt x="840219" y="2817901"/>
                </a:lnTo>
                <a:lnTo>
                  <a:pt x="883818" y="2838170"/>
                </a:lnTo>
                <a:lnTo>
                  <a:pt x="927950" y="2856941"/>
                </a:lnTo>
                <a:lnTo>
                  <a:pt x="972553" y="2874213"/>
                </a:lnTo>
                <a:lnTo>
                  <a:pt x="1017587" y="2889974"/>
                </a:lnTo>
                <a:lnTo>
                  <a:pt x="1063028" y="2904248"/>
                </a:lnTo>
                <a:lnTo>
                  <a:pt x="1108811" y="2917012"/>
                </a:lnTo>
                <a:lnTo>
                  <a:pt x="1154925" y="2928277"/>
                </a:lnTo>
                <a:lnTo>
                  <a:pt x="1201318" y="2938030"/>
                </a:lnTo>
                <a:lnTo>
                  <a:pt x="1247952" y="2946285"/>
                </a:lnTo>
                <a:lnTo>
                  <a:pt x="1294777" y="2953054"/>
                </a:lnTo>
                <a:lnTo>
                  <a:pt x="1341767" y="2958300"/>
                </a:lnTo>
                <a:lnTo>
                  <a:pt x="1388872" y="2962059"/>
                </a:lnTo>
                <a:lnTo>
                  <a:pt x="1436065" y="2964307"/>
                </a:lnTo>
                <a:lnTo>
                  <a:pt x="1483296" y="2965056"/>
                </a:lnTo>
                <a:lnTo>
                  <a:pt x="1530515" y="2964307"/>
                </a:lnTo>
                <a:lnTo>
                  <a:pt x="1577708" y="2962059"/>
                </a:lnTo>
                <a:lnTo>
                  <a:pt x="1624812" y="2958300"/>
                </a:lnTo>
                <a:lnTo>
                  <a:pt x="1671802" y="2953054"/>
                </a:lnTo>
                <a:lnTo>
                  <a:pt x="1718627" y="2946285"/>
                </a:lnTo>
                <a:lnTo>
                  <a:pt x="1765261" y="2938030"/>
                </a:lnTo>
                <a:lnTo>
                  <a:pt x="1811655" y="2928277"/>
                </a:lnTo>
                <a:lnTo>
                  <a:pt x="1857768" y="2917012"/>
                </a:lnTo>
                <a:lnTo>
                  <a:pt x="1903552" y="2904248"/>
                </a:lnTo>
                <a:lnTo>
                  <a:pt x="1948992" y="2889974"/>
                </a:lnTo>
                <a:lnTo>
                  <a:pt x="1994027" y="2874213"/>
                </a:lnTo>
                <a:lnTo>
                  <a:pt x="2038629" y="2856941"/>
                </a:lnTo>
                <a:lnTo>
                  <a:pt x="2082761" y="2838170"/>
                </a:lnTo>
                <a:lnTo>
                  <a:pt x="2126361" y="2817901"/>
                </a:lnTo>
                <a:lnTo>
                  <a:pt x="2169414" y="2796121"/>
                </a:lnTo>
                <a:lnTo>
                  <a:pt x="2211870" y="2772854"/>
                </a:lnTo>
                <a:lnTo>
                  <a:pt x="2253678" y="2748076"/>
                </a:lnTo>
                <a:lnTo>
                  <a:pt x="2294826" y="2721787"/>
                </a:lnTo>
                <a:close/>
              </a:path>
              <a:path w="2963545" h="2965450">
                <a:moveTo>
                  <a:pt x="2294826" y="243255"/>
                </a:moveTo>
                <a:lnTo>
                  <a:pt x="2253678" y="216979"/>
                </a:lnTo>
                <a:lnTo>
                  <a:pt x="2211870" y="192201"/>
                </a:lnTo>
                <a:lnTo>
                  <a:pt x="2169414" y="168935"/>
                </a:lnTo>
                <a:lnTo>
                  <a:pt x="2126361" y="147154"/>
                </a:lnTo>
                <a:lnTo>
                  <a:pt x="2082761" y="126885"/>
                </a:lnTo>
                <a:lnTo>
                  <a:pt x="2038629" y="108115"/>
                </a:lnTo>
                <a:lnTo>
                  <a:pt x="1994027" y="90843"/>
                </a:lnTo>
                <a:lnTo>
                  <a:pt x="1948992" y="75082"/>
                </a:lnTo>
                <a:lnTo>
                  <a:pt x="1903552" y="60807"/>
                </a:lnTo>
                <a:lnTo>
                  <a:pt x="1857768" y="48044"/>
                </a:lnTo>
                <a:lnTo>
                  <a:pt x="1811655" y="36779"/>
                </a:lnTo>
                <a:lnTo>
                  <a:pt x="1765261" y="27025"/>
                </a:lnTo>
                <a:lnTo>
                  <a:pt x="1718627" y="18770"/>
                </a:lnTo>
                <a:lnTo>
                  <a:pt x="1671802" y="12001"/>
                </a:lnTo>
                <a:lnTo>
                  <a:pt x="1624812" y="6756"/>
                </a:lnTo>
                <a:lnTo>
                  <a:pt x="1577708" y="2997"/>
                </a:lnTo>
                <a:lnTo>
                  <a:pt x="1530515" y="749"/>
                </a:lnTo>
                <a:lnTo>
                  <a:pt x="1483296" y="0"/>
                </a:lnTo>
                <a:lnTo>
                  <a:pt x="1436065" y="749"/>
                </a:lnTo>
                <a:lnTo>
                  <a:pt x="1388872" y="2997"/>
                </a:lnTo>
                <a:lnTo>
                  <a:pt x="1341767" y="6756"/>
                </a:lnTo>
                <a:lnTo>
                  <a:pt x="1294777" y="12001"/>
                </a:lnTo>
                <a:lnTo>
                  <a:pt x="1247952" y="18770"/>
                </a:lnTo>
                <a:lnTo>
                  <a:pt x="1201318" y="27025"/>
                </a:lnTo>
                <a:lnTo>
                  <a:pt x="1154925" y="36779"/>
                </a:lnTo>
                <a:lnTo>
                  <a:pt x="1108811" y="48044"/>
                </a:lnTo>
                <a:lnTo>
                  <a:pt x="1063028" y="60807"/>
                </a:lnTo>
                <a:lnTo>
                  <a:pt x="1017587" y="75082"/>
                </a:lnTo>
                <a:lnTo>
                  <a:pt x="972553" y="90843"/>
                </a:lnTo>
                <a:lnTo>
                  <a:pt x="927950" y="108115"/>
                </a:lnTo>
                <a:lnTo>
                  <a:pt x="883818" y="126885"/>
                </a:lnTo>
                <a:lnTo>
                  <a:pt x="840219" y="147154"/>
                </a:lnTo>
                <a:lnTo>
                  <a:pt x="797166" y="168935"/>
                </a:lnTo>
                <a:lnTo>
                  <a:pt x="754710" y="192201"/>
                </a:lnTo>
                <a:lnTo>
                  <a:pt x="712901" y="216979"/>
                </a:lnTo>
                <a:lnTo>
                  <a:pt x="671766" y="243255"/>
                </a:lnTo>
                <a:lnTo>
                  <a:pt x="708596" y="280085"/>
                </a:lnTo>
                <a:lnTo>
                  <a:pt x="750493" y="254203"/>
                </a:lnTo>
                <a:lnTo>
                  <a:pt x="793076" y="229895"/>
                </a:lnTo>
                <a:lnTo>
                  <a:pt x="836269" y="207137"/>
                </a:lnTo>
                <a:lnTo>
                  <a:pt x="880059" y="185966"/>
                </a:lnTo>
                <a:lnTo>
                  <a:pt x="924382" y="166357"/>
                </a:lnTo>
                <a:lnTo>
                  <a:pt x="969200" y="148310"/>
                </a:lnTo>
                <a:lnTo>
                  <a:pt x="1014476" y="131838"/>
                </a:lnTo>
                <a:lnTo>
                  <a:pt x="1060170" y="116928"/>
                </a:lnTo>
                <a:lnTo>
                  <a:pt x="1106246" y="103593"/>
                </a:lnTo>
                <a:lnTo>
                  <a:pt x="1152652" y="91833"/>
                </a:lnTo>
                <a:lnTo>
                  <a:pt x="1199337" y="81635"/>
                </a:lnTo>
                <a:lnTo>
                  <a:pt x="1246289" y="73012"/>
                </a:lnTo>
                <a:lnTo>
                  <a:pt x="1293431" y="65951"/>
                </a:lnTo>
                <a:lnTo>
                  <a:pt x="1340751" y="60452"/>
                </a:lnTo>
                <a:lnTo>
                  <a:pt x="1388198" y="56540"/>
                </a:lnTo>
                <a:lnTo>
                  <a:pt x="1435722" y="54178"/>
                </a:lnTo>
                <a:lnTo>
                  <a:pt x="1483283" y="53390"/>
                </a:lnTo>
                <a:lnTo>
                  <a:pt x="1530858" y="54178"/>
                </a:lnTo>
                <a:lnTo>
                  <a:pt x="1578381" y="56540"/>
                </a:lnTo>
                <a:lnTo>
                  <a:pt x="1625828" y="60452"/>
                </a:lnTo>
                <a:lnTo>
                  <a:pt x="1673148" y="65951"/>
                </a:lnTo>
                <a:lnTo>
                  <a:pt x="1720291" y="73012"/>
                </a:lnTo>
                <a:lnTo>
                  <a:pt x="1767243" y="81635"/>
                </a:lnTo>
                <a:lnTo>
                  <a:pt x="1813928" y="91833"/>
                </a:lnTo>
                <a:lnTo>
                  <a:pt x="1860334" y="103593"/>
                </a:lnTo>
                <a:lnTo>
                  <a:pt x="1906409" y="116928"/>
                </a:lnTo>
                <a:lnTo>
                  <a:pt x="1952104" y="131838"/>
                </a:lnTo>
                <a:lnTo>
                  <a:pt x="1997379" y="148310"/>
                </a:lnTo>
                <a:lnTo>
                  <a:pt x="2042198" y="166357"/>
                </a:lnTo>
                <a:lnTo>
                  <a:pt x="2086521" y="185966"/>
                </a:lnTo>
                <a:lnTo>
                  <a:pt x="2130310" y="207137"/>
                </a:lnTo>
                <a:lnTo>
                  <a:pt x="2173503" y="229895"/>
                </a:lnTo>
                <a:lnTo>
                  <a:pt x="2216086" y="254203"/>
                </a:lnTo>
                <a:lnTo>
                  <a:pt x="2257996" y="280085"/>
                </a:lnTo>
                <a:lnTo>
                  <a:pt x="2294826" y="243255"/>
                </a:lnTo>
                <a:close/>
              </a:path>
              <a:path w="2963545" h="2965450">
                <a:moveTo>
                  <a:pt x="2735262" y="1744649"/>
                </a:moveTo>
                <a:lnTo>
                  <a:pt x="2691066" y="1744649"/>
                </a:lnTo>
                <a:lnTo>
                  <a:pt x="2679458" y="1793316"/>
                </a:lnTo>
                <a:lnTo>
                  <a:pt x="2665971" y="1841195"/>
                </a:lnTo>
                <a:lnTo>
                  <a:pt x="2650655" y="1888261"/>
                </a:lnTo>
                <a:lnTo>
                  <a:pt x="2633535" y="1934476"/>
                </a:lnTo>
                <a:lnTo>
                  <a:pt x="2614676" y="1979803"/>
                </a:lnTo>
                <a:lnTo>
                  <a:pt x="2594089" y="2024176"/>
                </a:lnTo>
                <a:lnTo>
                  <a:pt x="2571839" y="2067585"/>
                </a:lnTo>
                <a:lnTo>
                  <a:pt x="2547950" y="2109965"/>
                </a:lnTo>
                <a:lnTo>
                  <a:pt x="2522474" y="2151291"/>
                </a:lnTo>
                <a:lnTo>
                  <a:pt x="2495448" y="2191524"/>
                </a:lnTo>
                <a:lnTo>
                  <a:pt x="2466911" y="2230615"/>
                </a:lnTo>
                <a:lnTo>
                  <a:pt x="2436901" y="2268512"/>
                </a:lnTo>
                <a:lnTo>
                  <a:pt x="2405469" y="2305202"/>
                </a:lnTo>
                <a:lnTo>
                  <a:pt x="2372652" y="2340622"/>
                </a:lnTo>
                <a:lnTo>
                  <a:pt x="2338489" y="2374735"/>
                </a:lnTo>
                <a:lnTo>
                  <a:pt x="2303005" y="2407513"/>
                </a:lnTo>
                <a:lnTo>
                  <a:pt x="2266277" y="2438895"/>
                </a:lnTo>
                <a:lnTo>
                  <a:pt x="2228316" y="2468867"/>
                </a:lnTo>
                <a:lnTo>
                  <a:pt x="2189162" y="2497353"/>
                </a:lnTo>
                <a:lnTo>
                  <a:pt x="2148878" y="2524353"/>
                </a:lnTo>
                <a:lnTo>
                  <a:pt x="2107488" y="2549791"/>
                </a:lnTo>
                <a:lnTo>
                  <a:pt x="2065045" y="2573642"/>
                </a:lnTo>
                <a:lnTo>
                  <a:pt x="2021573" y="2595867"/>
                </a:lnTo>
                <a:lnTo>
                  <a:pt x="1977123" y="2616416"/>
                </a:lnTo>
                <a:lnTo>
                  <a:pt x="1931733" y="2635262"/>
                </a:lnTo>
                <a:lnTo>
                  <a:pt x="1885442" y="2652357"/>
                </a:lnTo>
                <a:lnTo>
                  <a:pt x="1838299" y="2667647"/>
                </a:lnTo>
                <a:lnTo>
                  <a:pt x="1790344" y="2681122"/>
                </a:lnTo>
                <a:lnTo>
                  <a:pt x="1741614" y="2692704"/>
                </a:lnTo>
                <a:lnTo>
                  <a:pt x="1741614" y="2736773"/>
                </a:lnTo>
                <a:lnTo>
                  <a:pt x="1789696" y="2725940"/>
                </a:lnTo>
                <a:lnTo>
                  <a:pt x="1837055" y="2713342"/>
                </a:lnTo>
                <a:lnTo>
                  <a:pt x="1883651" y="2699016"/>
                </a:lnTo>
                <a:lnTo>
                  <a:pt x="1929460" y="2683027"/>
                </a:lnTo>
                <a:lnTo>
                  <a:pt x="1974430" y="2665374"/>
                </a:lnTo>
                <a:lnTo>
                  <a:pt x="2018538" y="2646121"/>
                </a:lnTo>
                <a:lnTo>
                  <a:pt x="2061743" y="2625280"/>
                </a:lnTo>
                <a:lnTo>
                  <a:pt x="2104009" y="2602903"/>
                </a:lnTo>
                <a:lnTo>
                  <a:pt x="2145296" y="2579014"/>
                </a:lnTo>
                <a:lnTo>
                  <a:pt x="2185581" y="2553665"/>
                </a:lnTo>
                <a:lnTo>
                  <a:pt x="2224824" y="2526881"/>
                </a:lnTo>
                <a:lnTo>
                  <a:pt x="2262975" y="2498699"/>
                </a:lnTo>
                <a:lnTo>
                  <a:pt x="2300020" y="2469146"/>
                </a:lnTo>
                <a:lnTo>
                  <a:pt x="2335898" y="2438273"/>
                </a:lnTo>
                <a:lnTo>
                  <a:pt x="2370607" y="2406104"/>
                </a:lnTo>
                <a:lnTo>
                  <a:pt x="2404084" y="2372677"/>
                </a:lnTo>
                <a:lnTo>
                  <a:pt x="2436304" y="2338032"/>
                </a:lnTo>
                <a:lnTo>
                  <a:pt x="2467229" y="2302205"/>
                </a:lnTo>
                <a:lnTo>
                  <a:pt x="2496820" y="2265222"/>
                </a:lnTo>
                <a:lnTo>
                  <a:pt x="2525052" y="2227122"/>
                </a:lnTo>
                <a:lnTo>
                  <a:pt x="2551874" y="2187943"/>
                </a:lnTo>
                <a:lnTo>
                  <a:pt x="2577261" y="2147722"/>
                </a:lnTo>
                <a:lnTo>
                  <a:pt x="2601188" y="2106498"/>
                </a:lnTo>
                <a:lnTo>
                  <a:pt x="2623591" y="2064296"/>
                </a:lnTo>
                <a:lnTo>
                  <a:pt x="2644457" y="2021166"/>
                </a:lnTo>
                <a:lnTo>
                  <a:pt x="2663748" y="1977123"/>
                </a:lnTo>
                <a:lnTo>
                  <a:pt x="2681427" y="1932216"/>
                </a:lnTo>
                <a:lnTo>
                  <a:pt x="2697442" y="1886483"/>
                </a:lnTo>
                <a:lnTo>
                  <a:pt x="2711780" y="1839963"/>
                </a:lnTo>
                <a:lnTo>
                  <a:pt x="2724404" y="1792668"/>
                </a:lnTo>
                <a:lnTo>
                  <a:pt x="2735262" y="1744649"/>
                </a:lnTo>
                <a:close/>
              </a:path>
              <a:path w="2963545" h="2965450">
                <a:moveTo>
                  <a:pt x="2735262" y="1223441"/>
                </a:moveTo>
                <a:lnTo>
                  <a:pt x="2724404" y="1175283"/>
                </a:lnTo>
                <a:lnTo>
                  <a:pt x="2711780" y="1127861"/>
                </a:lnTo>
                <a:lnTo>
                  <a:pt x="2697442" y="1081189"/>
                </a:lnTo>
                <a:lnTo>
                  <a:pt x="2681427" y="1035316"/>
                </a:lnTo>
                <a:lnTo>
                  <a:pt x="2663748" y="990269"/>
                </a:lnTo>
                <a:lnTo>
                  <a:pt x="2644457" y="946099"/>
                </a:lnTo>
                <a:lnTo>
                  <a:pt x="2623591" y="902830"/>
                </a:lnTo>
                <a:lnTo>
                  <a:pt x="2601188" y="860513"/>
                </a:lnTo>
                <a:lnTo>
                  <a:pt x="2577261" y="819150"/>
                </a:lnTo>
                <a:lnTo>
                  <a:pt x="2551874" y="778814"/>
                </a:lnTo>
                <a:lnTo>
                  <a:pt x="2525052" y="739521"/>
                </a:lnTo>
                <a:lnTo>
                  <a:pt x="2496820" y="701306"/>
                </a:lnTo>
                <a:lnTo>
                  <a:pt x="2467229" y="664210"/>
                </a:lnTo>
                <a:lnTo>
                  <a:pt x="2436304" y="628269"/>
                </a:lnTo>
                <a:lnTo>
                  <a:pt x="2404084" y="593521"/>
                </a:lnTo>
                <a:lnTo>
                  <a:pt x="2370607" y="559993"/>
                </a:lnTo>
                <a:lnTo>
                  <a:pt x="2335898" y="527735"/>
                </a:lnTo>
                <a:lnTo>
                  <a:pt x="2300020" y="496760"/>
                </a:lnTo>
                <a:lnTo>
                  <a:pt x="2262975" y="467118"/>
                </a:lnTo>
                <a:lnTo>
                  <a:pt x="2224824" y="438848"/>
                </a:lnTo>
                <a:lnTo>
                  <a:pt x="2185581" y="411988"/>
                </a:lnTo>
                <a:lnTo>
                  <a:pt x="2145296" y="386549"/>
                </a:lnTo>
                <a:lnTo>
                  <a:pt x="2104009" y="362597"/>
                </a:lnTo>
                <a:lnTo>
                  <a:pt x="2061743" y="340144"/>
                </a:lnTo>
                <a:lnTo>
                  <a:pt x="2018538" y="319239"/>
                </a:lnTo>
                <a:lnTo>
                  <a:pt x="1974430" y="299923"/>
                </a:lnTo>
                <a:lnTo>
                  <a:pt x="1929460" y="282219"/>
                </a:lnTo>
                <a:lnTo>
                  <a:pt x="1883651" y="266166"/>
                </a:lnTo>
                <a:lnTo>
                  <a:pt x="1837055" y="251802"/>
                </a:lnTo>
                <a:lnTo>
                  <a:pt x="1789696" y="239153"/>
                </a:lnTo>
                <a:lnTo>
                  <a:pt x="1741614" y="228269"/>
                </a:lnTo>
                <a:lnTo>
                  <a:pt x="1741614" y="272465"/>
                </a:lnTo>
                <a:lnTo>
                  <a:pt x="1790344" y="284111"/>
                </a:lnTo>
                <a:lnTo>
                  <a:pt x="1838299" y="297624"/>
                </a:lnTo>
                <a:lnTo>
                  <a:pt x="1885442" y="312966"/>
                </a:lnTo>
                <a:lnTo>
                  <a:pt x="1931733" y="330111"/>
                </a:lnTo>
                <a:lnTo>
                  <a:pt x="1977123" y="349021"/>
                </a:lnTo>
                <a:lnTo>
                  <a:pt x="2021573" y="369633"/>
                </a:lnTo>
                <a:lnTo>
                  <a:pt x="2065045" y="391922"/>
                </a:lnTo>
                <a:lnTo>
                  <a:pt x="2107488" y="415848"/>
                </a:lnTo>
                <a:lnTo>
                  <a:pt x="2148878" y="441375"/>
                </a:lnTo>
                <a:lnTo>
                  <a:pt x="2189162" y="468439"/>
                </a:lnTo>
                <a:lnTo>
                  <a:pt x="2228316" y="497027"/>
                </a:lnTo>
                <a:lnTo>
                  <a:pt x="2266277" y="527075"/>
                </a:lnTo>
                <a:lnTo>
                  <a:pt x="2303005" y="558558"/>
                </a:lnTo>
                <a:lnTo>
                  <a:pt x="2338489" y="591426"/>
                </a:lnTo>
                <a:lnTo>
                  <a:pt x="2372652" y="625652"/>
                </a:lnTo>
                <a:lnTo>
                  <a:pt x="2405469" y="661174"/>
                </a:lnTo>
                <a:lnTo>
                  <a:pt x="2436901" y="697966"/>
                </a:lnTo>
                <a:lnTo>
                  <a:pt x="2466911" y="735990"/>
                </a:lnTo>
                <a:lnTo>
                  <a:pt x="2495448" y="775195"/>
                </a:lnTo>
                <a:lnTo>
                  <a:pt x="2522474" y="815543"/>
                </a:lnTo>
                <a:lnTo>
                  <a:pt x="2547950" y="856996"/>
                </a:lnTo>
                <a:lnTo>
                  <a:pt x="2571839" y="899502"/>
                </a:lnTo>
                <a:lnTo>
                  <a:pt x="2594089" y="943038"/>
                </a:lnTo>
                <a:lnTo>
                  <a:pt x="2614676" y="987564"/>
                </a:lnTo>
                <a:lnTo>
                  <a:pt x="2633535" y="1033018"/>
                </a:lnTo>
                <a:lnTo>
                  <a:pt x="2650655" y="1079385"/>
                </a:lnTo>
                <a:lnTo>
                  <a:pt x="2665971" y="1126604"/>
                </a:lnTo>
                <a:lnTo>
                  <a:pt x="2679458" y="1174635"/>
                </a:lnTo>
                <a:lnTo>
                  <a:pt x="2691066" y="1223441"/>
                </a:lnTo>
                <a:lnTo>
                  <a:pt x="2735262" y="1223441"/>
                </a:lnTo>
                <a:close/>
              </a:path>
              <a:path w="2963545" h="2965450">
                <a:moveTo>
                  <a:pt x="2963545" y="1481759"/>
                </a:moveTo>
                <a:lnTo>
                  <a:pt x="2962783" y="1434541"/>
                </a:lnTo>
                <a:lnTo>
                  <a:pt x="2960535" y="1387348"/>
                </a:lnTo>
                <a:lnTo>
                  <a:pt x="2956776" y="1340243"/>
                </a:lnTo>
                <a:lnTo>
                  <a:pt x="2951530" y="1293253"/>
                </a:lnTo>
                <a:lnTo>
                  <a:pt x="2944761" y="1246428"/>
                </a:lnTo>
                <a:lnTo>
                  <a:pt x="2936506" y="1199794"/>
                </a:lnTo>
                <a:lnTo>
                  <a:pt x="2926753" y="1153401"/>
                </a:lnTo>
                <a:lnTo>
                  <a:pt x="2915488" y="1107287"/>
                </a:lnTo>
                <a:lnTo>
                  <a:pt x="2902724" y="1061504"/>
                </a:lnTo>
                <a:lnTo>
                  <a:pt x="2888450" y="1016063"/>
                </a:lnTo>
                <a:lnTo>
                  <a:pt x="2872689" y="971029"/>
                </a:lnTo>
                <a:lnTo>
                  <a:pt x="2855417" y="926426"/>
                </a:lnTo>
                <a:lnTo>
                  <a:pt x="2836646" y="882294"/>
                </a:lnTo>
                <a:lnTo>
                  <a:pt x="2816377" y="838695"/>
                </a:lnTo>
                <a:lnTo>
                  <a:pt x="2794597" y="795642"/>
                </a:lnTo>
                <a:lnTo>
                  <a:pt x="2771330" y="753186"/>
                </a:lnTo>
                <a:lnTo>
                  <a:pt x="2746552" y="711377"/>
                </a:lnTo>
                <a:lnTo>
                  <a:pt x="2720276" y="670229"/>
                </a:lnTo>
                <a:lnTo>
                  <a:pt x="2683446" y="707059"/>
                </a:lnTo>
                <a:lnTo>
                  <a:pt x="2709329" y="748969"/>
                </a:lnTo>
                <a:lnTo>
                  <a:pt x="2733637" y="791552"/>
                </a:lnTo>
                <a:lnTo>
                  <a:pt x="2756395" y="834745"/>
                </a:lnTo>
                <a:lnTo>
                  <a:pt x="2777566" y="878535"/>
                </a:lnTo>
                <a:lnTo>
                  <a:pt x="2797175" y="922858"/>
                </a:lnTo>
                <a:lnTo>
                  <a:pt x="2815221" y="967676"/>
                </a:lnTo>
                <a:lnTo>
                  <a:pt x="2831693" y="1012952"/>
                </a:lnTo>
                <a:lnTo>
                  <a:pt x="2846603" y="1058646"/>
                </a:lnTo>
                <a:lnTo>
                  <a:pt x="2859938" y="1104722"/>
                </a:lnTo>
                <a:lnTo>
                  <a:pt x="2871698" y="1151128"/>
                </a:lnTo>
                <a:lnTo>
                  <a:pt x="2881896" y="1197813"/>
                </a:lnTo>
                <a:lnTo>
                  <a:pt x="2890520" y="1244765"/>
                </a:lnTo>
                <a:lnTo>
                  <a:pt x="2897581" y="1291907"/>
                </a:lnTo>
                <a:lnTo>
                  <a:pt x="2903080" y="1339227"/>
                </a:lnTo>
                <a:lnTo>
                  <a:pt x="2906992" y="1386674"/>
                </a:lnTo>
                <a:lnTo>
                  <a:pt x="2909354" y="1434198"/>
                </a:lnTo>
                <a:lnTo>
                  <a:pt x="2910141" y="1481772"/>
                </a:lnTo>
                <a:lnTo>
                  <a:pt x="2909354" y="1529334"/>
                </a:lnTo>
                <a:lnTo>
                  <a:pt x="2906992" y="1576857"/>
                </a:lnTo>
                <a:lnTo>
                  <a:pt x="2903080" y="1624304"/>
                </a:lnTo>
                <a:lnTo>
                  <a:pt x="2897581" y="1671624"/>
                </a:lnTo>
                <a:lnTo>
                  <a:pt x="2890520" y="1718767"/>
                </a:lnTo>
                <a:lnTo>
                  <a:pt x="2881896" y="1765719"/>
                </a:lnTo>
                <a:lnTo>
                  <a:pt x="2871698" y="1812404"/>
                </a:lnTo>
                <a:lnTo>
                  <a:pt x="2859938" y="1858810"/>
                </a:lnTo>
                <a:lnTo>
                  <a:pt x="2846603" y="1904885"/>
                </a:lnTo>
                <a:lnTo>
                  <a:pt x="2831693" y="1950580"/>
                </a:lnTo>
                <a:lnTo>
                  <a:pt x="2815221" y="1995855"/>
                </a:lnTo>
                <a:lnTo>
                  <a:pt x="2797175" y="2040674"/>
                </a:lnTo>
                <a:lnTo>
                  <a:pt x="2777566" y="2084997"/>
                </a:lnTo>
                <a:lnTo>
                  <a:pt x="2756395" y="2128786"/>
                </a:lnTo>
                <a:lnTo>
                  <a:pt x="2733637" y="2171979"/>
                </a:lnTo>
                <a:lnTo>
                  <a:pt x="2709329" y="2214562"/>
                </a:lnTo>
                <a:lnTo>
                  <a:pt x="2683446" y="2256459"/>
                </a:lnTo>
                <a:lnTo>
                  <a:pt x="2720276" y="2293289"/>
                </a:lnTo>
                <a:lnTo>
                  <a:pt x="2746552" y="2252154"/>
                </a:lnTo>
                <a:lnTo>
                  <a:pt x="2771330" y="2210346"/>
                </a:lnTo>
                <a:lnTo>
                  <a:pt x="2794597" y="2167890"/>
                </a:lnTo>
                <a:lnTo>
                  <a:pt x="2816377" y="2124837"/>
                </a:lnTo>
                <a:lnTo>
                  <a:pt x="2836646" y="2081237"/>
                </a:lnTo>
                <a:lnTo>
                  <a:pt x="2855417" y="2037105"/>
                </a:lnTo>
                <a:lnTo>
                  <a:pt x="2872689" y="1992503"/>
                </a:lnTo>
                <a:lnTo>
                  <a:pt x="2888450" y="1947468"/>
                </a:lnTo>
                <a:lnTo>
                  <a:pt x="2902724" y="1902028"/>
                </a:lnTo>
                <a:lnTo>
                  <a:pt x="2915488" y="1856244"/>
                </a:lnTo>
                <a:lnTo>
                  <a:pt x="2926753" y="1810131"/>
                </a:lnTo>
                <a:lnTo>
                  <a:pt x="2936506" y="1763737"/>
                </a:lnTo>
                <a:lnTo>
                  <a:pt x="2944761" y="1717103"/>
                </a:lnTo>
                <a:lnTo>
                  <a:pt x="2951530" y="1670278"/>
                </a:lnTo>
                <a:lnTo>
                  <a:pt x="2956776" y="1623288"/>
                </a:lnTo>
                <a:lnTo>
                  <a:pt x="2960535" y="1576184"/>
                </a:lnTo>
                <a:lnTo>
                  <a:pt x="2962783" y="1528991"/>
                </a:lnTo>
                <a:lnTo>
                  <a:pt x="2963545" y="1481759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97778" y="4200042"/>
            <a:ext cx="1702435" cy="79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3250">
              <a:lnSpc>
                <a:spcPct val="114199"/>
              </a:lnSpc>
              <a:spcBef>
                <a:spcPts val="100"/>
              </a:spcBef>
            </a:pPr>
            <a:r>
              <a:rPr sz="2200" spc="45" dirty="0">
                <a:solidFill>
                  <a:srgbClr val="404040"/>
                </a:solidFill>
                <a:latin typeface="Tahoma"/>
                <a:cs typeface="Tahoma"/>
              </a:rPr>
              <a:t>Key </a:t>
            </a:r>
            <a:r>
              <a:rPr sz="2200" spc="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404040"/>
                </a:solidFill>
                <a:latin typeface="Tahoma"/>
                <a:cs typeface="Tahoma"/>
              </a:rPr>
              <a:t>Compromise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94465" y="3089477"/>
            <a:ext cx="2963545" cy="2965450"/>
          </a:xfrm>
          <a:custGeom>
            <a:avLst/>
            <a:gdLst/>
            <a:ahLst/>
            <a:cxnLst/>
            <a:rect l="l" t="t" r="r" b="b"/>
            <a:pathLst>
              <a:path w="2963545" h="2965450">
                <a:moveTo>
                  <a:pt x="280098" y="708583"/>
                </a:moveTo>
                <a:lnTo>
                  <a:pt x="243268" y="671753"/>
                </a:lnTo>
                <a:lnTo>
                  <a:pt x="216979" y="712863"/>
                </a:lnTo>
                <a:lnTo>
                  <a:pt x="192201" y="754646"/>
                </a:lnTo>
                <a:lnTo>
                  <a:pt x="168935" y="797064"/>
                </a:lnTo>
                <a:lnTo>
                  <a:pt x="147154" y="840079"/>
                </a:lnTo>
                <a:lnTo>
                  <a:pt x="126885" y="883640"/>
                </a:lnTo>
                <a:lnTo>
                  <a:pt x="108115" y="927722"/>
                </a:lnTo>
                <a:lnTo>
                  <a:pt x="90843" y="972286"/>
                </a:lnTo>
                <a:lnTo>
                  <a:pt x="75082" y="1017282"/>
                </a:lnTo>
                <a:lnTo>
                  <a:pt x="60807" y="1062672"/>
                </a:lnTo>
                <a:lnTo>
                  <a:pt x="48044" y="1108430"/>
                </a:lnTo>
                <a:lnTo>
                  <a:pt x="36779" y="1154493"/>
                </a:lnTo>
                <a:lnTo>
                  <a:pt x="27025" y="1200835"/>
                </a:lnTo>
                <a:lnTo>
                  <a:pt x="18770" y="1247432"/>
                </a:lnTo>
                <a:lnTo>
                  <a:pt x="12001" y="1294206"/>
                </a:lnTo>
                <a:lnTo>
                  <a:pt x="6756" y="1341145"/>
                </a:lnTo>
                <a:lnTo>
                  <a:pt x="2997" y="1388211"/>
                </a:lnTo>
                <a:lnTo>
                  <a:pt x="749" y="1435354"/>
                </a:lnTo>
                <a:lnTo>
                  <a:pt x="0" y="1482521"/>
                </a:lnTo>
                <a:lnTo>
                  <a:pt x="749" y="1529702"/>
                </a:lnTo>
                <a:lnTo>
                  <a:pt x="2997" y="1576844"/>
                </a:lnTo>
                <a:lnTo>
                  <a:pt x="6756" y="1623910"/>
                </a:lnTo>
                <a:lnTo>
                  <a:pt x="12001" y="1670850"/>
                </a:lnTo>
                <a:lnTo>
                  <a:pt x="18770" y="1717624"/>
                </a:lnTo>
                <a:lnTo>
                  <a:pt x="27025" y="1764207"/>
                </a:lnTo>
                <a:lnTo>
                  <a:pt x="36779" y="1810562"/>
                </a:lnTo>
                <a:lnTo>
                  <a:pt x="48044" y="1856625"/>
                </a:lnTo>
                <a:lnTo>
                  <a:pt x="60807" y="1902383"/>
                </a:lnTo>
                <a:lnTo>
                  <a:pt x="75082" y="1947773"/>
                </a:lnTo>
                <a:lnTo>
                  <a:pt x="90843" y="1992769"/>
                </a:lnTo>
                <a:lnTo>
                  <a:pt x="108115" y="2037321"/>
                </a:lnTo>
                <a:lnTo>
                  <a:pt x="126885" y="2081415"/>
                </a:lnTo>
                <a:lnTo>
                  <a:pt x="147154" y="2124976"/>
                </a:lnTo>
                <a:lnTo>
                  <a:pt x="168935" y="2167991"/>
                </a:lnTo>
                <a:lnTo>
                  <a:pt x="192201" y="2210409"/>
                </a:lnTo>
                <a:lnTo>
                  <a:pt x="216979" y="2252192"/>
                </a:lnTo>
                <a:lnTo>
                  <a:pt x="243268" y="2293289"/>
                </a:lnTo>
                <a:lnTo>
                  <a:pt x="280098" y="2256459"/>
                </a:lnTo>
                <a:lnTo>
                  <a:pt x="254203" y="2214600"/>
                </a:lnTo>
                <a:lnTo>
                  <a:pt x="229895" y="2172068"/>
                </a:lnTo>
                <a:lnTo>
                  <a:pt x="207137" y="2128913"/>
                </a:lnTo>
                <a:lnTo>
                  <a:pt x="185966" y="2085174"/>
                </a:lnTo>
                <a:lnTo>
                  <a:pt x="166357" y="2040902"/>
                </a:lnTo>
                <a:lnTo>
                  <a:pt x="148310" y="1996122"/>
                </a:lnTo>
                <a:lnTo>
                  <a:pt x="131838" y="1950885"/>
                </a:lnTo>
                <a:lnTo>
                  <a:pt x="116928" y="1905241"/>
                </a:lnTo>
                <a:lnTo>
                  <a:pt x="103593" y="1859216"/>
                </a:lnTo>
                <a:lnTo>
                  <a:pt x="91833" y="1812861"/>
                </a:lnTo>
                <a:lnTo>
                  <a:pt x="81635" y="1766214"/>
                </a:lnTo>
                <a:lnTo>
                  <a:pt x="73012" y="1719313"/>
                </a:lnTo>
                <a:lnTo>
                  <a:pt x="65951" y="1672209"/>
                </a:lnTo>
                <a:lnTo>
                  <a:pt x="60452" y="1624926"/>
                </a:lnTo>
                <a:lnTo>
                  <a:pt x="56540" y="1577530"/>
                </a:lnTo>
                <a:lnTo>
                  <a:pt x="54178" y="1530045"/>
                </a:lnTo>
                <a:lnTo>
                  <a:pt x="53390" y="1482521"/>
                </a:lnTo>
                <a:lnTo>
                  <a:pt x="54178" y="1435011"/>
                </a:lnTo>
                <a:lnTo>
                  <a:pt x="56540" y="1387525"/>
                </a:lnTo>
                <a:lnTo>
                  <a:pt x="60452" y="1340129"/>
                </a:lnTo>
                <a:lnTo>
                  <a:pt x="65951" y="1292847"/>
                </a:lnTo>
                <a:lnTo>
                  <a:pt x="73012" y="1245743"/>
                </a:lnTo>
                <a:lnTo>
                  <a:pt x="81635" y="1198841"/>
                </a:lnTo>
                <a:lnTo>
                  <a:pt x="91833" y="1152194"/>
                </a:lnTo>
                <a:lnTo>
                  <a:pt x="103593" y="1105839"/>
                </a:lnTo>
                <a:lnTo>
                  <a:pt x="116928" y="1059815"/>
                </a:lnTo>
                <a:lnTo>
                  <a:pt x="131838" y="1014171"/>
                </a:lnTo>
                <a:lnTo>
                  <a:pt x="148310" y="968933"/>
                </a:lnTo>
                <a:lnTo>
                  <a:pt x="166357" y="924153"/>
                </a:lnTo>
                <a:lnTo>
                  <a:pt x="185966" y="879881"/>
                </a:lnTo>
                <a:lnTo>
                  <a:pt x="207137" y="836142"/>
                </a:lnTo>
                <a:lnTo>
                  <a:pt x="229895" y="792988"/>
                </a:lnTo>
                <a:lnTo>
                  <a:pt x="254203" y="750455"/>
                </a:lnTo>
                <a:lnTo>
                  <a:pt x="280098" y="708583"/>
                </a:lnTo>
                <a:close/>
              </a:path>
              <a:path w="2963545" h="2965450">
                <a:moveTo>
                  <a:pt x="1221930" y="2692704"/>
                </a:moveTo>
                <a:lnTo>
                  <a:pt x="1173187" y="2681122"/>
                </a:lnTo>
                <a:lnTo>
                  <a:pt x="1125232" y="2667647"/>
                </a:lnTo>
                <a:lnTo>
                  <a:pt x="1078090" y="2652357"/>
                </a:lnTo>
                <a:lnTo>
                  <a:pt x="1031798" y="2635262"/>
                </a:lnTo>
                <a:lnTo>
                  <a:pt x="986409" y="2616416"/>
                </a:lnTo>
                <a:lnTo>
                  <a:pt x="941959" y="2595867"/>
                </a:lnTo>
                <a:lnTo>
                  <a:pt x="898486" y="2573642"/>
                </a:lnTo>
                <a:lnTo>
                  <a:pt x="856043" y="2549791"/>
                </a:lnTo>
                <a:lnTo>
                  <a:pt x="814654" y="2524353"/>
                </a:lnTo>
                <a:lnTo>
                  <a:pt x="774369" y="2497353"/>
                </a:lnTo>
                <a:lnTo>
                  <a:pt x="735215" y="2468867"/>
                </a:lnTo>
                <a:lnTo>
                  <a:pt x="697255" y="2438895"/>
                </a:lnTo>
                <a:lnTo>
                  <a:pt x="660527" y="2407513"/>
                </a:lnTo>
                <a:lnTo>
                  <a:pt x="625043" y="2374735"/>
                </a:lnTo>
                <a:lnTo>
                  <a:pt x="590880" y="2340622"/>
                </a:lnTo>
                <a:lnTo>
                  <a:pt x="558063" y="2305202"/>
                </a:lnTo>
                <a:lnTo>
                  <a:pt x="526630" y="2268512"/>
                </a:lnTo>
                <a:lnTo>
                  <a:pt x="496620" y="2230615"/>
                </a:lnTo>
                <a:lnTo>
                  <a:pt x="468083" y="2191524"/>
                </a:lnTo>
                <a:lnTo>
                  <a:pt x="441058" y="2151291"/>
                </a:lnTo>
                <a:lnTo>
                  <a:pt x="415582" y="2109965"/>
                </a:lnTo>
                <a:lnTo>
                  <a:pt x="391693" y="2067585"/>
                </a:lnTo>
                <a:lnTo>
                  <a:pt x="369443" y="2024176"/>
                </a:lnTo>
                <a:lnTo>
                  <a:pt x="348856" y="1979803"/>
                </a:lnTo>
                <a:lnTo>
                  <a:pt x="329996" y="1934476"/>
                </a:lnTo>
                <a:lnTo>
                  <a:pt x="312877" y="1888261"/>
                </a:lnTo>
                <a:lnTo>
                  <a:pt x="297561" y="1841195"/>
                </a:lnTo>
                <a:lnTo>
                  <a:pt x="284073" y="1793316"/>
                </a:lnTo>
                <a:lnTo>
                  <a:pt x="272478" y="1744649"/>
                </a:lnTo>
                <a:lnTo>
                  <a:pt x="228282" y="1744649"/>
                </a:lnTo>
                <a:lnTo>
                  <a:pt x="239128" y="1792668"/>
                </a:lnTo>
                <a:lnTo>
                  <a:pt x="251752" y="1839963"/>
                </a:lnTo>
                <a:lnTo>
                  <a:pt x="266090" y="1886483"/>
                </a:lnTo>
                <a:lnTo>
                  <a:pt x="282105" y="1932216"/>
                </a:lnTo>
                <a:lnTo>
                  <a:pt x="299783" y="1977123"/>
                </a:lnTo>
                <a:lnTo>
                  <a:pt x="319074" y="2021166"/>
                </a:lnTo>
                <a:lnTo>
                  <a:pt x="339940" y="2064296"/>
                </a:lnTo>
                <a:lnTo>
                  <a:pt x="362343" y="2106498"/>
                </a:lnTo>
                <a:lnTo>
                  <a:pt x="386270" y="2147722"/>
                </a:lnTo>
                <a:lnTo>
                  <a:pt x="411657" y="2187943"/>
                </a:lnTo>
                <a:lnTo>
                  <a:pt x="438480" y="2227122"/>
                </a:lnTo>
                <a:lnTo>
                  <a:pt x="466712" y="2265222"/>
                </a:lnTo>
                <a:lnTo>
                  <a:pt x="496303" y="2302205"/>
                </a:lnTo>
                <a:lnTo>
                  <a:pt x="527227" y="2338032"/>
                </a:lnTo>
                <a:lnTo>
                  <a:pt x="559447" y="2372677"/>
                </a:lnTo>
                <a:lnTo>
                  <a:pt x="592924" y="2406104"/>
                </a:lnTo>
                <a:lnTo>
                  <a:pt x="627634" y="2438273"/>
                </a:lnTo>
                <a:lnTo>
                  <a:pt x="663511" y="2469146"/>
                </a:lnTo>
                <a:lnTo>
                  <a:pt x="700557" y="2498699"/>
                </a:lnTo>
                <a:lnTo>
                  <a:pt x="738708" y="2526881"/>
                </a:lnTo>
                <a:lnTo>
                  <a:pt x="777951" y="2553665"/>
                </a:lnTo>
                <a:lnTo>
                  <a:pt x="818235" y="2579014"/>
                </a:lnTo>
                <a:lnTo>
                  <a:pt x="859523" y="2602903"/>
                </a:lnTo>
                <a:lnTo>
                  <a:pt x="901788" y="2625280"/>
                </a:lnTo>
                <a:lnTo>
                  <a:pt x="944994" y="2646121"/>
                </a:lnTo>
                <a:lnTo>
                  <a:pt x="989101" y="2665374"/>
                </a:lnTo>
                <a:lnTo>
                  <a:pt x="1034072" y="2683027"/>
                </a:lnTo>
                <a:lnTo>
                  <a:pt x="1079881" y="2699016"/>
                </a:lnTo>
                <a:lnTo>
                  <a:pt x="1126477" y="2713342"/>
                </a:lnTo>
                <a:lnTo>
                  <a:pt x="1173835" y="2725940"/>
                </a:lnTo>
                <a:lnTo>
                  <a:pt x="1221930" y="2736773"/>
                </a:lnTo>
                <a:lnTo>
                  <a:pt x="1221930" y="2692704"/>
                </a:lnTo>
                <a:close/>
              </a:path>
              <a:path w="2963545" h="2965450">
                <a:moveTo>
                  <a:pt x="1221930" y="228269"/>
                </a:moveTo>
                <a:lnTo>
                  <a:pt x="1173835" y="239153"/>
                </a:lnTo>
                <a:lnTo>
                  <a:pt x="1126477" y="251802"/>
                </a:lnTo>
                <a:lnTo>
                  <a:pt x="1079881" y="266166"/>
                </a:lnTo>
                <a:lnTo>
                  <a:pt x="1034072" y="282219"/>
                </a:lnTo>
                <a:lnTo>
                  <a:pt x="989101" y="299923"/>
                </a:lnTo>
                <a:lnTo>
                  <a:pt x="944994" y="319239"/>
                </a:lnTo>
                <a:lnTo>
                  <a:pt x="901788" y="340144"/>
                </a:lnTo>
                <a:lnTo>
                  <a:pt x="859523" y="362597"/>
                </a:lnTo>
                <a:lnTo>
                  <a:pt x="818235" y="386549"/>
                </a:lnTo>
                <a:lnTo>
                  <a:pt x="777951" y="411988"/>
                </a:lnTo>
                <a:lnTo>
                  <a:pt x="738708" y="438848"/>
                </a:lnTo>
                <a:lnTo>
                  <a:pt x="700557" y="467118"/>
                </a:lnTo>
                <a:lnTo>
                  <a:pt x="663511" y="496760"/>
                </a:lnTo>
                <a:lnTo>
                  <a:pt x="627634" y="527735"/>
                </a:lnTo>
                <a:lnTo>
                  <a:pt x="592924" y="559993"/>
                </a:lnTo>
                <a:lnTo>
                  <a:pt x="559447" y="593521"/>
                </a:lnTo>
                <a:lnTo>
                  <a:pt x="527227" y="628269"/>
                </a:lnTo>
                <a:lnTo>
                  <a:pt x="496303" y="664210"/>
                </a:lnTo>
                <a:lnTo>
                  <a:pt x="466712" y="701306"/>
                </a:lnTo>
                <a:lnTo>
                  <a:pt x="438480" y="739521"/>
                </a:lnTo>
                <a:lnTo>
                  <a:pt x="411657" y="778814"/>
                </a:lnTo>
                <a:lnTo>
                  <a:pt x="386270" y="819150"/>
                </a:lnTo>
                <a:lnTo>
                  <a:pt x="362343" y="860513"/>
                </a:lnTo>
                <a:lnTo>
                  <a:pt x="339940" y="902830"/>
                </a:lnTo>
                <a:lnTo>
                  <a:pt x="319074" y="946099"/>
                </a:lnTo>
                <a:lnTo>
                  <a:pt x="299783" y="990269"/>
                </a:lnTo>
                <a:lnTo>
                  <a:pt x="282105" y="1035316"/>
                </a:lnTo>
                <a:lnTo>
                  <a:pt x="266090" y="1081189"/>
                </a:lnTo>
                <a:lnTo>
                  <a:pt x="251752" y="1127861"/>
                </a:lnTo>
                <a:lnTo>
                  <a:pt x="239128" y="1175283"/>
                </a:lnTo>
                <a:lnTo>
                  <a:pt x="228282" y="1223441"/>
                </a:lnTo>
                <a:lnTo>
                  <a:pt x="272478" y="1223441"/>
                </a:lnTo>
                <a:lnTo>
                  <a:pt x="284073" y="1174635"/>
                </a:lnTo>
                <a:lnTo>
                  <a:pt x="297561" y="1126604"/>
                </a:lnTo>
                <a:lnTo>
                  <a:pt x="312877" y="1079385"/>
                </a:lnTo>
                <a:lnTo>
                  <a:pt x="329996" y="1033018"/>
                </a:lnTo>
                <a:lnTo>
                  <a:pt x="348856" y="987564"/>
                </a:lnTo>
                <a:lnTo>
                  <a:pt x="369443" y="943038"/>
                </a:lnTo>
                <a:lnTo>
                  <a:pt x="391693" y="899502"/>
                </a:lnTo>
                <a:lnTo>
                  <a:pt x="415582" y="856996"/>
                </a:lnTo>
                <a:lnTo>
                  <a:pt x="441058" y="815543"/>
                </a:lnTo>
                <a:lnTo>
                  <a:pt x="468083" y="775195"/>
                </a:lnTo>
                <a:lnTo>
                  <a:pt x="496620" y="735990"/>
                </a:lnTo>
                <a:lnTo>
                  <a:pt x="526630" y="697966"/>
                </a:lnTo>
                <a:lnTo>
                  <a:pt x="558063" y="661174"/>
                </a:lnTo>
                <a:lnTo>
                  <a:pt x="590880" y="625652"/>
                </a:lnTo>
                <a:lnTo>
                  <a:pt x="625043" y="591426"/>
                </a:lnTo>
                <a:lnTo>
                  <a:pt x="660527" y="558558"/>
                </a:lnTo>
                <a:lnTo>
                  <a:pt x="697255" y="527075"/>
                </a:lnTo>
                <a:lnTo>
                  <a:pt x="735215" y="497027"/>
                </a:lnTo>
                <a:lnTo>
                  <a:pt x="774369" y="468439"/>
                </a:lnTo>
                <a:lnTo>
                  <a:pt x="814654" y="441375"/>
                </a:lnTo>
                <a:lnTo>
                  <a:pt x="856043" y="415848"/>
                </a:lnTo>
                <a:lnTo>
                  <a:pt x="898486" y="391922"/>
                </a:lnTo>
                <a:lnTo>
                  <a:pt x="941959" y="369633"/>
                </a:lnTo>
                <a:lnTo>
                  <a:pt x="986409" y="349021"/>
                </a:lnTo>
                <a:lnTo>
                  <a:pt x="1031798" y="330111"/>
                </a:lnTo>
                <a:lnTo>
                  <a:pt x="1078090" y="312966"/>
                </a:lnTo>
                <a:lnTo>
                  <a:pt x="1125232" y="297611"/>
                </a:lnTo>
                <a:lnTo>
                  <a:pt x="1173187" y="284111"/>
                </a:lnTo>
                <a:lnTo>
                  <a:pt x="1221930" y="272465"/>
                </a:lnTo>
                <a:lnTo>
                  <a:pt x="1221930" y="228269"/>
                </a:lnTo>
                <a:close/>
              </a:path>
              <a:path w="2963545" h="2965450">
                <a:moveTo>
                  <a:pt x="2294826" y="2721787"/>
                </a:moveTo>
                <a:lnTo>
                  <a:pt x="2257996" y="2684957"/>
                </a:lnTo>
                <a:lnTo>
                  <a:pt x="2216086" y="2710853"/>
                </a:lnTo>
                <a:lnTo>
                  <a:pt x="2173503" y="2735161"/>
                </a:lnTo>
                <a:lnTo>
                  <a:pt x="2130310" y="2757919"/>
                </a:lnTo>
                <a:lnTo>
                  <a:pt x="2086521" y="2779090"/>
                </a:lnTo>
                <a:lnTo>
                  <a:pt x="2042198" y="2798699"/>
                </a:lnTo>
                <a:lnTo>
                  <a:pt x="1997379" y="2816745"/>
                </a:lnTo>
                <a:lnTo>
                  <a:pt x="1952104" y="2833217"/>
                </a:lnTo>
                <a:lnTo>
                  <a:pt x="1906409" y="2848127"/>
                </a:lnTo>
                <a:lnTo>
                  <a:pt x="1860334" y="2861462"/>
                </a:lnTo>
                <a:lnTo>
                  <a:pt x="1813928" y="2873222"/>
                </a:lnTo>
                <a:lnTo>
                  <a:pt x="1767243" y="2883420"/>
                </a:lnTo>
                <a:lnTo>
                  <a:pt x="1720291" y="2892044"/>
                </a:lnTo>
                <a:lnTo>
                  <a:pt x="1673148" y="2899105"/>
                </a:lnTo>
                <a:lnTo>
                  <a:pt x="1625828" y="2904604"/>
                </a:lnTo>
                <a:lnTo>
                  <a:pt x="1578381" y="2908516"/>
                </a:lnTo>
                <a:lnTo>
                  <a:pt x="1530858" y="2910878"/>
                </a:lnTo>
                <a:lnTo>
                  <a:pt x="1483296" y="2911665"/>
                </a:lnTo>
                <a:lnTo>
                  <a:pt x="1435722" y="2910878"/>
                </a:lnTo>
                <a:lnTo>
                  <a:pt x="1388198" y="2908516"/>
                </a:lnTo>
                <a:lnTo>
                  <a:pt x="1340751" y="2904604"/>
                </a:lnTo>
                <a:lnTo>
                  <a:pt x="1293431" y="2899105"/>
                </a:lnTo>
                <a:lnTo>
                  <a:pt x="1246289" y="2892044"/>
                </a:lnTo>
                <a:lnTo>
                  <a:pt x="1199337" y="2883420"/>
                </a:lnTo>
                <a:lnTo>
                  <a:pt x="1152652" y="2873222"/>
                </a:lnTo>
                <a:lnTo>
                  <a:pt x="1106246" y="2861462"/>
                </a:lnTo>
                <a:lnTo>
                  <a:pt x="1060170" y="2848127"/>
                </a:lnTo>
                <a:lnTo>
                  <a:pt x="1014476" y="2833217"/>
                </a:lnTo>
                <a:lnTo>
                  <a:pt x="969200" y="2816745"/>
                </a:lnTo>
                <a:lnTo>
                  <a:pt x="924382" y="2798699"/>
                </a:lnTo>
                <a:lnTo>
                  <a:pt x="880059" y="2779090"/>
                </a:lnTo>
                <a:lnTo>
                  <a:pt x="836269" y="2757919"/>
                </a:lnTo>
                <a:lnTo>
                  <a:pt x="793076" y="2735161"/>
                </a:lnTo>
                <a:lnTo>
                  <a:pt x="750493" y="2710853"/>
                </a:lnTo>
                <a:lnTo>
                  <a:pt x="708596" y="2684957"/>
                </a:lnTo>
                <a:lnTo>
                  <a:pt x="671766" y="2721787"/>
                </a:lnTo>
                <a:lnTo>
                  <a:pt x="712901" y="2748076"/>
                </a:lnTo>
                <a:lnTo>
                  <a:pt x="754710" y="2772854"/>
                </a:lnTo>
                <a:lnTo>
                  <a:pt x="797166" y="2796121"/>
                </a:lnTo>
                <a:lnTo>
                  <a:pt x="840219" y="2817901"/>
                </a:lnTo>
                <a:lnTo>
                  <a:pt x="883818" y="2838170"/>
                </a:lnTo>
                <a:lnTo>
                  <a:pt x="927950" y="2856941"/>
                </a:lnTo>
                <a:lnTo>
                  <a:pt x="972553" y="2874213"/>
                </a:lnTo>
                <a:lnTo>
                  <a:pt x="1017587" y="2889974"/>
                </a:lnTo>
                <a:lnTo>
                  <a:pt x="1063028" y="2904248"/>
                </a:lnTo>
                <a:lnTo>
                  <a:pt x="1108811" y="2917012"/>
                </a:lnTo>
                <a:lnTo>
                  <a:pt x="1154925" y="2928277"/>
                </a:lnTo>
                <a:lnTo>
                  <a:pt x="1201318" y="2938030"/>
                </a:lnTo>
                <a:lnTo>
                  <a:pt x="1247952" y="2946285"/>
                </a:lnTo>
                <a:lnTo>
                  <a:pt x="1294777" y="2953054"/>
                </a:lnTo>
                <a:lnTo>
                  <a:pt x="1341767" y="2958300"/>
                </a:lnTo>
                <a:lnTo>
                  <a:pt x="1388872" y="2962059"/>
                </a:lnTo>
                <a:lnTo>
                  <a:pt x="1436065" y="2964307"/>
                </a:lnTo>
                <a:lnTo>
                  <a:pt x="1483283" y="2965056"/>
                </a:lnTo>
                <a:lnTo>
                  <a:pt x="1530515" y="2964307"/>
                </a:lnTo>
                <a:lnTo>
                  <a:pt x="1577708" y="2962059"/>
                </a:lnTo>
                <a:lnTo>
                  <a:pt x="1624812" y="2958300"/>
                </a:lnTo>
                <a:lnTo>
                  <a:pt x="1671802" y="2953054"/>
                </a:lnTo>
                <a:lnTo>
                  <a:pt x="1718627" y="2946285"/>
                </a:lnTo>
                <a:lnTo>
                  <a:pt x="1765261" y="2938030"/>
                </a:lnTo>
                <a:lnTo>
                  <a:pt x="1811655" y="2928277"/>
                </a:lnTo>
                <a:lnTo>
                  <a:pt x="1857768" y="2917012"/>
                </a:lnTo>
                <a:lnTo>
                  <a:pt x="1903552" y="2904248"/>
                </a:lnTo>
                <a:lnTo>
                  <a:pt x="1948992" y="2889974"/>
                </a:lnTo>
                <a:lnTo>
                  <a:pt x="1994027" y="2874213"/>
                </a:lnTo>
                <a:lnTo>
                  <a:pt x="2038629" y="2856941"/>
                </a:lnTo>
                <a:lnTo>
                  <a:pt x="2082761" y="2838170"/>
                </a:lnTo>
                <a:lnTo>
                  <a:pt x="2126361" y="2817901"/>
                </a:lnTo>
                <a:lnTo>
                  <a:pt x="2169414" y="2796121"/>
                </a:lnTo>
                <a:lnTo>
                  <a:pt x="2211870" y="2772854"/>
                </a:lnTo>
                <a:lnTo>
                  <a:pt x="2253678" y="2748076"/>
                </a:lnTo>
                <a:lnTo>
                  <a:pt x="2294826" y="2721787"/>
                </a:lnTo>
                <a:close/>
              </a:path>
              <a:path w="2963545" h="2965450">
                <a:moveTo>
                  <a:pt x="2294826" y="243255"/>
                </a:moveTo>
                <a:lnTo>
                  <a:pt x="2253678" y="216979"/>
                </a:lnTo>
                <a:lnTo>
                  <a:pt x="2211870" y="192201"/>
                </a:lnTo>
                <a:lnTo>
                  <a:pt x="2169414" y="168935"/>
                </a:lnTo>
                <a:lnTo>
                  <a:pt x="2126361" y="147154"/>
                </a:lnTo>
                <a:lnTo>
                  <a:pt x="2082761" y="126885"/>
                </a:lnTo>
                <a:lnTo>
                  <a:pt x="2038629" y="108115"/>
                </a:lnTo>
                <a:lnTo>
                  <a:pt x="1994027" y="90843"/>
                </a:lnTo>
                <a:lnTo>
                  <a:pt x="1948992" y="75082"/>
                </a:lnTo>
                <a:lnTo>
                  <a:pt x="1903552" y="60807"/>
                </a:lnTo>
                <a:lnTo>
                  <a:pt x="1857768" y="48044"/>
                </a:lnTo>
                <a:lnTo>
                  <a:pt x="1811655" y="36779"/>
                </a:lnTo>
                <a:lnTo>
                  <a:pt x="1765261" y="27025"/>
                </a:lnTo>
                <a:lnTo>
                  <a:pt x="1718627" y="18770"/>
                </a:lnTo>
                <a:lnTo>
                  <a:pt x="1671802" y="12001"/>
                </a:lnTo>
                <a:lnTo>
                  <a:pt x="1624812" y="6756"/>
                </a:lnTo>
                <a:lnTo>
                  <a:pt x="1577708" y="2997"/>
                </a:lnTo>
                <a:lnTo>
                  <a:pt x="1530515" y="749"/>
                </a:lnTo>
                <a:lnTo>
                  <a:pt x="1483283" y="0"/>
                </a:lnTo>
                <a:lnTo>
                  <a:pt x="1436065" y="749"/>
                </a:lnTo>
                <a:lnTo>
                  <a:pt x="1388872" y="2997"/>
                </a:lnTo>
                <a:lnTo>
                  <a:pt x="1341767" y="6756"/>
                </a:lnTo>
                <a:lnTo>
                  <a:pt x="1294777" y="12001"/>
                </a:lnTo>
                <a:lnTo>
                  <a:pt x="1247952" y="18770"/>
                </a:lnTo>
                <a:lnTo>
                  <a:pt x="1201318" y="27025"/>
                </a:lnTo>
                <a:lnTo>
                  <a:pt x="1154925" y="36779"/>
                </a:lnTo>
                <a:lnTo>
                  <a:pt x="1108811" y="48044"/>
                </a:lnTo>
                <a:lnTo>
                  <a:pt x="1063028" y="60807"/>
                </a:lnTo>
                <a:lnTo>
                  <a:pt x="1017587" y="75082"/>
                </a:lnTo>
                <a:lnTo>
                  <a:pt x="972553" y="90843"/>
                </a:lnTo>
                <a:lnTo>
                  <a:pt x="927950" y="108115"/>
                </a:lnTo>
                <a:lnTo>
                  <a:pt x="883818" y="126885"/>
                </a:lnTo>
                <a:lnTo>
                  <a:pt x="840219" y="147154"/>
                </a:lnTo>
                <a:lnTo>
                  <a:pt x="797166" y="168935"/>
                </a:lnTo>
                <a:lnTo>
                  <a:pt x="754710" y="192201"/>
                </a:lnTo>
                <a:lnTo>
                  <a:pt x="712901" y="216979"/>
                </a:lnTo>
                <a:lnTo>
                  <a:pt x="671766" y="243255"/>
                </a:lnTo>
                <a:lnTo>
                  <a:pt x="708596" y="280085"/>
                </a:lnTo>
                <a:lnTo>
                  <a:pt x="750493" y="254203"/>
                </a:lnTo>
                <a:lnTo>
                  <a:pt x="793076" y="229895"/>
                </a:lnTo>
                <a:lnTo>
                  <a:pt x="836269" y="207137"/>
                </a:lnTo>
                <a:lnTo>
                  <a:pt x="880059" y="185966"/>
                </a:lnTo>
                <a:lnTo>
                  <a:pt x="924382" y="166357"/>
                </a:lnTo>
                <a:lnTo>
                  <a:pt x="969200" y="148310"/>
                </a:lnTo>
                <a:lnTo>
                  <a:pt x="1014476" y="131838"/>
                </a:lnTo>
                <a:lnTo>
                  <a:pt x="1060170" y="116928"/>
                </a:lnTo>
                <a:lnTo>
                  <a:pt x="1106246" y="103593"/>
                </a:lnTo>
                <a:lnTo>
                  <a:pt x="1152652" y="91833"/>
                </a:lnTo>
                <a:lnTo>
                  <a:pt x="1199337" y="81635"/>
                </a:lnTo>
                <a:lnTo>
                  <a:pt x="1246289" y="73012"/>
                </a:lnTo>
                <a:lnTo>
                  <a:pt x="1293431" y="65951"/>
                </a:lnTo>
                <a:lnTo>
                  <a:pt x="1340751" y="60452"/>
                </a:lnTo>
                <a:lnTo>
                  <a:pt x="1388198" y="56540"/>
                </a:lnTo>
                <a:lnTo>
                  <a:pt x="1435722" y="54178"/>
                </a:lnTo>
                <a:lnTo>
                  <a:pt x="1483296" y="53390"/>
                </a:lnTo>
                <a:lnTo>
                  <a:pt x="1530858" y="54178"/>
                </a:lnTo>
                <a:lnTo>
                  <a:pt x="1578381" y="56540"/>
                </a:lnTo>
                <a:lnTo>
                  <a:pt x="1625828" y="60452"/>
                </a:lnTo>
                <a:lnTo>
                  <a:pt x="1673148" y="65951"/>
                </a:lnTo>
                <a:lnTo>
                  <a:pt x="1720291" y="73012"/>
                </a:lnTo>
                <a:lnTo>
                  <a:pt x="1767243" y="81635"/>
                </a:lnTo>
                <a:lnTo>
                  <a:pt x="1813928" y="91833"/>
                </a:lnTo>
                <a:lnTo>
                  <a:pt x="1860334" y="103593"/>
                </a:lnTo>
                <a:lnTo>
                  <a:pt x="1906409" y="116928"/>
                </a:lnTo>
                <a:lnTo>
                  <a:pt x="1952104" y="131838"/>
                </a:lnTo>
                <a:lnTo>
                  <a:pt x="1997379" y="148310"/>
                </a:lnTo>
                <a:lnTo>
                  <a:pt x="2042198" y="166357"/>
                </a:lnTo>
                <a:lnTo>
                  <a:pt x="2086521" y="185966"/>
                </a:lnTo>
                <a:lnTo>
                  <a:pt x="2130310" y="207137"/>
                </a:lnTo>
                <a:lnTo>
                  <a:pt x="2173503" y="229895"/>
                </a:lnTo>
                <a:lnTo>
                  <a:pt x="2216086" y="254203"/>
                </a:lnTo>
                <a:lnTo>
                  <a:pt x="2257996" y="280085"/>
                </a:lnTo>
                <a:lnTo>
                  <a:pt x="2294826" y="243255"/>
                </a:lnTo>
                <a:close/>
              </a:path>
              <a:path w="2963545" h="2965450">
                <a:moveTo>
                  <a:pt x="2735262" y="1744649"/>
                </a:moveTo>
                <a:lnTo>
                  <a:pt x="2691066" y="1744649"/>
                </a:lnTo>
                <a:lnTo>
                  <a:pt x="2679458" y="1793316"/>
                </a:lnTo>
                <a:lnTo>
                  <a:pt x="2665971" y="1841195"/>
                </a:lnTo>
                <a:lnTo>
                  <a:pt x="2650655" y="1888261"/>
                </a:lnTo>
                <a:lnTo>
                  <a:pt x="2633535" y="1934476"/>
                </a:lnTo>
                <a:lnTo>
                  <a:pt x="2614676" y="1979803"/>
                </a:lnTo>
                <a:lnTo>
                  <a:pt x="2594089" y="2024176"/>
                </a:lnTo>
                <a:lnTo>
                  <a:pt x="2571839" y="2067585"/>
                </a:lnTo>
                <a:lnTo>
                  <a:pt x="2547950" y="2109965"/>
                </a:lnTo>
                <a:lnTo>
                  <a:pt x="2522474" y="2151291"/>
                </a:lnTo>
                <a:lnTo>
                  <a:pt x="2495448" y="2191524"/>
                </a:lnTo>
                <a:lnTo>
                  <a:pt x="2466911" y="2230615"/>
                </a:lnTo>
                <a:lnTo>
                  <a:pt x="2436901" y="2268512"/>
                </a:lnTo>
                <a:lnTo>
                  <a:pt x="2405469" y="2305202"/>
                </a:lnTo>
                <a:lnTo>
                  <a:pt x="2372652" y="2340622"/>
                </a:lnTo>
                <a:lnTo>
                  <a:pt x="2338489" y="2374735"/>
                </a:lnTo>
                <a:lnTo>
                  <a:pt x="2303005" y="2407513"/>
                </a:lnTo>
                <a:lnTo>
                  <a:pt x="2266277" y="2438895"/>
                </a:lnTo>
                <a:lnTo>
                  <a:pt x="2228316" y="2468867"/>
                </a:lnTo>
                <a:lnTo>
                  <a:pt x="2189162" y="2497353"/>
                </a:lnTo>
                <a:lnTo>
                  <a:pt x="2148878" y="2524353"/>
                </a:lnTo>
                <a:lnTo>
                  <a:pt x="2107488" y="2549791"/>
                </a:lnTo>
                <a:lnTo>
                  <a:pt x="2065045" y="2573642"/>
                </a:lnTo>
                <a:lnTo>
                  <a:pt x="2021573" y="2595867"/>
                </a:lnTo>
                <a:lnTo>
                  <a:pt x="1977123" y="2616416"/>
                </a:lnTo>
                <a:lnTo>
                  <a:pt x="1931733" y="2635262"/>
                </a:lnTo>
                <a:lnTo>
                  <a:pt x="1885442" y="2652357"/>
                </a:lnTo>
                <a:lnTo>
                  <a:pt x="1838299" y="2667647"/>
                </a:lnTo>
                <a:lnTo>
                  <a:pt x="1790344" y="2681122"/>
                </a:lnTo>
                <a:lnTo>
                  <a:pt x="1741614" y="2692704"/>
                </a:lnTo>
                <a:lnTo>
                  <a:pt x="1741614" y="2736773"/>
                </a:lnTo>
                <a:lnTo>
                  <a:pt x="1789696" y="2725940"/>
                </a:lnTo>
                <a:lnTo>
                  <a:pt x="1837055" y="2713342"/>
                </a:lnTo>
                <a:lnTo>
                  <a:pt x="1883651" y="2699016"/>
                </a:lnTo>
                <a:lnTo>
                  <a:pt x="1929460" y="2683027"/>
                </a:lnTo>
                <a:lnTo>
                  <a:pt x="1974430" y="2665374"/>
                </a:lnTo>
                <a:lnTo>
                  <a:pt x="2018538" y="2646121"/>
                </a:lnTo>
                <a:lnTo>
                  <a:pt x="2061743" y="2625280"/>
                </a:lnTo>
                <a:lnTo>
                  <a:pt x="2104009" y="2602903"/>
                </a:lnTo>
                <a:lnTo>
                  <a:pt x="2145296" y="2579014"/>
                </a:lnTo>
                <a:lnTo>
                  <a:pt x="2185581" y="2553665"/>
                </a:lnTo>
                <a:lnTo>
                  <a:pt x="2224824" y="2526881"/>
                </a:lnTo>
                <a:lnTo>
                  <a:pt x="2262975" y="2498699"/>
                </a:lnTo>
                <a:lnTo>
                  <a:pt x="2300020" y="2469146"/>
                </a:lnTo>
                <a:lnTo>
                  <a:pt x="2335898" y="2438273"/>
                </a:lnTo>
                <a:lnTo>
                  <a:pt x="2370607" y="2406104"/>
                </a:lnTo>
                <a:lnTo>
                  <a:pt x="2404084" y="2372677"/>
                </a:lnTo>
                <a:lnTo>
                  <a:pt x="2436304" y="2338032"/>
                </a:lnTo>
                <a:lnTo>
                  <a:pt x="2467229" y="2302205"/>
                </a:lnTo>
                <a:lnTo>
                  <a:pt x="2496820" y="2265222"/>
                </a:lnTo>
                <a:lnTo>
                  <a:pt x="2525052" y="2227122"/>
                </a:lnTo>
                <a:lnTo>
                  <a:pt x="2551874" y="2187943"/>
                </a:lnTo>
                <a:lnTo>
                  <a:pt x="2577261" y="2147722"/>
                </a:lnTo>
                <a:lnTo>
                  <a:pt x="2601188" y="2106498"/>
                </a:lnTo>
                <a:lnTo>
                  <a:pt x="2623591" y="2064296"/>
                </a:lnTo>
                <a:lnTo>
                  <a:pt x="2644457" y="2021166"/>
                </a:lnTo>
                <a:lnTo>
                  <a:pt x="2663748" y="1977123"/>
                </a:lnTo>
                <a:lnTo>
                  <a:pt x="2681427" y="1932216"/>
                </a:lnTo>
                <a:lnTo>
                  <a:pt x="2697442" y="1886483"/>
                </a:lnTo>
                <a:lnTo>
                  <a:pt x="2711780" y="1839963"/>
                </a:lnTo>
                <a:lnTo>
                  <a:pt x="2724404" y="1792668"/>
                </a:lnTo>
                <a:lnTo>
                  <a:pt x="2735262" y="1744649"/>
                </a:lnTo>
                <a:close/>
              </a:path>
              <a:path w="2963545" h="2965450">
                <a:moveTo>
                  <a:pt x="2735262" y="1223441"/>
                </a:moveTo>
                <a:lnTo>
                  <a:pt x="2724404" y="1175283"/>
                </a:lnTo>
                <a:lnTo>
                  <a:pt x="2711780" y="1127861"/>
                </a:lnTo>
                <a:lnTo>
                  <a:pt x="2697442" y="1081189"/>
                </a:lnTo>
                <a:lnTo>
                  <a:pt x="2681427" y="1035316"/>
                </a:lnTo>
                <a:lnTo>
                  <a:pt x="2663748" y="990269"/>
                </a:lnTo>
                <a:lnTo>
                  <a:pt x="2644457" y="946099"/>
                </a:lnTo>
                <a:lnTo>
                  <a:pt x="2623591" y="902830"/>
                </a:lnTo>
                <a:lnTo>
                  <a:pt x="2601188" y="860513"/>
                </a:lnTo>
                <a:lnTo>
                  <a:pt x="2577261" y="819150"/>
                </a:lnTo>
                <a:lnTo>
                  <a:pt x="2551874" y="778814"/>
                </a:lnTo>
                <a:lnTo>
                  <a:pt x="2525052" y="739521"/>
                </a:lnTo>
                <a:lnTo>
                  <a:pt x="2496820" y="701306"/>
                </a:lnTo>
                <a:lnTo>
                  <a:pt x="2467229" y="664210"/>
                </a:lnTo>
                <a:lnTo>
                  <a:pt x="2436304" y="628269"/>
                </a:lnTo>
                <a:lnTo>
                  <a:pt x="2404084" y="593521"/>
                </a:lnTo>
                <a:lnTo>
                  <a:pt x="2370607" y="559993"/>
                </a:lnTo>
                <a:lnTo>
                  <a:pt x="2335898" y="527735"/>
                </a:lnTo>
                <a:lnTo>
                  <a:pt x="2300020" y="496760"/>
                </a:lnTo>
                <a:lnTo>
                  <a:pt x="2262975" y="467118"/>
                </a:lnTo>
                <a:lnTo>
                  <a:pt x="2224824" y="438848"/>
                </a:lnTo>
                <a:lnTo>
                  <a:pt x="2185581" y="411988"/>
                </a:lnTo>
                <a:lnTo>
                  <a:pt x="2145296" y="386549"/>
                </a:lnTo>
                <a:lnTo>
                  <a:pt x="2104009" y="362597"/>
                </a:lnTo>
                <a:lnTo>
                  <a:pt x="2061743" y="340144"/>
                </a:lnTo>
                <a:lnTo>
                  <a:pt x="2018538" y="319239"/>
                </a:lnTo>
                <a:lnTo>
                  <a:pt x="1974430" y="299923"/>
                </a:lnTo>
                <a:lnTo>
                  <a:pt x="1929460" y="282219"/>
                </a:lnTo>
                <a:lnTo>
                  <a:pt x="1883651" y="266166"/>
                </a:lnTo>
                <a:lnTo>
                  <a:pt x="1837055" y="251802"/>
                </a:lnTo>
                <a:lnTo>
                  <a:pt x="1789696" y="239153"/>
                </a:lnTo>
                <a:lnTo>
                  <a:pt x="1741614" y="228269"/>
                </a:lnTo>
                <a:lnTo>
                  <a:pt x="1741614" y="272465"/>
                </a:lnTo>
                <a:lnTo>
                  <a:pt x="1790344" y="284111"/>
                </a:lnTo>
                <a:lnTo>
                  <a:pt x="1838299" y="297624"/>
                </a:lnTo>
                <a:lnTo>
                  <a:pt x="1885442" y="312966"/>
                </a:lnTo>
                <a:lnTo>
                  <a:pt x="1931733" y="330111"/>
                </a:lnTo>
                <a:lnTo>
                  <a:pt x="1977123" y="349021"/>
                </a:lnTo>
                <a:lnTo>
                  <a:pt x="2021573" y="369633"/>
                </a:lnTo>
                <a:lnTo>
                  <a:pt x="2065045" y="391922"/>
                </a:lnTo>
                <a:lnTo>
                  <a:pt x="2107488" y="415848"/>
                </a:lnTo>
                <a:lnTo>
                  <a:pt x="2148878" y="441375"/>
                </a:lnTo>
                <a:lnTo>
                  <a:pt x="2189162" y="468439"/>
                </a:lnTo>
                <a:lnTo>
                  <a:pt x="2228316" y="497027"/>
                </a:lnTo>
                <a:lnTo>
                  <a:pt x="2266277" y="527075"/>
                </a:lnTo>
                <a:lnTo>
                  <a:pt x="2303005" y="558558"/>
                </a:lnTo>
                <a:lnTo>
                  <a:pt x="2338489" y="591426"/>
                </a:lnTo>
                <a:lnTo>
                  <a:pt x="2372652" y="625652"/>
                </a:lnTo>
                <a:lnTo>
                  <a:pt x="2405469" y="661174"/>
                </a:lnTo>
                <a:lnTo>
                  <a:pt x="2436901" y="697966"/>
                </a:lnTo>
                <a:lnTo>
                  <a:pt x="2466911" y="735990"/>
                </a:lnTo>
                <a:lnTo>
                  <a:pt x="2495448" y="775195"/>
                </a:lnTo>
                <a:lnTo>
                  <a:pt x="2522474" y="815543"/>
                </a:lnTo>
                <a:lnTo>
                  <a:pt x="2547950" y="856996"/>
                </a:lnTo>
                <a:lnTo>
                  <a:pt x="2571839" y="899502"/>
                </a:lnTo>
                <a:lnTo>
                  <a:pt x="2594089" y="943038"/>
                </a:lnTo>
                <a:lnTo>
                  <a:pt x="2614676" y="987564"/>
                </a:lnTo>
                <a:lnTo>
                  <a:pt x="2633535" y="1033018"/>
                </a:lnTo>
                <a:lnTo>
                  <a:pt x="2650655" y="1079385"/>
                </a:lnTo>
                <a:lnTo>
                  <a:pt x="2665971" y="1126604"/>
                </a:lnTo>
                <a:lnTo>
                  <a:pt x="2679458" y="1174635"/>
                </a:lnTo>
                <a:lnTo>
                  <a:pt x="2691066" y="1223441"/>
                </a:lnTo>
                <a:lnTo>
                  <a:pt x="2735262" y="1223441"/>
                </a:lnTo>
                <a:close/>
              </a:path>
              <a:path w="2963545" h="2965450">
                <a:moveTo>
                  <a:pt x="2963532" y="1482521"/>
                </a:moveTo>
                <a:lnTo>
                  <a:pt x="2962783" y="1435354"/>
                </a:lnTo>
                <a:lnTo>
                  <a:pt x="2960535" y="1388211"/>
                </a:lnTo>
                <a:lnTo>
                  <a:pt x="2956776" y="1341145"/>
                </a:lnTo>
                <a:lnTo>
                  <a:pt x="2951530" y="1294206"/>
                </a:lnTo>
                <a:lnTo>
                  <a:pt x="2944761" y="1247432"/>
                </a:lnTo>
                <a:lnTo>
                  <a:pt x="2936506" y="1200835"/>
                </a:lnTo>
                <a:lnTo>
                  <a:pt x="2926753" y="1154493"/>
                </a:lnTo>
                <a:lnTo>
                  <a:pt x="2915488" y="1108430"/>
                </a:lnTo>
                <a:lnTo>
                  <a:pt x="2902724" y="1062672"/>
                </a:lnTo>
                <a:lnTo>
                  <a:pt x="2888450" y="1017282"/>
                </a:lnTo>
                <a:lnTo>
                  <a:pt x="2872689" y="972286"/>
                </a:lnTo>
                <a:lnTo>
                  <a:pt x="2855417" y="927722"/>
                </a:lnTo>
                <a:lnTo>
                  <a:pt x="2836646" y="883640"/>
                </a:lnTo>
                <a:lnTo>
                  <a:pt x="2816377" y="840079"/>
                </a:lnTo>
                <a:lnTo>
                  <a:pt x="2794597" y="797064"/>
                </a:lnTo>
                <a:lnTo>
                  <a:pt x="2771330" y="754646"/>
                </a:lnTo>
                <a:lnTo>
                  <a:pt x="2746552" y="712863"/>
                </a:lnTo>
                <a:lnTo>
                  <a:pt x="2720276" y="671753"/>
                </a:lnTo>
                <a:lnTo>
                  <a:pt x="2683446" y="708583"/>
                </a:lnTo>
                <a:lnTo>
                  <a:pt x="2709329" y="750455"/>
                </a:lnTo>
                <a:lnTo>
                  <a:pt x="2733637" y="792988"/>
                </a:lnTo>
                <a:lnTo>
                  <a:pt x="2756395" y="836142"/>
                </a:lnTo>
                <a:lnTo>
                  <a:pt x="2777566" y="879881"/>
                </a:lnTo>
                <a:lnTo>
                  <a:pt x="2797175" y="924153"/>
                </a:lnTo>
                <a:lnTo>
                  <a:pt x="2815221" y="968933"/>
                </a:lnTo>
                <a:lnTo>
                  <a:pt x="2831693" y="1014171"/>
                </a:lnTo>
                <a:lnTo>
                  <a:pt x="2846603" y="1059815"/>
                </a:lnTo>
                <a:lnTo>
                  <a:pt x="2859938" y="1105839"/>
                </a:lnTo>
                <a:lnTo>
                  <a:pt x="2871698" y="1152194"/>
                </a:lnTo>
                <a:lnTo>
                  <a:pt x="2881896" y="1198841"/>
                </a:lnTo>
                <a:lnTo>
                  <a:pt x="2890520" y="1245743"/>
                </a:lnTo>
                <a:lnTo>
                  <a:pt x="2897581" y="1292847"/>
                </a:lnTo>
                <a:lnTo>
                  <a:pt x="2903080" y="1340129"/>
                </a:lnTo>
                <a:lnTo>
                  <a:pt x="2906992" y="1387525"/>
                </a:lnTo>
                <a:lnTo>
                  <a:pt x="2909354" y="1435011"/>
                </a:lnTo>
                <a:lnTo>
                  <a:pt x="2910128" y="1482534"/>
                </a:lnTo>
                <a:lnTo>
                  <a:pt x="2909354" y="1530045"/>
                </a:lnTo>
                <a:lnTo>
                  <a:pt x="2906992" y="1577530"/>
                </a:lnTo>
                <a:lnTo>
                  <a:pt x="2903080" y="1624926"/>
                </a:lnTo>
                <a:lnTo>
                  <a:pt x="2897581" y="1672209"/>
                </a:lnTo>
                <a:lnTo>
                  <a:pt x="2890520" y="1719313"/>
                </a:lnTo>
                <a:lnTo>
                  <a:pt x="2881896" y="1766214"/>
                </a:lnTo>
                <a:lnTo>
                  <a:pt x="2871698" y="1812861"/>
                </a:lnTo>
                <a:lnTo>
                  <a:pt x="2859938" y="1859216"/>
                </a:lnTo>
                <a:lnTo>
                  <a:pt x="2846603" y="1905241"/>
                </a:lnTo>
                <a:lnTo>
                  <a:pt x="2831693" y="1950885"/>
                </a:lnTo>
                <a:lnTo>
                  <a:pt x="2815221" y="1996122"/>
                </a:lnTo>
                <a:lnTo>
                  <a:pt x="2797175" y="2040902"/>
                </a:lnTo>
                <a:lnTo>
                  <a:pt x="2777566" y="2085174"/>
                </a:lnTo>
                <a:lnTo>
                  <a:pt x="2756395" y="2128913"/>
                </a:lnTo>
                <a:lnTo>
                  <a:pt x="2733637" y="2172068"/>
                </a:lnTo>
                <a:lnTo>
                  <a:pt x="2709329" y="2214600"/>
                </a:lnTo>
                <a:lnTo>
                  <a:pt x="2683446" y="2256459"/>
                </a:lnTo>
                <a:lnTo>
                  <a:pt x="2720276" y="2293289"/>
                </a:lnTo>
                <a:lnTo>
                  <a:pt x="2746552" y="2252192"/>
                </a:lnTo>
                <a:lnTo>
                  <a:pt x="2771330" y="2210409"/>
                </a:lnTo>
                <a:lnTo>
                  <a:pt x="2794597" y="2167991"/>
                </a:lnTo>
                <a:lnTo>
                  <a:pt x="2816377" y="2124976"/>
                </a:lnTo>
                <a:lnTo>
                  <a:pt x="2836646" y="2081415"/>
                </a:lnTo>
                <a:lnTo>
                  <a:pt x="2855417" y="2037321"/>
                </a:lnTo>
                <a:lnTo>
                  <a:pt x="2872689" y="1992769"/>
                </a:lnTo>
                <a:lnTo>
                  <a:pt x="2888450" y="1947773"/>
                </a:lnTo>
                <a:lnTo>
                  <a:pt x="2902724" y="1902383"/>
                </a:lnTo>
                <a:lnTo>
                  <a:pt x="2915488" y="1856625"/>
                </a:lnTo>
                <a:lnTo>
                  <a:pt x="2926753" y="1810562"/>
                </a:lnTo>
                <a:lnTo>
                  <a:pt x="2936506" y="1764207"/>
                </a:lnTo>
                <a:lnTo>
                  <a:pt x="2944761" y="1717624"/>
                </a:lnTo>
                <a:lnTo>
                  <a:pt x="2951530" y="1670850"/>
                </a:lnTo>
                <a:lnTo>
                  <a:pt x="2956776" y="1623910"/>
                </a:lnTo>
                <a:lnTo>
                  <a:pt x="2960535" y="1576844"/>
                </a:lnTo>
                <a:lnTo>
                  <a:pt x="2962783" y="1529702"/>
                </a:lnTo>
                <a:lnTo>
                  <a:pt x="2963532" y="1482521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977630" y="4248150"/>
            <a:ext cx="15786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2200" spc="3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2200" spc="90" dirty="0">
                <a:solidFill>
                  <a:srgbClr val="404040"/>
                </a:solidFill>
                <a:latin typeface="Tahoma"/>
                <a:cs typeface="Tahoma"/>
              </a:rPr>
              <a:t>persed</a:t>
            </a:r>
            <a:r>
              <a:rPr sz="2200" spc="10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200" spc="125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12213" y="3089477"/>
            <a:ext cx="2963545" cy="2965450"/>
          </a:xfrm>
          <a:custGeom>
            <a:avLst/>
            <a:gdLst/>
            <a:ahLst/>
            <a:cxnLst/>
            <a:rect l="l" t="t" r="r" b="b"/>
            <a:pathLst>
              <a:path w="2963545" h="2965450">
                <a:moveTo>
                  <a:pt x="280098" y="708583"/>
                </a:moveTo>
                <a:lnTo>
                  <a:pt x="243268" y="671753"/>
                </a:lnTo>
                <a:lnTo>
                  <a:pt x="216979" y="712863"/>
                </a:lnTo>
                <a:lnTo>
                  <a:pt x="192201" y="754646"/>
                </a:lnTo>
                <a:lnTo>
                  <a:pt x="168935" y="797064"/>
                </a:lnTo>
                <a:lnTo>
                  <a:pt x="147154" y="840079"/>
                </a:lnTo>
                <a:lnTo>
                  <a:pt x="126885" y="883640"/>
                </a:lnTo>
                <a:lnTo>
                  <a:pt x="108115" y="927722"/>
                </a:lnTo>
                <a:lnTo>
                  <a:pt x="90843" y="972286"/>
                </a:lnTo>
                <a:lnTo>
                  <a:pt x="75082" y="1017282"/>
                </a:lnTo>
                <a:lnTo>
                  <a:pt x="60807" y="1062672"/>
                </a:lnTo>
                <a:lnTo>
                  <a:pt x="48044" y="1108430"/>
                </a:lnTo>
                <a:lnTo>
                  <a:pt x="36779" y="1154493"/>
                </a:lnTo>
                <a:lnTo>
                  <a:pt x="27025" y="1200835"/>
                </a:lnTo>
                <a:lnTo>
                  <a:pt x="18770" y="1247432"/>
                </a:lnTo>
                <a:lnTo>
                  <a:pt x="12001" y="1294206"/>
                </a:lnTo>
                <a:lnTo>
                  <a:pt x="6756" y="1341145"/>
                </a:lnTo>
                <a:lnTo>
                  <a:pt x="2997" y="1388211"/>
                </a:lnTo>
                <a:lnTo>
                  <a:pt x="749" y="1435354"/>
                </a:lnTo>
                <a:lnTo>
                  <a:pt x="0" y="1482521"/>
                </a:lnTo>
                <a:lnTo>
                  <a:pt x="749" y="1529702"/>
                </a:lnTo>
                <a:lnTo>
                  <a:pt x="2997" y="1576844"/>
                </a:lnTo>
                <a:lnTo>
                  <a:pt x="6756" y="1623910"/>
                </a:lnTo>
                <a:lnTo>
                  <a:pt x="12001" y="1670850"/>
                </a:lnTo>
                <a:lnTo>
                  <a:pt x="18770" y="1717624"/>
                </a:lnTo>
                <a:lnTo>
                  <a:pt x="27025" y="1764207"/>
                </a:lnTo>
                <a:lnTo>
                  <a:pt x="36779" y="1810562"/>
                </a:lnTo>
                <a:lnTo>
                  <a:pt x="48044" y="1856625"/>
                </a:lnTo>
                <a:lnTo>
                  <a:pt x="60807" y="1902383"/>
                </a:lnTo>
                <a:lnTo>
                  <a:pt x="75082" y="1947773"/>
                </a:lnTo>
                <a:lnTo>
                  <a:pt x="90843" y="1992769"/>
                </a:lnTo>
                <a:lnTo>
                  <a:pt x="108115" y="2037321"/>
                </a:lnTo>
                <a:lnTo>
                  <a:pt x="126885" y="2081415"/>
                </a:lnTo>
                <a:lnTo>
                  <a:pt x="147154" y="2124976"/>
                </a:lnTo>
                <a:lnTo>
                  <a:pt x="168935" y="2167991"/>
                </a:lnTo>
                <a:lnTo>
                  <a:pt x="192201" y="2210409"/>
                </a:lnTo>
                <a:lnTo>
                  <a:pt x="216979" y="2252192"/>
                </a:lnTo>
                <a:lnTo>
                  <a:pt x="243268" y="2293289"/>
                </a:lnTo>
                <a:lnTo>
                  <a:pt x="280098" y="2256459"/>
                </a:lnTo>
                <a:lnTo>
                  <a:pt x="254203" y="2214600"/>
                </a:lnTo>
                <a:lnTo>
                  <a:pt x="229895" y="2172068"/>
                </a:lnTo>
                <a:lnTo>
                  <a:pt x="207137" y="2128913"/>
                </a:lnTo>
                <a:lnTo>
                  <a:pt x="185966" y="2085174"/>
                </a:lnTo>
                <a:lnTo>
                  <a:pt x="166357" y="2040902"/>
                </a:lnTo>
                <a:lnTo>
                  <a:pt x="148310" y="1996122"/>
                </a:lnTo>
                <a:lnTo>
                  <a:pt x="131838" y="1950885"/>
                </a:lnTo>
                <a:lnTo>
                  <a:pt x="116928" y="1905241"/>
                </a:lnTo>
                <a:lnTo>
                  <a:pt x="103593" y="1859216"/>
                </a:lnTo>
                <a:lnTo>
                  <a:pt x="91833" y="1812861"/>
                </a:lnTo>
                <a:lnTo>
                  <a:pt x="81635" y="1766214"/>
                </a:lnTo>
                <a:lnTo>
                  <a:pt x="73012" y="1719313"/>
                </a:lnTo>
                <a:lnTo>
                  <a:pt x="65951" y="1672209"/>
                </a:lnTo>
                <a:lnTo>
                  <a:pt x="60452" y="1624926"/>
                </a:lnTo>
                <a:lnTo>
                  <a:pt x="56540" y="1577530"/>
                </a:lnTo>
                <a:lnTo>
                  <a:pt x="54178" y="1530045"/>
                </a:lnTo>
                <a:lnTo>
                  <a:pt x="53403" y="1482521"/>
                </a:lnTo>
                <a:lnTo>
                  <a:pt x="54178" y="1435011"/>
                </a:lnTo>
                <a:lnTo>
                  <a:pt x="56540" y="1387525"/>
                </a:lnTo>
                <a:lnTo>
                  <a:pt x="60452" y="1340129"/>
                </a:lnTo>
                <a:lnTo>
                  <a:pt x="65951" y="1292847"/>
                </a:lnTo>
                <a:lnTo>
                  <a:pt x="73012" y="1245743"/>
                </a:lnTo>
                <a:lnTo>
                  <a:pt x="81635" y="1198841"/>
                </a:lnTo>
                <a:lnTo>
                  <a:pt x="91833" y="1152194"/>
                </a:lnTo>
                <a:lnTo>
                  <a:pt x="103593" y="1105839"/>
                </a:lnTo>
                <a:lnTo>
                  <a:pt x="116928" y="1059815"/>
                </a:lnTo>
                <a:lnTo>
                  <a:pt x="131838" y="1014171"/>
                </a:lnTo>
                <a:lnTo>
                  <a:pt x="148310" y="968933"/>
                </a:lnTo>
                <a:lnTo>
                  <a:pt x="166357" y="924153"/>
                </a:lnTo>
                <a:lnTo>
                  <a:pt x="185966" y="879881"/>
                </a:lnTo>
                <a:lnTo>
                  <a:pt x="207137" y="836142"/>
                </a:lnTo>
                <a:lnTo>
                  <a:pt x="229895" y="792988"/>
                </a:lnTo>
                <a:lnTo>
                  <a:pt x="254203" y="750455"/>
                </a:lnTo>
                <a:lnTo>
                  <a:pt x="280098" y="708583"/>
                </a:lnTo>
                <a:close/>
              </a:path>
              <a:path w="2963545" h="2965450">
                <a:moveTo>
                  <a:pt x="1221930" y="2692704"/>
                </a:moveTo>
                <a:lnTo>
                  <a:pt x="1173187" y="2681122"/>
                </a:lnTo>
                <a:lnTo>
                  <a:pt x="1125232" y="2667647"/>
                </a:lnTo>
                <a:lnTo>
                  <a:pt x="1078090" y="2652357"/>
                </a:lnTo>
                <a:lnTo>
                  <a:pt x="1031798" y="2635262"/>
                </a:lnTo>
                <a:lnTo>
                  <a:pt x="986409" y="2616416"/>
                </a:lnTo>
                <a:lnTo>
                  <a:pt x="941959" y="2595867"/>
                </a:lnTo>
                <a:lnTo>
                  <a:pt x="898486" y="2573642"/>
                </a:lnTo>
                <a:lnTo>
                  <a:pt x="856043" y="2549791"/>
                </a:lnTo>
                <a:lnTo>
                  <a:pt x="814654" y="2524353"/>
                </a:lnTo>
                <a:lnTo>
                  <a:pt x="774369" y="2497353"/>
                </a:lnTo>
                <a:lnTo>
                  <a:pt x="735215" y="2468867"/>
                </a:lnTo>
                <a:lnTo>
                  <a:pt x="697255" y="2438895"/>
                </a:lnTo>
                <a:lnTo>
                  <a:pt x="660527" y="2407513"/>
                </a:lnTo>
                <a:lnTo>
                  <a:pt x="625043" y="2374735"/>
                </a:lnTo>
                <a:lnTo>
                  <a:pt x="590880" y="2340622"/>
                </a:lnTo>
                <a:lnTo>
                  <a:pt x="558063" y="2305202"/>
                </a:lnTo>
                <a:lnTo>
                  <a:pt x="526630" y="2268512"/>
                </a:lnTo>
                <a:lnTo>
                  <a:pt x="496620" y="2230615"/>
                </a:lnTo>
                <a:lnTo>
                  <a:pt x="468083" y="2191524"/>
                </a:lnTo>
                <a:lnTo>
                  <a:pt x="441058" y="2151291"/>
                </a:lnTo>
                <a:lnTo>
                  <a:pt x="415582" y="2109965"/>
                </a:lnTo>
                <a:lnTo>
                  <a:pt x="391693" y="2067585"/>
                </a:lnTo>
                <a:lnTo>
                  <a:pt x="369443" y="2024176"/>
                </a:lnTo>
                <a:lnTo>
                  <a:pt x="348856" y="1979803"/>
                </a:lnTo>
                <a:lnTo>
                  <a:pt x="329996" y="1934476"/>
                </a:lnTo>
                <a:lnTo>
                  <a:pt x="312877" y="1888261"/>
                </a:lnTo>
                <a:lnTo>
                  <a:pt x="297561" y="1841195"/>
                </a:lnTo>
                <a:lnTo>
                  <a:pt x="284073" y="1793316"/>
                </a:lnTo>
                <a:lnTo>
                  <a:pt x="272478" y="1744649"/>
                </a:lnTo>
                <a:lnTo>
                  <a:pt x="228282" y="1744649"/>
                </a:lnTo>
                <a:lnTo>
                  <a:pt x="239128" y="1792668"/>
                </a:lnTo>
                <a:lnTo>
                  <a:pt x="251752" y="1839963"/>
                </a:lnTo>
                <a:lnTo>
                  <a:pt x="266090" y="1886483"/>
                </a:lnTo>
                <a:lnTo>
                  <a:pt x="282105" y="1932216"/>
                </a:lnTo>
                <a:lnTo>
                  <a:pt x="299783" y="1977123"/>
                </a:lnTo>
                <a:lnTo>
                  <a:pt x="319074" y="2021166"/>
                </a:lnTo>
                <a:lnTo>
                  <a:pt x="339940" y="2064296"/>
                </a:lnTo>
                <a:lnTo>
                  <a:pt x="362343" y="2106498"/>
                </a:lnTo>
                <a:lnTo>
                  <a:pt x="386270" y="2147722"/>
                </a:lnTo>
                <a:lnTo>
                  <a:pt x="411657" y="2187943"/>
                </a:lnTo>
                <a:lnTo>
                  <a:pt x="438480" y="2227122"/>
                </a:lnTo>
                <a:lnTo>
                  <a:pt x="466712" y="2265222"/>
                </a:lnTo>
                <a:lnTo>
                  <a:pt x="496303" y="2302205"/>
                </a:lnTo>
                <a:lnTo>
                  <a:pt x="527227" y="2338032"/>
                </a:lnTo>
                <a:lnTo>
                  <a:pt x="559447" y="2372677"/>
                </a:lnTo>
                <a:lnTo>
                  <a:pt x="592924" y="2406104"/>
                </a:lnTo>
                <a:lnTo>
                  <a:pt x="627634" y="2438273"/>
                </a:lnTo>
                <a:lnTo>
                  <a:pt x="663511" y="2469146"/>
                </a:lnTo>
                <a:lnTo>
                  <a:pt x="700557" y="2498699"/>
                </a:lnTo>
                <a:lnTo>
                  <a:pt x="738708" y="2526881"/>
                </a:lnTo>
                <a:lnTo>
                  <a:pt x="777951" y="2553665"/>
                </a:lnTo>
                <a:lnTo>
                  <a:pt x="818235" y="2579014"/>
                </a:lnTo>
                <a:lnTo>
                  <a:pt x="859523" y="2602903"/>
                </a:lnTo>
                <a:lnTo>
                  <a:pt x="901788" y="2625280"/>
                </a:lnTo>
                <a:lnTo>
                  <a:pt x="944994" y="2646121"/>
                </a:lnTo>
                <a:lnTo>
                  <a:pt x="989101" y="2665374"/>
                </a:lnTo>
                <a:lnTo>
                  <a:pt x="1034072" y="2683027"/>
                </a:lnTo>
                <a:lnTo>
                  <a:pt x="1079881" y="2699016"/>
                </a:lnTo>
                <a:lnTo>
                  <a:pt x="1126477" y="2713342"/>
                </a:lnTo>
                <a:lnTo>
                  <a:pt x="1173835" y="2725940"/>
                </a:lnTo>
                <a:lnTo>
                  <a:pt x="1221930" y="2736773"/>
                </a:lnTo>
                <a:lnTo>
                  <a:pt x="1221930" y="2692704"/>
                </a:lnTo>
                <a:close/>
              </a:path>
              <a:path w="2963545" h="2965450">
                <a:moveTo>
                  <a:pt x="1221930" y="228269"/>
                </a:moveTo>
                <a:lnTo>
                  <a:pt x="1173835" y="239153"/>
                </a:lnTo>
                <a:lnTo>
                  <a:pt x="1126477" y="251802"/>
                </a:lnTo>
                <a:lnTo>
                  <a:pt x="1079881" y="266166"/>
                </a:lnTo>
                <a:lnTo>
                  <a:pt x="1034072" y="282219"/>
                </a:lnTo>
                <a:lnTo>
                  <a:pt x="989101" y="299923"/>
                </a:lnTo>
                <a:lnTo>
                  <a:pt x="944994" y="319239"/>
                </a:lnTo>
                <a:lnTo>
                  <a:pt x="901788" y="340144"/>
                </a:lnTo>
                <a:lnTo>
                  <a:pt x="859523" y="362597"/>
                </a:lnTo>
                <a:lnTo>
                  <a:pt x="818235" y="386549"/>
                </a:lnTo>
                <a:lnTo>
                  <a:pt x="777951" y="411988"/>
                </a:lnTo>
                <a:lnTo>
                  <a:pt x="738708" y="438848"/>
                </a:lnTo>
                <a:lnTo>
                  <a:pt x="700557" y="467118"/>
                </a:lnTo>
                <a:lnTo>
                  <a:pt x="663511" y="496760"/>
                </a:lnTo>
                <a:lnTo>
                  <a:pt x="627634" y="527735"/>
                </a:lnTo>
                <a:lnTo>
                  <a:pt x="592924" y="559993"/>
                </a:lnTo>
                <a:lnTo>
                  <a:pt x="559447" y="593521"/>
                </a:lnTo>
                <a:lnTo>
                  <a:pt x="527227" y="628269"/>
                </a:lnTo>
                <a:lnTo>
                  <a:pt x="496303" y="664210"/>
                </a:lnTo>
                <a:lnTo>
                  <a:pt x="466712" y="701306"/>
                </a:lnTo>
                <a:lnTo>
                  <a:pt x="438480" y="739521"/>
                </a:lnTo>
                <a:lnTo>
                  <a:pt x="411657" y="778814"/>
                </a:lnTo>
                <a:lnTo>
                  <a:pt x="386270" y="819150"/>
                </a:lnTo>
                <a:lnTo>
                  <a:pt x="362343" y="860513"/>
                </a:lnTo>
                <a:lnTo>
                  <a:pt x="339940" y="902830"/>
                </a:lnTo>
                <a:lnTo>
                  <a:pt x="319074" y="946099"/>
                </a:lnTo>
                <a:lnTo>
                  <a:pt x="299783" y="990269"/>
                </a:lnTo>
                <a:lnTo>
                  <a:pt x="282105" y="1035316"/>
                </a:lnTo>
                <a:lnTo>
                  <a:pt x="266090" y="1081189"/>
                </a:lnTo>
                <a:lnTo>
                  <a:pt x="251752" y="1127861"/>
                </a:lnTo>
                <a:lnTo>
                  <a:pt x="239128" y="1175283"/>
                </a:lnTo>
                <a:lnTo>
                  <a:pt x="228282" y="1223441"/>
                </a:lnTo>
                <a:lnTo>
                  <a:pt x="272478" y="1223441"/>
                </a:lnTo>
                <a:lnTo>
                  <a:pt x="284073" y="1174635"/>
                </a:lnTo>
                <a:lnTo>
                  <a:pt x="297561" y="1126604"/>
                </a:lnTo>
                <a:lnTo>
                  <a:pt x="312877" y="1079385"/>
                </a:lnTo>
                <a:lnTo>
                  <a:pt x="329996" y="1033018"/>
                </a:lnTo>
                <a:lnTo>
                  <a:pt x="348856" y="987564"/>
                </a:lnTo>
                <a:lnTo>
                  <a:pt x="369443" y="943038"/>
                </a:lnTo>
                <a:lnTo>
                  <a:pt x="391693" y="899502"/>
                </a:lnTo>
                <a:lnTo>
                  <a:pt x="415582" y="856996"/>
                </a:lnTo>
                <a:lnTo>
                  <a:pt x="441058" y="815543"/>
                </a:lnTo>
                <a:lnTo>
                  <a:pt x="468083" y="775195"/>
                </a:lnTo>
                <a:lnTo>
                  <a:pt x="496620" y="735990"/>
                </a:lnTo>
                <a:lnTo>
                  <a:pt x="526630" y="697966"/>
                </a:lnTo>
                <a:lnTo>
                  <a:pt x="558063" y="661174"/>
                </a:lnTo>
                <a:lnTo>
                  <a:pt x="590880" y="625652"/>
                </a:lnTo>
                <a:lnTo>
                  <a:pt x="625043" y="591426"/>
                </a:lnTo>
                <a:lnTo>
                  <a:pt x="660527" y="558558"/>
                </a:lnTo>
                <a:lnTo>
                  <a:pt x="697255" y="527075"/>
                </a:lnTo>
                <a:lnTo>
                  <a:pt x="735215" y="497027"/>
                </a:lnTo>
                <a:lnTo>
                  <a:pt x="774369" y="468439"/>
                </a:lnTo>
                <a:lnTo>
                  <a:pt x="814654" y="441375"/>
                </a:lnTo>
                <a:lnTo>
                  <a:pt x="856043" y="415848"/>
                </a:lnTo>
                <a:lnTo>
                  <a:pt x="898486" y="391922"/>
                </a:lnTo>
                <a:lnTo>
                  <a:pt x="941959" y="369633"/>
                </a:lnTo>
                <a:lnTo>
                  <a:pt x="986409" y="349021"/>
                </a:lnTo>
                <a:lnTo>
                  <a:pt x="1031798" y="330111"/>
                </a:lnTo>
                <a:lnTo>
                  <a:pt x="1078090" y="312966"/>
                </a:lnTo>
                <a:lnTo>
                  <a:pt x="1125232" y="297611"/>
                </a:lnTo>
                <a:lnTo>
                  <a:pt x="1173187" y="284111"/>
                </a:lnTo>
                <a:lnTo>
                  <a:pt x="1221930" y="272465"/>
                </a:lnTo>
                <a:lnTo>
                  <a:pt x="1221930" y="228269"/>
                </a:lnTo>
                <a:close/>
              </a:path>
              <a:path w="2963545" h="2965450">
                <a:moveTo>
                  <a:pt x="2294826" y="2721787"/>
                </a:moveTo>
                <a:lnTo>
                  <a:pt x="2257996" y="2684957"/>
                </a:lnTo>
                <a:lnTo>
                  <a:pt x="2216086" y="2710853"/>
                </a:lnTo>
                <a:lnTo>
                  <a:pt x="2173503" y="2735161"/>
                </a:lnTo>
                <a:lnTo>
                  <a:pt x="2130310" y="2757919"/>
                </a:lnTo>
                <a:lnTo>
                  <a:pt x="2086521" y="2779090"/>
                </a:lnTo>
                <a:lnTo>
                  <a:pt x="2042198" y="2798699"/>
                </a:lnTo>
                <a:lnTo>
                  <a:pt x="1997379" y="2816745"/>
                </a:lnTo>
                <a:lnTo>
                  <a:pt x="1952104" y="2833217"/>
                </a:lnTo>
                <a:lnTo>
                  <a:pt x="1906409" y="2848127"/>
                </a:lnTo>
                <a:lnTo>
                  <a:pt x="1860334" y="2861462"/>
                </a:lnTo>
                <a:lnTo>
                  <a:pt x="1813928" y="2873222"/>
                </a:lnTo>
                <a:lnTo>
                  <a:pt x="1767243" y="2883420"/>
                </a:lnTo>
                <a:lnTo>
                  <a:pt x="1720291" y="2892044"/>
                </a:lnTo>
                <a:lnTo>
                  <a:pt x="1673148" y="2899105"/>
                </a:lnTo>
                <a:lnTo>
                  <a:pt x="1625828" y="2904604"/>
                </a:lnTo>
                <a:lnTo>
                  <a:pt x="1578381" y="2908516"/>
                </a:lnTo>
                <a:lnTo>
                  <a:pt x="1530858" y="2910878"/>
                </a:lnTo>
                <a:lnTo>
                  <a:pt x="1483296" y="2911665"/>
                </a:lnTo>
                <a:lnTo>
                  <a:pt x="1435722" y="2910878"/>
                </a:lnTo>
                <a:lnTo>
                  <a:pt x="1388198" y="2908516"/>
                </a:lnTo>
                <a:lnTo>
                  <a:pt x="1340751" y="2904604"/>
                </a:lnTo>
                <a:lnTo>
                  <a:pt x="1293431" y="2899105"/>
                </a:lnTo>
                <a:lnTo>
                  <a:pt x="1246289" y="2892044"/>
                </a:lnTo>
                <a:lnTo>
                  <a:pt x="1199337" y="2883420"/>
                </a:lnTo>
                <a:lnTo>
                  <a:pt x="1152652" y="2873222"/>
                </a:lnTo>
                <a:lnTo>
                  <a:pt x="1106246" y="2861462"/>
                </a:lnTo>
                <a:lnTo>
                  <a:pt x="1060170" y="2848127"/>
                </a:lnTo>
                <a:lnTo>
                  <a:pt x="1014476" y="2833217"/>
                </a:lnTo>
                <a:lnTo>
                  <a:pt x="969200" y="2816745"/>
                </a:lnTo>
                <a:lnTo>
                  <a:pt x="924382" y="2798699"/>
                </a:lnTo>
                <a:lnTo>
                  <a:pt x="880059" y="2779090"/>
                </a:lnTo>
                <a:lnTo>
                  <a:pt x="836269" y="2757919"/>
                </a:lnTo>
                <a:lnTo>
                  <a:pt x="793076" y="2735161"/>
                </a:lnTo>
                <a:lnTo>
                  <a:pt x="750493" y="2710853"/>
                </a:lnTo>
                <a:lnTo>
                  <a:pt x="708596" y="2684957"/>
                </a:lnTo>
                <a:lnTo>
                  <a:pt x="671766" y="2721787"/>
                </a:lnTo>
                <a:lnTo>
                  <a:pt x="712901" y="2748076"/>
                </a:lnTo>
                <a:lnTo>
                  <a:pt x="754710" y="2772854"/>
                </a:lnTo>
                <a:lnTo>
                  <a:pt x="797166" y="2796121"/>
                </a:lnTo>
                <a:lnTo>
                  <a:pt x="840219" y="2817901"/>
                </a:lnTo>
                <a:lnTo>
                  <a:pt x="883818" y="2838170"/>
                </a:lnTo>
                <a:lnTo>
                  <a:pt x="927950" y="2856941"/>
                </a:lnTo>
                <a:lnTo>
                  <a:pt x="972553" y="2874213"/>
                </a:lnTo>
                <a:lnTo>
                  <a:pt x="1017587" y="2889974"/>
                </a:lnTo>
                <a:lnTo>
                  <a:pt x="1063028" y="2904248"/>
                </a:lnTo>
                <a:lnTo>
                  <a:pt x="1108811" y="2917012"/>
                </a:lnTo>
                <a:lnTo>
                  <a:pt x="1154925" y="2928277"/>
                </a:lnTo>
                <a:lnTo>
                  <a:pt x="1201318" y="2938030"/>
                </a:lnTo>
                <a:lnTo>
                  <a:pt x="1247952" y="2946285"/>
                </a:lnTo>
                <a:lnTo>
                  <a:pt x="1294777" y="2953054"/>
                </a:lnTo>
                <a:lnTo>
                  <a:pt x="1341767" y="2958300"/>
                </a:lnTo>
                <a:lnTo>
                  <a:pt x="1388872" y="2962059"/>
                </a:lnTo>
                <a:lnTo>
                  <a:pt x="1436065" y="2964307"/>
                </a:lnTo>
                <a:lnTo>
                  <a:pt x="1483296" y="2965056"/>
                </a:lnTo>
                <a:lnTo>
                  <a:pt x="1530515" y="2964307"/>
                </a:lnTo>
                <a:lnTo>
                  <a:pt x="1577708" y="2962059"/>
                </a:lnTo>
                <a:lnTo>
                  <a:pt x="1624812" y="2958300"/>
                </a:lnTo>
                <a:lnTo>
                  <a:pt x="1671802" y="2953054"/>
                </a:lnTo>
                <a:lnTo>
                  <a:pt x="1718627" y="2946285"/>
                </a:lnTo>
                <a:lnTo>
                  <a:pt x="1765261" y="2938030"/>
                </a:lnTo>
                <a:lnTo>
                  <a:pt x="1811655" y="2928277"/>
                </a:lnTo>
                <a:lnTo>
                  <a:pt x="1857768" y="2917012"/>
                </a:lnTo>
                <a:lnTo>
                  <a:pt x="1903552" y="2904248"/>
                </a:lnTo>
                <a:lnTo>
                  <a:pt x="1948992" y="2889974"/>
                </a:lnTo>
                <a:lnTo>
                  <a:pt x="1994027" y="2874213"/>
                </a:lnTo>
                <a:lnTo>
                  <a:pt x="2038629" y="2856941"/>
                </a:lnTo>
                <a:lnTo>
                  <a:pt x="2082761" y="2838170"/>
                </a:lnTo>
                <a:lnTo>
                  <a:pt x="2126361" y="2817901"/>
                </a:lnTo>
                <a:lnTo>
                  <a:pt x="2169414" y="2796121"/>
                </a:lnTo>
                <a:lnTo>
                  <a:pt x="2211870" y="2772854"/>
                </a:lnTo>
                <a:lnTo>
                  <a:pt x="2253678" y="2748076"/>
                </a:lnTo>
                <a:lnTo>
                  <a:pt x="2294826" y="2721787"/>
                </a:lnTo>
                <a:close/>
              </a:path>
              <a:path w="2963545" h="2965450">
                <a:moveTo>
                  <a:pt x="2294826" y="243255"/>
                </a:moveTo>
                <a:lnTo>
                  <a:pt x="2253678" y="216979"/>
                </a:lnTo>
                <a:lnTo>
                  <a:pt x="2211870" y="192201"/>
                </a:lnTo>
                <a:lnTo>
                  <a:pt x="2169414" y="168935"/>
                </a:lnTo>
                <a:lnTo>
                  <a:pt x="2126361" y="147154"/>
                </a:lnTo>
                <a:lnTo>
                  <a:pt x="2082761" y="126885"/>
                </a:lnTo>
                <a:lnTo>
                  <a:pt x="2038629" y="108115"/>
                </a:lnTo>
                <a:lnTo>
                  <a:pt x="1994027" y="90843"/>
                </a:lnTo>
                <a:lnTo>
                  <a:pt x="1948992" y="75082"/>
                </a:lnTo>
                <a:lnTo>
                  <a:pt x="1903552" y="60807"/>
                </a:lnTo>
                <a:lnTo>
                  <a:pt x="1857768" y="48044"/>
                </a:lnTo>
                <a:lnTo>
                  <a:pt x="1811655" y="36779"/>
                </a:lnTo>
                <a:lnTo>
                  <a:pt x="1765261" y="27025"/>
                </a:lnTo>
                <a:lnTo>
                  <a:pt x="1718627" y="18770"/>
                </a:lnTo>
                <a:lnTo>
                  <a:pt x="1671802" y="12001"/>
                </a:lnTo>
                <a:lnTo>
                  <a:pt x="1624812" y="6756"/>
                </a:lnTo>
                <a:lnTo>
                  <a:pt x="1577708" y="2997"/>
                </a:lnTo>
                <a:lnTo>
                  <a:pt x="1530515" y="749"/>
                </a:lnTo>
                <a:lnTo>
                  <a:pt x="1483283" y="0"/>
                </a:lnTo>
                <a:lnTo>
                  <a:pt x="1436065" y="749"/>
                </a:lnTo>
                <a:lnTo>
                  <a:pt x="1388872" y="2997"/>
                </a:lnTo>
                <a:lnTo>
                  <a:pt x="1341767" y="6756"/>
                </a:lnTo>
                <a:lnTo>
                  <a:pt x="1294777" y="12001"/>
                </a:lnTo>
                <a:lnTo>
                  <a:pt x="1247952" y="18770"/>
                </a:lnTo>
                <a:lnTo>
                  <a:pt x="1201318" y="27025"/>
                </a:lnTo>
                <a:lnTo>
                  <a:pt x="1154925" y="36779"/>
                </a:lnTo>
                <a:lnTo>
                  <a:pt x="1108811" y="48044"/>
                </a:lnTo>
                <a:lnTo>
                  <a:pt x="1063028" y="60807"/>
                </a:lnTo>
                <a:lnTo>
                  <a:pt x="1017587" y="75082"/>
                </a:lnTo>
                <a:lnTo>
                  <a:pt x="972553" y="90843"/>
                </a:lnTo>
                <a:lnTo>
                  <a:pt x="927950" y="108115"/>
                </a:lnTo>
                <a:lnTo>
                  <a:pt x="883818" y="126885"/>
                </a:lnTo>
                <a:lnTo>
                  <a:pt x="840219" y="147154"/>
                </a:lnTo>
                <a:lnTo>
                  <a:pt x="797166" y="168935"/>
                </a:lnTo>
                <a:lnTo>
                  <a:pt x="754710" y="192201"/>
                </a:lnTo>
                <a:lnTo>
                  <a:pt x="712901" y="216979"/>
                </a:lnTo>
                <a:lnTo>
                  <a:pt x="671766" y="243255"/>
                </a:lnTo>
                <a:lnTo>
                  <a:pt x="708596" y="280085"/>
                </a:lnTo>
                <a:lnTo>
                  <a:pt x="750493" y="254203"/>
                </a:lnTo>
                <a:lnTo>
                  <a:pt x="793076" y="229895"/>
                </a:lnTo>
                <a:lnTo>
                  <a:pt x="836269" y="207137"/>
                </a:lnTo>
                <a:lnTo>
                  <a:pt x="880059" y="185966"/>
                </a:lnTo>
                <a:lnTo>
                  <a:pt x="924382" y="166357"/>
                </a:lnTo>
                <a:lnTo>
                  <a:pt x="969200" y="148310"/>
                </a:lnTo>
                <a:lnTo>
                  <a:pt x="1014476" y="131838"/>
                </a:lnTo>
                <a:lnTo>
                  <a:pt x="1060170" y="116928"/>
                </a:lnTo>
                <a:lnTo>
                  <a:pt x="1106246" y="103593"/>
                </a:lnTo>
                <a:lnTo>
                  <a:pt x="1152652" y="91833"/>
                </a:lnTo>
                <a:lnTo>
                  <a:pt x="1199337" y="81635"/>
                </a:lnTo>
                <a:lnTo>
                  <a:pt x="1246289" y="73012"/>
                </a:lnTo>
                <a:lnTo>
                  <a:pt x="1293431" y="65951"/>
                </a:lnTo>
                <a:lnTo>
                  <a:pt x="1340751" y="60452"/>
                </a:lnTo>
                <a:lnTo>
                  <a:pt x="1388198" y="56540"/>
                </a:lnTo>
                <a:lnTo>
                  <a:pt x="1435722" y="54178"/>
                </a:lnTo>
                <a:lnTo>
                  <a:pt x="1483296" y="53390"/>
                </a:lnTo>
                <a:lnTo>
                  <a:pt x="1530858" y="54178"/>
                </a:lnTo>
                <a:lnTo>
                  <a:pt x="1578381" y="56540"/>
                </a:lnTo>
                <a:lnTo>
                  <a:pt x="1625828" y="60452"/>
                </a:lnTo>
                <a:lnTo>
                  <a:pt x="1673148" y="65951"/>
                </a:lnTo>
                <a:lnTo>
                  <a:pt x="1720291" y="73012"/>
                </a:lnTo>
                <a:lnTo>
                  <a:pt x="1767243" y="81635"/>
                </a:lnTo>
                <a:lnTo>
                  <a:pt x="1813928" y="91833"/>
                </a:lnTo>
                <a:lnTo>
                  <a:pt x="1860334" y="103593"/>
                </a:lnTo>
                <a:lnTo>
                  <a:pt x="1906409" y="116928"/>
                </a:lnTo>
                <a:lnTo>
                  <a:pt x="1952104" y="131838"/>
                </a:lnTo>
                <a:lnTo>
                  <a:pt x="1997379" y="148310"/>
                </a:lnTo>
                <a:lnTo>
                  <a:pt x="2042198" y="166357"/>
                </a:lnTo>
                <a:lnTo>
                  <a:pt x="2086521" y="185966"/>
                </a:lnTo>
                <a:lnTo>
                  <a:pt x="2130310" y="207137"/>
                </a:lnTo>
                <a:lnTo>
                  <a:pt x="2173503" y="229895"/>
                </a:lnTo>
                <a:lnTo>
                  <a:pt x="2216086" y="254203"/>
                </a:lnTo>
                <a:lnTo>
                  <a:pt x="2257996" y="280085"/>
                </a:lnTo>
                <a:lnTo>
                  <a:pt x="2294826" y="243255"/>
                </a:lnTo>
                <a:close/>
              </a:path>
              <a:path w="2963545" h="2965450">
                <a:moveTo>
                  <a:pt x="2735262" y="1744649"/>
                </a:moveTo>
                <a:lnTo>
                  <a:pt x="2691066" y="1744649"/>
                </a:lnTo>
                <a:lnTo>
                  <a:pt x="2679458" y="1793316"/>
                </a:lnTo>
                <a:lnTo>
                  <a:pt x="2665971" y="1841195"/>
                </a:lnTo>
                <a:lnTo>
                  <a:pt x="2650655" y="1888261"/>
                </a:lnTo>
                <a:lnTo>
                  <a:pt x="2633535" y="1934476"/>
                </a:lnTo>
                <a:lnTo>
                  <a:pt x="2614676" y="1979803"/>
                </a:lnTo>
                <a:lnTo>
                  <a:pt x="2594089" y="2024176"/>
                </a:lnTo>
                <a:lnTo>
                  <a:pt x="2571839" y="2067585"/>
                </a:lnTo>
                <a:lnTo>
                  <a:pt x="2547950" y="2109965"/>
                </a:lnTo>
                <a:lnTo>
                  <a:pt x="2522474" y="2151291"/>
                </a:lnTo>
                <a:lnTo>
                  <a:pt x="2495448" y="2191524"/>
                </a:lnTo>
                <a:lnTo>
                  <a:pt x="2466911" y="2230615"/>
                </a:lnTo>
                <a:lnTo>
                  <a:pt x="2436901" y="2268512"/>
                </a:lnTo>
                <a:lnTo>
                  <a:pt x="2405469" y="2305202"/>
                </a:lnTo>
                <a:lnTo>
                  <a:pt x="2372652" y="2340622"/>
                </a:lnTo>
                <a:lnTo>
                  <a:pt x="2338489" y="2374735"/>
                </a:lnTo>
                <a:lnTo>
                  <a:pt x="2303005" y="2407513"/>
                </a:lnTo>
                <a:lnTo>
                  <a:pt x="2266277" y="2438895"/>
                </a:lnTo>
                <a:lnTo>
                  <a:pt x="2228316" y="2468867"/>
                </a:lnTo>
                <a:lnTo>
                  <a:pt x="2189162" y="2497353"/>
                </a:lnTo>
                <a:lnTo>
                  <a:pt x="2148878" y="2524353"/>
                </a:lnTo>
                <a:lnTo>
                  <a:pt x="2107488" y="2549791"/>
                </a:lnTo>
                <a:lnTo>
                  <a:pt x="2065045" y="2573642"/>
                </a:lnTo>
                <a:lnTo>
                  <a:pt x="2021573" y="2595867"/>
                </a:lnTo>
                <a:lnTo>
                  <a:pt x="1977123" y="2616416"/>
                </a:lnTo>
                <a:lnTo>
                  <a:pt x="1931733" y="2635262"/>
                </a:lnTo>
                <a:lnTo>
                  <a:pt x="1885442" y="2652357"/>
                </a:lnTo>
                <a:lnTo>
                  <a:pt x="1838299" y="2667647"/>
                </a:lnTo>
                <a:lnTo>
                  <a:pt x="1790344" y="2681122"/>
                </a:lnTo>
                <a:lnTo>
                  <a:pt x="1741614" y="2692704"/>
                </a:lnTo>
                <a:lnTo>
                  <a:pt x="1741614" y="2736773"/>
                </a:lnTo>
                <a:lnTo>
                  <a:pt x="1789696" y="2725940"/>
                </a:lnTo>
                <a:lnTo>
                  <a:pt x="1837055" y="2713342"/>
                </a:lnTo>
                <a:lnTo>
                  <a:pt x="1883651" y="2699016"/>
                </a:lnTo>
                <a:lnTo>
                  <a:pt x="1929460" y="2683027"/>
                </a:lnTo>
                <a:lnTo>
                  <a:pt x="1974430" y="2665374"/>
                </a:lnTo>
                <a:lnTo>
                  <a:pt x="2018538" y="2646121"/>
                </a:lnTo>
                <a:lnTo>
                  <a:pt x="2061743" y="2625280"/>
                </a:lnTo>
                <a:lnTo>
                  <a:pt x="2104009" y="2602903"/>
                </a:lnTo>
                <a:lnTo>
                  <a:pt x="2145296" y="2579014"/>
                </a:lnTo>
                <a:lnTo>
                  <a:pt x="2185581" y="2553665"/>
                </a:lnTo>
                <a:lnTo>
                  <a:pt x="2224824" y="2526881"/>
                </a:lnTo>
                <a:lnTo>
                  <a:pt x="2262975" y="2498699"/>
                </a:lnTo>
                <a:lnTo>
                  <a:pt x="2300020" y="2469146"/>
                </a:lnTo>
                <a:lnTo>
                  <a:pt x="2335898" y="2438273"/>
                </a:lnTo>
                <a:lnTo>
                  <a:pt x="2370607" y="2406104"/>
                </a:lnTo>
                <a:lnTo>
                  <a:pt x="2404084" y="2372677"/>
                </a:lnTo>
                <a:lnTo>
                  <a:pt x="2436304" y="2338032"/>
                </a:lnTo>
                <a:lnTo>
                  <a:pt x="2467229" y="2302205"/>
                </a:lnTo>
                <a:lnTo>
                  <a:pt x="2496820" y="2265222"/>
                </a:lnTo>
                <a:lnTo>
                  <a:pt x="2525052" y="2227122"/>
                </a:lnTo>
                <a:lnTo>
                  <a:pt x="2551874" y="2187943"/>
                </a:lnTo>
                <a:lnTo>
                  <a:pt x="2577261" y="2147722"/>
                </a:lnTo>
                <a:lnTo>
                  <a:pt x="2601188" y="2106498"/>
                </a:lnTo>
                <a:lnTo>
                  <a:pt x="2623591" y="2064296"/>
                </a:lnTo>
                <a:lnTo>
                  <a:pt x="2644457" y="2021166"/>
                </a:lnTo>
                <a:lnTo>
                  <a:pt x="2663748" y="1977123"/>
                </a:lnTo>
                <a:lnTo>
                  <a:pt x="2681427" y="1932216"/>
                </a:lnTo>
                <a:lnTo>
                  <a:pt x="2697442" y="1886483"/>
                </a:lnTo>
                <a:lnTo>
                  <a:pt x="2711780" y="1839963"/>
                </a:lnTo>
                <a:lnTo>
                  <a:pt x="2724404" y="1792668"/>
                </a:lnTo>
                <a:lnTo>
                  <a:pt x="2735262" y="1744649"/>
                </a:lnTo>
                <a:close/>
              </a:path>
              <a:path w="2963545" h="2965450">
                <a:moveTo>
                  <a:pt x="2735262" y="1223441"/>
                </a:moveTo>
                <a:lnTo>
                  <a:pt x="2724404" y="1175283"/>
                </a:lnTo>
                <a:lnTo>
                  <a:pt x="2711780" y="1127861"/>
                </a:lnTo>
                <a:lnTo>
                  <a:pt x="2697442" y="1081189"/>
                </a:lnTo>
                <a:lnTo>
                  <a:pt x="2681427" y="1035316"/>
                </a:lnTo>
                <a:lnTo>
                  <a:pt x="2663748" y="990269"/>
                </a:lnTo>
                <a:lnTo>
                  <a:pt x="2644457" y="946099"/>
                </a:lnTo>
                <a:lnTo>
                  <a:pt x="2623591" y="902830"/>
                </a:lnTo>
                <a:lnTo>
                  <a:pt x="2601188" y="860513"/>
                </a:lnTo>
                <a:lnTo>
                  <a:pt x="2577261" y="819150"/>
                </a:lnTo>
                <a:lnTo>
                  <a:pt x="2551874" y="778814"/>
                </a:lnTo>
                <a:lnTo>
                  <a:pt x="2525052" y="739521"/>
                </a:lnTo>
                <a:lnTo>
                  <a:pt x="2496820" y="701306"/>
                </a:lnTo>
                <a:lnTo>
                  <a:pt x="2467229" y="664210"/>
                </a:lnTo>
                <a:lnTo>
                  <a:pt x="2436304" y="628269"/>
                </a:lnTo>
                <a:lnTo>
                  <a:pt x="2404084" y="593521"/>
                </a:lnTo>
                <a:lnTo>
                  <a:pt x="2370607" y="559993"/>
                </a:lnTo>
                <a:lnTo>
                  <a:pt x="2335898" y="527735"/>
                </a:lnTo>
                <a:lnTo>
                  <a:pt x="2300020" y="496760"/>
                </a:lnTo>
                <a:lnTo>
                  <a:pt x="2262975" y="467118"/>
                </a:lnTo>
                <a:lnTo>
                  <a:pt x="2224824" y="438848"/>
                </a:lnTo>
                <a:lnTo>
                  <a:pt x="2185581" y="411988"/>
                </a:lnTo>
                <a:lnTo>
                  <a:pt x="2145296" y="386549"/>
                </a:lnTo>
                <a:lnTo>
                  <a:pt x="2104009" y="362597"/>
                </a:lnTo>
                <a:lnTo>
                  <a:pt x="2061743" y="340144"/>
                </a:lnTo>
                <a:lnTo>
                  <a:pt x="2018538" y="319239"/>
                </a:lnTo>
                <a:lnTo>
                  <a:pt x="1974430" y="299923"/>
                </a:lnTo>
                <a:lnTo>
                  <a:pt x="1929460" y="282219"/>
                </a:lnTo>
                <a:lnTo>
                  <a:pt x="1883651" y="266166"/>
                </a:lnTo>
                <a:lnTo>
                  <a:pt x="1837055" y="251802"/>
                </a:lnTo>
                <a:lnTo>
                  <a:pt x="1789696" y="239153"/>
                </a:lnTo>
                <a:lnTo>
                  <a:pt x="1741614" y="228269"/>
                </a:lnTo>
                <a:lnTo>
                  <a:pt x="1741614" y="272465"/>
                </a:lnTo>
                <a:lnTo>
                  <a:pt x="1790344" y="284111"/>
                </a:lnTo>
                <a:lnTo>
                  <a:pt x="1838299" y="297624"/>
                </a:lnTo>
                <a:lnTo>
                  <a:pt x="1885442" y="312966"/>
                </a:lnTo>
                <a:lnTo>
                  <a:pt x="1931733" y="330111"/>
                </a:lnTo>
                <a:lnTo>
                  <a:pt x="1977123" y="349021"/>
                </a:lnTo>
                <a:lnTo>
                  <a:pt x="2021573" y="369633"/>
                </a:lnTo>
                <a:lnTo>
                  <a:pt x="2065045" y="391922"/>
                </a:lnTo>
                <a:lnTo>
                  <a:pt x="2107488" y="415848"/>
                </a:lnTo>
                <a:lnTo>
                  <a:pt x="2148878" y="441375"/>
                </a:lnTo>
                <a:lnTo>
                  <a:pt x="2189162" y="468439"/>
                </a:lnTo>
                <a:lnTo>
                  <a:pt x="2228316" y="497027"/>
                </a:lnTo>
                <a:lnTo>
                  <a:pt x="2266277" y="527075"/>
                </a:lnTo>
                <a:lnTo>
                  <a:pt x="2303005" y="558558"/>
                </a:lnTo>
                <a:lnTo>
                  <a:pt x="2338489" y="591426"/>
                </a:lnTo>
                <a:lnTo>
                  <a:pt x="2372652" y="625652"/>
                </a:lnTo>
                <a:lnTo>
                  <a:pt x="2405469" y="661174"/>
                </a:lnTo>
                <a:lnTo>
                  <a:pt x="2436901" y="697966"/>
                </a:lnTo>
                <a:lnTo>
                  <a:pt x="2466911" y="735990"/>
                </a:lnTo>
                <a:lnTo>
                  <a:pt x="2495448" y="775195"/>
                </a:lnTo>
                <a:lnTo>
                  <a:pt x="2522474" y="815543"/>
                </a:lnTo>
                <a:lnTo>
                  <a:pt x="2547950" y="856996"/>
                </a:lnTo>
                <a:lnTo>
                  <a:pt x="2571839" y="899502"/>
                </a:lnTo>
                <a:lnTo>
                  <a:pt x="2594089" y="943038"/>
                </a:lnTo>
                <a:lnTo>
                  <a:pt x="2614676" y="987564"/>
                </a:lnTo>
                <a:lnTo>
                  <a:pt x="2633535" y="1033018"/>
                </a:lnTo>
                <a:lnTo>
                  <a:pt x="2650655" y="1079385"/>
                </a:lnTo>
                <a:lnTo>
                  <a:pt x="2665971" y="1126604"/>
                </a:lnTo>
                <a:lnTo>
                  <a:pt x="2679458" y="1174635"/>
                </a:lnTo>
                <a:lnTo>
                  <a:pt x="2691066" y="1223441"/>
                </a:lnTo>
                <a:lnTo>
                  <a:pt x="2735262" y="1223441"/>
                </a:lnTo>
                <a:close/>
              </a:path>
              <a:path w="2963545" h="2965450">
                <a:moveTo>
                  <a:pt x="2963532" y="1482521"/>
                </a:moveTo>
                <a:lnTo>
                  <a:pt x="2962783" y="1435354"/>
                </a:lnTo>
                <a:lnTo>
                  <a:pt x="2960535" y="1388211"/>
                </a:lnTo>
                <a:lnTo>
                  <a:pt x="2956776" y="1341145"/>
                </a:lnTo>
                <a:lnTo>
                  <a:pt x="2951530" y="1294206"/>
                </a:lnTo>
                <a:lnTo>
                  <a:pt x="2944761" y="1247432"/>
                </a:lnTo>
                <a:lnTo>
                  <a:pt x="2936506" y="1200835"/>
                </a:lnTo>
                <a:lnTo>
                  <a:pt x="2926753" y="1154493"/>
                </a:lnTo>
                <a:lnTo>
                  <a:pt x="2915488" y="1108430"/>
                </a:lnTo>
                <a:lnTo>
                  <a:pt x="2902724" y="1062672"/>
                </a:lnTo>
                <a:lnTo>
                  <a:pt x="2888450" y="1017282"/>
                </a:lnTo>
                <a:lnTo>
                  <a:pt x="2872689" y="972286"/>
                </a:lnTo>
                <a:lnTo>
                  <a:pt x="2855417" y="927722"/>
                </a:lnTo>
                <a:lnTo>
                  <a:pt x="2836646" y="883640"/>
                </a:lnTo>
                <a:lnTo>
                  <a:pt x="2816377" y="840079"/>
                </a:lnTo>
                <a:lnTo>
                  <a:pt x="2794597" y="797064"/>
                </a:lnTo>
                <a:lnTo>
                  <a:pt x="2771330" y="754646"/>
                </a:lnTo>
                <a:lnTo>
                  <a:pt x="2746552" y="712863"/>
                </a:lnTo>
                <a:lnTo>
                  <a:pt x="2720276" y="671753"/>
                </a:lnTo>
                <a:lnTo>
                  <a:pt x="2683446" y="708583"/>
                </a:lnTo>
                <a:lnTo>
                  <a:pt x="2709329" y="750455"/>
                </a:lnTo>
                <a:lnTo>
                  <a:pt x="2733637" y="792988"/>
                </a:lnTo>
                <a:lnTo>
                  <a:pt x="2756395" y="836142"/>
                </a:lnTo>
                <a:lnTo>
                  <a:pt x="2777566" y="879881"/>
                </a:lnTo>
                <a:lnTo>
                  <a:pt x="2797175" y="924153"/>
                </a:lnTo>
                <a:lnTo>
                  <a:pt x="2815221" y="968933"/>
                </a:lnTo>
                <a:lnTo>
                  <a:pt x="2831693" y="1014171"/>
                </a:lnTo>
                <a:lnTo>
                  <a:pt x="2846603" y="1059815"/>
                </a:lnTo>
                <a:lnTo>
                  <a:pt x="2859938" y="1105839"/>
                </a:lnTo>
                <a:lnTo>
                  <a:pt x="2871698" y="1152194"/>
                </a:lnTo>
                <a:lnTo>
                  <a:pt x="2881896" y="1198841"/>
                </a:lnTo>
                <a:lnTo>
                  <a:pt x="2890520" y="1245743"/>
                </a:lnTo>
                <a:lnTo>
                  <a:pt x="2897581" y="1292847"/>
                </a:lnTo>
                <a:lnTo>
                  <a:pt x="2903080" y="1340129"/>
                </a:lnTo>
                <a:lnTo>
                  <a:pt x="2906992" y="1387525"/>
                </a:lnTo>
                <a:lnTo>
                  <a:pt x="2909354" y="1435011"/>
                </a:lnTo>
                <a:lnTo>
                  <a:pt x="2910128" y="1482534"/>
                </a:lnTo>
                <a:lnTo>
                  <a:pt x="2909354" y="1530045"/>
                </a:lnTo>
                <a:lnTo>
                  <a:pt x="2906992" y="1577530"/>
                </a:lnTo>
                <a:lnTo>
                  <a:pt x="2903080" y="1624926"/>
                </a:lnTo>
                <a:lnTo>
                  <a:pt x="2897581" y="1672209"/>
                </a:lnTo>
                <a:lnTo>
                  <a:pt x="2890520" y="1719313"/>
                </a:lnTo>
                <a:lnTo>
                  <a:pt x="2881896" y="1766214"/>
                </a:lnTo>
                <a:lnTo>
                  <a:pt x="2871698" y="1812861"/>
                </a:lnTo>
                <a:lnTo>
                  <a:pt x="2859938" y="1859216"/>
                </a:lnTo>
                <a:lnTo>
                  <a:pt x="2846603" y="1905241"/>
                </a:lnTo>
                <a:lnTo>
                  <a:pt x="2831693" y="1950885"/>
                </a:lnTo>
                <a:lnTo>
                  <a:pt x="2815221" y="1996122"/>
                </a:lnTo>
                <a:lnTo>
                  <a:pt x="2797175" y="2040902"/>
                </a:lnTo>
                <a:lnTo>
                  <a:pt x="2777566" y="2085174"/>
                </a:lnTo>
                <a:lnTo>
                  <a:pt x="2756395" y="2128913"/>
                </a:lnTo>
                <a:lnTo>
                  <a:pt x="2733637" y="2172068"/>
                </a:lnTo>
                <a:lnTo>
                  <a:pt x="2709329" y="2214600"/>
                </a:lnTo>
                <a:lnTo>
                  <a:pt x="2683446" y="2256459"/>
                </a:lnTo>
                <a:lnTo>
                  <a:pt x="2720276" y="2293289"/>
                </a:lnTo>
                <a:lnTo>
                  <a:pt x="2746552" y="2252192"/>
                </a:lnTo>
                <a:lnTo>
                  <a:pt x="2771330" y="2210409"/>
                </a:lnTo>
                <a:lnTo>
                  <a:pt x="2794597" y="2167991"/>
                </a:lnTo>
                <a:lnTo>
                  <a:pt x="2816377" y="2124976"/>
                </a:lnTo>
                <a:lnTo>
                  <a:pt x="2836646" y="2081415"/>
                </a:lnTo>
                <a:lnTo>
                  <a:pt x="2855417" y="2037321"/>
                </a:lnTo>
                <a:lnTo>
                  <a:pt x="2872689" y="1992769"/>
                </a:lnTo>
                <a:lnTo>
                  <a:pt x="2888450" y="1947773"/>
                </a:lnTo>
                <a:lnTo>
                  <a:pt x="2902724" y="1902383"/>
                </a:lnTo>
                <a:lnTo>
                  <a:pt x="2915488" y="1856625"/>
                </a:lnTo>
                <a:lnTo>
                  <a:pt x="2926753" y="1810562"/>
                </a:lnTo>
                <a:lnTo>
                  <a:pt x="2936506" y="1764207"/>
                </a:lnTo>
                <a:lnTo>
                  <a:pt x="2944761" y="1717624"/>
                </a:lnTo>
                <a:lnTo>
                  <a:pt x="2951530" y="1670850"/>
                </a:lnTo>
                <a:lnTo>
                  <a:pt x="2956776" y="1623910"/>
                </a:lnTo>
                <a:lnTo>
                  <a:pt x="2960535" y="1576844"/>
                </a:lnTo>
                <a:lnTo>
                  <a:pt x="2962783" y="1529702"/>
                </a:lnTo>
                <a:lnTo>
                  <a:pt x="2963532" y="1482521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292965" y="4220997"/>
            <a:ext cx="162623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 marR="5080" indent="-139065">
              <a:lnSpc>
                <a:spcPct val="114100"/>
              </a:lnSpc>
              <a:spcBef>
                <a:spcPts val="100"/>
              </a:spcBef>
            </a:pPr>
            <a:r>
              <a:rPr sz="2200" spc="70" dirty="0">
                <a:solidFill>
                  <a:srgbClr val="404040"/>
                </a:solidFill>
                <a:latin typeface="Tahoma"/>
                <a:cs typeface="Tahoma"/>
              </a:rPr>
              <a:t>Cessation</a:t>
            </a:r>
            <a:r>
              <a:rPr sz="2200" spc="-1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04040"/>
                </a:solidFill>
                <a:latin typeface="Tahoma"/>
                <a:cs typeface="Tahoma"/>
              </a:rPr>
              <a:t>of </a:t>
            </a:r>
            <a:r>
              <a:rPr sz="2200" spc="-6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404040"/>
                </a:solidFill>
                <a:latin typeface="Tahoma"/>
                <a:cs typeface="Tahoma"/>
              </a:rPr>
              <a:t>Operation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631486" y="3089477"/>
            <a:ext cx="2963545" cy="2965450"/>
          </a:xfrm>
          <a:custGeom>
            <a:avLst/>
            <a:gdLst/>
            <a:ahLst/>
            <a:cxnLst/>
            <a:rect l="l" t="t" r="r" b="b"/>
            <a:pathLst>
              <a:path w="2963544" h="2965450">
                <a:moveTo>
                  <a:pt x="280098" y="708583"/>
                </a:moveTo>
                <a:lnTo>
                  <a:pt x="243268" y="671753"/>
                </a:lnTo>
                <a:lnTo>
                  <a:pt x="216979" y="712863"/>
                </a:lnTo>
                <a:lnTo>
                  <a:pt x="192201" y="754646"/>
                </a:lnTo>
                <a:lnTo>
                  <a:pt x="168935" y="797064"/>
                </a:lnTo>
                <a:lnTo>
                  <a:pt x="147154" y="840079"/>
                </a:lnTo>
                <a:lnTo>
                  <a:pt x="126885" y="883640"/>
                </a:lnTo>
                <a:lnTo>
                  <a:pt x="108115" y="927722"/>
                </a:lnTo>
                <a:lnTo>
                  <a:pt x="90843" y="972286"/>
                </a:lnTo>
                <a:lnTo>
                  <a:pt x="75082" y="1017282"/>
                </a:lnTo>
                <a:lnTo>
                  <a:pt x="60807" y="1062672"/>
                </a:lnTo>
                <a:lnTo>
                  <a:pt x="48044" y="1108430"/>
                </a:lnTo>
                <a:lnTo>
                  <a:pt x="36779" y="1154493"/>
                </a:lnTo>
                <a:lnTo>
                  <a:pt x="27025" y="1200835"/>
                </a:lnTo>
                <a:lnTo>
                  <a:pt x="18770" y="1247432"/>
                </a:lnTo>
                <a:lnTo>
                  <a:pt x="12001" y="1294206"/>
                </a:lnTo>
                <a:lnTo>
                  <a:pt x="6756" y="1341145"/>
                </a:lnTo>
                <a:lnTo>
                  <a:pt x="2997" y="1388211"/>
                </a:lnTo>
                <a:lnTo>
                  <a:pt x="749" y="1435354"/>
                </a:lnTo>
                <a:lnTo>
                  <a:pt x="0" y="1482521"/>
                </a:lnTo>
                <a:lnTo>
                  <a:pt x="749" y="1529702"/>
                </a:lnTo>
                <a:lnTo>
                  <a:pt x="2997" y="1576844"/>
                </a:lnTo>
                <a:lnTo>
                  <a:pt x="6756" y="1623910"/>
                </a:lnTo>
                <a:lnTo>
                  <a:pt x="12001" y="1670850"/>
                </a:lnTo>
                <a:lnTo>
                  <a:pt x="18770" y="1717624"/>
                </a:lnTo>
                <a:lnTo>
                  <a:pt x="27025" y="1764207"/>
                </a:lnTo>
                <a:lnTo>
                  <a:pt x="36779" y="1810562"/>
                </a:lnTo>
                <a:lnTo>
                  <a:pt x="48044" y="1856625"/>
                </a:lnTo>
                <a:lnTo>
                  <a:pt x="60807" y="1902383"/>
                </a:lnTo>
                <a:lnTo>
                  <a:pt x="75082" y="1947773"/>
                </a:lnTo>
                <a:lnTo>
                  <a:pt x="90843" y="1992769"/>
                </a:lnTo>
                <a:lnTo>
                  <a:pt x="108115" y="2037321"/>
                </a:lnTo>
                <a:lnTo>
                  <a:pt x="126885" y="2081415"/>
                </a:lnTo>
                <a:lnTo>
                  <a:pt x="147154" y="2124976"/>
                </a:lnTo>
                <a:lnTo>
                  <a:pt x="168935" y="2167991"/>
                </a:lnTo>
                <a:lnTo>
                  <a:pt x="192201" y="2210409"/>
                </a:lnTo>
                <a:lnTo>
                  <a:pt x="216979" y="2252192"/>
                </a:lnTo>
                <a:lnTo>
                  <a:pt x="243268" y="2293289"/>
                </a:lnTo>
                <a:lnTo>
                  <a:pt x="280098" y="2256459"/>
                </a:lnTo>
                <a:lnTo>
                  <a:pt x="254203" y="2214600"/>
                </a:lnTo>
                <a:lnTo>
                  <a:pt x="229895" y="2172068"/>
                </a:lnTo>
                <a:lnTo>
                  <a:pt x="207137" y="2128913"/>
                </a:lnTo>
                <a:lnTo>
                  <a:pt x="185966" y="2085174"/>
                </a:lnTo>
                <a:lnTo>
                  <a:pt x="166357" y="2040902"/>
                </a:lnTo>
                <a:lnTo>
                  <a:pt x="148310" y="1996122"/>
                </a:lnTo>
                <a:lnTo>
                  <a:pt x="131838" y="1950885"/>
                </a:lnTo>
                <a:lnTo>
                  <a:pt x="116928" y="1905241"/>
                </a:lnTo>
                <a:lnTo>
                  <a:pt x="103593" y="1859216"/>
                </a:lnTo>
                <a:lnTo>
                  <a:pt x="91833" y="1812861"/>
                </a:lnTo>
                <a:lnTo>
                  <a:pt x="81635" y="1766214"/>
                </a:lnTo>
                <a:lnTo>
                  <a:pt x="73012" y="1719313"/>
                </a:lnTo>
                <a:lnTo>
                  <a:pt x="65951" y="1672209"/>
                </a:lnTo>
                <a:lnTo>
                  <a:pt x="60452" y="1624926"/>
                </a:lnTo>
                <a:lnTo>
                  <a:pt x="56540" y="1577530"/>
                </a:lnTo>
                <a:lnTo>
                  <a:pt x="54178" y="1530045"/>
                </a:lnTo>
                <a:lnTo>
                  <a:pt x="53403" y="1482521"/>
                </a:lnTo>
                <a:lnTo>
                  <a:pt x="54178" y="1435011"/>
                </a:lnTo>
                <a:lnTo>
                  <a:pt x="56540" y="1387525"/>
                </a:lnTo>
                <a:lnTo>
                  <a:pt x="60452" y="1340129"/>
                </a:lnTo>
                <a:lnTo>
                  <a:pt x="65951" y="1292847"/>
                </a:lnTo>
                <a:lnTo>
                  <a:pt x="73012" y="1245743"/>
                </a:lnTo>
                <a:lnTo>
                  <a:pt x="81635" y="1198841"/>
                </a:lnTo>
                <a:lnTo>
                  <a:pt x="91833" y="1152194"/>
                </a:lnTo>
                <a:lnTo>
                  <a:pt x="103593" y="1105839"/>
                </a:lnTo>
                <a:lnTo>
                  <a:pt x="116928" y="1059815"/>
                </a:lnTo>
                <a:lnTo>
                  <a:pt x="131838" y="1014171"/>
                </a:lnTo>
                <a:lnTo>
                  <a:pt x="148310" y="968933"/>
                </a:lnTo>
                <a:lnTo>
                  <a:pt x="166357" y="924153"/>
                </a:lnTo>
                <a:lnTo>
                  <a:pt x="185966" y="879881"/>
                </a:lnTo>
                <a:lnTo>
                  <a:pt x="207137" y="836142"/>
                </a:lnTo>
                <a:lnTo>
                  <a:pt x="229895" y="792988"/>
                </a:lnTo>
                <a:lnTo>
                  <a:pt x="254203" y="750455"/>
                </a:lnTo>
                <a:lnTo>
                  <a:pt x="280098" y="708583"/>
                </a:lnTo>
                <a:close/>
              </a:path>
              <a:path w="2963544" h="2965450">
                <a:moveTo>
                  <a:pt x="1221930" y="2692704"/>
                </a:moveTo>
                <a:lnTo>
                  <a:pt x="1173187" y="2681122"/>
                </a:lnTo>
                <a:lnTo>
                  <a:pt x="1125232" y="2667647"/>
                </a:lnTo>
                <a:lnTo>
                  <a:pt x="1078090" y="2652357"/>
                </a:lnTo>
                <a:lnTo>
                  <a:pt x="1031798" y="2635262"/>
                </a:lnTo>
                <a:lnTo>
                  <a:pt x="986409" y="2616416"/>
                </a:lnTo>
                <a:lnTo>
                  <a:pt x="941959" y="2595867"/>
                </a:lnTo>
                <a:lnTo>
                  <a:pt x="898486" y="2573642"/>
                </a:lnTo>
                <a:lnTo>
                  <a:pt x="856043" y="2549791"/>
                </a:lnTo>
                <a:lnTo>
                  <a:pt x="814654" y="2524353"/>
                </a:lnTo>
                <a:lnTo>
                  <a:pt x="774369" y="2497353"/>
                </a:lnTo>
                <a:lnTo>
                  <a:pt x="735215" y="2468867"/>
                </a:lnTo>
                <a:lnTo>
                  <a:pt x="697255" y="2438895"/>
                </a:lnTo>
                <a:lnTo>
                  <a:pt x="660527" y="2407513"/>
                </a:lnTo>
                <a:lnTo>
                  <a:pt x="625043" y="2374735"/>
                </a:lnTo>
                <a:lnTo>
                  <a:pt x="590880" y="2340622"/>
                </a:lnTo>
                <a:lnTo>
                  <a:pt x="558063" y="2305202"/>
                </a:lnTo>
                <a:lnTo>
                  <a:pt x="526630" y="2268512"/>
                </a:lnTo>
                <a:lnTo>
                  <a:pt x="496620" y="2230615"/>
                </a:lnTo>
                <a:lnTo>
                  <a:pt x="468083" y="2191524"/>
                </a:lnTo>
                <a:lnTo>
                  <a:pt x="441058" y="2151291"/>
                </a:lnTo>
                <a:lnTo>
                  <a:pt x="415582" y="2109965"/>
                </a:lnTo>
                <a:lnTo>
                  <a:pt x="391693" y="2067585"/>
                </a:lnTo>
                <a:lnTo>
                  <a:pt x="369443" y="2024176"/>
                </a:lnTo>
                <a:lnTo>
                  <a:pt x="348856" y="1979803"/>
                </a:lnTo>
                <a:lnTo>
                  <a:pt x="329996" y="1934476"/>
                </a:lnTo>
                <a:lnTo>
                  <a:pt x="312877" y="1888261"/>
                </a:lnTo>
                <a:lnTo>
                  <a:pt x="297561" y="1841195"/>
                </a:lnTo>
                <a:lnTo>
                  <a:pt x="284073" y="1793316"/>
                </a:lnTo>
                <a:lnTo>
                  <a:pt x="272478" y="1744649"/>
                </a:lnTo>
                <a:lnTo>
                  <a:pt x="228282" y="1744649"/>
                </a:lnTo>
                <a:lnTo>
                  <a:pt x="239128" y="1792668"/>
                </a:lnTo>
                <a:lnTo>
                  <a:pt x="251752" y="1839963"/>
                </a:lnTo>
                <a:lnTo>
                  <a:pt x="266090" y="1886483"/>
                </a:lnTo>
                <a:lnTo>
                  <a:pt x="282105" y="1932216"/>
                </a:lnTo>
                <a:lnTo>
                  <a:pt x="299783" y="1977123"/>
                </a:lnTo>
                <a:lnTo>
                  <a:pt x="319074" y="2021166"/>
                </a:lnTo>
                <a:lnTo>
                  <a:pt x="339940" y="2064296"/>
                </a:lnTo>
                <a:lnTo>
                  <a:pt x="362343" y="2106498"/>
                </a:lnTo>
                <a:lnTo>
                  <a:pt x="386270" y="2147722"/>
                </a:lnTo>
                <a:lnTo>
                  <a:pt x="411657" y="2187943"/>
                </a:lnTo>
                <a:lnTo>
                  <a:pt x="438480" y="2227122"/>
                </a:lnTo>
                <a:lnTo>
                  <a:pt x="466712" y="2265222"/>
                </a:lnTo>
                <a:lnTo>
                  <a:pt x="496303" y="2302205"/>
                </a:lnTo>
                <a:lnTo>
                  <a:pt x="527227" y="2338032"/>
                </a:lnTo>
                <a:lnTo>
                  <a:pt x="559447" y="2372677"/>
                </a:lnTo>
                <a:lnTo>
                  <a:pt x="592924" y="2406104"/>
                </a:lnTo>
                <a:lnTo>
                  <a:pt x="627634" y="2438273"/>
                </a:lnTo>
                <a:lnTo>
                  <a:pt x="663511" y="2469146"/>
                </a:lnTo>
                <a:lnTo>
                  <a:pt x="700557" y="2498699"/>
                </a:lnTo>
                <a:lnTo>
                  <a:pt x="738708" y="2526881"/>
                </a:lnTo>
                <a:lnTo>
                  <a:pt x="777951" y="2553665"/>
                </a:lnTo>
                <a:lnTo>
                  <a:pt x="818235" y="2579014"/>
                </a:lnTo>
                <a:lnTo>
                  <a:pt x="859523" y="2602903"/>
                </a:lnTo>
                <a:lnTo>
                  <a:pt x="901788" y="2625280"/>
                </a:lnTo>
                <a:lnTo>
                  <a:pt x="944994" y="2646121"/>
                </a:lnTo>
                <a:lnTo>
                  <a:pt x="989101" y="2665374"/>
                </a:lnTo>
                <a:lnTo>
                  <a:pt x="1034072" y="2683027"/>
                </a:lnTo>
                <a:lnTo>
                  <a:pt x="1079881" y="2699016"/>
                </a:lnTo>
                <a:lnTo>
                  <a:pt x="1126477" y="2713342"/>
                </a:lnTo>
                <a:lnTo>
                  <a:pt x="1173835" y="2725940"/>
                </a:lnTo>
                <a:lnTo>
                  <a:pt x="1221930" y="2736773"/>
                </a:lnTo>
                <a:lnTo>
                  <a:pt x="1221930" y="2692704"/>
                </a:lnTo>
                <a:close/>
              </a:path>
              <a:path w="2963544" h="2965450">
                <a:moveTo>
                  <a:pt x="1221930" y="228269"/>
                </a:moveTo>
                <a:lnTo>
                  <a:pt x="1173835" y="239153"/>
                </a:lnTo>
                <a:lnTo>
                  <a:pt x="1126477" y="251802"/>
                </a:lnTo>
                <a:lnTo>
                  <a:pt x="1079881" y="266166"/>
                </a:lnTo>
                <a:lnTo>
                  <a:pt x="1034072" y="282219"/>
                </a:lnTo>
                <a:lnTo>
                  <a:pt x="989101" y="299923"/>
                </a:lnTo>
                <a:lnTo>
                  <a:pt x="944994" y="319239"/>
                </a:lnTo>
                <a:lnTo>
                  <a:pt x="901788" y="340144"/>
                </a:lnTo>
                <a:lnTo>
                  <a:pt x="859523" y="362597"/>
                </a:lnTo>
                <a:lnTo>
                  <a:pt x="818235" y="386549"/>
                </a:lnTo>
                <a:lnTo>
                  <a:pt x="777951" y="411988"/>
                </a:lnTo>
                <a:lnTo>
                  <a:pt x="738708" y="438848"/>
                </a:lnTo>
                <a:lnTo>
                  <a:pt x="700557" y="467118"/>
                </a:lnTo>
                <a:lnTo>
                  <a:pt x="663511" y="496760"/>
                </a:lnTo>
                <a:lnTo>
                  <a:pt x="627634" y="527735"/>
                </a:lnTo>
                <a:lnTo>
                  <a:pt x="592924" y="559993"/>
                </a:lnTo>
                <a:lnTo>
                  <a:pt x="559447" y="593521"/>
                </a:lnTo>
                <a:lnTo>
                  <a:pt x="527227" y="628269"/>
                </a:lnTo>
                <a:lnTo>
                  <a:pt x="496303" y="664210"/>
                </a:lnTo>
                <a:lnTo>
                  <a:pt x="466712" y="701306"/>
                </a:lnTo>
                <a:lnTo>
                  <a:pt x="438480" y="739521"/>
                </a:lnTo>
                <a:lnTo>
                  <a:pt x="411657" y="778814"/>
                </a:lnTo>
                <a:lnTo>
                  <a:pt x="386270" y="819150"/>
                </a:lnTo>
                <a:lnTo>
                  <a:pt x="362343" y="860513"/>
                </a:lnTo>
                <a:lnTo>
                  <a:pt x="339940" y="902830"/>
                </a:lnTo>
                <a:lnTo>
                  <a:pt x="319074" y="946099"/>
                </a:lnTo>
                <a:lnTo>
                  <a:pt x="299783" y="990269"/>
                </a:lnTo>
                <a:lnTo>
                  <a:pt x="282105" y="1035316"/>
                </a:lnTo>
                <a:lnTo>
                  <a:pt x="266090" y="1081189"/>
                </a:lnTo>
                <a:lnTo>
                  <a:pt x="251752" y="1127861"/>
                </a:lnTo>
                <a:lnTo>
                  <a:pt x="239128" y="1175283"/>
                </a:lnTo>
                <a:lnTo>
                  <a:pt x="228282" y="1223441"/>
                </a:lnTo>
                <a:lnTo>
                  <a:pt x="272478" y="1223441"/>
                </a:lnTo>
                <a:lnTo>
                  <a:pt x="284073" y="1174635"/>
                </a:lnTo>
                <a:lnTo>
                  <a:pt x="297561" y="1126604"/>
                </a:lnTo>
                <a:lnTo>
                  <a:pt x="312877" y="1079385"/>
                </a:lnTo>
                <a:lnTo>
                  <a:pt x="329996" y="1033018"/>
                </a:lnTo>
                <a:lnTo>
                  <a:pt x="348856" y="987564"/>
                </a:lnTo>
                <a:lnTo>
                  <a:pt x="369443" y="943038"/>
                </a:lnTo>
                <a:lnTo>
                  <a:pt x="391693" y="899502"/>
                </a:lnTo>
                <a:lnTo>
                  <a:pt x="415582" y="856996"/>
                </a:lnTo>
                <a:lnTo>
                  <a:pt x="441058" y="815543"/>
                </a:lnTo>
                <a:lnTo>
                  <a:pt x="468083" y="775195"/>
                </a:lnTo>
                <a:lnTo>
                  <a:pt x="496620" y="735990"/>
                </a:lnTo>
                <a:lnTo>
                  <a:pt x="526630" y="697966"/>
                </a:lnTo>
                <a:lnTo>
                  <a:pt x="558063" y="661174"/>
                </a:lnTo>
                <a:lnTo>
                  <a:pt x="590880" y="625652"/>
                </a:lnTo>
                <a:lnTo>
                  <a:pt x="625043" y="591426"/>
                </a:lnTo>
                <a:lnTo>
                  <a:pt x="660527" y="558558"/>
                </a:lnTo>
                <a:lnTo>
                  <a:pt x="697255" y="527075"/>
                </a:lnTo>
                <a:lnTo>
                  <a:pt x="735215" y="497027"/>
                </a:lnTo>
                <a:lnTo>
                  <a:pt x="774369" y="468439"/>
                </a:lnTo>
                <a:lnTo>
                  <a:pt x="814654" y="441375"/>
                </a:lnTo>
                <a:lnTo>
                  <a:pt x="856043" y="415848"/>
                </a:lnTo>
                <a:lnTo>
                  <a:pt x="898486" y="391922"/>
                </a:lnTo>
                <a:lnTo>
                  <a:pt x="941959" y="369633"/>
                </a:lnTo>
                <a:lnTo>
                  <a:pt x="986409" y="349021"/>
                </a:lnTo>
                <a:lnTo>
                  <a:pt x="1031798" y="330111"/>
                </a:lnTo>
                <a:lnTo>
                  <a:pt x="1078090" y="312966"/>
                </a:lnTo>
                <a:lnTo>
                  <a:pt x="1125232" y="297611"/>
                </a:lnTo>
                <a:lnTo>
                  <a:pt x="1173187" y="284111"/>
                </a:lnTo>
                <a:lnTo>
                  <a:pt x="1221930" y="272465"/>
                </a:lnTo>
                <a:lnTo>
                  <a:pt x="1221930" y="228269"/>
                </a:lnTo>
                <a:close/>
              </a:path>
              <a:path w="2963544" h="2965450">
                <a:moveTo>
                  <a:pt x="2294826" y="2721787"/>
                </a:moveTo>
                <a:lnTo>
                  <a:pt x="2257996" y="2684957"/>
                </a:lnTo>
                <a:lnTo>
                  <a:pt x="2216086" y="2710853"/>
                </a:lnTo>
                <a:lnTo>
                  <a:pt x="2173503" y="2735161"/>
                </a:lnTo>
                <a:lnTo>
                  <a:pt x="2130310" y="2757919"/>
                </a:lnTo>
                <a:lnTo>
                  <a:pt x="2086521" y="2779090"/>
                </a:lnTo>
                <a:lnTo>
                  <a:pt x="2042198" y="2798699"/>
                </a:lnTo>
                <a:lnTo>
                  <a:pt x="1997379" y="2816745"/>
                </a:lnTo>
                <a:lnTo>
                  <a:pt x="1952104" y="2833217"/>
                </a:lnTo>
                <a:lnTo>
                  <a:pt x="1906409" y="2848127"/>
                </a:lnTo>
                <a:lnTo>
                  <a:pt x="1860334" y="2861462"/>
                </a:lnTo>
                <a:lnTo>
                  <a:pt x="1813928" y="2873222"/>
                </a:lnTo>
                <a:lnTo>
                  <a:pt x="1767243" y="2883420"/>
                </a:lnTo>
                <a:lnTo>
                  <a:pt x="1720291" y="2892044"/>
                </a:lnTo>
                <a:lnTo>
                  <a:pt x="1673148" y="2899105"/>
                </a:lnTo>
                <a:lnTo>
                  <a:pt x="1625828" y="2904604"/>
                </a:lnTo>
                <a:lnTo>
                  <a:pt x="1578381" y="2908516"/>
                </a:lnTo>
                <a:lnTo>
                  <a:pt x="1530858" y="2910878"/>
                </a:lnTo>
                <a:lnTo>
                  <a:pt x="1483296" y="2911665"/>
                </a:lnTo>
                <a:lnTo>
                  <a:pt x="1435722" y="2910878"/>
                </a:lnTo>
                <a:lnTo>
                  <a:pt x="1388198" y="2908516"/>
                </a:lnTo>
                <a:lnTo>
                  <a:pt x="1340751" y="2904604"/>
                </a:lnTo>
                <a:lnTo>
                  <a:pt x="1293431" y="2899105"/>
                </a:lnTo>
                <a:lnTo>
                  <a:pt x="1246289" y="2892044"/>
                </a:lnTo>
                <a:lnTo>
                  <a:pt x="1199337" y="2883420"/>
                </a:lnTo>
                <a:lnTo>
                  <a:pt x="1152652" y="2873222"/>
                </a:lnTo>
                <a:lnTo>
                  <a:pt x="1106246" y="2861462"/>
                </a:lnTo>
                <a:lnTo>
                  <a:pt x="1060170" y="2848127"/>
                </a:lnTo>
                <a:lnTo>
                  <a:pt x="1014476" y="2833217"/>
                </a:lnTo>
                <a:lnTo>
                  <a:pt x="969200" y="2816745"/>
                </a:lnTo>
                <a:lnTo>
                  <a:pt x="924382" y="2798699"/>
                </a:lnTo>
                <a:lnTo>
                  <a:pt x="880059" y="2779090"/>
                </a:lnTo>
                <a:lnTo>
                  <a:pt x="836269" y="2757919"/>
                </a:lnTo>
                <a:lnTo>
                  <a:pt x="793076" y="2735161"/>
                </a:lnTo>
                <a:lnTo>
                  <a:pt x="750493" y="2710853"/>
                </a:lnTo>
                <a:lnTo>
                  <a:pt x="708596" y="2684957"/>
                </a:lnTo>
                <a:lnTo>
                  <a:pt x="671766" y="2721787"/>
                </a:lnTo>
                <a:lnTo>
                  <a:pt x="712901" y="2748076"/>
                </a:lnTo>
                <a:lnTo>
                  <a:pt x="754710" y="2772854"/>
                </a:lnTo>
                <a:lnTo>
                  <a:pt x="797166" y="2796121"/>
                </a:lnTo>
                <a:lnTo>
                  <a:pt x="840219" y="2817901"/>
                </a:lnTo>
                <a:lnTo>
                  <a:pt x="883818" y="2838170"/>
                </a:lnTo>
                <a:lnTo>
                  <a:pt x="927950" y="2856941"/>
                </a:lnTo>
                <a:lnTo>
                  <a:pt x="972553" y="2874213"/>
                </a:lnTo>
                <a:lnTo>
                  <a:pt x="1017587" y="2889974"/>
                </a:lnTo>
                <a:lnTo>
                  <a:pt x="1063028" y="2904248"/>
                </a:lnTo>
                <a:lnTo>
                  <a:pt x="1108811" y="2917012"/>
                </a:lnTo>
                <a:lnTo>
                  <a:pt x="1154925" y="2928277"/>
                </a:lnTo>
                <a:lnTo>
                  <a:pt x="1201318" y="2938030"/>
                </a:lnTo>
                <a:lnTo>
                  <a:pt x="1247952" y="2946285"/>
                </a:lnTo>
                <a:lnTo>
                  <a:pt x="1294777" y="2953054"/>
                </a:lnTo>
                <a:lnTo>
                  <a:pt x="1341767" y="2958300"/>
                </a:lnTo>
                <a:lnTo>
                  <a:pt x="1388872" y="2962059"/>
                </a:lnTo>
                <a:lnTo>
                  <a:pt x="1436065" y="2964307"/>
                </a:lnTo>
                <a:lnTo>
                  <a:pt x="1483283" y="2965056"/>
                </a:lnTo>
                <a:lnTo>
                  <a:pt x="1530515" y="2964307"/>
                </a:lnTo>
                <a:lnTo>
                  <a:pt x="1577708" y="2962059"/>
                </a:lnTo>
                <a:lnTo>
                  <a:pt x="1624812" y="2958300"/>
                </a:lnTo>
                <a:lnTo>
                  <a:pt x="1671802" y="2953054"/>
                </a:lnTo>
                <a:lnTo>
                  <a:pt x="1718627" y="2946285"/>
                </a:lnTo>
                <a:lnTo>
                  <a:pt x="1765261" y="2938030"/>
                </a:lnTo>
                <a:lnTo>
                  <a:pt x="1811655" y="2928277"/>
                </a:lnTo>
                <a:lnTo>
                  <a:pt x="1857768" y="2917012"/>
                </a:lnTo>
                <a:lnTo>
                  <a:pt x="1903552" y="2904248"/>
                </a:lnTo>
                <a:lnTo>
                  <a:pt x="1948992" y="2889974"/>
                </a:lnTo>
                <a:lnTo>
                  <a:pt x="1994027" y="2874213"/>
                </a:lnTo>
                <a:lnTo>
                  <a:pt x="2038629" y="2856941"/>
                </a:lnTo>
                <a:lnTo>
                  <a:pt x="2082761" y="2838170"/>
                </a:lnTo>
                <a:lnTo>
                  <a:pt x="2126361" y="2817901"/>
                </a:lnTo>
                <a:lnTo>
                  <a:pt x="2169414" y="2796121"/>
                </a:lnTo>
                <a:lnTo>
                  <a:pt x="2211870" y="2772854"/>
                </a:lnTo>
                <a:lnTo>
                  <a:pt x="2253678" y="2748076"/>
                </a:lnTo>
                <a:lnTo>
                  <a:pt x="2294826" y="2721787"/>
                </a:lnTo>
                <a:close/>
              </a:path>
              <a:path w="2963544" h="2965450">
                <a:moveTo>
                  <a:pt x="2294826" y="243255"/>
                </a:moveTo>
                <a:lnTo>
                  <a:pt x="2253678" y="216979"/>
                </a:lnTo>
                <a:lnTo>
                  <a:pt x="2211870" y="192201"/>
                </a:lnTo>
                <a:lnTo>
                  <a:pt x="2169414" y="168935"/>
                </a:lnTo>
                <a:lnTo>
                  <a:pt x="2126361" y="147154"/>
                </a:lnTo>
                <a:lnTo>
                  <a:pt x="2082761" y="126885"/>
                </a:lnTo>
                <a:lnTo>
                  <a:pt x="2038629" y="108115"/>
                </a:lnTo>
                <a:lnTo>
                  <a:pt x="1994027" y="90843"/>
                </a:lnTo>
                <a:lnTo>
                  <a:pt x="1948992" y="75082"/>
                </a:lnTo>
                <a:lnTo>
                  <a:pt x="1903552" y="60807"/>
                </a:lnTo>
                <a:lnTo>
                  <a:pt x="1857768" y="48044"/>
                </a:lnTo>
                <a:lnTo>
                  <a:pt x="1811655" y="36779"/>
                </a:lnTo>
                <a:lnTo>
                  <a:pt x="1765261" y="27025"/>
                </a:lnTo>
                <a:lnTo>
                  <a:pt x="1718627" y="18770"/>
                </a:lnTo>
                <a:lnTo>
                  <a:pt x="1671802" y="12001"/>
                </a:lnTo>
                <a:lnTo>
                  <a:pt x="1624812" y="6756"/>
                </a:lnTo>
                <a:lnTo>
                  <a:pt x="1577708" y="2997"/>
                </a:lnTo>
                <a:lnTo>
                  <a:pt x="1530515" y="749"/>
                </a:lnTo>
                <a:lnTo>
                  <a:pt x="1483296" y="0"/>
                </a:lnTo>
                <a:lnTo>
                  <a:pt x="1436065" y="749"/>
                </a:lnTo>
                <a:lnTo>
                  <a:pt x="1388872" y="2997"/>
                </a:lnTo>
                <a:lnTo>
                  <a:pt x="1341767" y="6756"/>
                </a:lnTo>
                <a:lnTo>
                  <a:pt x="1294777" y="12001"/>
                </a:lnTo>
                <a:lnTo>
                  <a:pt x="1247952" y="18770"/>
                </a:lnTo>
                <a:lnTo>
                  <a:pt x="1201318" y="27025"/>
                </a:lnTo>
                <a:lnTo>
                  <a:pt x="1154925" y="36779"/>
                </a:lnTo>
                <a:lnTo>
                  <a:pt x="1108811" y="48044"/>
                </a:lnTo>
                <a:lnTo>
                  <a:pt x="1063028" y="60807"/>
                </a:lnTo>
                <a:lnTo>
                  <a:pt x="1017587" y="75082"/>
                </a:lnTo>
                <a:lnTo>
                  <a:pt x="972553" y="90843"/>
                </a:lnTo>
                <a:lnTo>
                  <a:pt x="927950" y="108115"/>
                </a:lnTo>
                <a:lnTo>
                  <a:pt x="883818" y="126885"/>
                </a:lnTo>
                <a:lnTo>
                  <a:pt x="840219" y="147154"/>
                </a:lnTo>
                <a:lnTo>
                  <a:pt x="797166" y="168935"/>
                </a:lnTo>
                <a:lnTo>
                  <a:pt x="754710" y="192201"/>
                </a:lnTo>
                <a:lnTo>
                  <a:pt x="712901" y="216979"/>
                </a:lnTo>
                <a:lnTo>
                  <a:pt x="671766" y="243255"/>
                </a:lnTo>
                <a:lnTo>
                  <a:pt x="708596" y="280085"/>
                </a:lnTo>
                <a:lnTo>
                  <a:pt x="750493" y="254203"/>
                </a:lnTo>
                <a:lnTo>
                  <a:pt x="793076" y="229895"/>
                </a:lnTo>
                <a:lnTo>
                  <a:pt x="836269" y="207137"/>
                </a:lnTo>
                <a:lnTo>
                  <a:pt x="880059" y="185966"/>
                </a:lnTo>
                <a:lnTo>
                  <a:pt x="924382" y="166357"/>
                </a:lnTo>
                <a:lnTo>
                  <a:pt x="969200" y="148310"/>
                </a:lnTo>
                <a:lnTo>
                  <a:pt x="1014476" y="131838"/>
                </a:lnTo>
                <a:lnTo>
                  <a:pt x="1060170" y="116928"/>
                </a:lnTo>
                <a:lnTo>
                  <a:pt x="1106246" y="103593"/>
                </a:lnTo>
                <a:lnTo>
                  <a:pt x="1152652" y="91833"/>
                </a:lnTo>
                <a:lnTo>
                  <a:pt x="1199337" y="81635"/>
                </a:lnTo>
                <a:lnTo>
                  <a:pt x="1246289" y="73012"/>
                </a:lnTo>
                <a:lnTo>
                  <a:pt x="1293431" y="65951"/>
                </a:lnTo>
                <a:lnTo>
                  <a:pt x="1340751" y="60452"/>
                </a:lnTo>
                <a:lnTo>
                  <a:pt x="1388198" y="56540"/>
                </a:lnTo>
                <a:lnTo>
                  <a:pt x="1435722" y="54178"/>
                </a:lnTo>
                <a:lnTo>
                  <a:pt x="1483283" y="53390"/>
                </a:lnTo>
                <a:lnTo>
                  <a:pt x="1530858" y="54178"/>
                </a:lnTo>
                <a:lnTo>
                  <a:pt x="1578381" y="56540"/>
                </a:lnTo>
                <a:lnTo>
                  <a:pt x="1625828" y="60452"/>
                </a:lnTo>
                <a:lnTo>
                  <a:pt x="1673148" y="65951"/>
                </a:lnTo>
                <a:lnTo>
                  <a:pt x="1720291" y="73012"/>
                </a:lnTo>
                <a:lnTo>
                  <a:pt x="1767243" y="81635"/>
                </a:lnTo>
                <a:lnTo>
                  <a:pt x="1813928" y="91833"/>
                </a:lnTo>
                <a:lnTo>
                  <a:pt x="1860334" y="103593"/>
                </a:lnTo>
                <a:lnTo>
                  <a:pt x="1906409" y="116928"/>
                </a:lnTo>
                <a:lnTo>
                  <a:pt x="1952104" y="131838"/>
                </a:lnTo>
                <a:lnTo>
                  <a:pt x="1997379" y="148310"/>
                </a:lnTo>
                <a:lnTo>
                  <a:pt x="2042198" y="166357"/>
                </a:lnTo>
                <a:lnTo>
                  <a:pt x="2086521" y="185966"/>
                </a:lnTo>
                <a:lnTo>
                  <a:pt x="2130310" y="207137"/>
                </a:lnTo>
                <a:lnTo>
                  <a:pt x="2173503" y="229895"/>
                </a:lnTo>
                <a:lnTo>
                  <a:pt x="2216086" y="254203"/>
                </a:lnTo>
                <a:lnTo>
                  <a:pt x="2257996" y="280085"/>
                </a:lnTo>
                <a:lnTo>
                  <a:pt x="2294826" y="243255"/>
                </a:lnTo>
                <a:close/>
              </a:path>
              <a:path w="2963544" h="2965450">
                <a:moveTo>
                  <a:pt x="2735262" y="1744649"/>
                </a:moveTo>
                <a:lnTo>
                  <a:pt x="2691066" y="1744649"/>
                </a:lnTo>
                <a:lnTo>
                  <a:pt x="2679458" y="1793316"/>
                </a:lnTo>
                <a:lnTo>
                  <a:pt x="2665971" y="1841195"/>
                </a:lnTo>
                <a:lnTo>
                  <a:pt x="2650655" y="1888261"/>
                </a:lnTo>
                <a:lnTo>
                  <a:pt x="2633535" y="1934476"/>
                </a:lnTo>
                <a:lnTo>
                  <a:pt x="2614676" y="1979803"/>
                </a:lnTo>
                <a:lnTo>
                  <a:pt x="2594089" y="2024176"/>
                </a:lnTo>
                <a:lnTo>
                  <a:pt x="2571839" y="2067585"/>
                </a:lnTo>
                <a:lnTo>
                  <a:pt x="2547950" y="2109965"/>
                </a:lnTo>
                <a:lnTo>
                  <a:pt x="2522474" y="2151291"/>
                </a:lnTo>
                <a:lnTo>
                  <a:pt x="2495448" y="2191524"/>
                </a:lnTo>
                <a:lnTo>
                  <a:pt x="2466911" y="2230615"/>
                </a:lnTo>
                <a:lnTo>
                  <a:pt x="2436901" y="2268512"/>
                </a:lnTo>
                <a:lnTo>
                  <a:pt x="2405469" y="2305202"/>
                </a:lnTo>
                <a:lnTo>
                  <a:pt x="2372652" y="2340622"/>
                </a:lnTo>
                <a:lnTo>
                  <a:pt x="2338489" y="2374735"/>
                </a:lnTo>
                <a:lnTo>
                  <a:pt x="2303005" y="2407513"/>
                </a:lnTo>
                <a:lnTo>
                  <a:pt x="2266277" y="2438895"/>
                </a:lnTo>
                <a:lnTo>
                  <a:pt x="2228316" y="2468867"/>
                </a:lnTo>
                <a:lnTo>
                  <a:pt x="2189162" y="2497353"/>
                </a:lnTo>
                <a:lnTo>
                  <a:pt x="2148878" y="2524353"/>
                </a:lnTo>
                <a:lnTo>
                  <a:pt x="2107488" y="2549791"/>
                </a:lnTo>
                <a:lnTo>
                  <a:pt x="2065045" y="2573642"/>
                </a:lnTo>
                <a:lnTo>
                  <a:pt x="2021573" y="2595867"/>
                </a:lnTo>
                <a:lnTo>
                  <a:pt x="1977123" y="2616416"/>
                </a:lnTo>
                <a:lnTo>
                  <a:pt x="1931733" y="2635262"/>
                </a:lnTo>
                <a:lnTo>
                  <a:pt x="1885442" y="2652357"/>
                </a:lnTo>
                <a:lnTo>
                  <a:pt x="1838299" y="2667647"/>
                </a:lnTo>
                <a:lnTo>
                  <a:pt x="1790344" y="2681122"/>
                </a:lnTo>
                <a:lnTo>
                  <a:pt x="1741614" y="2692704"/>
                </a:lnTo>
                <a:lnTo>
                  <a:pt x="1741614" y="2736773"/>
                </a:lnTo>
                <a:lnTo>
                  <a:pt x="1789696" y="2725940"/>
                </a:lnTo>
                <a:lnTo>
                  <a:pt x="1837055" y="2713342"/>
                </a:lnTo>
                <a:lnTo>
                  <a:pt x="1883651" y="2699016"/>
                </a:lnTo>
                <a:lnTo>
                  <a:pt x="1929460" y="2683027"/>
                </a:lnTo>
                <a:lnTo>
                  <a:pt x="1974430" y="2665374"/>
                </a:lnTo>
                <a:lnTo>
                  <a:pt x="2018538" y="2646121"/>
                </a:lnTo>
                <a:lnTo>
                  <a:pt x="2061743" y="2625280"/>
                </a:lnTo>
                <a:lnTo>
                  <a:pt x="2104009" y="2602903"/>
                </a:lnTo>
                <a:lnTo>
                  <a:pt x="2145296" y="2579014"/>
                </a:lnTo>
                <a:lnTo>
                  <a:pt x="2185581" y="2553665"/>
                </a:lnTo>
                <a:lnTo>
                  <a:pt x="2224824" y="2526881"/>
                </a:lnTo>
                <a:lnTo>
                  <a:pt x="2262975" y="2498699"/>
                </a:lnTo>
                <a:lnTo>
                  <a:pt x="2300020" y="2469146"/>
                </a:lnTo>
                <a:lnTo>
                  <a:pt x="2335898" y="2438273"/>
                </a:lnTo>
                <a:lnTo>
                  <a:pt x="2370607" y="2406104"/>
                </a:lnTo>
                <a:lnTo>
                  <a:pt x="2404084" y="2372677"/>
                </a:lnTo>
                <a:lnTo>
                  <a:pt x="2436304" y="2338032"/>
                </a:lnTo>
                <a:lnTo>
                  <a:pt x="2467229" y="2302205"/>
                </a:lnTo>
                <a:lnTo>
                  <a:pt x="2496820" y="2265222"/>
                </a:lnTo>
                <a:lnTo>
                  <a:pt x="2525052" y="2227122"/>
                </a:lnTo>
                <a:lnTo>
                  <a:pt x="2551874" y="2187943"/>
                </a:lnTo>
                <a:lnTo>
                  <a:pt x="2577261" y="2147722"/>
                </a:lnTo>
                <a:lnTo>
                  <a:pt x="2601188" y="2106498"/>
                </a:lnTo>
                <a:lnTo>
                  <a:pt x="2623591" y="2064296"/>
                </a:lnTo>
                <a:lnTo>
                  <a:pt x="2644457" y="2021166"/>
                </a:lnTo>
                <a:lnTo>
                  <a:pt x="2663748" y="1977123"/>
                </a:lnTo>
                <a:lnTo>
                  <a:pt x="2681427" y="1932216"/>
                </a:lnTo>
                <a:lnTo>
                  <a:pt x="2697442" y="1886483"/>
                </a:lnTo>
                <a:lnTo>
                  <a:pt x="2711780" y="1839963"/>
                </a:lnTo>
                <a:lnTo>
                  <a:pt x="2724404" y="1792668"/>
                </a:lnTo>
                <a:lnTo>
                  <a:pt x="2735262" y="1744649"/>
                </a:lnTo>
                <a:close/>
              </a:path>
              <a:path w="2963544" h="2965450">
                <a:moveTo>
                  <a:pt x="2735262" y="1223441"/>
                </a:moveTo>
                <a:lnTo>
                  <a:pt x="2724404" y="1175283"/>
                </a:lnTo>
                <a:lnTo>
                  <a:pt x="2711780" y="1127861"/>
                </a:lnTo>
                <a:lnTo>
                  <a:pt x="2697442" y="1081189"/>
                </a:lnTo>
                <a:lnTo>
                  <a:pt x="2681427" y="1035316"/>
                </a:lnTo>
                <a:lnTo>
                  <a:pt x="2663748" y="990269"/>
                </a:lnTo>
                <a:lnTo>
                  <a:pt x="2644457" y="946099"/>
                </a:lnTo>
                <a:lnTo>
                  <a:pt x="2623591" y="902830"/>
                </a:lnTo>
                <a:lnTo>
                  <a:pt x="2601188" y="860513"/>
                </a:lnTo>
                <a:lnTo>
                  <a:pt x="2577261" y="819150"/>
                </a:lnTo>
                <a:lnTo>
                  <a:pt x="2551874" y="778814"/>
                </a:lnTo>
                <a:lnTo>
                  <a:pt x="2525052" y="739521"/>
                </a:lnTo>
                <a:lnTo>
                  <a:pt x="2496820" y="701306"/>
                </a:lnTo>
                <a:lnTo>
                  <a:pt x="2467229" y="664210"/>
                </a:lnTo>
                <a:lnTo>
                  <a:pt x="2436304" y="628269"/>
                </a:lnTo>
                <a:lnTo>
                  <a:pt x="2404084" y="593521"/>
                </a:lnTo>
                <a:lnTo>
                  <a:pt x="2370607" y="559993"/>
                </a:lnTo>
                <a:lnTo>
                  <a:pt x="2335898" y="527735"/>
                </a:lnTo>
                <a:lnTo>
                  <a:pt x="2300020" y="496760"/>
                </a:lnTo>
                <a:lnTo>
                  <a:pt x="2262975" y="467118"/>
                </a:lnTo>
                <a:lnTo>
                  <a:pt x="2224824" y="438848"/>
                </a:lnTo>
                <a:lnTo>
                  <a:pt x="2185581" y="411988"/>
                </a:lnTo>
                <a:lnTo>
                  <a:pt x="2145296" y="386549"/>
                </a:lnTo>
                <a:lnTo>
                  <a:pt x="2104009" y="362597"/>
                </a:lnTo>
                <a:lnTo>
                  <a:pt x="2061743" y="340144"/>
                </a:lnTo>
                <a:lnTo>
                  <a:pt x="2018538" y="319239"/>
                </a:lnTo>
                <a:lnTo>
                  <a:pt x="1974430" y="299923"/>
                </a:lnTo>
                <a:lnTo>
                  <a:pt x="1929460" y="282219"/>
                </a:lnTo>
                <a:lnTo>
                  <a:pt x="1883651" y="266166"/>
                </a:lnTo>
                <a:lnTo>
                  <a:pt x="1837055" y="251802"/>
                </a:lnTo>
                <a:lnTo>
                  <a:pt x="1789696" y="239153"/>
                </a:lnTo>
                <a:lnTo>
                  <a:pt x="1741614" y="228269"/>
                </a:lnTo>
                <a:lnTo>
                  <a:pt x="1741614" y="272465"/>
                </a:lnTo>
                <a:lnTo>
                  <a:pt x="1790344" y="284111"/>
                </a:lnTo>
                <a:lnTo>
                  <a:pt x="1838299" y="297624"/>
                </a:lnTo>
                <a:lnTo>
                  <a:pt x="1885442" y="312966"/>
                </a:lnTo>
                <a:lnTo>
                  <a:pt x="1931733" y="330111"/>
                </a:lnTo>
                <a:lnTo>
                  <a:pt x="1977123" y="349021"/>
                </a:lnTo>
                <a:lnTo>
                  <a:pt x="2021573" y="369633"/>
                </a:lnTo>
                <a:lnTo>
                  <a:pt x="2065045" y="391922"/>
                </a:lnTo>
                <a:lnTo>
                  <a:pt x="2107488" y="415848"/>
                </a:lnTo>
                <a:lnTo>
                  <a:pt x="2148878" y="441375"/>
                </a:lnTo>
                <a:lnTo>
                  <a:pt x="2189162" y="468439"/>
                </a:lnTo>
                <a:lnTo>
                  <a:pt x="2228316" y="497027"/>
                </a:lnTo>
                <a:lnTo>
                  <a:pt x="2266277" y="527075"/>
                </a:lnTo>
                <a:lnTo>
                  <a:pt x="2303005" y="558558"/>
                </a:lnTo>
                <a:lnTo>
                  <a:pt x="2338489" y="591426"/>
                </a:lnTo>
                <a:lnTo>
                  <a:pt x="2372652" y="625652"/>
                </a:lnTo>
                <a:lnTo>
                  <a:pt x="2405469" y="661174"/>
                </a:lnTo>
                <a:lnTo>
                  <a:pt x="2436901" y="697966"/>
                </a:lnTo>
                <a:lnTo>
                  <a:pt x="2466911" y="735990"/>
                </a:lnTo>
                <a:lnTo>
                  <a:pt x="2495448" y="775195"/>
                </a:lnTo>
                <a:lnTo>
                  <a:pt x="2522474" y="815543"/>
                </a:lnTo>
                <a:lnTo>
                  <a:pt x="2547950" y="856996"/>
                </a:lnTo>
                <a:lnTo>
                  <a:pt x="2571839" y="899502"/>
                </a:lnTo>
                <a:lnTo>
                  <a:pt x="2594089" y="943038"/>
                </a:lnTo>
                <a:lnTo>
                  <a:pt x="2614676" y="987564"/>
                </a:lnTo>
                <a:lnTo>
                  <a:pt x="2633535" y="1033018"/>
                </a:lnTo>
                <a:lnTo>
                  <a:pt x="2650655" y="1079385"/>
                </a:lnTo>
                <a:lnTo>
                  <a:pt x="2665971" y="1126604"/>
                </a:lnTo>
                <a:lnTo>
                  <a:pt x="2679458" y="1174635"/>
                </a:lnTo>
                <a:lnTo>
                  <a:pt x="2691066" y="1223441"/>
                </a:lnTo>
                <a:lnTo>
                  <a:pt x="2735262" y="1223441"/>
                </a:lnTo>
                <a:close/>
              </a:path>
              <a:path w="2963544" h="2965450">
                <a:moveTo>
                  <a:pt x="2963545" y="1482521"/>
                </a:moveTo>
                <a:lnTo>
                  <a:pt x="2962783" y="1435354"/>
                </a:lnTo>
                <a:lnTo>
                  <a:pt x="2960535" y="1388211"/>
                </a:lnTo>
                <a:lnTo>
                  <a:pt x="2956776" y="1341145"/>
                </a:lnTo>
                <a:lnTo>
                  <a:pt x="2951530" y="1294206"/>
                </a:lnTo>
                <a:lnTo>
                  <a:pt x="2944761" y="1247432"/>
                </a:lnTo>
                <a:lnTo>
                  <a:pt x="2936506" y="1200835"/>
                </a:lnTo>
                <a:lnTo>
                  <a:pt x="2926753" y="1154493"/>
                </a:lnTo>
                <a:lnTo>
                  <a:pt x="2915488" y="1108430"/>
                </a:lnTo>
                <a:lnTo>
                  <a:pt x="2902724" y="1062672"/>
                </a:lnTo>
                <a:lnTo>
                  <a:pt x="2888450" y="1017282"/>
                </a:lnTo>
                <a:lnTo>
                  <a:pt x="2872689" y="972286"/>
                </a:lnTo>
                <a:lnTo>
                  <a:pt x="2855417" y="927722"/>
                </a:lnTo>
                <a:lnTo>
                  <a:pt x="2836646" y="883640"/>
                </a:lnTo>
                <a:lnTo>
                  <a:pt x="2816377" y="840079"/>
                </a:lnTo>
                <a:lnTo>
                  <a:pt x="2794597" y="797064"/>
                </a:lnTo>
                <a:lnTo>
                  <a:pt x="2771330" y="754646"/>
                </a:lnTo>
                <a:lnTo>
                  <a:pt x="2746552" y="712863"/>
                </a:lnTo>
                <a:lnTo>
                  <a:pt x="2720276" y="671753"/>
                </a:lnTo>
                <a:lnTo>
                  <a:pt x="2683446" y="708583"/>
                </a:lnTo>
                <a:lnTo>
                  <a:pt x="2709329" y="750455"/>
                </a:lnTo>
                <a:lnTo>
                  <a:pt x="2733637" y="792988"/>
                </a:lnTo>
                <a:lnTo>
                  <a:pt x="2756395" y="836142"/>
                </a:lnTo>
                <a:lnTo>
                  <a:pt x="2777566" y="879881"/>
                </a:lnTo>
                <a:lnTo>
                  <a:pt x="2797175" y="924153"/>
                </a:lnTo>
                <a:lnTo>
                  <a:pt x="2815221" y="968933"/>
                </a:lnTo>
                <a:lnTo>
                  <a:pt x="2831693" y="1014171"/>
                </a:lnTo>
                <a:lnTo>
                  <a:pt x="2846603" y="1059815"/>
                </a:lnTo>
                <a:lnTo>
                  <a:pt x="2859938" y="1105839"/>
                </a:lnTo>
                <a:lnTo>
                  <a:pt x="2871698" y="1152194"/>
                </a:lnTo>
                <a:lnTo>
                  <a:pt x="2881896" y="1198841"/>
                </a:lnTo>
                <a:lnTo>
                  <a:pt x="2890520" y="1245743"/>
                </a:lnTo>
                <a:lnTo>
                  <a:pt x="2897581" y="1292847"/>
                </a:lnTo>
                <a:lnTo>
                  <a:pt x="2903080" y="1340129"/>
                </a:lnTo>
                <a:lnTo>
                  <a:pt x="2906992" y="1387525"/>
                </a:lnTo>
                <a:lnTo>
                  <a:pt x="2909354" y="1435011"/>
                </a:lnTo>
                <a:lnTo>
                  <a:pt x="2910141" y="1482534"/>
                </a:lnTo>
                <a:lnTo>
                  <a:pt x="2909354" y="1530045"/>
                </a:lnTo>
                <a:lnTo>
                  <a:pt x="2906992" y="1577530"/>
                </a:lnTo>
                <a:lnTo>
                  <a:pt x="2903080" y="1624926"/>
                </a:lnTo>
                <a:lnTo>
                  <a:pt x="2897581" y="1672209"/>
                </a:lnTo>
                <a:lnTo>
                  <a:pt x="2890520" y="1719313"/>
                </a:lnTo>
                <a:lnTo>
                  <a:pt x="2881896" y="1766214"/>
                </a:lnTo>
                <a:lnTo>
                  <a:pt x="2871698" y="1812861"/>
                </a:lnTo>
                <a:lnTo>
                  <a:pt x="2859938" y="1859216"/>
                </a:lnTo>
                <a:lnTo>
                  <a:pt x="2846603" y="1905241"/>
                </a:lnTo>
                <a:lnTo>
                  <a:pt x="2831693" y="1950885"/>
                </a:lnTo>
                <a:lnTo>
                  <a:pt x="2815221" y="1996122"/>
                </a:lnTo>
                <a:lnTo>
                  <a:pt x="2797175" y="2040902"/>
                </a:lnTo>
                <a:lnTo>
                  <a:pt x="2777566" y="2085174"/>
                </a:lnTo>
                <a:lnTo>
                  <a:pt x="2756395" y="2128913"/>
                </a:lnTo>
                <a:lnTo>
                  <a:pt x="2733637" y="2172068"/>
                </a:lnTo>
                <a:lnTo>
                  <a:pt x="2709329" y="2214600"/>
                </a:lnTo>
                <a:lnTo>
                  <a:pt x="2683446" y="2256459"/>
                </a:lnTo>
                <a:lnTo>
                  <a:pt x="2720276" y="2293289"/>
                </a:lnTo>
                <a:lnTo>
                  <a:pt x="2746552" y="2252192"/>
                </a:lnTo>
                <a:lnTo>
                  <a:pt x="2771330" y="2210409"/>
                </a:lnTo>
                <a:lnTo>
                  <a:pt x="2794597" y="2167991"/>
                </a:lnTo>
                <a:lnTo>
                  <a:pt x="2816377" y="2124976"/>
                </a:lnTo>
                <a:lnTo>
                  <a:pt x="2836646" y="2081415"/>
                </a:lnTo>
                <a:lnTo>
                  <a:pt x="2855417" y="2037321"/>
                </a:lnTo>
                <a:lnTo>
                  <a:pt x="2872689" y="1992769"/>
                </a:lnTo>
                <a:lnTo>
                  <a:pt x="2888450" y="1947773"/>
                </a:lnTo>
                <a:lnTo>
                  <a:pt x="2902724" y="1902383"/>
                </a:lnTo>
                <a:lnTo>
                  <a:pt x="2915488" y="1856625"/>
                </a:lnTo>
                <a:lnTo>
                  <a:pt x="2926753" y="1810562"/>
                </a:lnTo>
                <a:lnTo>
                  <a:pt x="2936506" y="1764207"/>
                </a:lnTo>
                <a:lnTo>
                  <a:pt x="2944761" y="1717624"/>
                </a:lnTo>
                <a:lnTo>
                  <a:pt x="2951530" y="1670850"/>
                </a:lnTo>
                <a:lnTo>
                  <a:pt x="2956776" y="1623910"/>
                </a:lnTo>
                <a:lnTo>
                  <a:pt x="2960535" y="1576844"/>
                </a:lnTo>
                <a:lnTo>
                  <a:pt x="2962783" y="1529702"/>
                </a:lnTo>
                <a:lnTo>
                  <a:pt x="2963545" y="1482521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83200" y="306451"/>
            <a:ext cx="56883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</a:rPr>
              <a:t>Certificate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Revocation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List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10" dirty="0">
                <a:solidFill>
                  <a:srgbClr val="3E3E3E"/>
                </a:solidFill>
              </a:rPr>
              <a:t>(CRL)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75814" y="1882292"/>
            <a:ext cx="12098655" cy="79692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CRL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mechanism</a:t>
            </a:r>
            <a:r>
              <a:rPr sz="2200" spc="-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informing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users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whether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valid,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revoked,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suspended.</a:t>
            </a:r>
            <a:endParaRPr sz="2200" dirty="0">
              <a:latin typeface="Tahoma"/>
              <a:cs typeface="Tahoma"/>
            </a:endParaRPr>
          </a:p>
          <a:p>
            <a:pPr marL="5715" algn="ctr">
              <a:lnSpc>
                <a:spcPct val="100000"/>
              </a:lnSpc>
              <a:spcBef>
                <a:spcPts val="395"/>
              </a:spcBef>
            </a:pP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follow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this,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3E3E3E"/>
                </a:solidFill>
                <a:latin typeface="Tahoma"/>
                <a:cs typeface="Tahoma"/>
              </a:rPr>
              <a:t>will:</a:t>
            </a:r>
            <a:endParaRPr sz="22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2711" y="760476"/>
            <a:ext cx="7911084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966150" y="3743071"/>
            <a:ext cx="5539740" cy="2743200"/>
            <a:chOff x="1966150" y="3743071"/>
            <a:chExt cx="5539740" cy="2743200"/>
          </a:xfrm>
        </p:grpSpPr>
        <p:sp>
          <p:nvSpPr>
            <p:cNvPr id="6" name="object 6"/>
            <p:cNvSpPr/>
            <p:nvPr/>
          </p:nvSpPr>
          <p:spPr>
            <a:xfrm>
              <a:off x="1980438" y="4624578"/>
              <a:ext cx="5511165" cy="1847214"/>
            </a:xfrm>
            <a:custGeom>
              <a:avLst/>
              <a:gdLst/>
              <a:ahLst/>
              <a:cxnLst/>
              <a:rect l="l" t="t" r="r" b="b"/>
              <a:pathLst>
                <a:path w="5511165" h="1847214">
                  <a:moveTo>
                    <a:pt x="5356733" y="1847088"/>
                  </a:moveTo>
                  <a:lnTo>
                    <a:pt x="154050" y="1847088"/>
                  </a:lnTo>
                  <a:lnTo>
                    <a:pt x="105355" y="1839235"/>
                  </a:lnTo>
                  <a:lnTo>
                    <a:pt x="63066" y="1817367"/>
                  </a:lnTo>
                  <a:lnTo>
                    <a:pt x="29720" y="1784021"/>
                  </a:lnTo>
                  <a:lnTo>
                    <a:pt x="7852" y="1741732"/>
                  </a:lnTo>
                  <a:lnTo>
                    <a:pt x="0" y="1693037"/>
                  </a:lnTo>
                  <a:lnTo>
                    <a:pt x="0" y="193294"/>
                  </a:lnTo>
                  <a:lnTo>
                    <a:pt x="5095" y="148916"/>
                  </a:lnTo>
                  <a:lnTo>
                    <a:pt x="19615" y="108209"/>
                  </a:lnTo>
                  <a:lnTo>
                    <a:pt x="42407" y="72322"/>
                  </a:lnTo>
                  <a:lnTo>
                    <a:pt x="72322" y="42407"/>
                  </a:lnTo>
                  <a:lnTo>
                    <a:pt x="108209" y="19615"/>
                  </a:lnTo>
                  <a:lnTo>
                    <a:pt x="148916" y="5095"/>
                  </a:lnTo>
                  <a:lnTo>
                    <a:pt x="193294" y="0"/>
                  </a:lnTo>
                  <a:lnTo>
                    <a:pt x="5317617" y="0"/>
                  </a:lnTo>
                  <a:lnTo>
                    <a:pt x="5361947" y="5095"/>
                  </a:lnTo>
                  <a:lnTo>
                    <a:pt x="5402621" y="19615"/>
                  </a:lnTo>
                  <a:lnTo>
                    <a:pt x="5438485" y="42407"/>
                  </a:lnTo>
                  <a:lnTo>
                    <a:pt x="5468386" y="72322"/>
                  </a:lnTo>
                  <a:lnTo>
                    <a:pt x="5491171" y="108209"/>
                  </a:lnTo>
                  <a:lnTo>
                    <a:pt x="5505688" y="148916"/>
                  </a:lnTo>
                  <a:lnTo>
                    <a:pt x="5510784" y="193294"/>
                  </a:lnTo>
                  <a:lnTo>
                    <a:pt x="5510784" y="1693037"/>
                  </a:lnTo>
                  <a:lnTo>
                    <a:pt x="5502931" y="1741732"/>
                  </a:lnTo>
                  <a:lnTo>
                    <a:pt x="5481063" y="1784021"/>
                  </a:lnTo>
                  <a:lnTo>
                    <a:pt x="5447717" y="1817367"/>
                  </a:lnTo>
                  <a:lnTo>
                    <a:pt x="5405428" y="1839235"/>
                  </a:lnTo>
                  <a:lnTo>
                    <a:pt x="5356733" y="1847088"/>
                  </a:lnTo>
                  <a:close/>
                </a:path>
              </a:pathLst>
            </a:custGeom>
            <a:ln w="28575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13545" y="3762756"/>
              <a:ext cx="1843405" cy="1659889"/>
            </a:xfrm>
            <a:custGeom>
              <a:avLst/>
              <a:gdLst/>
              <a:ahLst/>
              <a:cxnLst/>
              <a:rect l="l" t="t" r="r" b="b"/>
              <a:pathLst>
                <a:path w="1843404" h="1659889">
                  <a:moveTo>
                    <a:pt x="1271407" y="0"/>
                  </a:moveTo>
                  <a:lnTo>
                    <a:pt x="571637" y="0"/>
                  </a:lnTo>
                  <a:lnTo>
                    <a:pt x="524723" y="4978"/>
                  </a:lnTo>
                  <a:lnTo>
                    <a:pt x="480583" y="19405"/>
                  </a:lnTo>
                  <a:lnTo>
                    <a:pt x="440557" y="42519"/>
                  </a:lnTo>
                  <a:lnTo>
                    <a:pt x="405988" y="73558"/>
                  </a:lnTo>
                  <a:lnTo>
                    <a:pt x="378216" y="111760"/>
                  </a:lnTo>
                  <a:lnTo>
                    <a:pt x="28712" y="718058"/>
                  </a:lnTo>
                  <a:lnTo>
                    <a:pt x="9570" y="761238"/>
                  </a:lnTo>
                  <a:lnTo>
                    <a:pt x="0" y="806703"/>
                  </a:lnTo>
                  <a:lnTo>
                    <a:pt x="0" y="852931"/>
                  </a:lnTo>
                  <a:lnTo>
                    <a:pt x="9570" y="898397"/>
                  </a:lnTo>
                  <a:lnTo>
                    <a:pt x="28712" y="941578"/>
                  </a:lnTo>
                  <a:lnTo>
                    <a:pt x="378216" y="1547876"/>
                  </a:lnTo>
                  <a:lnTo>
                    <a:pt x="405988" y="1585931"/>
                  </a:lnTo>
                  <a:lnTo>
                    <a:pt x="440557" y="1616951"/>
                  </a:lnTo>
                  <a:lnTo>
                    <a:pt x="480583" y="1640120"/>
                  </a:lnTo>
                  <a:lnTo>
                    <a:pt x="524723" y="1654621"/>
                  </a:lnTo>
                  <a:lnTo>
                    <a:pt x="571637" y="1659636"/>
                  </a:lnTo>
                  <a:lnTo>
                    <a:pt x="1271407" y="1659636"/>
                  </a:lnTo>
                  <a:lnTo>
                    <a:pt x="1318320" y="1654621"/>
                  </a:lnTo>
                  <a:lnTo>
                    <a:pt x="1362461" y="1640120"/>
                  </a:lnTo>
                  <a:lnTo>
                    <a:pt x="1402486" y="1616951"/>
                  </a:lnTo>
                  <a:lnTo>
                    <a:pt x="1437055" y="1585931"/>
                  </a:lnTo>
                  <a:lnTo>
                    <a:pt x="1464828" y="1547876"/>
                  </a:lnTo>
                  <a:lnTo>
                    <a:pt x="1814332" y="941578"/>
                  </a:lnTo>
                  <a:lnTo>
                    <a:pt x="1833473" y="898398"/>
                  </a:lnTo>
                  <a:lnTo>
                    <a:pt x="1843044" y="852932"/>
                  </a:lnTo>
                  <a:lnTo>
                    <a:pt x="1843044" y="806704"/>
                  </a:lnTo>
                  <a:lnTo>
                    <a:pt x="1833473" y="761238"/>
                  </a:lnTo>
                  <a:lnTo>
                    <a:pt x="1814332" y="718058"/>
                  </a:lnTo>
                  <a:lnTo>
                    <a:pt x="1464828" y="111760"/>
                  </a:lnTo>
                  <a:lnTo>
                    <a:pt x="1437055" y="73558"/>
                  </a:lnTo>
                  <a:lnTo>
                    <a:pt x="1402486" y="42519"/>
                  </a:lnTo>
                  <a:lnTo>
                    <a:pt x="1362461" y="19405"/>
                  </a:lnTo>
                  <a:lnTo>
                    <a:pt x="1318320" y="4978"/>
                  </a:lnTo>
                  <a:lnTo>
                    <a:pt x="1271407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63193" y="3899916"/>
              <a:ext cx="1544320" cy="1386840"/>
            </a:xfrm>
            <a:custGeom>
              <a:avLst/>
              <a:gdLst/>
              <a:ahLst/>
              <a:cxnLst/>
              <a:rect l="l" t="t" r="r" b="b"/>
              <a:pathLst>
                <a:path w="1544320" h="1386839">
                  <a:moveTo>
                    <a:pt x="1064482" y="0"/>
                  </a:moveTo>
                  <a:lnTo>
                    <a:pt x="479266" y="0"/>
                  </a:lnTo>
                  <a:lnTo>
                    <a:pt x="430649" y="6459"/>
                  </a:lnTo>
                  <a:lnTo>
                    <a:pt x="386079" y="25003"/>
                  </a:lnTo>
                  <a:lnTo>
                    <a:pt x="347749" y="54381"/>
                  </a:lnTo>
                  <a:lnTo>
                    <a:pt x="317849" y="93345"/>
                  </a:lnTo>
                  <a:lnTo>
                    <a:pt x="25241" y="600201"/>
                  </a:lnTo>
                  <a:lnTo>
                    <a:pt x="6310" y="645550"/>
                  </a:lnTo>
                  <a:lnTo>
                    <a:pt x="0" y="693435"/>
                  </a:lnTo>
                  <a:lnTo>
                    <a:pt x="6310" y="741344"/>
                  </a:lnTo>
                  <a:lnTo>
                    <a:pt x="25241" y="786764"/>
                  </a:lnTo>
                  <a:lnTo>
                    <a:pt x="317849" y="1293495"/>
                  </a:lnTo>
                  <a:lnTo>
                    <a:pt x="347749" y="1332458"/>
                  </a:lnTo>
                  <a:lnTo>
                    <a:pt x="386079" y="1361836"/>
                  </a:lnTo>
                  <a:lnTo>
                    <a:pt x="430649" y="1380380"/>
                  </a:lnTo>
                  <a:lnTo>
                    <a:pt x="479266" y="1386839"/>
                  </a:lnTo>
                  <a:lnTo>
                    <a:pt x="1064482" y="1386839"/>
                  </a:lnTo>
                  <a:lnTo>
                    <a:pt x="1113099" y="1380380"/>
                  </a:lnTo>
                  <a:lnTo>
                    <a:pt x="1157668" y="1361836"/>
                  </a:lnTo>
                  <a:lnTo>
                    <a:pt x="1195998" y="1332458"/>
                  </a:lnTo>
                  <a:lnTo>
                    <a:pt x="1225899" y="1293495"/>
                  </a:lnTo>
                  <a:lnTo>
                    <a:pt x="1518507" y="786764"/>
                  </a:lnTo>
                  <a:lnTo>
                    <a:pt x="1537438" y="741344"/>
                  </a:lnTo>
                  <a:lnTo>
                    <a:pt x="1543748" y="693435"/>
                  </a:lnTo>
                  <a:lnTo>
                    <a:pt x="1537438" y="645550"/>
                  </a:lnTo>
                  <a:lnTo>
                    <a:pt x="1518507" y="600201"/>
                  </a:lnTo>
                  <a:lnTo>
                    <a:pt x="1225899" y="93345"/>
                  </a:lnTo>
                  <a:lnTo>
                    <a:pt x="1195998" y="54381"/>
                  </a:lnTo>
                  <a:lnTo>
                    <a:pt x="1157668" y="25003"/>
                  </a:lnTo>
                  <a:lnTo>
                    <a:pt x="1113099" y="6459"/>
                  </a:lnTo>
                  <a:lnTo>
                    <a:pt x="106448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13545" y="3762756"/>
              <a:ext cx="1843405" cy="1659889"/>
            </a:xfrm>
            <a:custGeom>
              <a:avLst/>
              <a:gdLst/>
              <a:ahLst/>
              <a:cxnLst/>
              <a:rect l="l" t="t" r="r" b="b"/>
              <a:pathLst>
                <a:path w="1843404" h="1659889">
                  <a:moveTo>
                    <a:pt x="1271407" y="0"/>
                  </a:moveTo>
                  <a:lnTo>
                    <a:pt x="571637" y="0"/>
                  </a:lnTo>
                  <a:lnTo>
                    <a:pt x="524723" y="4978"/>
                  </a:lnTo>
                  <a:lnTo>
                    <a:pt x="480583" y="19405"/>
                  </a:lnTo>
                  <a:lnTo>
                    <a:pt x="440557" y="42519"/>
                  </a:lnTo>
                  <a:lnTo>
                    <a:pt x="405988" y="73558"/>
                  </a:lnTo>
                  <a:lnTo>
                    <a:pt x="378216" y="111760"/>
                  </a:lnTo>
                  <a:lnTo>
                    <a:pt x="28712" y="718058"/>
                  </a:lnTo>
                  <a:lnTo>
                    <a:pt x="9570" y="761238"/>
                  </a:lnTo>
                  <a:lnTo>
                    <a:pt x="0" y="806703"/>
                  </a:lnTo>
                  <a:lnTo>
                    <a:pt x="0" y="852931"/>
                  </a:lnTo>
                  <a:lnTo>
                    <a:pt x="9570" y="898397"/>
                  </a:lnTo>
                  <a:lnTo>
                    <a:pt x="28712" y="941578"/>
                  </a:lnTo>
                  <a:lnTo>
                    <a:pt x="378216" y="1547876"/>
                  </a:lnTo>
                  <a:lnTo>
                    <a:pt x="405988" y="1585931"/>
                  </a:lnTo>
                  <a:lnTo>
                    <a:pt x="440557" y="1616951"/>
                  </a:lnTo>
                  <a:lnTo>
                    <a:pt x="480583" y="1640120"/>
                  </a:lnTo>
                  <a:lnTo>
                    <a:pt x="524723" y="1654621"/>
                  </a:lnTo>
                  <a:lnTo>
                    <a:pt x="571637" y="1659636"/>
                  </a:lnTo>
                  <a:lnTo>
                    <a:pt x="1271407" y="1659636"/>
                  </a:lnTo>
                  <a:lnTo>
                    <a:pt x="1318320" y="1654621"/>
                  </a:lnTo>
                  <a:lnTo>
                    <a:pt x="1362461" y="1640120"/>
                  </a:lnTo>
                  <a:lnTo>
                    <a:pt x="1402486" y="1616951"/>
                  </a:lnTo>
                  <a:lnTo>
                    <a:pt x="1437055" y="1585931"/>
                  </a:lnTo>
                  <a:lnTo>
                    <a:pt x="1464828" y="1547876"/>
                  </a:lnTo>
                  <a:lnTo>
                    <a:pt x="1814332" y="941578"/>
                  </a:lnTo>
                  <a:lnTo>
                    <a:pt x="1833473" y="898398"/>
                  </a:lnTo>
                  <a:lnTo>
                    <a:pt x="1843044" y="852932"/>
                  </a:lnTo>
                  <a:lnTo>
                    <a:pt x="1843044" y="806704"/>
                  </a:lnTo>
                  <a:lnTo>
                    <a:pt x="1833473" y="761238"/>
                  </a:lnTo>
                  <a:lnTo>
                    <a:pt x="1814332" y="718058"/>
                  </a:lnTo>
                  <a:lnTo>
                    <a:pt x="1464828" y="111760"/>
                  </a:lnTo>
                  <a:lnTo>
                    <a:pt x="1437055" y="73558"/>
                  </a:lnTo>
                  <a:lnTo>
                    <a:pt x="1402486" y="42519"/>
                  </a:lnTo>
                  <a:lnTo>
                    <a:pt x="1362461" y="19405"/>
                  </a:lnTo>
                  <a:lnTo>
                    <a:pt x="1318320" y="4978"/>
                  </a:lnTo>
                  <a:lnTo>
                    <a:pt x="1271407" y="0"/>
                  </a:lnTo>
                  <a:close/>
                </a:path>
              </a:pathLst>
            </a:custGeom>
            <a:ln w="393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88288" y="4012692"/>
              <a:ext cx="1294130" cy="1161415"/>
            </a:xfrm>
            <a:custGeom>
              <a:avLst/>
              <a:gdLst/>
              <a:ahLst/>
              <a:cxnLst/>
              <a:rect l="l" t="t" r="r" b="b"/>
              <a:pathLst>
                <a:path w="1294129" h="1161414">
                  <a:moveTo>
                    <a:pt x="891889" y="0"/>
                  </a:moveTo>
                  <a:lnTo>
                    <a:pt x="401669" y="0"/>
                  </a:lnTo>
                  <a:lnTo>
                    <a:pt x="360797" y="5435"/>
                  </a:lnTo>
                  <a:lnTo>
                    <a:pt x="323389" y="21002"/>
                  </a:lnTo>
                  <a:lnTo>
                    <a:pt x="291244" y="45594"/>
                  </a:lnTo>
                  <a:lnTo>
                    <a:pt x="266160" y="78105"/>
                  </a:lnTo>
                  <a:lnTo>
                    <a:pt x="21050" y="502666"/>
                  </a:lnTo>
                  <a:lnTo>
                    <a:pt x="5262" y="540736"/>
                  </a:lnTo>
                  <a:lnTo>
                    <a:pt x="0" y="580818"/>
                  </a:lnTo>
                  <a:lnTo>
                    <a:pt x="5262" y="620877"/>
                  </a:lnTo>
                  <a:lnTo>
                    <a:pt x="21050" y="658876"/>
                  </a:lnTo>
                  <a:lnTo>
                    <a:pt x="266160" y="1083183"/>
                  </a:lnTo>
                  <a:lnTo>
                    <a:pt x="291244" y="1115800"/>
                  </a:lnTo>
                  <a:lnTo>
                    <a:pt x="323389" y="1140380"/>
                  </a:lnTo>
                  <a:lnTo>
                    <a:pt x="360797" y="1155888"/>
                  </a:lnTo>
                  <a:lnTo>
                    <a:pt x="401669" y="1161288"/>
                  </a:lnTo>
                  <a:lnTo>
                    <a:pt x="891889" y="1161288"/>
                  </a:lnTo>
                  <a:lnTo>
                    <a:pt x="932761" y="1155888"/>
                  </a:lnTo>
                  <a:lnTo>
                    <a:pt x="970168" y="1140380"/>
                  </a:lnTo>
                  <a:lnTo>
                    <a:pt x="1002313" y="1115800"/>
                  </a:lnTo>
                  <a:lnTo>
                    <a:pt x="1027398" y="1083183"/>
                  </a:lnTo>
                  <a:lnTo>
                    <a:pt x="1272508" y="658876"/>
                  </a:lnTo>
                  <a:lnTo>
                    <a:pt x="1288295" y="620877"/>
                  </a:lnTo>
                  <a:lnTo>
                    <a:pt x="1293558" y="580818"/>
                  </a:lnTo>
                  <a:lnTo>
                    <a:pt x="1288295" y="540736"/>
                  </a:lnTo>
                  <a:lnTo>
                    <a:pt x="1272508" y="502666"/>
                  </a:lnTo>
                  <a:lnTo>
                    <a:pt x="1027398" y="78105"/>
                  </a:lnTo>
                  <a:lnTo>
                    <a:pt x="1002313" y="45594"/>
                  </a:lnTo>
                  <a:lnTo>
                    <a:pt x="970168" y="21002"/>
                  </a:lnTo>
                  <a:lnTo>
                    <a:pt x="932761" y="5435"/>
                  </a:lnTo>
                  <a:lnTo>
                    <a:pt x="891889" y="0"/>
                  </a:lnTo>
                  <a:close/>
                </a:path>
                <a:path w="1294129" h="1161414">
                  <a:moveTo>
                    <a:pt x="882745" y="21336"/>
                  </a:moveTo>
                  <a:lnTo>
                    <a:pt x="410813" y="21336"/>
                  </a:lnTo>
                  <a:lnTo>
                    <a:pt x="371413" y="26544"/>
                  </a:lnTo>
                  <a:lnTo>
                    <a:pt x="335359" y="41481"/>
                  </a:lnTo>
                  <a:lnTo>
                    <a:pt x="304424" y="65109"/>
                  </a:lnTo>
                  <a:lnTo>
                    <a:pt x="280384" y="96393"/>
                  </a:lnTo>
                  <a:lnTo>
                    <a:pt x="44037" y="505206"/>
                  </a:lnTo>
                  <a:lnTo>
                    <a:pt x="29035" y="541924"/>
                  </a:lnTo>
                  <a:lnTo>
                    <a:pt x="24034" y="580644"/>
                  </a:lnTo>
                  <a:lnTo>
                    <a:pt x="29035" y="619363"/>
                  </a:lnTo>
                  <a:lnTo>
                    <a:pt x="44037" y="656082"/>
                  </a:lnTo>
                  <a:lnTo>
                    <a:pt x="280384" y="1064514"/>
                  </a:lnTo>
                  <a:lnTo>
                    <a:pt x="304424" y="1096017"/>
                  </a:lnTo>
                  <a:lnTo>
                    <a:pt x="335359" y="1119759"/>
                  </a:lnTo>
                  <a:lnTo>
                    <a:pt x="371413" y="1134737"/>
                  </a:lnTo>
                  <a:lnTo>
                    <a:pt x="410813" y="1139952"/>
                  </a:lnTo>
                  <a:lnTo>
                    <a:pt x="882745" y="1139952"/>
                  </a:lnTo>
                  <a:lnTo>
                    <a:pt x="922145" y="1134737"/>
                  </a:lnTo>
                  <a:lnTo>
                    <a:pt x="958199" y="1119759"/>
                  </a:lnTo>
                  <a:lnTo>
                    <a:pt x="989133" y="1096017"/>
                  </a:lnTo>
                  <a:lnTo>
                    <a:pt x="1013174" y="1064514"/>
                  </a:lnTo>
                  <a:lnTo>
                    <a:pt x="1249521" y="656082"/>
                  </a:lnTo>
                  <a:lnTo>
                    <a:pt x="1264523" y="619363"/>
                  </a:lnTo>
                  <a:lnTo>
                    <a:pt x="1269523" y="580644"/>
                  </a:lnTo>
                  <a:lnTo>
                    <a:pt x="1264523" y="541924"/>
                  </a:lnTo>
                  <a:lnTo>
                    <a:pt x="1249521" y="505206"/>
                  </a:lnTo>
                  <a:lnTo>
                    <a:pt x="1013174" y="96393"/>
                  </a:lnTo>
                  <a:lnTo>
                    <a:pt x="989133" y="65109"/>
                  </a:lnTo>
                  <a:lnTo>
                    <a:pt x="958199" y="41481"/>
                  </a:lnTo>
                  <a:lnTo>
                    <a:pt x="922145" y="26544"/>
                  </a:lnTo>
                  <a:lnTo>
                    <a:pt x="882745" y="21336"/>
                  </a:lnTo>
                  <a:close/>
                </a:path>
              </a:pathLst>
            </a:custGeom>
            <a:ln w="9525">
              <a:solidFill>
                <a:srgbClr val="85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73334" y="3966971"/>
              <a:ext cx="1122045" cy="1252855"/>
            </a:xfrm>
            <a:custGeom>
              <a:avLst/>
              <a:gdLst/>
              <a:ahLst/>
              <a:cxnLst/>
              <a:rect l="l" t="t" r="r" b="b"/>
              <a:pathLst>
                <a:path w="1122045" h="1252854">
                  <a:moveTo>
                    <a:pt x="1102321" y="327469"/>
                  </a:moveTo>
                  <a:lnTo>
                    <a:pt x="987945" y="113284"/>
                  </a:lnTo>
                  <a:lnTo>
                    <a:pt x="959904" y="74637"/>
                  </a:lnTo>
                  <a:lnTo>
                    <a:pt x="925004" y="43180"/>
                  </a:lnTo>
                  <a:lnTo>
                    <a:pt x="884580" y="19723"/>
                  </a:lnTo>
                  <a:lnTo>
                    <a:pt x="839965" y="5067"/>
                  </a:lnTo>
                  <a:lnTo>
                    <a:pt x="792492" y="0"/>
                  </a:lnTo>
                  <a:lnTo>
                    <a:pt x="330974" y="0"/>
                  </a:lnTo>
                  <a:lnTo>
                    <a:pt x="283540" y="5067"/>
                  </a:lnTo>
                  <a:lnTo>
                    <a:pt x="238925" y="19723"/>
                  </a:lnTo>
                  <a:lnTo>
                    <a:pt x="198475" y="43180"/>
                  </a:lnTo>
                  <a:lnTo>
                    <a:pt x="163563" y="74637"/>
                  </a:lnTo>
                  <a:lnTo>
                    <a:pt x="135521" y="113284"/>
                  </a:lnTo>
                  <a:lnTo>
                    <a:pt x="28841" y="297815"/>
                  </a:lnTo>
                  <a:lnTo>
                    <a:pt x="21183" y="327469"/>
                  </a:lnTo>
                  <a:lnTo>
                    <a:pt x="28943" y="355320"/>
                  </a:lnTo>
                  <a:lnTo>
                    <a:pt x="49072" y="375970"/>
                  </a:lnTo>
                  <a:lnTo>
                    <a:pt x="78498" y="384048"/>
                  </a:lnTo>
                  <a:lnTo>
                    <a:pt x="93472" y="382066"/>
                  </a:lnTo>
                  <a:lnTo>
                    <a:pt x="107238" y="376364"/>
                  </a:lnTo>
                  <a:lnTo>
                    <a:pt x="119087" y="367334"/>
                  </a:lnTo>
                  <a:lnTo>
                    <a:pt x="128282" y="355346"/>
                  </a:lnTo>
                  <a:lnTo>
                    <a:pt x="210705" y="212598"/>
                  </a:lnTo>
                  <a:lnTo>
                    <a:pt x="241871" y="171894"/>
                  </a:lnTo>
                  <a:lnTo>
                    <a:pt x="281901" y="141147"/>
                  </a:lnTo>
                  <a:lnTo>
                    <a:pt x="328523" y="121716"/>
                  </a:lnTo>
                  <a:lnTo>
                    <a:pt x="379488" y="114935"/>
                  </a:lnTo>
                  <a:lnTo>
                    <a:pt x="743978" y="114935"/>
                  </a:lnTo>
                  <a:lnTo>
                    <a:pt x="794931" y="121716"/>
                  </a:lnTo>
                  <a:lnTo>
                    <a:pt x="841552" y="141147"/>
                  </a:lnTo>
                  <a:lnTo>
                    <a:pt x="881583" y="171894"/>
                  </a:lnTo>
                  <a:lnTo>
                    <a:pt x="912761" y="212598"/>
                  </a:lnTo>
                  <a:lnTo>
                    <a:pt x="995184" y="355346"/>
                  </a:lnTo>
                  <a:lnTo>
                    <a:pt x="1004366" y="367334"/>
                  </a:lnTo>
                  <a:lnTo>
                    <a:pt x="1016215" y="376364"/>
                  </a:lnTo>
                  <a:lnTo>
                    <a:pt x="1029982" y="382066"/>
                  </a:lnTo>
                  <a:lnTo>
                    <a:pt x="1044968" y="384048"/>
                  </a:lnTo>
                  <a:lnTo>
                    <a:pt x="1074381" y="375970"/>
                  </a:lnTo>
                  <a:lnTo>
                    <a:pt x="1094524" y="355320"/>
                  </a:lnTo>
                  <a:lnTo>
                    <a:pt x="1102321" y="327469"/>
                  </a:lnTo>
                  <a:close/>
                </a:path>
                <a:path w="1122045" h="1252854">
                  <a:moveTo>
                    <a:pt x="1121930" y="890155"/>
                  </a:moveTo>
                  <a:lnTo>
                    <a:pt x="1114145" y="862355"/>
                  </a:lnTo>
                  <a:lnTo>
                    <a:pt x="1093927" y="841717"/>
                  </a:lnTo>
                  <a:lnTo>
                    <a:pt x="1064399" y="833628"/>
                  </a:lnTo>
                  <a:lnTo>
                    <a:pt x="1049477" y="835660"/>
                  </a:lnTo>
                  <a:lnTo>
                    <a:pt x="1035837" y="841413"/>
                  </a:lnTo>
                  <a:lnTo>
                    <a:pt x="1024115" y="850455"/>
                  </a:lnTo>
                  <a:lnTo>
                    <a:pt x="1014996" y="862330"/>
                  </a:lnTo>
                  <a:lnTo>
                    <a:pt x="912126" y="1040257"/>
                  </a:lnTo>
                  <a:lnTo>
                    <a:pt x="880948" y="1080973"/>
                  </a:lnTo>
                  <a:lnTo>
                    <a:pt x="840917" y="1111719"/>
                  </a:lnTo>
                  <a:lnTo>
                    <a:pt x="794296" y="1131150"/>
                  </a:lnTo>
                  <a:lnTo>
                    <a:pt x="743343" y="1137920"/>
                  </a:lnTo>
                  <a:lnTo>
                    <a:pt x="378599" y="1137920"/>
                  </a:lnTo>
                  <a:lnTo>
                    <a:pt x="327634" y="1131150"/>
                  </a:lnTo>
                  <a:lnTo>
                    <a:pt x="281012" y="1111719"/>
                  </a:lnTo>
                  <a:lnTo>
                    <a:pt x="240982" y="1080973"/>
                  </a:lnTo>
                  <a:lnTo>
                    <a:pt x="209816" y="1040257"/>
                  </a:lnTo>
                  <a:lnTo>
                    <a:pt x="106946" y="862330"/>
                  </a:lnTo>
                  <a:lnTo>
                    <a:pt x="97815" y="850455"/>
                  </a:lnTo>
                  <a:lnTo>
                    <a:pt x="86093" y="841413"/>
                  </a:lnTo>
                  <a:lnTo>
                    <a:pt x="72453" y="835660"/>
                  </a:lnTo>
                  <a:lnTo>
                    <a:pt x="57543" y="833628"/>
                  </a:lnTo>
                  <a:lnTo>
                    <a:pt x="28003" y="841717"/>
                  </a:lnTo>
                  <a:lnTo>
                    <a:pt x="7785" y="862355"/>
                  </a:lnTo>
                  <a:lnTo>
                    <a:pt x="0" y="890155"/>
                  </a:lnTo>
                  <a:lnTo>
                    <a:pt x="7759" y="919734"/>
                  </a:lnTo>
                  <a:lnTo>
                    <a:pt x="134632" y="1139571"/>
                  </a:lnTo>
                  <a:lnTo>
                    <a:pt x="162674" y="1178166"/>
                  </a:lnTo>
                  <a:lnTo>
                    <a:pt x="197599" y="1209586"/>
                  </a:lnTo>
                  <a:lnTo>
                    <a:pt x="238061" y="1233017"/>
                  </a:lnTo>
                  <a:lnTo>
                    <a:pt x="282714" y="1247673"/>
                  </a:lnTo>
                  <a:lnTo>
                    <a:pt x="330212" y="1252728"/>
                  </a:lnTo>
                  <a:lnTo>
                    <a:pt x="791730" y="1252728"/>
                  </a:lnTo>
                  <a:lnTo>
                    <a:pt x="839216" y="1247673"/>
                  </a:lnTo>
                  <a:lnTo>
                    <a:pt x="883869" y="1233017"/>
                  </a:lnTo>
                  <a:lnTo>
                    <a:pt x="924331" y="1209586"/>
                  </a:lnTo>
                  <a:lnTo>
                    <a:pt x="959256" y="1178166"/>
                  </a:lnTo>
                  <a:lnTo>
                    <a:pt x="987310" y="1139571"/>
                  </a:lnTo>
                  <a:lnTo>
                    <a:pt x="1114183" y="919734"/>
                  </a:lnTo>
                  <a:lnTo>
                    <a:pt x="1121930" y="890155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879851" y="5552719"/>
            <a:ext cx="3795395" cy="797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2530" marR="5080" indent="-1179830">
              <a:lnSpc>
                <a:spcPct val="115100"/>
              </a:lnSpc>
              <a:spcBef>
                <a:spcPts val="100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Maintain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list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recoverable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752522" y="3727830"/>
            <a:ext cx="5539740" cy="2743200"/>
            <a:chOff x="8752522" y="3727830"/>
            <a:chExt cx="5539740" cy="2743200"/>
          </a:xfrm>
        </p:grpSpPr>
        <p:sp>
          <p:nvSpPr>
            <p:cNvPr id="14" name="object 14"/>
            <p:cNvSpPr/>
            <p:nvPr/>
          </p:nvSpPr>
          <p:spPr>
            <a:xfrm>
              <a:off x="8766809" y="4609338"/>
              <a:ext cx="5511165" cy="1847214"/>
            </a:xfrm>
            <a:custGeom>
              <a:avLst/>
              <a:gdLst/>
              <a:ahLst/>
              <a:cxnLst/>
              <a:rect l="l" t="t" r="r" b="b"/>
              <a:pathLst>
                <a:path w="5511165" h="1847214">
                  <a:moveTo>
                    <a:pt x="5356733" y="1847088"/>
                  </a:moveTo>
                  <a:lnTo>
                    <a:pt x="154050" y="1847088"/>
                  </a:lnTo>
                  <a:lnTo>
                    <a:pt x="105355" y="1839235"/>
                  </a:lnTo>
                  <a:lnTo>
                    <a:pt x="63066" y="1817367"/>
                  </a:lnTo>
                  <a:lnTo>
                    <a:pt x="29720" y="1784021"/>
                  </a:lnTo>
                  <a:lnTo>
                    <a:pt x="7852" y="1741732"/>
                  </a:lnTo>
                  <a:lnTo>
                    <a:pt x="0" y="1693037"/>
                  </a:lnTo>
                  <a:lnTo>
                    <a:pt x="0" y="193294"/>
                  </a:lnTo>
                  <a:lnTo>
                    <a:pt x="5095" y="148916"/>
                  </a:lnTo>
                  <a:lnTo>
                    <a:pt x="19615" y="108209"/>
                  </a:lnTo>
                  <a:lnTo>
                    <a:pt x="42407" y="72322"/>
                  </a:lnTo>
                  <a:lnTo>
                    <a:pt x="72322" y="42407"/>
                  </a:lnTo>
                  <a:lnTo>
                    <a:pt x="108209" y="19615"/>
                  </a:lnTo>
                  <a:lnTo>
                    <a:pt x="148916" y="5095"/>
                  </a:lnTo>
                  <a:lnTo>
                    <a:pt x="193294" y="0"/>
                  </a:lnTo>
                  <a:lnTo>
                    <a:pt x="5317617" y="0"/>
                  </a:lnTo>
                  <a:lnTo>
                    <a:pt x="5361947" y="5095"/>
                  </a:lnTo>
                  <a:lnTo>
                    <a:pt x="5402621" y="19615"/>
                  </a:lnTo>
                  <a:lnTo>
                    <a:pt x="5438485" y="42407"/>
                  </a:lnTo>
                  <a:lnTo>
                    <a:pt x="5468386" y="72322"/>
                  </a:lnTo>
                  <a:lnTo>
                    <a:pt x="5491171" y="108209"/>
                  </a:lnTo>
                  <a:lnTo>
                    <a:pt x="5505688" y="148916"/>
                  </a:lnTo>
                  <a:lnTo>
                    <a:pt x="5510784" y="193294"/>
                  </a:lnTo>
                  <a:lnTo>
                    <a:pt x="5510784" y="1693037"/>
                  </a:lnTo>
                  <a:lnTo>
                    <a:pt x="5502931" y="1741732"/>
                  </a:lnTo>
                  <a:lnTo>
                    <a:pt x="5481063" y="1784021"/>
                  </a:lnTo>
                  <a:lnTo>
                    <a:pt x="5447717" y="1817367"/>
                  </a:lnTo>
                  <a:lnTo>
                    <a:pt x="5405428" y="1839235"/>
                  </a:lnTo>
                  <a:lnTo>
                    <a:pt x="5356733" y="1847088"/>
                  </a:lnTo>
                  <a:close/>
                </a:path>
              </a:pathLst>
            </a:custGeom>
            <a:ln w="28575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598393" y="3747515"/>
              <a:ext cx="1844675" cy="1659889"/>
            </a:xfrm>
            <a:custGeom>
              <a:avLst/>
              <a:gdLst/>
              <a:ahLst/>
              <a:cxnLst/>
              <a:rect l="l" t="t" r="r" b="b"/>
              <a:pathLst>
                <a:path w="1844675" h="1659889">
                  <a:moveTo>
                    <a:pt x="1272423" y="0"/>
                  </a:moveTo>
                  <a:lnTo>
                    <a:pt x="572145" y="0"/>
                  </a:lnTo>
                  <a:lnTo>
                    <a:pt x="525169" y="4978"/>
                  </a:lnTo>
                  <a:lnTo>
                    <a:pt x="480991" y="19405"/>
                  </a:lnTo>
                  <a:lnTo>
                    <a:pt x="440947" y="42519"/>
                  </a:lnTo>
                  <a:lnTo>
                    <a:pt x="406370" y="73558"/>
                  </a:lnTo>
                  <a:lnTo>
                    <a:pt x="378597" y="111760"/>
                  </a:lnTo>
                  <a:lnTo>
                    <a:pt x="28712" y="718058"/>
                  </a:lnTo>
                  <a:lnTo>
                    <a:pt x="9570" y="761238"/>
                  </a:lnTo>
                  <a:lnTo>
                    <a:pt x="0" y="806703"/>
                  </a:lnTo>
                  <a:lnTo>
                    <a:pt x="0" y="852931"/>
                  </a:lnTo>
                  <a:lnTo>
                    <a:pt x="9570" y="898397"/>
                  </a:lnTo>
                  <a:lnTo>
                    <a:pt x="28712" y="941578"/>
                  </a:lnTo>
                  <a:lnTo>
                    <a:pt x="378597" y="1547876"/>
                  </a:lnTo>
                  <a:lnTo>
                    <a:pt x="406370" y="1585931"/>
                  </a:lnTo>
                  <a:lnTo>
                    <a:pt x="440947" y="1616951"/>
                  </a:lnTo>
                  <a:lnTo>
                    <a:pt x="480991" y="1640120"/>
                  </a:lnTo>
                  <a:lnTo>
                    <a:pt x="525169" y="1654621"/>
                  </a:lnTo>
                  <a:lnTo>
                    <a:pt x="572145" y="1659636"/>
                  </a:lnTo>
                  <a:lnTo>
                    <a:pt x="1272423" y="1659636"/>
                  </a:lnTo>
                  <a:lnTo>
                    <a:pt x="1319398" y="1654621"/>
                  </a:lnTo>
                  <a:lnTo>
                    <a:pt x="1363576" y="1640120"/>
                  </a:lnTo>
                  <a:lnTo>
                    <a:pt x="1403621" y="1616951"/>
                  </a:lnTo>
                  <a:lnTo>
                    <a:pt x="1438197" y="1585931"/>
                  </a:lnTo>
                  <a:lnTo>
                    <a:pt x="1465971" y="1547876"/>
                  </a:lnTo>
                  <a:lnTo>
                    <a:pt x="1815856" y="941578"/>
                  </a:lnTo>
                  <a:lnTo>
                    <a:pt x="1834997" y="898398"/>
                  </a:lnTo>
                  <a:lnTo>
                    <a:pt x="1844568" y="852932"/>
                  </a:lnTo>
                  <a:lnTo>
                    <a:pt x="1844568" y="806704"/>
                  </a:lnTo>
                  <a:lnTo>
                    <a:pt x="1834997" y="761238"/>
                  </a:lnTo>
                  <a:lnTo>
                    <a:pt x="1815856" y="718058"/>
                  </a:lnTo>
                  <a:lnTo>
                    <a:pt x="1465971" y="111760"/>
                  </a:lnTo>
                  <a:lnTo>
                    <a:pt x="1438197" y="73558"/>
                  </a:lnTo>
                  <a:lnTo>
                    <a:pt x="1403621" y="42519"/>
                  </a:lnTo>
                  <a:lnTo>
                    <a:pt x="1363576" y="19405"/>
                  </a:lnTo>
                  <a:lnTo>
                    <a:pt x="1319398" y="4978"/>
                  </a:lnTo>
                  <a:lnTo>
                    <a:pt x="1272423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748041" y="3884675"/>
              <a:ext cx="1545590" cy="1386840"/>
            </a:xfrm>
            <a:custGeom>
              <a:avLst/>
              <a:gdLst/>
              <a:ahLst/>
              <a:cxnLst/>
              <a:rect l="l" t="t" r="r" b="b"/>
              <a:pathLst>
                <a:path w="1545590" h="1386839">
                  <a:moveTo>
                    <a:pt x="1065498" y="0"/>
                  </a:moveTo>
                  <a:lnTo>
                    <a:pt x="479774" y="0"/>
                  </a:lnTo>
                  <a:lnTo>
                    <a:pt x="431063" y="6459"/>
                  </a:lnTo>
                  <a:lnTo>
                    <a:pt x="386413" y="25003"/>
                  </a:lnTo>
                  <a:lnTo>
                    <a:pt x="348025" y="54381"/>
                  </a:lnTo>
                  <a:lnTo>
                    <a:pt x="318103" y="93345"/>
                  </a:lnTo>
                  <a:lnTo>
                    <a:pt x="25241" y="600201"/>
                  </a:lnTo>
                  <a:lnTo>
                    <a:pt x="6310" y="645550"/>
                  </a:lnTo>
                  <a:lnTo>
                    <a:pt x="0" y="693435"/>
                  </a:lnTo>
                  <a:lnTo>
                    <a:pt x="6310" y="741344"/>
                  </a:lnTo>
                  <a:lnTo>
                    <a:pt x="25241" y="786764"/>
                  </a:lnTo>
                  <a:lnTo>
                    <a:pt x="318103" y="1293495"/>
                  </a:lnTo>
                  <a:lnTo>
                    <a:pt x="348025" y="1332458"/>
                  </a:lnTo>
                  <a:lnTo>
                    <a:pt x="386413" y="1361836"/>
                  </a:lnTo>
                  <a:lnTo>
                    <a:pt x="431063" y="1380380"/>
                  </a:lnTo>
                  <a:lnTo>
                    <a:pt x="479774" y="1386839"/>
                  </a:lnTo>
                  <a:lnTo>
                    <a:pt x="1065498" y="1386839"/>
                  </a:lnTo>
                  <a:lnTo>
                    <a:pt x="1114190" y="1380380"/>
                  </a:lnTo>
                  <a:lnTo>
                    <a:pt x="1158811" y="1361836"/>
                  </a:lnTo>
                  <a:lnTo>
                    <a:pt x="1197193" y="1332458"/>
                  </a:lnTo>
                  <a:lnTo>
                    <a:pt x="1227169" y="1293495"/>
                  </a:lnTo>
                  <a:lnTo>
                    <a:pt x="1520031" y="786764"/>
                  </a:lnTo>
                  <a:lnTo>
                    <a:pt x="1538962" y="741344"/>
                  </a:lnTo>
                  <a:lnTo>
                    <a:pt x="1545272" y="693435"/>
                  </a:lnTo>
                  <a:lnTo>
                    <a:pt x="1538962" y="645550"/>
                  </a:lnTo>
                  <a:lnTo>
                    <a:pt x="1520031" y="600201"/>
                  </a:lnTo>
                  <a:lnTo>
                    <a:pt x="1227169" y="93345"/>
                  </a:lnTo>
                  <a:lnTo>
                    <a:pt x="1197193" y="54381"/>
                  </a:lnTo>
                  <a:lnTo>
                    <a:pt x="1158811" y="25003"/>
                  </a:lnTo>
                  <a:lnTo>
                    <a:pt x="1114190" y="6459"/>
                  </a:lnTo>
                  <a:lnTo>
                    <a:pt x="106549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98393" y="3747515"/>
              <a:ext cx="1844675" cy="1659889"/>
            </a:xfrm>
            <a:custGeom>
              <a:avLst/>
              <a:gdLst/>
              <a:ahLst/>
              <a:cxnLst/>
              <a:rect l="l" t="t" r="r" b="b"/>
              <a:pathLst>
                <a:path w="1844675" h="1659889">
                  <a:moveTo>
                    <a:pt x="1272423" y="0"/>
                  </a:moveTo>
                  <a:lnTo>
                    <a:pt x="572145" y="0"/>
                  </a:lnTo>
                  <a:lnTo>
                    <a:pt x="525169" y="4978"/>
                  </a:lnTo>
                  <a:lnTo>
                    <a:pt x="480991" y="19405"/>
                  </a:lnTo>
                  <a:lnTo>
                    <a:pt x="440947" y="42519"/>
                  </a:lnTo>
                  <a:lnTo>
                    <a:pt x="406370" y="73558"/>
                  </a:lnTo>
                  <a:lnTo>
                    <a:pt x="378597" y="111760"/>
                  </a:lnTo>
                  <a:lnTo>
                    <a:pt x="28712" y="718058"/>
                  </a:lnTo>
                  <a:lnTo>
                    <a:pt x="9570" y="761238"/>
                  </a:lnTo>
                  <a:lnTo>
                    <a:pt x="0" y="806703"/>
                  </a:lnTo>
                  <a:lnTo>
                    <a:pt x="0" y="852931"/>
                  </a:lnTo>
                  <a:lnTo>
                    <a:pt x="9570" y="898397"/>
                  </a:lnTo>
                  <a:lnTo>
                    <a:pt x="28712" y="941578"/>
                  </a:lnTo>
                  <a:lnTo>
                    <a:pt x="378597" y="1547876"/>
                  </a:lnTo>
                  <a:lnTo>
                    <a:pt x="406370" y="1585931"/>
                  </a:lnTo>
                  <a:lnTo>
                    <a:pt x="440947" y="1616951"/>
                  </a:lnTo>
                  <a:lnTo>
                    <a:pt x="480991" y="1640120"/>
                  </a:lnTo>
                  <a:lnTo>
                    <a:pt x="525169" y="1654621"/>
                  </a:lnTo>
                  <a:lnTo>
                    <a:pt x="572145" y="1659636"/>
                  </a:lnTo>
                  <a:lnTo>
                    <a:pt x="1272423" y="1659636"/>
                  </a:lnTo>
                  <a:lnTo>
                    <a:pt x="1319398" y="1654621"/>
                  </a:lnTo>
                  <a:lnTo>
                    <a:pt x="1363576" y="1640120"/>
                  </a:lnTo>
                  <a:lnTo>
                    <a:pt x="1403621" y="1616951"/>
                  </a:lnTo>
                  <a:lnTo>
                    <a:pt x="1438197" y="1585931"/>
                  </a:lnTo>
                  <a:lnTo>
                    <a:pt x="1465971" y="1547876"/>
                  </a:lnTo>
                  <a:lnTo>
                    <a:pt x="1815856" y="941578"/>
                  </a:lnTo>
                  <a:lnTo>
                    <a:pt x="1834997" y="898398"/>
                  </a:lnTo>
                  <a:lnTo>
                    <a:pt x="1844568" y="852932"/>
                  </a:lnTo>
                  <a:lnTo>
                    <a:pt x="1844568" y="806704"/>
                  </a:lnTo>
                  <a:lnTo>
                    <a:pt x="1834997" y="761238"/>
                  </a:lnTo>
                  <a:lnTo>
                    <a:pt x="1815856" y="718058"/>
                  </a:lnTo>
                  <a:lnTo>
                    <a:pt x="1465971" y="111760"/>
                  </a:lnTo>
                  <a:lnTo>
                    <a:pt x="1438197" y="73558"/>
                  </a:lnTo>
                  <a:lnTo>
                    <a:pt x="1403621" y="42519"/>
                  </a:lnTo>
                  <a:lnTo>
                    <a:pt x="1363576" y="19405"/>
                  </a:lnTo>
                  <a:lnTo>
                    <a:pt x="1319398" y="4978"/>
                  </a:lnTo>
                  <a:lnTo>
                    <a:pt x="1272423" y="0"/>
                  </a:lnTo>
                  <a:close/>
                </a:path>
              </a:pathLst>
            </a:custGeom>
            <a:ln w="393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874660" y="3997451"/>
              <a:ext cx="1292225" cy="1161415"/>
            </a:xfrm>
            <a:custGeom>
              <a:avLst/>
              <a:gdLst/>
              <a:ahLst/>
              <a:cxnLst/>
              <a:rect l="l" t="t" r="r" b="b"/>
              <a:pathLst>
                <a:path w="1292225" h="1161414">
                  <a:moveTo>
                    <a:pt x="890746" y="0"/>
                  </a:moveTo>
                  <a:lnTo>
                    <a:pt x="401288" y="0"/>
                  </a:lnTo>
                  <a:lnTo>
                    <a:pt x="360433" y="5435"/>
                  </a:lnTo>
                  <a:lnTo>
                    <a:pt x="323056" y="21002"/>
                  </a:lnTo>
                  <a:lnTo>
                    <a:pt x="290917" y="45594"/>
                  </a:lnTo>
                  <a:lnTo>
                    <a:pt x="265779" y="78105"/>
                  </a:lnTo>
                  <a:lnTo>
                    <a:pt x="21050" y="502665"/>
                  </a:lnTo>
                  <a:lnTo>
                    <a:pt x="5262" y="540736"/>
                  </a:lnTo>
                  <a:lnTo>
                    <a:pt x="0" y="580818"/>
                  </a:lnTo>
                  <a:lnTo>
                    <a:pt x="5262" y="620877"/>
                  </a:lnTo>
                  <a:lnTo>
                    <a:pt x="21050" y="658876"/>
                  </a:lnTo>
                  <a:lnTo>
                    <a:pt x="265779" y="1083183"/>
                  </a:lnTo>
                  <a:lnTo>
                    <a:pt x="290917" y="1115800"/>
                  </a:lnTo>
                  <a:lnTo>
                    <a:pt x="323056" y="1140380"/>
                  </a:lnTo>
                  <a:lnTo>
                    <a:pt x="360433" y="1155888"/>
                  </a:lnTo>
                  <a:lnTo>
                    <a:pt x="401288" y="1161288"/>
                  </a:lnTo>
                  <a:lnTo>
                    <a:pt x="890746" y="1161288"/>
                  </a:lnTo>
                  <a:lnTo>
                    <a:pt x="931654" y="1155888"/>
                  </a:lnTo>
                  <a:lnTo>
                    <a:pt x="969025" y="1140380"/>
                  </a:lnTo>
                  <a:lnTo>
                    <a:pt x="1001135" y="1115800"/>
                  </a:lnTo>
                  <a:lnTo>
                    <a:pt x="1026255" y="1083183"/>
                  </a:lnTo>
                  <a:lnTo>
                    <a:pt x="1270984" y="658876"/>
                  </a:lnTo>
                  <a:lnTo>
                    <a:pt x="1286771" y="620877"/>
                  </a:lnTo>
                  <a:lnTo>
                    <a:pt x="1292034" y="580818"/>
                  </a:lnTo>
                  <a:lnTo>
                    <a:pt x="1286771" y="540736"/>
                  </a:lnTo>
                  <a:lnTo>
                    <a:pt x="1270984" y="502665"/>
                  </a:lnTo>
                  <a:lnTo>
                    <a:pt x="1026255" y="78105"/>
                  </a:lnTo>
                  <a:lnTo>
                    <a:pt x="1001135" y="45594"/>
                  </a:lnTo>
                  <a:lnTo>
                    <a:pt x="969025" y="21002"/>
                  </a:lnTo>
                  <a:lnTo>
                    <a:pt x="931654" y="5435"/>
                  </a:lnTo>
                  <a:lnTo>
                    <a:pt x="890746" y="0"/>
                  </a:lnTo>
                  <a:close/>
                </a:path>
                <a:path w="1292225" h="1161414">
                  <a:moveTo>
                    <a:pt x="882237" y="21336"/>
                  </a:moveTo>
                  <a:lnTo>
                    <a:pt x="409797" y="21336"/>
                  </a:lnTo>
                  <a:lnTo>
                    <a:pt x="370322" y="26544"/>
                  </a:lnTo>
                  <a:lnTo>
                    <a:pt x="334216" y="41481"/>
                  </a:lnTo>
                  <a:lnTo>
                    <a:pt x="303230" y="65109"/>
                  </a:lnTo>
                  <a:lnTo>
                    <a:pt x="279114" y="96393"/>
                  </a:lnTo>
                  <a:lnTo>
                    <a:pt x="42640" y="505206"/>
                  </a:lnTo>
                  <a:lnTo>
                    <a:pt x="27566" y="541924"/>
                  </a:lnTo>
                  <a:lnTo>
                    <a:pt x="22542" y="580644"/>
                  </a:lnTo>
                  <a:lnTo>
                    <a:pt x="27566" y="619363"/>
                  </a:lnTo>
                  <a:lnTo>
                    <a:pt x="42640" y="656082"/>
                  </a:lnTo>
                  <a:lnTo>
                    <a:pt x="279114" y="1064514"/>
                  </a:lnTo>
                  <a:lnTo>
                    <a:pt x="303230" y="1096017"/>
                  </a:lnTo>
                  <a:lnTo>
                    <a:pt x="334216" y="1119758"/>
                  </a:lnTo>
                  <a:lnTo>
                    <a:pt x="370322" y="1134737"/>
                  </a:lnTo>
                  <a:lnTo>
                    <a:pt x="409797" y="1139952"/>
                  </a:lnTo>
                  <a:lnTo>
                    <a:pt x="882237" y="1139952"/>
                  </a:lnTo>
                  <a:lnTo>
                    <a:pt x="921712" y="1134737"/>
                  </a:lnTo>
                  <a:lnTo>
                    <a:pt x="957818" y="1119759"/>
                  </a:lnTo>
                  <a:lnTo>
                    <a:pt x="988804" y="1096017"/>
                  </a:lnTo>
                  <a:lnTo>
                    <a:pt x="1012920" y="1064514"/>
                  </a:lnTo>
                  <a:lnTo>
                    <a:pt x="1249394" y="656082"/>
                  </a:lnTo>
                  <a:lnTo>
                    <a:pt x="1264467" y="619363"/>
                  </a:lnTo>
                  <a:lnTo>
                    <a:pt x="1269491" y="580644"/>
                  </a:lnTo>
                  <a:lnTo>
                    <a:pt x="1264467" y="541924"/>
                  </a:lnTo>
                  <a:lnTo>
                    <a:pt x="1249394" y="505206"/>
                  </a:lnTo>
                  <a:lnTo>
                    <a:pt x="1012920" y="96393"/>
                  </a:lnTo>
                  <a:lnTo>
                    <a:pt x="988804" y="65109"/>
                  </a:lnTo>
                  <a:lnTo>
                    <a:pt x="957818" y="41481"/>
                  </a:lnTo>
                  <a:lnTo>
                    <a:pt x="921712" y="26544"/>
                  </a:lnTo>
                  <a:lnTo>
                    <a:pt x="882237" y="21336"/>
                  </a:lnTo>
                  <a:close/>
                </a:path>
              </a:pathLst>
            </a:custGeom>
            <a:ln w="9525">
              <a:solidFill>
                <a:srgbClr val="859F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959706" y="3951731"/>
              <a:ext cx="1122045" cy="1251585"/>
            </a:xfrm>
            <a:custGeom>
              <a:avLst/>
              <a:gdLst/>
              <a:ahLst/>
              <a:cxnLst/>
              <a:rect l="l" t="t" r="r" b="b"/>
              <a:pathLst>
                <a:path w="1122045" h="1251585">
                  <a:moveTo>
                    <a:pt x="1102321" y="327469"/>
                  </a:moveTo>
                  <a:lnTo>
                    <a:pt x="987945" y="113284"/>
                  </a:lnTo>
                  <a:lnTo>
                    <a:pt x="959904" y="74637"/>
                  </a:lnTo>
                  <a:lnTo>
                    <a:pt x="925004" y="43180"/>
                  </a:lnTo>
                  <a:lnTo>
                    <a:pt x="884580" y="19723"/>
                  </a:lnTo>
                  <a:lnTo>
                    <a:pt x="839965" y="5067"/>
                  </a:lnTo>
                  <a:lnTo>
                    <a:pt x="792492" y="0"/>
                  </a:lnTo>
                  <a:lnTo>
                    <a:pt x="330974" y="0"/>
                  </a:lnTo>
                  <a:lnTo>
                    <a:pt x="283540" y="5067"/>
                  </a:lnTo>
                  <a:lnTo>
                    <a:pt x="238925" y="19723"/>
                  </a:lnTo>
                  <a:lnTo>
                    <a:pt x="198475" y="43180"/>
                  </a:lnTo>
                  <a:lnTo>
                    <a:pt x="163563" y="74637"/>
                  </a:lnTo>
                  <a:lnTo>
                    <a:pt x="135521" y="113284"/>
                  </a:lnTo>
                  <a:lnTo>
                    <a:pt x="28841" y="297815"/>
                  </a:lnTo>
                  <a:lnTo>
                    <a:pt x="21183" y="327469"/>
                  </a:lnTo>
                  <a:lnTo>
                    <a:pt x="28943" y="355320"/>
                  </a:lnTo>
                  <a:lnTo>
                    <a:pt x="49072" y="375970"/>
                  </a:lnTo>
                  <a:lnTo>
                    <a:pt x="78498" y="384048"/>
                  </a:lnTo>
                  <a:lnTo>
                    <a:pt x="93472" y="382066"/>
                  </a:lnTo>
                  <a:lnTo>
                    <a:pt x="107238" y="376364"/>
                  </a:lnTo>
                  <a:lnTo>
                    <a:pt x="119087" y="367334"/>
                  </a:lnTo>
                  <a:lnTo>
                    <a:pt x="128282" y="355346"/>
                  </a:lnTo>
                  <a:lnTo>
                    <a:pt x="210705" y="212598"/>
                  </a:lnTo>
                  <a:lnTo>
                    <a:pt x="241871" y="171894"/>
                  </a:lnTo>
                  <a:lnTo>
                    <a:pt x="281901" y="141147"/>
                  </a:lnTo>
                  <a:lnTo>
                    <a:pt x="328523" y="121716"/>
                  </a:lnTo>
                  <a:lnTo>
                    <a:pt x="379488" y="114935"/>
                  </a:lnTo>
                  <a:lnTo>
                    <a:pt x="743978" y="114935"/>
                  </a:lnTo>
                  <a:lnTo>
                    <a:pt x="794931" y="121716"/>
                  </a:lnTo>
                  <a:lnTo>
                    <a:pt x="841552" y="141147"/>
                  </a:lnTo>
                  <a:lnTo>
                    <a:pt x="881583" y="171894"/>
                  </a:lnTo>
                  <a:lnTo>
                    <a:pt x="912761" y="212598"/>
                  </a:lnTo>
                  <a:lnTo>
                    <a:pt x="995184" y="355346"/>
                  </a:lnTo>
                  <a:lnTo>
                    <a:pt x="1004366" y="367334"/>
                  </a:lnTo>
                  <a:lnTo>
                    <a:pt x="1016215" y="376364"/>
                  </a:lnTo>
                  <a:lnTo>
                    <a:pt x="1029982" y="382066"/>
                  </a:lnTo>
                  <a:lnTo>
                    <a:pt x="1044968" y="384048"/>
                  </a:lnTo>
                  <a:lnTo>
                    <a:pt x="1074381" y="375970"/>
                  </a:lnTo>
                  <a:lnTo>
                    <a:pt x="1094524" y="355320"/>
                  </a:lnTo>
                  <a:lnTo>
                    <a:pt x="1102321" y="327469"/>
                  </a:lnTo>
                  <a:close/>
                </a:path>
                <a:path w="1122045" h="1251585">
                  <a:moveTo>
                    <a:pt x="1121930" y="890003"/>
                  </a:moveTo>
                  <a:lnTo>
                    <a:pt x="1114145" y="862266"/>
                  </a:lnTo>
                  <a:lnTo>
                    <a:pt x="1093927" y="841692"/>
                  </a:lnTo>
                  <a:lnTo>
                    <a:pt x="1064399" y="833628"/>
                  </a:lnTo>
                  <a:lnTo>
                    <a:pt x="1049477" y="835647"/>
                  </a:lnTo>
                  <a:lnTo>
                    <a:pt x="1035837" y="841400"/>
                  </a:lnTo>
                  <a:lnTo>
                    <a:pt x="1024115" y="850404"/>
                  </a:lnTo>
                  <a:lnTo>
                    <a:pt x="1014996" y="862203"/>
                  </a:lnTo>
                  <a:lnTo>
                    <a:pt x="912126" y="1039495"/>
                  </a:lnTo>
                  <a:lnTo>
                    <a:pt x="880948" y="1080046"/>
                  </a:lnTo>
                  <a:lnTo>
                    <a:pt x="840917" y="1110665"/>
                  </a:lnTo>
                  <a:lnTo>
                    <a:pt x="794296" y="1130033"/>
                  </a:lnTo>
                  <a:lnTo>
                    <a:pt x="743343" y="1136777"/>
                  </a:lnTo>
                  <a:lnTo>
                    <a:pt x="378599" y="1136777"/>
                  </a:lnTo>
                  <a:lnTo>
                    <a:pt x="327634" y="1130033"/>
                  </a:lnTo>
                  <a:lnTo>
                    <a:pt x="281012" y="1110665"/>
                  </a:lnTo>
                  <a:lnTo>
                    <a:pt x="240982" y="1080046"/>
                  </a:lnTo>
                  <a:lnTo>
                    <a:pt x="209816" y="1039495"/>
                  </a:lnTo>
                  <a:lnTo>
                    <a:pt x="106946" y="862203"/>
                  </a:lnTo>
                  <a:lnTo>
                    <a:pt x="97815" y="850404"/>
                  </a:lnTo>
                  <a:lnTo>
                    <a:pt x="86093" y="841400"/>
                  </a:lnTo>
                  <a:lnTo>
                    <a:pt x="72453" y="835647"/>
                  </a:lnTo>
                  <a:lnTo>
                    <a:pt x="57543" y="833628"/>
                  </a:lnTo>
                  <a:lnTo>
                    <a:pt x="28003" y="841692"/>
                  </a:lnTo>
                  <a:lnTo>
                    <a:pt x="7785" y="862266"/>
                  </a:lnTo>
                  <a:lnTo>
                    <a:pt x="0" y="890003"/>
                  </a:lnTo>
                  <a:lnTo>
                    <a:pt x="7759" y="919480"/>
                  </a:lnTo>
                  <a:lnTo>
                    <a:pt x="134632" y="1138428"/>
                  </a:lnTo>
                  <a:lnTo>
                    <a:pt x="162674" y="1176934"/>
                  </a:lnTo>
                  <a:lnTo>
                    <a:pt x="197599" y="1208252"/>
                  </a:lnTo>
                  <a:lnTo>
                    <a:pt x="238061" y="1231595"/>
                  </a:lnTo>
                  <a:lnTo>
                    <a:pt x="282714" y="1246174"/>
                  </a:lnTo>
                  <a:lnTo>
                    <a:pt x="330212" y="1251204"/>
                  </a:lnTo>
                  <a:lnTo>
                    <a:pt x="791730" y="1251204"/>
                  </a:lnTo>
                  <a:lnTo>
                    <a:pt x="839216" y="1246174"/>
                  </a:lnTo>
                  <a:lnTo>
                    <a:pt x="883869" y="1231595"/>
                  </a:lnTo>
                  <a:lnTo>
                    <a:pt x="924331" y="1208252"/>
                  </a:lnTo>
                  <a:lnTo>
                    <a:pt x="959256" y="1176934"/>
                  </a:lnTo>
                  <a:lnTo>
                    <a:pt x="987310" y="1138428"/>
                  </a:lnTo>
                  <a:lnTo>
                    <a:pt x="1114183" y="919480"/>
                  </a:lnTo>
                  <a:lnTo>
                    <a:pt x="1121930" y="890003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633584" y="5575249"/>
            <a:ext cx="40379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Conduct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browser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CRL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checking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34840" y="4268723"/>
            <a:ext cx="626363" cy="62636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73968" y="4255008"/>
            <a:ext cx="710183" cy="70866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5270" y="306451"/>
            <a:ext cx="81267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>
                <a:solidFill>
                  <a:srgbClr val="3E3E3E"/>
                </a:solidFill>
              </a:rPr>
              <a:t>Online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Certificate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Status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Protocol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120" dirty="0">
                <a:solidFill>
                  <a:srgbClr val="3E3E3E"/>
                </a:solidFill>
              </a:rPr>
              <a:t>Responders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89045" y="1933193"/>
            <a:ext cx="86747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following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online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status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protocol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responders: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6292" y="760476"/>
            <a:ext cx="11582400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608582" y="3839717"/>
            <a:ext cx="6007735" cy="2780030"/>
          </a:xfrm>
          <a:custGeom>
            <a:avLst/>
            <a:gdLst/>
            <a:ahLst/>
            <a:cxnLst/>
            <a:rect l="l" t="t" r="r" b="b"/>
            <a:pathLst>
              <a:path w="6007734" h="2780029">
                <a:moveTo>
                  <a:pt x="0" y="463296"/>
                </a:moveTo>
                <a:lnTo>
                  <a:pt x="2391" y="415921"/>
                </a:lnTo>
                <a:lnTo>
                  <a:pt x="9411" y="369916"/>
                </a:lnTo>
                <a:lnTo>
                  <a:pt x="20825" y="325513"/>
                </a:lnTo>
                <a:lnTo>
                  <a:pt x="36403" y="282946"/>
                </a:lnTo>
                <a:lnTo>
                  <a:pt x="55910" y="242446"/>
                </a:lnTo>
                <a:lnTo>
                  <a:pt x="79114" y="204247"/>
                </a:lnTo>
                <a:lnTo>
                  <a:pt x="105783" y="168582"/>
                </a:lnTo>
                <a:lnTo>
                  <a:pt x="135683" y="135683"/>
                </a:lnTo>
                <a:lnTo>
                  <a:pt x="168582" y="105783"/>
                </a:lnTo>
                <a:lnTo>
                  <a:pt x="204247" y="79114"/>
                </a:lnTo>
                <a:lnTo>
                  <a:pt x="242446" y="55910"/>
                </a:lnTo>
                <a:lnTo>
                  <a:pt x="282946" y="36403"/>
                </a:lnTo>
                <a:lnTo>
                  <a:pt x="325513" y="20825"/>
                </a:lnTo>
                <a:lnTo>
                  <a:pt x="369916" y="9411"/>
                </a:lnTo>
                <a:lnTo>
                  <a:pt x="415921" y="2391"/>
                </a:lnTo>
                <a:lnTo>
                  <a:pt x="463295" y="0"/>
                </a:lnTo>
                <a:lnTo>
                  <a:pt x="5544312" y="0"/>
                </a:lnTo>
                <a:lnTo>
                  <a:pt x="5591686" y="2391"/>
                </a:lnTo>
                <a:lnTo>
                  <a:pt x="5637691" y="9411"/>
                </a:lnTo>
                <a:lnTo>
                  <a:pt x="5682094" y="20825"/>
                </a:lnTo>
                <a:lnTo>
                  <a:pt x="5724661" y="36403"/>
                </a:lnTo>
                <a:lnTo>
                  <a:pt x="5765161" y="55910"/>
                </a:lnTo>
                <a:lnTo>
                  <a:pt x="5803360" y="79114"/>
                </a:lnTo>
                <a:lnTo>
                  <a:pt x="5839025" y="105783"/>
                </a:lnTo>
                <a:lnTo>
                  <a:pt x="5871924" y="135683"/>
                </a:lnTo>
                <a:lnTo>
                  <a:pt x="5901824" y="168582"/>
                </a:lnTo>
                <a:lnTo>
                  <a:pt x="5928493" y="204247"/>
                </a:lnTo>
                <a:lnTo>
                  <a:pt x="5951697" y="242446"/>
                </a:lnTo>
                <a:lnTo>
                  <a:pt x="5971204" y="282946"/>
                </a:lnTo>
                <a:lnTo>
                  <a:pt x="5986782" y="325513"/>
                </a:lnTo>
                <a:lnTo>
                  <a:pt x="5998196" y="369916"/>
                </a:lnTo>
                <a:lnTo>
                  <a:pt x="6005216" y="415921"/>
                </a:lnTo>
                <a:lnTo>
                  <a:pt x="6007608" y="463296"/>
                </a:lnTo>
                <a:lnTo>
                  <a:pt x="6007608" y="2316480"/>
                </a:lnTo>
                <a:lnTo>
                  <a:pt x="6005216" y="2363854"/>
                </a:lnTo>
                <a:lnTo>
                  <a:pt x="5998196" y="2409859"/>
                </a:lnTo>
                <a:lnTo>
                  <a:pt x="5986782" y="2454262"/>
                </a:lnTo>
                <a:lnTo>
                  <a:pt x="5971204" y="2496829"/>
                </a:lnTo>
                <a:lnTo>
                  <a:pt x="5951697" y="2537329"/>
                </a:lnTo>
                <a:lnTo>
                  <a:pt x="5928493" y="2575528"/>
                </a:lnTo>
                <a:lnTo>
                  <a:pt x="5901824" y="2611193"/>
                </a:lnTo>
                <a:lnTo>
                  <a:pt x="5871924" y="2644092"/>
                </a:lnTo>
                <a:lnTo>
                  <a:pt x="5839025" y="2673992"/>
                </a:lnTo>
                <a:lnTo>
                  <a:pt x="5803360" y="2700661"/>
                </a:lnTo>
                <a:lnTo>
                  <a:pt x="5765161" y="2723865"/>
                </a:lnTo>
                <a:lnTo>
                  <a:pt x="5724661" y="2743372"/>
                </a:lnTo>
                <a:lnTo>
                  <a:pt x="5682094" y="2758950"/>
                </a:lnTo>
                <a:lnTo>
                  <a:pt x="5637691" y="2770364"/>
                </a:lnTo>
                <a:lnTo>
                  <a:pt x="5591686" y="2777384"/>
                </a:lnTo>
                <a:lnTo>
                  <a:pt x="5544312" y="2779776"/>
                </a:lnTo>
                <a:lnTo>
                  <a:pt x="463295" y="2779776"/>
                </a:lnTo>
                <a:lnTo>
                  <a:pt x="415921" y="2777384"/>
                </a:lnTo>
                <a:lnTo>
                  <a:pt x="369916" y="2770364"/>
                </a:lnTo>
                <a:lnTo>
                  <a:pt x="325513" y="2758950"/>
                </a:lnTo>
                <a:lnTo>
                  <a:pt x="282946" y="2743372"/>
                </a:lnTo>
                <a:lnTo>
                  <a:pt x="242446" y="2723865"/>
                </a:lnTo>
                <a:lnTo>
                  <a:pt x="204247" y="2700661"/>
                </a:lnTo>
                <a:lnTo>
                  <a:pt x="168582" y="2673992"/>
                </a:lnTo>
                <a:lnTo>
                  <a:pt x="135683" y="2644092"/>
                </a:lnTo>
                <a:lnTo>
                  <a:pt x="105783" y="2611193"/>
                </a:lnTo>
                <a:lnTo>
                  <a:pt x="79114" y="2575528"/>
                </a:lnTo>
                <a:lnTo>
                  <a:pt x="55910" y="2537329"/>
                </a:lnTo>
                <a:lnTo>
                  <a:pt x="36403" y="2496829"/>
                </a:lnTo>
                <a:lnTo>
                  <a:pt x="20825" y="2454262"/>
                </a:lnTo>
                <a:lnTo>
                  <a:pt x="9411" y="2409859"/>
                </a:lnTo>
                <a:lnTo>
                  <a:pt x="2391" y="2363854"/>
                </a:lnTo>
                <a:lnTo>
                  <a:pt x="0" y="2316480"/>
                </a:lnTo>
                <a:lnTo>
                  <a:pt x="0" y="463296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50847" y="4412767"/>
            <a:ext cx="5370195" cy="155638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fer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5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sz="2200" spc="5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sponder.</a:t>
            </a:r>
            <a:endParaRPr sz="2200">
              <a:latin typeface="Tahoma"/>
              <a:cs typeface="Tahoma"/>
            </a:endParaRPr>
          </a:p>
          <a:p>
            <a:pPr marL="12700" marR="5080" algn="ctr">
              <a:lnSpc>
                <a:spcPct val="114100"/>
              </a:lnSpc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Rather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than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returning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whole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ahoma"/>
                <a:cs typeface="Tahoma"/>
              </a:rPr>
              <a:t>CRL,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just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communicates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status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requested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certificate.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22614" y="3839717"/>
            <a:ext cx="6350635" cy="2780030"/>
          </a:xfrm>
          <a:custGeom>
            <a:avLst/>
            <a:gdLst/>
            <a:ahLst/>
            <a:cxnLst/>
            <a:rect l="l" t="t" r="r" b="b"/>
            <a:pathLst>
              <a:path w="6350634" h="2780029">
                <a:moveTo>
                  <a:pt x="0" y="463296"/>
                </a:moveTo>
                <a:lnTo>
                  <a:pt x="2391" y="415921"/>
                </a:lnTo>
                <a:lnTo>
                  <a:pt x="9411" y="369916"/>
                </a:lnTo>
                <a:lnTo>
                  <a:pt x="20825" y="325513"/>
                </a:lnTo>
                <a:lnTo>
                  <a:pt x="36403" y="282946"/>
                </a:lnTo>
                <a:lnTo>
                  <a:pt x="55910" y="242446"/>
                </a:lnTo>
                <a:lnTo>
                  <a:pt x="79114" y="204247"/>
                </a:lnTo>
                <a:lnTo>
                  <a:pt x="105783" y="168582"/>
                </a:lnTo>
                <a:lnTo>
                  <a:pt x="135683" y="135683"/>
                </a:lnTo>
                <a:lnTo>
                  <a:pt x="168582" y="105783"/>
                </a:lnTo>
                <a:lnTo>
                  <a:pt x="204247" y="79114"/>
                </a:lnTo>
                <a:lnTo>
                  <a:pt x="242446" y="55910"/>
                </a:lnTo>
                <a:lnTo>
                  <a:pt x="282946" y="36403"/>
                </a:lnTo>
                <a:lnTo>
                  <a:pt x="325513" y="20825"/>
                </a:lnTo>
                <a:lnTo>
                  <a:pt x="369916" y="9411"/>
                </a:lnTo>
                <a:lnTo>
                  <a:pt x="415921" y="2391"/>
                </a:lnTo>
                <a:lnTo>
                  <a:pt x="463295" y="0"/>
                </a:lnTo>
                <a:lnTo>
                  <a:pt x="5887212" y="0"/>
                </a:lnTo>
                <a:lnTo>
                  <a:pt x="5934586" y="2391"/>
                </a:lnTo>
                <a:lnTo>
                  <a:pt x="5980591" y="9411"/>
                </a:lnTo>
                <a:lnTo>
                  <a:pt x="6024994" y="20825"/>
                </a:lnTo>
                <a:lnTo>
                  <a:pt x="6067561" y="36403"/>
                </a:lnTo>
                <a:lnTo>
                  <a:pt x="6108061" y="55910"/>
                </a:lnTo>
                <a:lnTo>
                  <a:pt x="6146260" y="79114"/>
                </a:lnTo>
                <a:lnTo>
                  <a:pt x="6181925" y="105783"/>
                </a:lnTo>
                <a:lnTo>
                  <a:pt x="6214824" y="135683"/>
                </a:lnTo>
                <a:lnTo>
                  <a:pt x="6244724" y="168582"/>
                </a:lnTo>
                <a:lnTo>
                  <a:pt x="6271393" y="204247"/>
                </a:lnTo>
                <a:lnTo>
                  <a:pt x="6294597" y="242446"/>
                </a:lnTo>
                <a:lnTo>
                  <a:pt x="6314104" y="282946"/>
                </a:lnTo>
                <a:lnTo>
                  <a:pt x="6329682" y="325513"/>
                </a:lnTo>
                <a:lnTo>
                  <a:pt x="6341096" y="369916"/>
                </a:lnTo>
                <a:lnTo>
                  <a:pt x="6348116" y="415921"/>
                </a:lnTo>
                <a:lnTo>
                  <a:pt x="6350507" y="463296"/>
                </a:lnTo>
                <a:lnTo>
                  <a:pt x="6350507" y="2316480"/>
                </a:lnTo>
                <a:lnTo>
                  <a:pt x="6348116" y="2363854"/>
                </a:lnTo>
                <a:lnTo>
                  <a:pt x="6341096" y="2409859"/>
                </a:lnTo>
                <a:lnTo>
                  <a:pt x="6329682" y="2454262"/>
                </a:lnTo>
                <a:lnTo>
                  <a:pt x="6314104" y="2496829"/>
                </a:lnTo>
                <a:lnTo>
                  <a:pt x="6294597" y="2537329"/>
                </a:lnTo>
                <a:lnTo>
                  <a:pt x="6271393" y="2575528"/>
                </a:lnTo>
                <a:lnTo>
                  <a:pt x="6244724" y="2611193"/>
                </a:lnTo>
                <a:lnTo>
                  <a:pt x="6214824" y="2644092"/>
                </a:lnTo>
                <a:lnTo>
                  <a:pt x="6181925" y="2673992"/>
                </a:lnTo>
                <a:lnTo>
                  <a:pt x="6146260" y="2700661"/>
                </a:lnTo>
                <a:lnTo>
                  <a:pt x="6108061" y="2723865"/>
                </a:lnTo>
                <a:lnTo>
                  <a:pt x="6067561" y="2743372"/>
                </a:lnTo>
                <a:lnTo>
                  <a:pt x="6024994" y="2758950"/>
                </a:lnTo>
                <a:lnTo>
                  <a:pt x="5980591" y="2770364"/>
                </a:lnTo>
                <a:lnTo>
                  <a:pt x="5934586" y="2777384"/>
                </a:lnTo>
                <a:lnTo>
                  <a:pt x="5887212" y="2779776"/>
                </a:lnTo>
                <a:lnTo>
                  <a:pt x="463295" y="2779776"/>
                </a:lnTo>
                <a:lnTo>
                  <a:pt x="415921" y="2777384"/>
                </a:lnTo>
                <a:lnTo>
                  <a:pt x="369916" y="2770364"/>
                </a:lnTo>
                <a:lnTo>
                  <a:pt x="325513" y="2758950"/>
                </a:lnTo>
                <a:lnTo>
                  <a:pt x="282946" y="2743372"/>
                </a:lnTo>
                <a:lnTo>
                  <a:pt x="242446" y="2723865"/>
                </a:lnTo>
                <a:lnTo>
                  <a:pt x="204247" y="2700661"/>
                </a:lnTo>
                <a:lnTo>
                  <a:pt x="168582" y="2673992"/>
                </a:lnTo>
                <a:lnTo>
                  <a:pt x="135683" y="2644092"/>
                </a:lnTo>
                <a:lnTo>
                  <a:pt x="105783" y="2611193"/>
                </a:lnTo>
                <a:lnTo>
                  <a:pt x="79114" y="2575528"/>
                </a:lnTo>
                <a:lnTo>
                  <a:pt x="55910" y="2537329"/>
                </a:lnTo>
                <a:lnTo>
                  <a:pt x="36403" y="2496829"/>
                </a:lnTo>
                <a:lnTo>
                  <a:pt x="20825" y="2454262"/>
                </a:lnTo>
                <a:lnTo>
                  <a:pt x="9411" y="2409859"/>
                </a:lnTo>
                <a:lnTo>
                  <a:pt x="2391" y="2363854"/>
                </a:lnTo>
                <a:lnTo>
                  <a:pt x="0" y="2316480"/>
                </a:lnTo>
                <a:lnTo>
                  <a:pt x="0" y="463296"/>
                </a:lnTo>
                <a:close/>
              </a:path>
            </a:pathLst>
          </a:custGeom>
          <a:ln w="2857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75495" y="4603606"/>
            <a:ext cx="5445760" cy="1174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5715" algn="ctr">
              <a:lnSpc>
                <a:spcPct val="114100"/>
              </a:lnSpc>
              <a:spcBef>
                <a:spcPts val="105"/>
              </a:spcBef>
            </a:pP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resolve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th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ues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havin</a:t>
            </a:r>
            <a:r>
              <a:rPr sz="2200" spc="-15" dirty="0">
                <a:solidFill>
                  <a:srgbClr val="3E3E3E"/>
                </a:solidFill>
                <a:latin typeface="Tahoma"/>
                <a:cs typeface="Tahoma"/>
              </a:rPr>
              <a:t>g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th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ahoma"/>
                <a:cs typeface="Tahoma"/>
              </a:rPr>
              <a:t>SS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or  </a:t>
            </a:r>
            <a:r>
              <a:rPr sz="2200" spc="-20" dirty="0">
                <a:solidFill>
                  <a:srgbClr val="3E3E3E"/>
                </a:solidFill>
                <a:latin typeface="Tahoma"/>
                <a:cs typeface="Tahoma"/>
              </a:rPr>
              <a:t>TLS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web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periodically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obtain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time-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stamped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OCSP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response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CA.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861804" y="3294888"/>
            <a:ext cx="4005579" cy="937260"/>
          </a:xfrm>
          <a:custGeom>
            <a:avLst/>
            <a:gdLst/>
            <a:ahLst/>
            <a:cxnLst/>
            <a:rect l="l" t="t" r="r" b="b"/>
            <a:pathLst>
              <a:path w="4005580" h="937260">
                <a:moveTo>
                  <a:pt x="3848861" y="0"/>
                </a:moveTo>
                <a:lnTo>
                  <a:pt x="156210" y="0"/>
                </a:lnTo>
                <a:lnTo>
                  <a:pt x="106850" y="7967"/>
                </a:lnTo>
                <a:lnTo>
                  <a:pt x="63971" y="30150"/>
                </a:lnTo>
                <a:lnTo>
                  <a:pt x="30150" y="63971"/>
                </a:lnTo>
                <a:lnTo>
                  <a:pt x="7967" y="106850"/>
                </a:lnTo>
                <a:lnTo>
                  <a:pt x="0" y="156210"/>
                </a:lnTo>
                <a:lnTo>
                  <a:pt x="0" y="781050"/>
                </a:lnTo>
                <a:lnTo>
                  <a:pt x="7967" y="830409"/>
                </a:lnTo>
                <a:lnTo>
                  <a:pt x="30150" y="873288"/>
                </a:lnTo>
                <a:lnTo>
                  <a:pt x="63971" y="907109"/>
                </a:lnTo>
                <a:lnTo>
                  <a:pt x="106850" y="929292"/>
                </a:lnTo>
                <a:lnTo>
                  <a:pt x="156210" y="937260"/>
                </a:lnTo>
                <a:lnTo>
                  <a:pt x="3848861" y="937260"/>
                </a:lnTo>
                <a:lnTo>
                  <a:pt x="3898221" y="929292"/>
                </a:lnTo>
                <a:lnTo>
                  <a:pt x="3941100" y="907109"/>
                </a:lnTo>
                <a:lnTo>
                  <a:pt x="3974921" y="873288"/>
                </a:lnTo>
                <a:lnTo>
                  <a:pt x="3997104" y="830409"/>
                </a:lnTo>
                <a:lnTo>
                  <a:pt x="4005072" y="781050"/>
                </a:lnTo>
                <a:lnTo>
                  <a:pt x="4005072" y="156210"/>
                </a:lnTo>
                <a:lnTo>
                  <a:pt x="3997104" y="106850"/>
                </a:lnTo>
                <a:lnTo>
                  <a:pt x="3974921" y="63971"/>
                </a:lnTo>
                <a:lnTo>
                  <a:pt x="3941100" y="30150"/>
                </a:lnTo>
                <a:lnTo>
                  <a:pt x="3898221" y="7967"/>
                </a:lnTo>
                <a:lnTo>
                  <a:pt x="3848861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937875" y="3568065"/>
            <a:ext cx="185673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OCSP</a:t>
            </a:r>
            <a:r>
              <a:rPr sz="22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Stapling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12720" y="3194304"/>
            <a:ext cx="4003675" cy="935990"/>
          </a:xfrm>
          <a:custGeom>
            <a:avLst/>
            <a:gdLst/>
            <a:ahLst/>
            <a:cxnLst/>
            <a:rect l="l" t="t" r="r" b="b"/>
            <a:pathLst>
              <a:path w="4003675" h="935989">
                <a:moveTo>
                  <a:pt x="3847591" y="0"/>
                </a:moveTo>
                <a:lnTo>
                  <a:pt x="155956" y="0"/>
                </a:lnTo>
                <a:lnTo>
                  <a:pt x="106671" y="7953"/>
                </a:lnTo>
                <a:lnTo>
                  <a:pt x="63861" y="30097"/>
                </a:lnTo>
                <a:lnTo>
                  <a:pt x="30097" y="63861"/>
                </a:lnTo>
                <a:lnTo>
                  <a:pt x="7953" y="106671"/>
                </a:lnTo>
                <a:lnTo>
                  <a:pt x="0" y="155956"/>
                </a:lnTo>
                <a:lnTo>
                  <a:pt x="0" y="779780"/>
                </a:lnTo>
                <a:lnTo>
                  <a:pt x="7953" y="829064"/>
                </a:lnTo>
                <a:lnTo>
                  <a:pt x="30097" y="871874"/>
                </a:lnTo>
                <a:lnTo>
                  <a:pt x="63861" y="905638"/>
                </a:lnTo>
                <a:lnTo>
                  <a:pt x="106671" y="927782"/>
                </a:lnTo>
                <a:lnTo>
                  <a:pt x="155956" y="935736"/>
                </a:lnTo>
                <a:lnTo>
                  <a:pt x="3847591" y="935736"/>
                </a:lnTo>
                <a:lnTo>
                  <a:pt x="3896876" y="927782"/>
                </a:lnTo>
                <a:lnTo>
                  <a:pt x="3939686" y="905638"/>
                </a:lnTo>
                <a:lnTo>
                  <a:pt x="3973450" y="871874"/>
                </a:lnTo>
                <a:lnTo>
                  <a:pt x="3995594" y="829064"/>
                </a:lnTo>
                <a:lnTo>
                  <a:pt x="4003548" y="779780"/>
                </a:lnTo>
                <a:lnTo>
                  <a:pt x="4003548" y="155956"/>
                </a:lnTo>
                <a:lnTo>
                  <a:pt x="3995594" y="106671"/>
                </a:lnTo>
                <a:lnTo>
                  <a:pt x="3973450" y="63861"/>
                </a:lnTo>
                <a:lnTo>
                  <a:pt x="3939686" y="30097"/>
                </a:lnTo>
                <a:lnTo>
                  <a:pt x="3896876" y="7953"/>
                </a:lnTo>
                <a:lnTo>
                  <a:pt x="3847591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29788" y="3227349"/>
            <a:ext cx="316992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3880" marR="5080" indent="-551815">
              <a:lnSpc>
                <a:spcPct val="114100"/>
              </a:lnSpc>
              <a:spcBef>
                <a:spcPts val="100"/>
              </a:spcBef>
            </a:pP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Online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Certificate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Status </a:t>
            </a:r>
            <a:r>
              <a:rPr sz="2200" spc="-6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Protocol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ahoma"/>
                <a:cs typeface="Tahoma"/>
              </a:rPr>
              <a:t>(OCSP)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5270" y="306451"/>
            <a:ext cx="81267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>
                <a:solidFill>
                  <a:srgbClr val="3E3E3E"/>
                </a:solidFill>
              </a:rPr>
              <a:t>Online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Certificate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Status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Protocol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120" dirty="0">
                <a:solidFill>
                  <a:srgbClr val="3E3E3E"/>
                </a:solidFill>
              </a:rPr>
              <a:t>Responders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6292" y="760476"/>
            <a:ext cx="1158240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81554" y="1882292"/>
            <a:ext cx="11915775" cy="79692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pinning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techniques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which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ensure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when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client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inspects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certificate,</a:t>
            </a:r>
            <a:endParaRPr sz="2200">
              <a:latin typeface="Tahoma"/>
              <a:cs typeface="Tahoma"/>
            </a:endParaRPr>
          </a:p>
          <a:p>
            <a:pPr marL="231775" algn="ctr">
              <a:lnSpc>
                <a:spcPct val="100000"/>
              </a:lnSpc>
              <a:spcBef>
                <a:spcPts val="395"/>
              </a:spcBef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they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inspect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proper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one.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56838" y="3952494"/>
            <a:ext cx="9322435" cy="969644"/>
          </a:xfrm>
          <a:custGeom>
            <a:avLst/>
            <a:gdLst/>
            <a:ahLst/>
            <a:cxnLst/>
            <a:rect l="l" t="t" r="r" b="b"/>
            <a:pathLst>
              <a:path w="9322435" h="969645">
                <a:moveTo>
                  <a:pt x="0" y="161543"/>
                </a:moveTo>
                <a:lnTo>
                  <a:pt x="5774" y="118621"/>
                </a:lnTo>
                <a:lnTo>
                  <a:pt x="22069" y="80038"/>
                </a:lnTo>
                <a:lnTo>
                  <a:pt x="47339" y="47339"/>
                </a:lnTo>
                <a:lnTo>
                  <a:pt x="80038" y="22069"/>
                </a:lnTo>
                <a:lnTo>
                  <a:pt x="118621" y="5774"/>
                </a:lnTo>
                <a:lnTo>
                  <a:pt x="161544" y="0"/>
                </a:lnTo>
                <a:lnTo>
                  <a:pt x="9160764" y="0"/>
                </a:lnTo>
                <a:lnTo>
                  <a:pt x="9203686" y="5774"/>
                </a:lnTo>
                <a:lnTo>
                  <a:pt x="9242269" y="22069"/>
                </a:lnTo>
                <a:lnTo>
                  <a:pt x="9274968" y="47339"/>
                </a:lnTo>
                <a:lnTo>
                  <a:pt x="9300238" y="80038"/>
                </a:lnTo>
                <a:lnTo>
                  <a:pt x="9316533" y="118621"/>
                </a:lnTo>
                <a:lnTo>
                  <a:pt x="9322308" y="161543"/>
                </a:lnTo>
                <a:lnTo>
                  <a:pt x="9322308" y="807719"/>
                </a:lnTo>
                <a:lnTo>
                  <a:pt x="9316533" y="850642"/>
                </a:lnTo>
                <a:lnTo>
                  <a:pt x="9300238" y="889225"/>
                </a:lnTo>
                <a:lnTo>
                  <a:pt x="9274968" y="921924"/>
                </a:lnTo>
                <a:lnTo>
                  <a:pt x="9242269" y="947194"/>
                </a:lnTo>
                <a:lnTo>
                  <a:pt x="9203686" y="963489"/>
                </a:lnTo>
                <a:lnTo>
                  <a:pt x="9160764" y="969263"/>
                </a:lnTo>
                <a:lnTo>
                  <a:pt x="161544" y="969263"/>
                </a:lnTo>
                <a:lnTo>
                  <a:pt x="118621" y="963489"/>
                </a:lnTo>
                <a:lnTo>
                  <a:pt x="80038" y="947194"/>
                </a:lnTo>
                <a:lnTo>
                  <a:pt x="47339" y="921924"/>
                </a:lnTo>
                <a:lnTo>
                  <a:pt x="22069" y="889225"/>
                </a:lnTo>
                <a:lnTo>
                  <a:pt x="5774" y="850642"/>
                </a:lnTo>
                <a:lnTo>
                  <a:pt x="0" y="807719"/>
                </a:lnTo>
                <a:lnTo>
                  <a:pt x="0" y="161543"/>
                </a:lnTo>
                <a:close/>
              </a:path>
            </a:pathLst>
          </a:custGeom>
          <a:ln w="19050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82515" y="4002175"/>
            <a:ext cx="786955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29180" marR="5080" indent="-2316480">
              <a:lnSpc>
                <a:spcPct val="114100"/>
              </a:lnSpc>
              <a:spcBef>
                <a:spcPts val="100"/>
              </a:spcBef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pinning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offers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defense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against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man-in-the-middle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attacks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chain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trust.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56838" y="5997702"/>
            <a:ext cx="9322435" cy="1667510"/>
          </a:xfrm>
          <a:custGeom>
            <a:avLst/>
            <a:gdLst/>
            <a:ahLst/>
            <a:cxnLst/>
            <a:rect l="l" t="t" r="r" b="b"/>
            <a:pathLst>
              <a:path w="9322435" h="1667509">
                <a:moveTo>
                  <a:pt x="0" y="277875"/>
                </a:moveTo>
                <a:lnTo>
                  <a:pt x="3638" y="232815"/>
                </a:lnTo>
                <a:lnTo>
                  <a:pt x="14171" y="190065"/>
                </a:lnTo>
                <a:lnTo>
                  <a:pt x="31025" y="150198"/>
                </a:lnTo>
                <a:lnTo>
                  <a:pt x="53628" y="113787"/>
                </a:lnTo>
                <a:lnTo>
                  <a:pt x="81406" y="81406"/>
                </a:lnTo>
                <a:lnTo>
                  <a:pt x="113787" y="53628"/>
                </a:lnTo>
                <a:lnTo>
                  <a:pt x="150198" y="31025"/>
                </a:lnTo>
                <a:lnTo>
                  <a:pt x="190065" y="14171"/>
                </a:lnTo>
                <a:lnTo>
                  <a:pt x="232815" y="3638"/>
                </a:lnTo>
                <a:lnTo>
                  <a:pt x="277875" y="0"/>
                </a:lnTo>
                <a:lnTo>
                  <a:pt x="9044432" y="0"/>
                </a:lnTo>
                <a:lnTo>
                  <a:pt x="9089492" y="3638"/>
                </a:lnTo>
                <a:lnTo>
                  <a:pt x="9132242" y="14171"/>
                </a:lnTo>
                <a:lnTo>
                  <a:pt x="9172109" y="31025"/>
                </a:lnTo>
                <a:lnTo>
                  <a:pt x="9208520" y="53628"/>
                </a:lnTo>
                <a:lnTo>
                  <a:pt x="9240901" y="81407"/>
                </a:lnTo>
                <a:lnTo>
                  <a:pt x="9268679" y="113787"/>
                </a:lnTo>
                <a:lnTo>
                  <a:pt x="9291282" y="150198"/>
                </a:lnTo>
                <a:lnTo>
                  <a:pt x="9308136" y="190065"/>
                </a:lnTo>
                <a:lnTo>
                  <a:pt x="9318669" y="232815"/>
                </a:lnTo>
                <a:lnTo>
                  <a:pt x="9322308" y="277875"/>
                </a:lnTo>
                <a:lnTo>
                  <a:pt x="9322308" y="1389380"/>
                </a:lnTo>
                <a:lnTo>
                  <a:pt x="9318669" y="1434440"/>
                </a:lnTo>
                <a:lnTo>
                  <a:pt x="9308136" y="1477190"/>
                </a:lnTo>
                <a:lnTo>
                  <a:pt x="9291282" y="1517057"/>
                </a:lnTo>
                <a:lnTo>
                  <a:pt x="9268679" y="1553468"/>
                </a:lnTo>
                <a:lnTo>
                  <a:pt x="9240901" y="1585849"/>
                </a:lnTo>
                <a:lnTo>
                  <a:pt x="9208520" y="1613627"/>
                </a:lnTo>
                <a:lnTo>
                  <a:pt x="9172109" y="1636230"/>
                </a:lnTo>
                <a:lnTo>
                  <a:pt x="9132242" y="1653084"/>
                </a:lnTo>
                <a:lnTo>
                  <a:pt x="9089492" y="1663617"/>
                </a:lnTo>
                <a:lnTo>
                  <a:pt x="9044432" y="1667256"/>
                </a:lnTo>
                <a:lnTo>
                  <a:pt x="277875" y="1667256"/>
                </a:lnTo>
                <a:lnTo>
                  <a:pt x="232815" y="1663617"/>
                </a:lnTo>
                <a:lnTo>
                  <a:pt x="190065" y="1653084"/>
                </a:lnTo>
                <a:lnTo>
                  <a:pt x="150198" y="1636230"/>
                </a:lnTo>
                <a:lnTo>
                  <a:pt x="113787" y="1613627"/>
                </a:lnTo>
                <a:lnTo>
                  <a:pt x="81407" y="1585849"/>
                </a:lnTo>
                <a:lnTo>
                  <a:pt x="53628" y="1553468"/>
                </a:lnTo>
                <a:lnTo>
                  <a:pt x="31025" y="1517057"/>
                </a:lnTo>
                <a:lnTo>
                  <a:pt x="14171" y="1477190"/>
                </a:lnTo>
                <a:lnTo>
                  <a:pt x="3638" y="1434440"/>
                </a:lnTo>
                <a:lnTo>
                  <a:pt x="0" y="1389380"/>
                </a:lnTo>
                <a:lnTo>
                  <a:pt x="0" y="277875"/>
                </a:lnTo>
                <a:close/>
              </a:path>
            </a:pathLst>
          </a:custGeom>
          <a:ln w="19050">
            <a:solidFill>
              <a:srgbClr val="EE63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39766" y="6206134"/>
            <a:ext cx="7153909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achieved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one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ahoma"/>
                <a:cs typeface="Tahoma"/>
              </a:rPr>
              <a:t>more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public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keys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HTTP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browser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via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HTTP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header,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which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referred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HTTP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Public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Pinning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ahoma"/>
                <a:cs typeface="Tahoma"/>
              </a:rPr>
              <a:t>(HPKP).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58922" y="3356102"/>
            <a:ext cx="1194435" cy="1194435"/>
            <a:chOff x="3058922" y="3356102"/>
            <a:chExt cx="1194435" cy="1194435"/>
          </a:xfrm>
        </p:grpSpPr>
        <p:sp>
          <p:nvSpPr>
            <p:cNvPr id="10" name="object 10"/>
            <p:cNvSpPr/>
            <p:nvPr/>
          </p:nvSpPr>
          <p:spPr>
            <a:xfrm>
              <a:off x="3071622" y="3368802"/>
              <a:ext cx="1169035" cy="1169035"/>
            </a:xfrm>
            <a:custGeom>
              <a:avLst/>
              <a:gdLst/>
              <a:ahLst/>
              <a:cxnLst/>
              <a:rect l="l" t="t" r="r" b="b"/>
              <a:pathLst>
                <a:path w="1169035" h="1169035">
                  <a:moveTo>
                    <a:pt x="584453" y="0"/>
                  </a:moveTo>
                  <a:lnTo>
                    <a:pt x="536513" y="1937"/>
                  </a:lnTo>
                  <a:lnTo>
                    <a:pt x="489640" y="7648"/>
                  </a:lnTo>
                  <a:lnTo>
                    <a:pt x="443987" y="16982"/>
                  </a:lnTo>
                  <a:lnTo>
                    <a:pt x="399702" y="29791"/>
                  </a:lnTo>
                  <a:lnTo>
                    <a:pt x="356937" y="45922"/>
                  </a:lnTo>
                  <a:lnTo>
                    <a:pt x="315842" y="65226"/>
                  </a:lnTo>
                  <a:lnTo>
                    <a:pt x="276566" y="87552"/>
                  </a:lnTo>
                  <a:lnTo>
                    <a:pt x="239261" y="112751"/>
                  </a:lnTo>
                  <a:lnTo>
                    <a:pt x="204077" y="140672"/>
                  </a:lnTo>
                  <a:lnTo>
                    <a:pt x="171164" y="171164"/>
                  </a:lnTo>
                  <a:lnTo>
                    <a:pt x="140672" y="204077"/>
                  </a:lnTo>
                  <a:lnTo>
                    <a:pt x="112751" y="239261"/>
                  </a:lnTo>
                  <a:lnTo>
                    <a:pt x="87552" y="276566"/>
                  </a:lnTo>
                  <a:lnTo>
                    <a:pt x="65226" y="315842"/>
                  </a:lnTo>
                  <a:lnTo>
                    <a:pt x="45922" y="356937"/>
                  </a:lnTo>
                  <a:lnTo>
                    <a:pt x="29791" y="399702"/>
                  </a:lnTo>
                  <a:lnTo>
                    <a:pt x="16982" y="443987"/>
                  </a:lnTo>
                  <a:lnTo>
                    <a:pt x="7648" y="489640"/>
                  </a:lnTo>
                  <a:lnTo>
                    <a:pt x="1937" y="536513"/>
                  </a:lnTo>
                  <a:lnTo>
                    <a:pt x="0" y="584453"/>
                  </a:lnTo>
                  <a:lnTo>
                    <a:pt x="1937" y="632394"/>
                  </a:lnTo>
                  <a:lnTo>
                    <a:pt x="7648" y="679267"/>
                  </a:lnTo>
                  <a:lnTo>
                    <a:pt x="16982" y="724920"/>
                  </a:lnTo>
                  <a:lnTo>
                    <a:pt x="29791" y="769205"/>
                  </a:lnTo>
                  <a:lnTo>
                    <a:pt x="45922" y="811970"/>
                  </a:lnTo>
                  <a:lnTo>
                    <a:pt x="65226" y="853065"/>
                  </a:lnTo>
                  <a:lnTo>
                    <a:pt x="87552" y="892341"/>
                  </a:lnTo>
                  <a:lnTo>
                    <a:pt x="112751" y="929646"/>
                  </a:lnTo>
                  <a:lnTo>
                    <a:pt x="140672" y="964830"/>
                  </a:lnTo>
                  <a:lnTo>
                    <a:pt x="171164" y="997743"/>
                  </a:lnTo>
                  <a:lnTo>
                    <a:pt x="204077" y="1028235"/>
                  </a:lnTo>
                  <a:lnTo>
                    <a:pt x="239261" y="1056156"/>
                  </a:lnTo>
                  <a:lnTo>
                    <a:pt x="276566" y="1081355"/>
                  </a:lnTo>
                  <a:lnTo>
                    <a:pt x="315842" y="1103681"/>
                  </a:lnTo>
                  <a:lnTo>
                    <a:pt x="356937" y="1122985"/>
                  </a:lnTo>
                  <a:lnTo>
                    <a:pt x="399702" y="1139116"/>
                  </a:lnTo>
                  <a:lnTo>
                    <a:pt x="443987" y="1151925"/>
                  </a:lnTo>
                  <a:lnTo>
                    <a:pt x="489640" y="1161259"/>
                  </a:lnTo>
                  <a:lnTo>
                    <a:pt x="536513" y="1166970"/>
                  </a:lnTo>
                  <a:lnTo>
                    <a:pt x="584453" y="1168908"/>
                  </a:lnTo>
                  <a:lnTo>
                    <a:pt x="632394" y="1166970"/>
                  </a:lnTo>
                  <a:lnTo>
                    <a:pt x="679267" y="1161259"/>
                  </a:lnTo>
                  <a:lnTo>
                    <a:pt x="724920" y="1151925"/>
                  </a:lnTo>
                  <a:lnTo>
                    <a:pt x="769205" y="1139116"/>
                  </a:lnTo>
                  <a:lnTo>
                    <a:pt x="811970" y="1122985"/>
                  </a:lnTo>
                  <a:lnTo>
                    <a:pt x="853065" y="1103681"/>
                  </a:lnTo>
                  <a:lnTo>
                    <a:pt x="892341" y="1081355"/>
                  </a:lnTo>
                  <a:lnTo>
                    <a:pt x="929646" y="1056156"/>
                  </a:lnTo>
                  <a:lnTo>
                    <a:pt x="964830" y="1028235"/>
                  </a:lnTo>
                  <a:lnTo>
                    <a:pt x="997743" y="997743"/>
                  </a:lnTo>
                  <a:lnTo>
                    <a:pt x="1028235" y="964830"/>
                  </a:lnTo>
                  <a:lnTo>
                    <a:pt x="1056156" y="929646"/>
                  </a:lnTo>
                  <a:lnTo>
                    <a:pt x="1081355" y="892341"/>
                  </a:lnTo>
                  <a:lnTo>
                    <a:pt x="1103681" y="853065"/>
                  </a:lnTo>
                  <a:lnTo>
                    <a:pt x="1122985" y="811970"/>
                  </a:lnTo>
                  <a:lnTo>
                    <a:pt x="1139116" y="769205"/>
                  </a:lnTo>
                  <a:lnTo>
                    <a:pt x="1151925" y="724920"/>
                  </a:lnTo>
                  <a:lnTo>
                    <a:pt x="1161259" y="679267"/>
                  </a:lnTo>
                  <a:lnTo>
                    <a:pt x="1166970" y="632394"/>
                  </a:lnTo>
                  <a:lnTo>
                    <a:pt x="1168907" y="584453"/>
                  </a:lnTo>
                  <a:lnTo>
                    <a:pt x="1166970" y="536513"/>
                  </a:lnTo>
                  <a:lnTo>
                    <a:pt x="1161259" y="489640"/>
                  </a:lnTo>
                  <a:lnTo>
                    <a:pt x="1151925" y="443987"/>
                  </a:lnTo>
                  <a:lnTo>
                    <a:pt x="1139116" y="399702"/>
                  </a:lnTo>
                  <a:lnTo>
                    <a:pt x="1122985" y="356937"/>
                  </a:lnTo>
                  <a:lnTo>
                    <a:pt x="1103681" y="315842"/>
                  </a:lnTo>
                  <a:lnTo>
                    <a:pt x="1081355" y="276566"/>
                  </a:lnTo>
                  <a:lnTo>
                    <a:pt x="1056156" y="239261"/>
                  </a:lnTo>
                  <a:lnTo>
                    <a:pt x="1028235" y="204077"/>
                  </a:lnTo>
                  <a:lnTo>
                    <a:pt x="997743" y="171164"/>
                  </a:lnTo>
                  <a:lnTo>
                    <a:pt x="964830" y="140672"/>
                  </a:lnTo>
                  <a:lnTo>
                    <a:pt x="929646" y="112751"/>
                  </a:lnTo>
                  <a:lnTo>
                    <a:pt x="892341" y="87552"/>
                  </a:lnTo>
                  <a:lnTo>
                    <a:pt x="853065" y="65226"/>
                  </a:lnTo>
                  <a:lnTo>
                    <a:pt x="811970" y="45922"/>
                  </a:lnTo>
                  <a:lnTo>
                    <a:pt x="769205" y="29791"/>
                  </a:lnTo>
                  <a:lnTo>
                    <a:pt x="724920" y="16982"/>
                  </a:lnTo>
                  <a:lnTo>
                    <a:pt x="679267" y="7648"/>
                  </a:lnTo>
                  <a:lnTo>
                    <a:pt x="632394" y="1937"/>
                  </a:lnTo>
                  <a:lnTo>
                    <a:pt x="5844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71622" y="3368802"/>
              <a:ext cx="1169035" cy="1169035"/>
            </a:xfrm>
            <a:custGeom>
              <a:avLst/>
              <a:gdLst/>
              <a:ahLst/>
              <a:cxnLst/>
              <a:rect l="l" t="t" r="r" b="b"/>
              <a:pathLst>
                <a:path w="1169035" h="1169035">
                  <a:moveTo>
                    <a:pt x="0" y="584453"/>
                  </a:moveTo>
                  <a:lnTo>
                    <a:pt x="1937" y="536513"/>
                  </a:lnTo>
                  <a:lnTo>
                    <a:pt x="7648" y="489640"/>
                  </a:lnTo>
                  <a:lnTo>
                    <a:pt x="16982" y="443987"/>
                  </a:lnTo>
                  <a:lnTo>
                    <a:pt x="29791" y="399702"/>
                  </a:lnTo>
                  <a:lnTo>
                    <a:pt x="45922" y="356937"/>
                  </a:lnTo>
                  <a:lnTo>
                    <a:pt x="65226" y="315842"/>
                  </a:lnTo>
                  <a:lnTo>
                    <a:pt x="87552" y="276566"/>
                  </a:lnTo>
                  <a:lnTo>
                    <a:pt x="112751" y="239261"/>
                  </a:lnTo>
                  <a:lnTo>
                    <a:pt x="140672" y="204077"/>
                  </a:lnTo>
                  <a:lnTo>
                    <a:pt x="171164" y="171164"/>
                  </a:lnTo>
                  <a:lnTo>
                    <a:pt x="204077" y="140672"/>
                  </a:lnTo>
                  <a:lnTo>
                    <a:pt x="239261" y="112751"/>
                  </a:lnTo>
                  <a:lnTo>
                    <a:pt x="276566" y="87552"/>
                  </a:lnTo>
                  <a:lnTo>
                    <a:pt x="315842" y="65226"/>
                  </a:lnTo>
                  <a:lnTo>
                    <a:pt x="356937" y="45922"/>
                  </a:lnTo>
                  <a:lnTo>
                    <a:pt x="399702" y="29791"/>
                  </a:lnTo>
                  <a:lnTo>
                    <a:pt x="443987" y="16982"/>
                  </a:lnTo>
                  <a:lnTo>
                    <a:pt x="489640" y="7648"/>
                  </a:lnTo>
                  <a:lnTo>
                    <a:pt x="536513" y="1937"/>
                  </a:lnTo>
                  <a:lnTo>
                    <a:pt x="584453" y="0"/>
                  </a:lnTo>
                  <a:lnTo>
                    <a:pt x="632394" y="1937"/>
                  </a:lnTo>
                  <a:lnTo>
                    <a:pt x="679267" y="7648"/>
                  </a:lnTo>
                  <a:lnTo>
                    <a:pt x="724920" y="16982"/>
                  </a:lnTo>
                  <a:lnTo>
                    <a:pt x="769205" y="29791"/>
                  </a:lnTo>
                  <a:lnTo>
                    <a:pt x="811970" y="45922"/>
                  </a:lnTo>
                  <a:lnTo>
                    <a:pt x="853065" y="65226"/>
                  </a:lnTo>
                  <a:lnTo>
                    <a:pt x="892341" y="87552"/>
                  </a:lnTo>
                  <a:lnTo>
                    <a:pt x="929646" y="112751"/>
                  </a:lnTo>
                  <a:lnTo>
                    <a:pt x="964830" y="140672"/>
                  </a:lnTo>
                  <a:lnTo>
                    <a:pt x="997743" y="171164"/>
                  </a:lnTo>
                  <a:lnTo>
                    <a:pt x="1028235" y="204077"/>
                  </a:lnTo>
                  <a:lnTo>
                    <a:pt x="1056156" y="239261"/>
                  </a:lnTo>
                  <a:lnTo>
                    <a:pt x="1081355" y="276566"/>
                  </a:lnTo>
                  <a:lnTo>
                    <a:pt x="1103681" y="315842"/>
                  </a:lnTo>
                  <a:lnTo>
                    <a:pt x="1122985" y="356937"/>
                  </a:lnTo>
                  <a:lnTo>
                    <a:pt x="1139116" y="399702"/>
                  </a:lnTo>
                  <a:lnTo>
                    <a:pt x="1151925" y="443987"/>
                  </a:lnTo>
                  <a:lnTo>
                    <a:pt x="1161259" y="489640"/>
                  </a:lnTo>
                  <a:lnTo>
                    <a:pt x="1166970" y="536513"/>
                  </a:lnTo>
                  <a:lnTo>
                    <a:pt x="1168907" y="584453"/>
                  </a:lnTo>
                  <a:lnTo>
                    <a:pt x="1166970" y="632394"/>
                  </a:lnTo>
                  <a:lnTo>
                    <a:pt x="1161259" y="679267"/>
                  </a:lnTo>
                  <a:lnTo>
                    <a:pt x="1151925" y="724920"/>
                  </a:lnTo>
                  <a:lnTo>
                    <a:pt x="1139116" y="769205"/>
                  </a:lnTo>
                  <a:lnTo>
                    <a:pt x="1122985" y="811970"/>
                  </a:lnTo>
                  <a:lnTo>
                    <a:pt x="1103681" y="853065"/>
                  </a:lnTo>
                  <a:lnTo>
                    <a:pt x="1081355" y="892341"/>
                  </a:lnTo>
                  <a:lnTo>
                    <a:pt x="1056156" y="929646"/>
                  </a:lnTo>
                  <a:lnTo>
                    <a:pt x="1028235" y="964830"/>
                  </a:lnTo>
                  <a:lnTo>
                    <a:pt x="997743" y="997743"/>
                  </a:lnTo>
                  <a:lnTo>
                    <a:pt x="964830" y="1028235"/>
                  </a:lnTo>
                  <a:lnTo>
                    <a:pt x="929646" y="1056156"/>
                  </a:lnTo>
                  <a:lnTo>
                    <a:pt x="892341" y="1081355"/>
                  </a:lnTo>
                  <a:lnTo>
                    <a:pt x="853065" y="1103681"/>
                  </a:lnTo>
                  <a:lnTo>
                    <a:pt x="811970" y="1122985"/>
                  </a:lnTo>
                  <a:lnTo>
                    <a:pt x="769205" y="1139116"/>
                  </a:lnTo>
                  <a:lnTo>
                    <a:pt x="724920" y="1151925"/>
                  </a:lnTo>
                  <a:lnTo>
                    <a:pt x="679267" y="1161259"/>
                  </a:lnTo>
                  <a:lnTo>
                    <a:pt x="632394" y="1166970"/>
                  </a:lnTo>
                  <a:lnTo>
                    <a:pt x="584453" y="1168908"/>
                  </a:lnTo>
                  <a:lnTo>
                    <a:pt x="536513" y="1166970"/>
                  </a:lnTo>
                  <a:lnTo>
                    <a:pt x="489640" y="1161259"/>
                  </a:lnTo>
                  <a:lnTo>
                    <a:pt x="443987" y="1151925"/>
                  </a:lnTo>
                  <a:lnTo>
                    <a:pt x="399702" y="1139116"/>
                  </a:lnTo>
                  <a:lnTo>
                    <a:pt x="356937" y="1122985"/>
                  </a:lnTo>
                  <a:lnTo>
                    <a:pt x="315842" y="1103681"/>
                  </a:lnTo>
                  <a:lnTo>
                    <a:pt x="276566" y="1081355"/>
                  </a:lnTo>
                  <a:lnTo>
                    <a:pt x="239261" y="1056156"/>
                  </a:lnTo>
                  <a:lnTo>
                    <a:pt x="204077" y="1028235"/>
                  </a:lnTo>
                  <a:lnTo>
                    <a:pt x="171164" y="997743"/>
                  </a:lnTo>
                  <a:lnTo>
                    <a:pt x="140672" y="964830"/>
                  </a:lnTo>
                  <a:lnTo>
                    <a:pt x="112751" y="929646"/>
                  </a:lnTo>
                  <a:lnTo>
                    <a:pt x="87552" y="892341"/>
                  </a:lnTo>
                  <a:lnTo>
                    <a:pt x="65226" y="853065"/>
                  </a:lnTo>
                  <a:lnTo>
                    <a:pt x="45922" y="811970"/>
                  </a:lnTo>
                  <a:lnTo>
                    <a:pt x="29791" y="769205"/>
                  </a:lnTo>
                  <a:lnTo>
                    <a:pt x="16982" y="724920"/>
                  </a:lnTo>
                  <a:lnTo>
                    <a:pt x="7648" y="679267"/>
                  </a:lnTo>
                  <a:lnTo>
                    <a:pt x="1937" y="632394"/>
                  </a:lnTo>
                  <a:lnTo>
                    <a:pt x="0" y="584453"/>
                  </a:lnTo>
                  <a:close/>
                </a:path>
              </a:pathLst>
            </a:custGeom>
            <a:ln w="2540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4492" y="3427476"/>
              <a:ext cx="950976" cy="950976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3058922" y="5486653"/>
            <a:ext cx="1194435" cy="1194435"/>
            <a:chOff x="3058922" y="5486653"/>
            <a:chExt cx="1194435" cy="1194435"/>
          </a:xfrm>
        </p:grpSpPr>
        <p:sp>
          <p:nvSpPr>
            <p:cNvPr id="14" name="object 14"/>
            <p:cNvSpPr/>
            <p:nvPr/>
          </p:nvSpPr>
          <p:spPr>
            <a:xfrm>
              <a:off x="3071622" y="5499353"/>
              <a:ext cx="1169035" cy="1169035"/>
            </a:xfrm>
            <a:custGeom>
              <a:avLst/>
              <a:gdLst/>
              <a:ahLst/>
              <a:cxnLst/>
              <a:rect l="l" t="t" r="r" b="b"/>
              <a:pathLst>
                <a:path w="1169035" h="1169034">
                  <a:moveTo>
                    <a:pt x="584453" y="0"/>
                  </a:moveTo>
                  <a:lnTo>
                    <a:pt x="536513" y="1937"/>
                  </a:lnTo>
                  <a:lnTo>
                    <a:pt x="489640" y="7648"/>
                  </a:lnTo>
                  <a:lnTo>
                    <a:pt x="443987" y="16982"/>
                  </a:lnTo>
                  <a:lnTo>
                    <a:pt x="399702" y="29791"/>
                  </a:lnTo>
                  <a:lnTo>
                    <a:pt x="356937" y="45922"/>
                  </a:lnTo>
                  <a:lnTo>
                    <a:pt x="315842" y="65226"/>
                  </a:lnTo>
                  <a:lnTo>
                    <a:pt x="276566" y="87552"/>
                  </a:lnTo>
                  <a:lnTo>
                    <a:pt x="239261" y="112751"/>
                  </a:lnTo>
                  <a:lnTo>
                    <a:pt x="204077" y="140672"/>
                  </a:lnTo>
                  <a:lnTo>
                    <a:pt x="171164" y="171164"/>
                  </a:lnTo>
                  <a:lnTo>
                    <a:pt x="140672" y="204077"/>
                  </a:lnTo>
                  <a:lnTo>
                    <a:pt x="112751" y="239261"/>
                  </a:lnTo>
                  <a:lnTo>
                    <a:pt x="87552" y="276566"/>
                  </a:lnTo>
                  <a:lnTo>
                    <a:pt x="65226" y="315842"/>
                  </a:lnTo>
                  <a:lnTo>
                    <a:pt x="45922" y="356937"/>
                  </a:lnTo>
                  <a:lnTo>
                    <a:pt x="29791" y="399702"/>
                  </a:lnTo>
                  <a:lnTo>
                    <a:pt x="16982" y="443987"/>
                  </a:lnTo>
                  <a:lnTo>
                    <a:pt x="7648" y="489640"/>
                  </a:lnTo>
                  <a:lnTo>
                    <a:pt x="1937" y="536513"/>
                  </a:lnTo>
                  <a:lnTo>
                    <a:pt x="0" y="584454"/>
                  </a:lnTo>
                  <a:lnTo>
                    <a:pt x="1937" y="632394"/>
                  </a:lnTo>
                  <a:lnTo>
                    <a:pt x="7648" y="679267"/>
                  </a:lnTo>
                  <a:lnTo>
                    <a:pt x="16982" y="724920"/>
                  </a:lnTo>
                  <a:lnTo>
                    <a:pt x="29791" y="769205"/>
                  </a:lnTo>
                  <a:lnTo>
                    <a:pt x="45922" y="811970"/>
                  </a:lnTo>
                  <a:lnTo>
                    <a:pt x="65226" y="853065"/>
                  </a:lnTo>
                  <a:lnTo>
                    <a:pt x="87552" y="892341"/>
                  </a:lnTo>
                  <a:lnTo>
                    <a:pt x="112751" y="929646"/>
                  </a:lnTo>
                  <a:lnTo>
                    <a:pt x="140672" y="964830"/>
                  </a:lnTo>
                  <a:lnTo>
                    <a:pt x="171164" y="997743"/>
                  </a:lnTo>
                  <a:lnTo>
                    <a:pt x="204077" y="1028235"/>
                  </a:lnTo>
                  <a:lnTo>
                    <a:pt x="239261" y="1056156"/>
                  </a:lnTo>
                  <a:lnTo>
                    <a:pt x="276566" y="1081355"/>
                  </a:lnTo>
                  <a:lnTo>
                    <a:pt x="315842" y="1103681"/>
                  </a:lnTo>
                  <a:lnTo>
                    <a:pt x="356937" y="1122985"/>
                  </a:lnTo>
                  <a:lnTo>
                    <a:pt x="399702" y="1139116"/>
                  </a:lnTo>
                  <a:lnTo>
                    <a:pt x="443987" y="1151925"/>
                  </a:lnTo>
                  <a:lnTo>
                    <a:pt x="489640" y="1161259"/>
                  </a:lnTo>
                  <a:lnTo>
                    <a:pt x="536513" y="1166970"/>
                  </a:lnTo>
                  <a:lnTo>
                    <a:pt x="584453" y="1168908"/>
                  </a:lnTo>
                  <a:lnTo>
                    <a:pt x="632394" y="1166970"/>
                  </a:lnTo>
                  <a:lnTo>
                    <a:pt x="679267" y="1161259"/>
                  </a:lnTo>
                  <a:lnTo>
                    <a:pt x="724920" y="1151925"/>
                  </a:lnTo>
                  <a:lnTo>
                    <a:pt x="769205" y="1139116"/>
                  </a:lnTo>
                  <a:lnTo>
                    <a:pt x="811970" y="1122985"/>
                  </a:lnTo>
                  <a:lnTo>
                    <a:pt x="853065" y="1103681"/>
                  </a:lnTo>
                  <a:lnTo>
                    <a:pt x="892341" y="1081355"/>
                  </a:lnTo>
                  <a:lnTo>
                    <a:pt x="929646" y="1056156"/>
                  </a:lnTo>
                  <a:lnTo>
                    <a:pt x="964830" y="1028235"/>
                  </a:lnTo>
                  <a:lnTo>
                    <a:pt x="997743" y="997743"/>
                  </a:lnTo>
                  <a:lnTo>
                    <a:pt x="1028235" y="964830"/>
                  </a:lnTo>
                  <a:lnTo>
                    <a:pt x="1056156" y="929646"/>
                  </a:lnTo>
                  <a:lnTo>
                    <a:pt x="1081355" y="892341"/>
                  </a:lnTo>
                  <a:lnTo>
                    <a:pt x="1103681" y="853065"/>
                  </a:lnTo>
                  <a:lnTo>
                    <a:pt x="1122985" y="811970"/>
                  </a:lnTo>
                  <a:lnTo>
                    <a:pt x="1139116" y="769205"/>
                  </a:lnTo>
                  <a:lnTo>
                    <a:pt x="1151925" y="724920"/>
                  </a:lnTo>
                  <a:lnTo>
                    <a:pt x="1161259" y="679267"/>
                  </a:lnTo>
                  <a:lnTo>
                    <a:pt x="1166970" y="632394"/>
                  </a:lnTo>
                  <a:lnTo>
                    <a:pt x="1168907" y="584454"/>
                  </a:lnTo>
                  <a:lnTo>
                    <a:pt x="1166970" y="536513"/>
                  </a:lnTo>
                  <a:lnTo>
                    <a:pt x="1161259" y="489640"/>
                  </a:lnTo>
                  <a:lnTo>
                    <a:pt x="1151925" y="443987"/>
                  </a:lnTo>
                  <a:lnTo>
                    <a:pt x="1139116" y="399702"/>
                  </a:lnTo>
                  <a:lnTo>
                    <a:pt x="1122985" y="356937"/>
                  </a:lnTo>
                  <a:lnTo>
                    <a:pt x="1103681" y="315842"/>
                  </a:lnTo>
                  <a:lnTo>
                    <a:pt x="1081355" y="276566"/>
                  </a:lnTo>
                  <a:lnTo>
                    <a:pt x="1056156" y="239261"/>
                  </a:lnTo>
                  <a:lnTo>
                    <a:pt x="1028235" y="204077"/>
                  </a:lnTo>
                  <a:lnTo>
                    <a:pt x="997743" y="171164"/>
                  </a:lnTo>
                  <a:lnTo>
                    <a:pt x="964830" y="140672"/>
                  </a:lnTo>
                  <a:lnTo>
                    <a:pt x="929646" y="112751"/>
                  </a:lnTo>
                  <a:lnTo>
                    <a:pt x="892341" y="87552"/>
                  </a:lnTo>
                  <a:lnTo>
                    <a:pt x="853065" y="65226"/>
                  </a:lnTo>
                  <a:lnTo>
                    <a:pt x="811970" y="45922"/>
                  </a:lnTo>
                  <a:lnTo>
                    <a:pt x="769205" y="29791"/>
                  </a:lnTo>
                  <a:lnTo>
                    <a:pt x="724920" y="16982"/>
                  </a:lnTo>
                  <a:lnTo>
                    <a:pt x="679267" y="7648"/>
                  </a:lnTo>
                  <a:lnTo>
                    <a:pt x="632394" y="1937"/>
                  </a:lnTo>
                  <a:lnTo>
                    <a:pt x="5844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71622" y="5499353"/>
              <a:ext cx="1169035" cy="1169035"/>
            </a:xfrm>
            <a:custGeom>
              <a:avLst/>
              <a:gdLst/>
              <a:ahLst/>
              <a:cxnLst/>
              <a:rect l="l" t="t" r="r" b="b"/>
              <a:pathLst>
                <a:path w="1169035" h="1169034">
                  <a:moveTo>
                    <a:pt x="0" y="584454"/>
                  </a:moveTo>
                  <a:lnTo>
                    <a:pt x="1937" y="536513"/>
                  </a:lnTo>
                  <a:lnTo>
                    <a:pt x="7648" y="489640"/>
                  </a:lnTo>
                  <a:lnTo>
                    <a:pt x="16982" y="443987"/>
                  </a:lnTo>
                  <a:lnTo>
                    <a:pt x="29791" y="399702"/>
                  </a:lnTo>
                  <a:lnTo>
                    <a:pt x="45922" y="356937"/>
                  </a:lnTo>
                  <a:lnTo>
                    <a:pt x="65226" y="315842"/>
                  </a:lnTo>
                  <a:lnTo>
                    <a:pt x="87552" y="276566"/>
                  </a:lnTo>
                  <a:lnTo>
                    <a:pt x="112751" y="239261"/>
                  </a:lnTo>
                  <a:lnTo>
                    <a:pt x="140672" y="204077"/>
                  </a:lnTo>
                  <a:lnTo>
                    <a:pt x="171164" y="171164"/>
                  </a:lnTo>
                  <a:lnTo>
                    <a:pt x="204077" y="140672"/>
                  </a:lnTo>
                  <a:lnTo>
                    <a:pt x="239261" y="112751"/>
                  </a:lnTo>
                  <a:lnTo>
                    <a:pt x="276566" y="87552"/>
                  </a:lnTo>
                  <a:lnTo>
                    <a:pt x="315842" y="65226"/>
                  </a:lnTo>
                  <a:lnTo>
                    <a:pt x="356937" y="45922"/>
                  </a:lnTo>
                  <a:lnTo>
                    <a:pt x="399702" y="29791"/>
                  </a:lnTo>
                  <a:lnTo>
                    <a:pt x="443987" y="16982"/>
                  </a:lnTo>
                  <a:lnTo>
                    <a:pt x="489640" y="7648"/>
                  </a:lnTo>
                  <a:lnTo>
                    <a:pt x="536513" y="1937"/>
                  </a:lnTo>
                  <a:lnTo>
                    <a:pt x="584453" y="0"/>
                  </a:lnTo>
                  <a:lnTo>
                    <a:pt x="632394" y="1937"/>
                  </a:lnTo>
                  <a:lnTo>
                    <a:pt x="679267" y="7648"/>
                  </a:lnTo>
                  <a:lnTo>
                    <a:pt x="724920" y="16982"/>
                  </a:lnTo>
                  <a:lnTo>
                    <a:pt x="769205" y="29791"/>
                  </a:lnTo>
                  <a:lnTo>
                    <a:pt x="811970" y="45922"/>
                  </a:lnTo>
                  <a:lnTo>
                    <a:pt x="853065" y="65226"/>
                  </a:lnTo>
                  <a:lnTo>
                    <a:pt x="892341" y="87552"/>
                  </a:lnTo>
                  <a:lnTo>
                    <a:pt x="929646" y="112751"/>
                  </a:lnTo>
                  <a:lnTo>
                    <a:pt x="964830" y="140672"/>
                  </a:lnTo>
                  <a:lnTo>
                    <a:pt x="997743" y="171164"/>
                  </a:lnTo>
                  <a:lnTo>
                    <a:pt x="1028235" y="204077"/>
                  </a:lnTo>
                  <a:lnTo>
                    <a:pt x="1056156" y="239261"/>
                  </a:lnTo>
                  <a:lnTo>
                    <a:pt x="1081355" y="276566"/>
                  </a:lnTo>
                  <a:lnTo>
                    <a:pt x="1103681" y="315842"/>
                  </a:lnTo>
                  <a:lnTo>
                    <a:pt x="1122985" y="356937"/>
                  </a:lnTo>
                  <a:lnTo>
                    <a:pt x="1139116" y="399702"/>
                  </a:lnTo>
                  <a:lnTo>
                    <a:pt x="1151925" y="443987"/>
                  </a:lnTo>
                  <a:lnTo>
                    <a:pt x="1161259" y="489640"/>
                  </a:lnTo>
                  <a:lnTo>
                    <a:pt x="1166970" y="536513"/>
                  </a:lnTo>
                  <a:lnTo>
                    <a:pt x="1168907" y="584454"/>
                  </a:lnTo>
                  <a:lnTo>
                    <a:pt x="1166970" y="632394"/>
                  </a:lnTo>
                  <a:lnTo>
                    <a:pt x="1161259" y="679267"/>
                  </a:lnTo>
                  <a:lnTo>
                    <a:pt x="1151925" y="724920"/>
                  </a:lnTo>
                  <a:lnTo>
                    <a:pt x="1139116" y="769205"/>
                  </a:lnTo>
                  <a:lnTo>
                    <a:pt x="1122985" y="811970"/>
                  </a:lnTo>
                  <a:lnTo>
                    <a:pt x="1103681" y="853065"/>
                  </a:lnTo>
                  <a:lnTo>
                    <a:pt x="1081355" y="892341"/>
                  </a:lnTo>
                  <a:lnTo>
                    <a:pt x="1056156" y="929646"/>
                  </a:lnTo>
                  <a:lnTo>
                    <a:pt x="1028235" y="964830"/>
                  </a:lnTo>
                  <a:lnTo>
                    <a:pt x="997743" y="997743"/>
                  </a:lnTo>
                  <a:lnTo>
                    <a:pt x="964830" y="1028235"/>
                  </a:lnTo>
                  <a:lnTo>
                    <a:pt x="929646" y="1056156"/>
                  </a:lnTo>
                  <a:lnTo>
                    <a:pt x="892341" y="1081355"/>
                  </a:lnTo>
                  <a:lnTo>
                    <a:pt x="853065" y="1103681"/>
                  </a:lnTo>
                  <a:lnTo>
                    <a:pt x="811970" y="1122985"/>
                  </a:lnTo>
                  <a:lnTo>
                    <a:pt x="769205" y="1139116"/>
                  </a:lnTo>
                  <a:lnTo>
                    <a:pt x="724920" y="1151925"/>
                  </a:lnTo>
                  <a:lnTo>
                    <a:pt x="679267" y="1161259"/>
                  </a:lnTo>
                  <a:lnTo>
                    <a:pt x="632394" y="1166970"/>
                  </a:lnTo>
                  <a:lnTo>
                    <a:pt x="584453" y="1168908"/>
                  </a:lnTo>
                  <a:lnTo>
                    <a:pt x="536513" y="1166970"/>
                  </a:lnTo>
                  <a:lnTo>
                    <a:pt x="489640" y="1161259"/>
                  </a:lnTo>
                  <a:lnTo>
                    <a:pt x="443987" y="1151925"/>
                  </a:lnTo>
                  <a:lnTo>
                    <a:pt x="399702" y="1139116"/>
                  </a:lnTo>
                  <a:lnTo>
                    <a:pt x="356937" y="1122985"/>
                  </a:lnTo>
                  <a:lnTo>
                    <a:pt x="315842" y="1103681"/>
                  </a:lnTo>
                  <a:lnTo>
                    <a:pt x="276566" y="1081355"/>
                  </a:lnTo>
                  <a:lnTo>
                    <a:pt x="239261" y="1056156"/>
                  </a:lnTo>
                  <a:lnTo>
                    <a:pt x="204077" y="1028235"/>
                  </a:lnTo>
                  <a:lnTo>
                    <a:pt x="171164" y="997743"/>
                  </a:lnTo>
                  <a:lnTo>
                    <a:pt x="140672" y="964830"/>
                  </a:lnTo>
                  <a:lnTo>
                    <a:pt x="112751" y="929646"/>
                  </a:lnTo>
                  <a:lnTo>
                    <a:pt x="87552" y="892341"/>
                  </a:lnTo>
                  <a:lnTo>
                    <a:pt x="65226" y="853065"/>
                  </a:lnTo>
                  <a:lnTo>
                    <a:pt x="45922" y="811970"/>
                  </a:lnTo>
                  <a:lnTo>
                    <a:pt x="29791" y="769205"/>
                  </a:lnTo>
                  <a:lnTo>
                    <a:pt x="16982" y="724920"/>
                  </a:lnTo>
                  <a:lnTo>
                    <a:pt x="7648" y="679267"/>
                  </a:lnTo>
                  <a:lnTo>
                    <a:pt x="1937" y="632394"/>
                  </a:lnTo>
                  <a:lnTo>
                    <a:pt x="0" y="584454"/>
                  </a:lnTo>
                  <a:close/>
                </a:path>
              </a:pathLst>
            </a:custGeom>
            <a:ln w="25400">
              <a:solidFill>
                <a:srgbClr val="FD6F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66515" y="5804915"/>
              <a:ext cx="579120" cy="6949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49830" y="3348482"/>
            <a:ext cx="4250690" cy="3527425"/>
            <a:chOff x="6249830" y="3348482"/>
            <a:chExt cx="4250690" cy="3527425"/>
          </a:xfrm>
        </p:grpSpPr>
        <p:sp>
          <p:nvSpPr>
            <p:cNvPr id="3" name="object 3"/>
            <p:cNvSpPr/>
            <p:nvPr/>
          </p:nvSpPr>
          <p:spPr>
            <a:xfrm>
              <a:off x="6950964" y="3529584"/>
              <a:ext cx="2522220" cy="2520950"/>
            </a:xfrm>
            <a:custGeom>
              <a:avLst/>
              <a:gdLst/>
              <a:ahLst/>
              <a:cxnLst/>
              <a:rect l="l" t="t" r="r" b="b"/>
              <a:pathLst>
                <a:path w="2522220" h="2520950">
                  <a:moveTo>
                    <a:pt x="1261109" y="0"/>
                  </a:moveTo>
                  <a:lnTo>
                    <a:pt x="1212738" y="910"/>
                  </a:lnTo>
                  <a:lnTo>
                    <a:pt x="1164827" y="3618"/>
                  </a:lnTo>
                  <a:lnTo>
                    <a:pt x="1117409" y="8092"/>
                  </a:lnTo>
                  <a:lnTo>
                    <a:pt x="1070517" y="14300"/>
                  </a:lnTo>
                  <a:lnTo>
                    <a:pt x="1024183" y="22207"/>
                  </a:lnTo>
                  <a:lnTo>
                    <a:pt x="978441" y="31783"/>
                  </a:lnTo>
                  <a:lnTo>
                    <a:pt x="933322" y="42994"/>
                  </a:lnTo>
                  <a:lnTo>
                    <a:pt x="888859" y="55808"/>
                  </a:lnTo>
                  <a:lnTo>
                    <a:pt x="845086" y="70191"/>
                  </a:lnTo>
                  <a:lnTo>
                    <a:pt x="802034" y="86112"/>
                  </a:lnTo>
                  <a:lnTo>
                    <a:pt x="759737" y="103537"/>
                  </a:lnTo>
                  <a:lnTo>
                    <a:pt x="718227" y="122435"/>
                  </a:lnTo>
                  <a:lnTo>
                    <a:pt x="677536" y="142772"/>
                  </a:lnTo>
                  <a:lnTo>
                    <a:pt x="637698" y="164515"/>
                  </a:lnTo>
                  <a:lnTo>
                    <a:pt x="598745" y="187633"/>
                  </a:lnTo>
                  <a:lnTo>
                    <a:pt x="560710" y="212093"/>
                  </a:lnTo>
                  <a:lnTo>
                    <a:pt x="523625" y="237861"/>
                  </a:lnTo>
                  <a:lnTo>
                    <a:pt x="487523" y="264906"/>
                  </a:lnTo>
                  <a:lnTo>
                    <a:pt x="452437" y="293194"/>
                  </a:lnTo>
                  <a:lnTo>
                    <a:pt x="418399" y="322693"/>
                  </a:lnTo>
                  <a:lnTo>
                    <a:pt x="385442" y="353370"/>
                  </a:lnTo>
                  <a:lnTo>
                    <a:pt x="353599" y="385194"/>
                  </a:lnTo>
                  <a:lnTo>
                    <a:pt x="322902" y="418130"/>
                  </a:lnTo>
                  <a:lnTo>
                    <a:pt x="293384" y="452147"/>
                  </a:lnTo>
                  <a:lnTo>
                    <a:pt x="265078" y="487211"/>
                  </a:lnTo>
                  <a:lnTo>
                    <a:pt x="238016" y="523291"/>
                  </a:lnTo>
                  <a:lnTo>
                    <a:pt x="212231" y="560353"/>
                  </a:lnTo>
                  <a:lnTo>
                    <a:pt x="187756" y="598366"/>
                  </a:lnTo>
                  <a:lnTo>
                    <a:pt x="164624" y="637295"/>
                  </a:lnTo>
                  <a:lnTo>
                    <a:pt x="142866" y="677109"/>
                  </a:lnTo>
                  <a:lnTo>
                    <a:pt x="122516" y="717775"/>
                  </a:lnTo>
                  <a:lnTo>
                    <a:pt x="103606" y="759261"/>
                  </a:lnTo>
                  <a:lnTo>
                    <a:pt x="86169" y="801533"/>
                  </a:lnTo>
                  <a:lnTo>
                    <a:pt x="70238" y="844560"/>
                  </a:lnTo>
                  <a:lnTo>
                    <a:pt x="55845" y="888307"/>
                  </a:lnTo>
                  <a:lnTo>
                    <a:pt x="43023" y="932744"/>
                  </a:lnTo>
                  <a:lnTo>
                    <a:pt x="31804" y="977837"/>
                  </a:lnTo>
                  <a:lnTo>
                    <a:pt x="22222" y="1023554"/>
                  </a:lnTo>
                  <a:lnTo>
                    <a:pt x="14309" y="1069861"/>
                  </a:lnTo>
                  <a:lnTo>
                    <a:pt x="8098" y="1116727"/>
                  </a:lnTo>
                  <a:lnTo>
                    <a:pt x="3620" y="1164118"/>
                  </a:lnTo>
                  <a:lnTo>
                    <a:pt x="910" y="1212003"/>
                  </a:lnTo>
                  <a:lnTo>
                    <a:pt x="0" y="1260348"/>
                  </a:lnTo>
                  <a:lnTo>
                    <a:pt x="910" y="1308692"/>
                  </a:lnTo>
                  <a:lnTo>
                    <a:pt x="3620" y="1356577"/>
                  </a:lnTo>
                  <a:lnTo>
                    <a:pt x="8098" y="1403968"/>
                  </a:lnTo>
                  <a:lnTo>
                    <a:pt x="14309" y="1450834"/>
                  </a:lnTo>
                  <a:lnTo>
                    <a:pt x="22222" y="1497141"/>
                  </a:lnTo>
                  <a:lnTo>
                    <a:pt x="31804" y="1542858"/>
                  </a:lnTo>
                  <a:lnTo>
                    <a:pt x="43023" y="1587951"/>
                  </a:lnTo>
                  <a:lnTo>
                    <a:pt x="55845" y="1632388"/>
                  </a:lnTo>
                  <a:lnTo>
                    <a:pt x="70238" y="1676135"/>
                  </a:lnTo>
                  <a:lnTo>
                    <a:pt x="86169" y="1719162"/>
                  </a:lnTo>
                  <a:lnTo>
                    <a:pt x="103606" y="1761434"/>
                  </a:lnTo>
                  <a:lnTo>
                    <a:pt x="122516" y="1802920"/>
                  </a:lnTo>
                  <a:lnTo>
                    <a:pt x="142866" y="1843586"/>
                  </a:lnTo>
                  <a:lnTo>
                    <a:pt x="164624" y="1883400"/>
                  </a:lnTo>
                  <a:lnTo>
                    <a:pt x="187756" y="1922329"/>
                  </a:lnTo>
                  <a:lnTo>
                    <a:pt x="212231" y="1960342"/>
                  </a:lnTo>
                  <a:lnTo>
                    <a:pt x="238016" y="1997404"/>
                  </a:lnTo>
                  <a:lnTo>
                    <a:pt x="265078" y="2033484"/>
                  </a:lnTo>
                  <a:lnTo>
                    <a:pt x="293384" y="2068548"/>
                  </a:lnTo>
                  <a:lnTo>
                    <a:pt x="322902" y="2102565"/>
                  </a:lnTo>
                  <a:lnTo>
                    <a:pt x="353599" y="2135501"/>
                  </a:lnTo>
                  <a:lnTo>
                    <a:pt x="385442" y="2167325"/>
                  </a:lnTo>
                  <a:lnTo>
                    <a:pt x="418399" y="2198002"/>
                  </a:lnTo>
                  <a:lnTo>
                    <a:pt x="452437" y="2227501"/>
                  </a:lnTo>
                  <a:lnTo>
                    <a:pt x="487523" y="2255789"/>
                  </a:lnTo>
                  <a:lnTo>
                    <a:pt x="523625" y="2282834"/>
                  </a:lnTo>
                  <a:lnTo>
                    <a:pt x="560710" y="2308602"/>
                  </a:lnTo>
                  <a:lnTo>
                    <a:pt x="598745" y="2333062"/>
                  </a:lnTo>
                  <a:lnTo>
                    <a:pt x="637698" y="2356180"/>
                  </a:lnTo>
                  <a:lnTo>
                    <a:pt x="677536" y="2377923"/>
                  </a:lnTo>
                  <a:lnTo>
                    <a:pt x="718227" y="2398260"/>
                  </a:lnTo>
                  <a:lnTo>
                    <a:pt x="759737" y="2417158"/>
                  </a:lnTo>
                  <a:lnTo>
                    <a:pt x="802034" y="2434583"/>
                  </a:lnTo>
                  <a:lnTo>
                    <a:pt x="845086" y="2450504"/>
                  </a:lnTo>
                  <a:lnTo>
                    <a:pt x="888859" y="2464887"/>
                  </a:lnTo>
                  <a:lnTo>
                    <a:pt x="933322" y="2477701"/>
                  </a:lnTo>
                  <a:lnTo>
                    <a:pt x="978441" y="2488912"/>
                  </a:lnTo>
                  <a:lnTo>
                    <a:pt x="1024183" y="2498488"/>
                  </a:lnTo>
                  <a:lnTo>
                    <a:pt x="1070517" y="2506395"/>
                  </a:lnTo>
                  <a:lnTo>
                    <a:pt x="1117409" y="2512603"/>
                  </a:lnTo>
                  <a:lnTo>
                    <a:pt x="1164827" y="2517077"/>
                  </a:lnTo>
                  <a:lnTo>
                    <a:pt x="1212738" y="2519785"/>
                  </a:lnTo>
                  <a:lnTo>
                    <a:pt x="1261109" y="2520696"/>
                  </a:lnTo>
                  <a:lnTo>
                    <a:pt x="1309481" y="2519785"/>
                  </a:lnTo>
                  <a:lnTo>
                    <a:pt x="1357392" y="2517077"/>
                  </a:lnTo>
                  <a:lnTo>
                    <a:pt x="1404810" y="2512603"/>
                  </a:lnTo>
                  <a:lnTo>
                    <a:pt x="1451702" y="2506395"/>
                  </a:lnTo>
                  <a:lnTo>
                    <a:pt x="1498036" y="2498488"/>
                  </a:lnTo>
                  <a:lnTo>
                    <a:pt x="1543778" y="2488912"/>
                  </a:lnTo>
                  <a:lnTo>
                    <a:pt x="1588897" y="2477701"/>
                  </a:lnTo>
                  <a:lnTo>
                    <a:pt x="1633360" y="2464887"/>
                  </a:lnTo>
                  <a:lnTo>
                    <a:pt x="1677133" y="2450504"/>
                  </a:lnTo>
                  <a:lnTo>
                    <a:pt x="1720185" y="2434583"/>
                  </a:lnTo>
                  <a:lnTo>
                    <a:pt x="1762482" y="2417158"/>
                  </a:lnTo>
                  <a:lnTo>
                    <a:pt x="1803992" y="2398260"/>
                  </a:lnTo>
                  <a:lnTo>
                    <a:pt x="1844683" y="2377923"/>
                  </a:lnTo>
                  <a:lnTo>
                    <a:pt x="1884521" y="2356180"/>
                  </a:lnTo>
                  <a:lnTo>
                    <a:pt x="1923474" y="2333062"/>
                  </a:lnTo>
                  <a:lnTo>
                    <a:pt x="1961509" y="2308602"/>
                  </a:lnTo>
                  <a:lnTo>
                    <a:pt x="1998594" y="2282834"/>
                  </a:lnTo>
                  <a:lnTo>
                    <a:pt x="2034696" y="2255789"/>
                  </a:lnTo>
                  <a:lnTo>
                    <a:pt x="2069782" y="2227501"/>
                  </a:lnTo>
                  <a:lnTo>
                    <a:pt x="2103820" y="2198002"/>
                  </a:lnTo>
                  <a:lnTo>
                    <a:pt x="2136777" y="2167325"/>
                  </a:lnTo>
                  <a:lnTo>
                    <a:pt x="2168620" y="2135501"/>
                  </a:lnTo>
                  <a:lnTo>
                    <a:pt x="2199317" y="2102565"/>
                  </a:lnTo>
                  <a:lnTo>
                    <a:pt x="2228835" y="2068548"/>
                  </a:lnTo>
                  <a:lnTo>
                    <a:pt x="2257141" y="2033484"/>
                  </a:lnTo>
                  <a:lnTo>
                    <a:pt x="2284203" y="1997404"/>
                  </a:lnTo>
                  <a:lnTo>
                    <a:pt x="2309988" y="1960342"/>
                  </a:lnTo>
                  <a:lnTo>
                    <a:pt x="2334463" y="1922329"/>
                  </a:lnTo>
                  <a:lnTo>
                    <a:pt x="2357595" y="1883400"/>
                  </a:lnTo>
                  <a:lnTo>
                    <a:pt x="2379353" y="1843586"/>
                  </a:lnTo>
                  <a:lnTo>
                    <a:pt x="2399703" y="1802920"/>
                  </a:lnTo>
                  <a:lnTo>
                    <a:pt x="2418613" y="1761434"/>
                  </a:lnTo>
                  <a:lnTo>
                    <a:pt x="2436050" y="1719162"/>
                  </a:lnTo>
                  <a:lnTo>
                    <a:pt x="2451981" y="1676135"/>
                  </a:lnTo>
                  <a:lnTo>
                    <a:pt x="2466374" y="1632388"/>
                  </a:lnTo>
                  <a:lnTo>
                    <a:pt x="2479196" y="1587951"/>
                  </a:lnTo>
                  <a:lnTo>
                    <a:pt x="2490415" y="1542858"/>
                  </a:lnTo>
                  <a:lnTo>
                    <a:pt x="2499997" y="1497141"/>
                  </a:lnTo>
                  <a:lnTo>
                    <a:pt x="2507910" y="1450834"/>
                  </a:lnTo>
                  <a:lnTo>
                    <a:pt x="2514121" y="1403968"/>
                  </a:lnTo>
                  <a:lnTo>
                    <a:pt x="2518599" y="1356577"/>
                  </a:lnTo>
                  <a:lnTo>
                    <a:pt x="2521309" y="1308692"/>
                  </a:lnTo>
                  <a:lnTo>
                    <a:pt x="2522219" y="1260348"/>
                  </a:lnTo>
                  <a:lnTo>
                    <a:pt x="2521309" y="1212003"/>
                  </a:lnTo>
                  <a:lnTo>
                    <a:pt x="2518599" y="1164118"/>
                  </a:lnTo>
                  <a:lnTo>
                    <a:pt x="2514121" y="1116727"/>
                  </a:lnTo>
                  <a:lnTo>
                    <a:pt x="2507910" y="1069861"/>
                  </a:lnTo>
                  <a:lnTo>
                    <a:pt x="2499997" y="1023554"/>
                  </a:lnTo>
                  <a:lnTo>
                    <a:pt x="2490415" y="977837"/>
                  </a:lnTo>
                  <a:lnTo>
                    <a:pt x="2479196" y="932744"/>
                  </a:lnTo>
                  <a:lnTo>
                    <a:pt x="2466374" y="888307"/>
                  </a:lnTo>
                  <a:lnTo>
                    <a:pt x="2451981" y="844560"/>
                  </a:lnTo>
                  <a:lnTo>
                    <a:pt x="2436050" y="801533"/>
                  </a:lnTo>
                  <a:lnTo>
                    <a:pt x="2418613" y="759261"/>
                  </a:lnTo>
                  <a:lnTo>
                    <a:pt x="2399703" y="717775"/>
                  </a:lnTo>
                  <a:lnTo>
                    <a:pt x="2379353" y="677109"/>
                  </a:lnTo>
                  <a:lnTo>
                    <a:pt x="2357595" y="637295"/>
                  </a:lnTo>
                  <a:lnTo>
                    <a:pt x="2334463" y="598366"/>
                  </a:lnTo>
                  <a:lnTo>
                    <a:pt x="2309988" y="560353"/>
                  </a:lnTo>
                  <a:lnTo>
                    <a:pt x="2284203" y="523291"/>
                  </a:lnTo>
                  <a:lnTo>
                    <a:pt x="2257141" y="487211"/>
                  </a:lnTo>
                  <a:lnTo>
                    <a:pt x="2228835" y="452147"/>
                  </a:lnTo>
                  <a:lnTo>
                    <a:pt x="2199317" y="418130"/>
                  </a:lnTo>
                  <a:lnTo>
                    <a:pt x="2168620" y="385194"/>
                  </a:lnTo>
                  <a:lnTo>
                    <a:pt x="2136777" y="353370"/>
                  </a:lnTo>
                  <a:lnTo>
                    <a:pt x="2103820" y="322693"/>
                  </a:lnTo>
                  <a:lnTo>
                    <a:pt x="2069782" y="293194"/>
                  </a:lnTo>
                  <a:lnTo>
                    <a:pt x="2034696" y="264906"/>
                  </a:lnTo>
                  <a:lnTo>
                    <a:pt x="1998594" y="237861"/>
                  </a:lnTo>
                  <a:lnTo>
                    <a:pt x="1961509" y="212093"/>
                  </a:lnTo>
                  <a:lnTo>
                    <a:pt x="1923474" y="187633"/>
                  </a:lnTo>
                  <a:lnTo>
                    <a:pt x="1884521" y="164515"/>
                  </a:lnTo>
                  <a:lnTo>
                    <a:pt x="1844683" y="142772"/>
                  </a:lnTo>
                  <a:lnTo>
                    <a:pt x="1803992" y="122435"/>
                  </a:lnTo>
                  <a:lnTo>
                    <a:pt x="1762482" y="103537"/>
                  </a:lnTo>
                  <a:lnTo>
                    <a:pt x="1720185" y="86112"/>
                  </a:lnTo>
                  <a:lnTo>
                    <a:pt x="1677133" y="70191"/>
                  </a:lnTo>
                  <a:lnTo>
                    <a:pt x="1633360" y="55808"/>
                  </a:lnTo>
                  <a:lnTo>
                    <a:pt x="1588897" y="42994"/>
                  </a:lnTo>
                  <a:lnTo>
                    <a:pt x="1543778" y="31783"/>
                  </a:lnTo>
                  <a:lnTo>
                    <a:pt x="1498036" y="22207"/>
                  </a:lnTo>
                  <a:lnTo>
                    <a:pt x="1451702" y="14300"/>
                  </a:lnTo>
                  <a:lnTo>
                    <a:pt x="1404810" y="8092"/>
                  </a:lnTo>
                  <a:lnTo>
                    <a:pt x="1357392" y="3618"/>
                  </a:lnTo>
                  <a:lnTo>
                    <a:pt x="1309481" y="910"/>
                  </a:lnTo>
                  <a:lnTo>
                    <a:pt x="1261109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254592" y="3687318"/>
              <a:ext cx="3915410" cy="3183255"/>
            </a:xfrm>
            <a:custGeom>
              <a:avLst/>
              <a:gdLst/>
              <a:ahLst/>
              <a:cxnLst/>
              <a:rect l="l" t="t" r="r" b="b"/>
              <a:pathLst>
                <a:path w="3915409" h="3183254">
                  <a:moveTo>
                    <a:pt x="3649375" y="0"/>
                  </a:moveTo>
                  <a:lnTo>
                    <a:pt x="3671842" y="42876"/>
                  </a:lnTo>
                  <a:lnTo>
                    <a:pt x="3693288" y="86076"/>
                  </a:lnTo>
                  <a:lnTo>
                    <a:pt x="3713719" y="129582"/>
                  </a:lnTo>
                  <a:lnTo>
                    <a:pt x="3733138" y="173379"/>
                  </a:lnTo>
                  <a:lnTo>
                    <a:pt x="3751549" y="217448"/>
                  </a:lnTo>
                  <a:lnTo>
                    <a:pt x="3768956" y="261774"/>
                  </a:lnTo>
                  <a:lnTo>
                    <a:pt x="3785363" y="306340"/>
                  </a:lnTo>
                  <a:lnTo>
                    <a:pt x="3800775" y="351129"/>
                  </a:lnTo>
                  <a:lnTo>
                    <a:pt x="3815195" y="396124"/>
                  </a:lnTo>
                  <a:lnTo>
                    <a:pt x="3828628" y="441310"/>
                  </a:lnTo>
                  <a:lnTo>
                    <a:pt x="3841077" y="486669"/>
                  </a:lnTo>
                  <a:lnTo>
                    <a:pt x="3852547" y="532184"/>
                  </a:lnTo>
                  <a:lnTo>
                    <a:pt x="3863042" y="577840"/>
                  </a:lnTo>
                  <a:lnTo>
                    <a:pt x="3872565" y="623619"/>
                  </a:lnTo>
                  <a:lnTo>
                    <a:pt x="3881122" y="669504"/>
                  </a:lnTo>
                  <a:lnTo>
                    <a:pt x="3888715" y="715479"/>
                  </a:lnTo>
                  <a:lnTo>
                    <a:pt x="3895349" y="761528"/>
                  </a:lnTo>
                  <a:lnTo>
                    <a:pt x="3901028" y="807634"/>
                  </a:lnTo>
                  <a:lnTo>
                    <a:pt x="3905757" y="853779"/>
                  </a:lnTo>
                  <a:lnTo>
                    <a:pt x="3909538" y="899948"/>
                  </a:lnTo>
                  <a:lnTo>
                    <a:pt x="3912377" y="946124"/>
                  </a:lnTo>
                  <a:lnTo>
                    <a:pt x="3914277" y="992290"/>
                  </a:lnTo>
                  <a:lnTo>
                    <a:pt x="3915243" y="1038429"/>
                  </a:lnTo>
                  <a:lnTo>
                    <a:pt x="3915278" y="1084525"/>
                  </a:lnTo>
                  <a:lnTo>
                    <a:pt x="3914386" y="1130561"/>
                  </a:lnTo>
                  <a:lnTo>
                    <a:pt x="3912573" y="1176521"/>
                  </a:lnTo>
                  <a:lnTo>
                    <a:pt x="3909840" y="1222387"/>
                  </a:lnTo>
                  <a:lnTo>
                    <a:pt x="3906194" y="1268144"/>
                  </a:lnTo>
                  <a:lnTo>
                    <a:pt x="3901637" y="1313774"/>
                  </a:lnTo>
                  <a:lnTo>
                    <a:pt x="3896175" y="1359261"/>
                  </a:lnTo>
                  <a:lnTo>
                    <a:pt x="3889810" y="1404588"/>
                  </a:lnTo>
                  <a:lnTo>
                    <a:pt x="3882547" y="1449739"/>
                  </a:lnTo>
                  <a:lnTo>
                    <a:pt x="3874390" y="1494697"/>
                  </a:lnTo>
                  <a:lnTo>
                    <a:pt x="3865344" y="1539445"/>
                  </a:lnTo>
                  <a:lnTo>
                    <a:pt x="3855411" y="1583966"/>
                  </a:lnTo>
                  <a:lnTo>
                    <a:pt x="3844597" y="1628245"/>
                  </a:lnTo>
                  <a:lnTo>
                    <a:pt x="3832906" y="1672263"/>
                  </a:lnTo>
                  <a:lnTo>
                    <a:pt x="3820340" y="1716006"/>
                  </a:lnTo>
                  <a:lnTo>
                    <a:pt x="3806906" y="1759455"/>
                  </a:lnTo>
                  <a:lnTo>
                    <a:pt x="3792605" y="1802595"/>
                  </a:lnTo>
                  <a:lnTo>
                    <a:pt x="3777444" y="1845408"/>
                  </a:lnTo>
                  <a:lnTo>
                    <a:pt x="3761425" y="1887879"/>
                  </a:lnTo>
                  <a:lnTo>
                    <a:pt x="3744553" y="1929990"/>
                  </a:lnTo>
                  <a:lnTo>
                    <a:pt x="3726831" y="1971724"/>
                  </a:lnTo>
                  <a:lnTo>
                    <a:pt x="3708265" y="2013066"/>
                  </a:lnTo>
                  <a:lnTo>
                    <a:pt x="3688858" y="2053998"/>
                  </a:lnTo>
                  <a:lnTo>
                    <a:pt x="3668613" y="2094504"/>
                  </a:lnTo>
                  <a:lnTo>
                    <a:pt x="3647536" y="2134566"/>
                  </a:lnTo>
                  <a:lnTo>
                    <a:pt x="3625630" y="2174170"/>
                  </a:lnTo>
                  <a:lnTo>
                    <a:pt x="3602899" y="2213297"/>
                  </a:lnTo>
                  <a:lnTo>
                    <a:pt x="3579347" y="2251931"/>
                  </a:lnTo>
                  <a:lnTo>
                    <a:pt x="3554979" y="2290056"/>
                  </a:lnTo>
                  <a:lnTo>
                    <a:pt x="3529799" y="2327655"/>
                  </a:lnTo>
                  <a:lnTo>
                    <a:pt x="3503809" y="2364710"/>
                  </a:lnTo>
                  <a:lnTo>
                    <a:pt x="3477016" y="2401207"/>
                  </a:lnTo>
                  <a:lnTo>
                    <a:pt x="3449422" y="2437127"/>
                  </a:lnTo>
                  <a:lnTo>
                    <a:pt x="3421032" y="2472455"/>
                  </a:lnTo>
                  <a:lnTo>
                    <a:pt x="3391849" y="2507173"/>
                  </a:lnTo>
                  <a:lnTo>
                    <a:pt x="3361879" y="2541265"/>
                  </a:lnTo>
                  <a:lnTo>
                    <a:pt x="3331124" y="2574714"/>
                  </a:lnTo>
                  <a:lnTo>
                    <a:pt x="3299590" y="2607504"/>
                  </a:lnTo>
                  <a:lnTo>
                    <a:pt x="3267279" y="2639618"/>
                  </a:lnTo>
                  <a:lnTo>
                    <a:pt x="3234197" y="2671039"/>
                  </a:lnTo>
                  <a:lnTo>
                    <a:pt x="3200347" y="2701750"/>
                  </a:lnTo>
                  <a:lnTo>
                    <a:pt x="3165733" y="2731736"/>
                  </a:lnTo>
                  <a:lnTo>
                    <a:pt x="3130359" y="2760979"/>
                  </a:lnTo>
                  <a:lnTo>
                    <a:pt x="3094230" y="2789463"/>
                  </a:lnTo>
                  <a:lnTo>
                    <a:pt x="3057349" y="2817171"/>
                  </a:lnTo>
                  <a:lnTo>
                    <a:pt x="3019721" y="2844086"/>
                  </a:lnTo>
                  <a:lnTo>
                    <a:pt x="2981350" y="2870192"/>
                  </a:lnTo>
                  <a:lnTo>
                    <a:pt x="2942239" y="2895473"/>
                  </a:lnTo>
                  <a:lnTo>
                    <a:pt x="2901452" y="2920464"/>
                  </a:lnTo>
                  <a:lnTo>
                    <a:pt x="2860349" y="2944287"/>
                  </a:lnTo>
                  <a:lnTo>
                    <a:pt x="2818947" y="2966946"/>
                  </a:lnTo>
                  <a:lnTo>
                    <a:pt x="2777262" y="2988448"/>
                  </a:lnTo>
                  <a:lnTo>
                    <a:pt x="2735312" y="3008795"/>
                  </a:lnTo>
                  <a:lnTo>
                    <a:pt x="2693113" y="3027994"/>
                  </a:lnTo>
                  <a:lnTo>
                    <a:pt x="2650682" y="3046048"/>
                  </a:lnTo>
                  <a:lnTo>
                    <a:pt x="2608035" y="3062964"/>
                  </a:lnTo>
                  <a:lnTo>
                    <a:pt x="2565190" y="3078744"/>
                  </a:lnTo>
                  <a:lnTo>
                    <a:pt x="2522163" y="3093395"/>
                  </a:lnTo>
                  <a:lnTo>
                    <a:pt x="2478971" y="3106921"/>
                  </a:lnTo>
                  <a:lnTo>
                    <a:pt x="2435631" y="3119327"/>
                  </a:lnTo>
                  <a:lnTo>
                    <a:pt x="2392160" y="3130618"/>
                  </a:lnTo>
                  <a:lnTo>
                    <a:pt x="2348574" y="3140798"/>
                  </a:lnTo>
                  <a:lnTo>
                    <a:pt x="2304890" y="3149872"/>
                  </a:lnTo>
                  <a:lnTo>
                    <a:pt x="2261124" y="3157845"/>
                  </a:lnTo>
                  <a:lnTo>
                    <a:pt x="2217295" y="3164722"/>
                  </a:lnTo>
                  <a:lnTo>
                    <a:pt x="2173418" y="3170507"/>
                  </a:lnTo>
                  <a:lnTo>
                    <a:pt x="2129510" y="3175206"/>
                  </a:lnTo>
                  <a:lnTo>
                    <a:pt x="2085588" y="3178823"/>
                  </a:lnTo>
                  <a:lnTo>
                    <a:pt x="2041669" y="3181363"/>
                  </a:lnTo>
                  <a:lnTo>
                    <a:pt x="1997769" y="3182831"/>
                  </a:lnTo>
                  <a:lnTo>
                    <a:pt x="1953906" y="3183231"/>
                  </a:lnTo>
                  <a:lnTo>
                    <a:pt x="1910096" y="3182569"/>
                  </a:lnTo>
                  <a:lnTo>
                    <a:pt x="1866356" y="3180848"/>
                  </a:lnTo>
                  <a:lnTo>
                    <a:pt x="1822702" y="3178075"/>
                  </a:lnTo>
                  <a:lnTo>
                    <a:pt x="1779152" y="3174253"/>
                  </a:lnTo>
                  <a:lnTo>
                    <a:pt x="1735721" y="3169388"/>
                  </a:lnTo>
                  <a:lnTo>
                    <a:pt x="1692428" y="3163484"/>
                  </a:lnTo>
                  <a:lnTo>
                    <a:pt x="1649289" y="3156546"/>
                  </a:lnTo>
                  <a:lnTo>
                    <a:pt x="1606320" y="3148579"/>
                  </a:lnTo>
                  <a:lnTo>
                    <a:pt x="1563538" y="3139587"/>
                  </a:lnTo>
                  <a:lnTo>
                    <a:pt x="1520961" y="3129576"/>
                  </a:lnTo>
                  <a:lnTo>
                    <a:pt x="1478604" y="3118550"/>
                  </a:lnTo>
                  <a:lnTo>
                    <a:pt x="1436485" y="3106515"/>
                  </a:lnTo>
                  <a:lnTo>
                    <a:pt x="1394620" y="3093474"/>
                  </a:lnTo>
                  <a:lnTo>
                    <a:pt x="1353026" y="3079432"/>
                  </a:lnTo>
                  <a:lnTo>
                    <a:pt x="1311721" y="3064395"/>
                  </a:lnTo>
                  <a:lnTo>
                    <a:pt x="1270720" y="3048367"/>
                  </a:lnTo>
                  <a:lnTo>
                    <a:pt x="1230040" y="3031353"/>
                  </a:lnTo>
                  <a:lnTo>
                    <a:pt x="1189699" y="3013358"/>
                  </a:lnTo>
                  <a:lnTo>
                    <a:pt x="1149713" y="2994386"/>
                  </a:lnTo>
                  <a:lnTo>
                    <a:pt x="1110099" y="2974443"/>
                  </a:lnTo>
                  <a:lnTo>
                    <a:pt x="1070873" y="2953533"/>
                  </a:lnTo>
                  <a:lnTo>
                    <a:pt x="1032053" y="2931661"/>
                  </a:lnTo>
                  <a:lnTo>
                    <a:pt x="993654" y="2908831"/>
                  </a:lnTo>
                  <a:lnTo>
                    <a:pt x="955695" y="2885049"/>
                  </a:lnTo>
                  <a:lnTo>
                    <a:pt x="918191" y="2860319"/>
                  </a:lnTo>
                  <a:lnTo>
                    <a:pt x="881160" y="2834646"/>
                  </a:lnTo>
                  <a:lnTo>
                    <a:pt x="844618" y="2808035"/>
                  </a:lnTo>
                  <a:lnTo>
                    <a:pt x="808582" y="2780491"/>
                  </a:lnTo>
                  <a:lnTo>
                    <a:pt x="773069" y="2752018"/>
                  </a:lnTo>
                  <a:lnTo>
                    <a:pt x="738095" y="2722622"/>
                  </a:lnTo>
                  <a:lnTo>
                    <a:pt x="703678" y="2692306"/>
                  </a:lnTo>
                  <a:lnTo>
                    <a:pt x="669834" y="2661076"/>
                  </a:lnTo>
                  <a:lnTo>
                    <a:pt x="636580" y="2628937"/>
                  </a:lnTo>
                  <a:lnTo>
                    <a:pt x="603932" y="2595893"/>
                  </a:lnTo>
                  <a:lnTo>
                    <a:pt x="571908" y="2561950"/>
                  </a:lnTo>
                  <a:lnTo>
                    <a:pt x="540524" y="2527111"/>
                  </a:lnTo>
                  <a:lnTo>
                    <a:pt x="509797" y="2491382"/>
                  </a:lnTo>
                  <a:lnTo>
                    <a:pt x="479744" y="2454768"/>
                  </a:lnTo>
                  <a:lnTo>
                    <a:pt x="450381" y="2417273"/>
                  </a:lnTo>
                  <a:lnTo>
                    <a:pt x="421726" y="2378902"/>
                  </a:lnTo>
                  <a:lnTo>
                    <a:pt x="393795" y="2339660"/>
                  </a:lnTo>
                  <a:lnTo>
                    <a:pt x="366604" y="2299552"/>
                  </a:lnTo>
                  <a:lnTo>
                    <a:pt x="340172" y="2258582"/>
                  </a:lnTo>
                  <a:lnTo>
                    <a:pt x="314513" y="2216755"/>
                  </a:lnTo>
                  <a:lnTo>
                    <a:pt x="289646" y="2174077"/>
                  </a:lnTo>
                  <a:lnTo>
                    <a:pt x="265587" y="2130552"/>
                  </a:lnTo>
                  <a:lnTo>
                    <a:pt x="242563" y="2086554"/>
                  </a:lnTo>
                  <a:lnTo>
                    <a:pt x="220582" y="2042119"/>
                  </a:lnTo>
                  <a:lnTo>
                    <a:pt x="199644" y="1997269"/>
                  </a:lnTo>
                  <a:lnTo>
                    <a:pt x="179749" y="1952022"/>
                  </a:lnTo>
                  <a:lnTo>
                    <a:pt x="160897" y="1906399"/>
                  </a:lnTo>
                  <a:lnTo>
                    <a:pt x="143089" y="1860421"/>
                  </a:lnTo>
                  <a:lnTo>
                    <a:pt x="126324" y="1814107"/>
                  </a:lnTo>
                  <a:lnTo>
                    <a:pt x="110602" y="1767478"/>
                  </a:lnTo>
                  <a:lnTo>
                    <a:pt x="95924" y="1720554"/>
                  </a:lnTo>
                  <a:lnTo>
                    <a:pt x="82289" y="1673355"/>
                  </a:lnTo>
                  <a:lnTo>
                    <a:pt x="69698" y="1625902"/>
                  </a:lnTo>
                  <a:lnTo>
                    <a:pt x="58150" y="1578214"/>
                  </a:lnTo>
                  <a:lnTo>
                    <a:pt x="47645" y="1530312"/>
                  </a:lnTo>
                  <a:lnTo>
                    <a:pt x="38184" y="1482216"/>
                  </a:lnTo>
                  <a:lnTo>
                    <a:pt x="29767" y="1433947"/>
                  </a:lnTo>
                  <a:lnTo>
                    <a:pt x="22393" y="1385524"/>
                  </a:lnTo>
                  <a:lnTo>
                    <a:pt x="16063" y="1336969"/>
                  </a:lnTo>
                  <a:lnTo>
                    <a:pt x="10776" y="1288300"/>
                  </a:lnTo>
                  <a:lnTo>
                    <a:pt x="6533" y="1239538"/>
                  </a:lnTo>
                  <a:lnTo>
                    <a:pt x="3334" y="1190704"/>
                  </a:lnTo>
                  <a:lnTo>
                    <a:pt x="1179" y="1141818"/>
                  </a:lnTo>
                  <a:lnTo>
                    <a:pt x="67" y="1092899"/>
                  </a:lnTo>
                  <a:lnTo>
                    <a:pt x="0" y="1043969"/>
                  </a:lnTo>
                  <a:lnTo>
                    <a:pt x="976" y="995048"/>
                  </a:lnTo>
                  <a:lnTo>
                    <a:pt x="2996" y="946155"/>
                  </a:lnTo>
                  <a:lnTo>
                    <a:pt x="6060" y="897310"/>
                  </a:lnTo>
                  <a:lnTo>
                    <a:pt x="10168" y="848535"/>
                  </a:lnTo>
                  <a:lnTo>
                    <a:pt x="15319" y="799850"/>
                  </a:lnTo>
                  <a:lnTo>
                    <a:pt x="21515" y="751273"/>
                  </a:lnTo>
                  <a:lnTo>
                    <a:pt x="28755" y="702827"/>
                  </a:lnTo>
                  <a:lnTo>
                    <a:pt x="37040" y="654531"/>
                  </a:lnTo>
                  <a:lnTo>
                    <a:pt x="46368" y="606404"/>
                  </a:lnTo>
                  <a:lnTo>
                    <a:pt x="56740" y="558469"/>
                  </a:lnTo>
                  <a:lnTo>
                    <a:pt x="68157" y="510744"/>
                  </a:lnTo>
                  <a:lnTo>
                    <a:pt x="80618" y="463250"/>
                  </a:lnTo>
                  <a:lnTo>
                    <a:pt x="94123" y="416007"/>
                  </a:lnTo>
                  <a:lnTo>
                    <a:pt x="108672" y="369035"/>
                  </a:lnTo>
                  <a:lnTo>
                    <a:pt x="124266" y="322355"/>
                  </a:lnTo>
                  <a:lnTo>
                    <a:pt x="140904" y="275987"/>
                  </a:lnTo>
                  <a:lnTo>
                    <a:pt x="158586" y="229951"/>
                  </a:lnTo>
                  <a:lnTo>
                    <a:pt x="177313" y="184268"/>
                  </a:lnTo>
                  <a:lnTo>
                    <a:pt x="197085" y="138957"/>
                  </a:lnTo>
                  <a:lnTo>
                    <a:pt x="217901" y="94038"/>
                  </a:lnTo>
                  <a:lnTo>
                    <a:pt x="239761" y="49533"/>
                  </a:lnTo>
                  <a:lnTo>
                    <a:pt x="262666" y="5461"/>
                  </a:lnTo>
                </a:path>
              </a:pathLst>
            </a:custGeom>
            <a:ln w="9525">
              <a:solidFill>
                <a:srgbClr val="9CAF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483089" y="3361182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895476" y="0"/>
                  </a:moveTo>
                  <a:lnTo>
                    <a:pt x="108838" y="0"/>
                  </a:lnTo>
                  <a:lnTo>
                    <a:pt x="66490" y="9249"/>
                  </a:lnTo>
                  <a:lnTo>
                    <a:pt x="31892" y="34464"/>
                  </a:lnTo>
                  <a:lnTo>
                    <a:pt x="8558" y="71848"/>
                  </a:lnTo>
                  <a:lnTo>
                    <a:pt x="0" y="117601"/>
                  </a:lnTo>
                  <a:lnTo>
                    <a:pt x="0" y="588009"/>
                  </a:lnTo>
                  <a:lnTo>
                    <a:pt x="8558" y="633763"/>
                  </a:lnTo>
                  <a:lnTo>
                    <a:pt x="31892" y="671147"/>
                  </a:lnTo>
                  <a:lnTo>
                    <a:pt x="66490" y="696362"/>
                  </a:lnTo>
                  <a:lnTo>
                    <a:pt x="108838" y="705612"/>
                  </a:lnTo>
                  <a:lnTo>
                    <a:pt x="895476" y="705612"/>
                  </a:lnTo>
                  <a:lnTo>
                    <a:pt x="937825" y="696362"/>
                  </a:lnTo>
                  <a:lnTo>
                    <a:pt x="972423" y="671147"/>
                  </a:lnTo>
                  <a:lnTo>
                    <a:pt x="995757" y="633763"/>
                  </a:lnTo>
                  <a:lnTo>
                    <a:pt x="1004315" y="588009"/>
                  </a:lnTo>
                  <a:lnTo>
                    <a:pt x="1004315" y="117601"/>
                  </a:lnTo>
                  <a:lnTo>
                    <a:pt x="995757" y="71848"/>
                  </a:lnTo>
                  <a:lnTo>
                    <a:pt x="972423" y="34464"/>
                  </a:lnTo>
                  <a:lnTo>
                    <a:pt x="937825" y="9249"/>
                  </a:lnTo>
                  <a:lnTo>
                    <a:pt x="895476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483089" y="3361182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0" y="117601"/>
                  </a:moveTo>
                  <a:lnTo>
                    <a:pt x="8558" y="71848"/>
                  </a:lnTo>
                  <a:lnTo>
                    <a:pt x="31892" y="34464"/>
                  </a:lnTo>
                  <a:lnTo>
                    <a:pt x="66490" y="9249"/>
                  </a:lnTo>
                  <a:lnTo>
                    <a:pt x="108838" y="0"/>
                  </a:lnTo>
                  <a:lnTo>
                    <a:pt x="895476" y="0"/>
                  </a:lnTo>
                  <a:lnTo>
                    <a:pt x="937825" y="9249"/>
                  </a:lnTo>
                  <a:lnTo>
                    <a:pt x="972423" y="34464"/>
                  </a:lnTo>
                  <a:lnTo>
                    <a:pt x="995757" y="71848"/>
                  </a:lnTo>
                  <a:lnTo>
                    <a:pt x="1004315" y="117601"/>
                  </a:lnTo>
                  <a:lnTo>
                    <a:pt x="1004315" y="588009"/>
                  </a:lnTo>
                  <a:lnTo>
                    <a:pt x="995757" y="633763"/>
                  </a:lnTo>
                  <a:lnTo>
                    <a:pt x="972423" y="671147"/>
                  </a:lnTo>
                  <a:lnTo>
                    <a:pt x="937825" y="696362"/>
                  </a:lnTo>
                  <a:lnTo>
                    <a:pt x="895476" y="705612"/>
                  </a:lnTo>
                  <a:lnTo>
                    <a:pt x="108838" y="705612"/>
                  </a:lnTo>
                  <a:lnTo>
                    <a:pt x="66490" y="696362"/>
                  </a:lnTo>
                  <a:lnTo>
                    <a:pt x="31892" y="671147"/>
                  </a:lnTo>
                  <a:lnTo>
                    <a:pt x="8558" y="633763"/>
                  </a:lnTo>
                  <a:lnTo>
                    <a:pt x="0" y="588009"/>
                  </a:lnTo>
                  <a:lnTo>
                    <a:pt x="0" y="1176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400291" y="306451"/>
            <a:ext cx="34531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</a:rPr>
              <a:t>Certificate</a:t>
            </a:r>
            <a:r>
              <a:rPr spc="-170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Formats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6964" y="760476"/>
            <a:ext cx="5402580" cy="36575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362580" y="1882292"/>
            <a:ext cx="1160081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6770" marR="5080" indent="-4624705">
              <a:lnSpc>
                <a:spcPct val="114999"/>
              </a:lnSpc>
              <a:spcBef>
                <a:spcPts val="100"/>
              </a:spcBef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There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various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formats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encoding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digital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exchange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between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different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systems.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11639" y="3501974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05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470390" y="5398261"/>
            <a:ext cx="1029969" cy="731520"/>
            <a:chOff x="9470390" y="5398261"/>
            <a:chExt cx="1029969" cy="731520"/>
          </a:xfrm>
        </p:grpSpPr>
        <p:sp>
          <p:nvSpPr>
            <p:cNvPr id="12" name="object 12"/>
            <p:cNvSpPr/>
            <p:nvPr/>
          </p:nvSpPr>
          <p:spPr>
            <a:xfrm>
              <a:off x="9483090" y="5410961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895476" y="0"/>
                  </a:moveTo>
                  <a:lnTo>
                    <a:pt x="108838" y="0"/>
                  </a:lnTo>
                  <a:lnTo>
                    <a:pt x="66490" y="9249"/>
                  </a:lnTo>
                  <a:lnTo>
                    <a:pt x="31892" y="34464"/>
                  </a:lnTo>
                  <a:lnTo>
                    <a:pt x="8558" y="71848"/>
                  </a:lnTo>
                  <a:lnTo>
                    <a:pt x="0" y="117601"/>
                  </a:lnTo>
                  <a:lnTo>
                    <a:pt x="0" y="588010"/>
                  </a:lnTo>
                  <a:lnTo>
                    <a:pt x="8558" y="633763"/>
                  </a:lnTo>
                  <a:lnTo>
                    <a:pt x="31892" y="671147"/>
                  </a:lnTo>
                  <a:lnTo>
                    <a:pt x="66490" y="696362"/>
                  </a:lnTo>
                  <a:lnTo>
                    <a:pt x="108838" y="705612"/>
                  </a:lnTo>
                  <a:lnTo>
                    <a:pt x="895476" y="705612"/>
                  </a:lnTo>
                  <a:lnTo>
                    <a:pt x="937825" y="696362"/>
                  </a:lnTo>
                  <a:lnTo>
                    <a:pt x="972423" y="671147"/>
                  </a:lnTo>
                  <a:lnTo>
                    <a:pt x="995757" y="633763"/>
                  </a:lnTo>
                  <a:lnTo>
                    <a:pt x="1004315" y="588010"/>
                  </a:lnTo>
                  <a:lnTo>
                    <a:pt x="1004315" y="117601"/>
                  </a:lnTo>
                  <a:lnTo>
                    <a:pt x="995757" y="71848"/>
                  </a:lnTo>
                  <a:lnTo>
                    <a:pt x="972423" y="34464"/>
                  </a:lnTo>
                  <a:lnTo>
                    <a:pt x="937825" y="9249"/>
                  </a:lnTo>
                  <a:lnTo>
                    <a:pt x="895476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483090" y="5410961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0" y="117601"/>
                  </a:moveTo>
                  <a:lnTo>
                    <a:pt x="8558" y="71848"/>
                  </a:lnTo>
                  <a:lnTo>
                    <a:pt x="31892" y="34464"/>
                  </a:lnTo>
                  <a:lnTo>
                    <a:pt x="66490" y="9249"/>
                  </a:lnTo>
                  <a:lnTo>
                    <a:pt x="108838" y="0"/>
                  </a:lnTo>
                  <a:lnTo>
                    <a:pt x="895476" y="0"/>
                  </a:lnTo>
                  <a:lnTo>
                    <a:pt x="937825" y="9249"/>
                  </a:lnTo>
                  <a:lnTo>
                    <a:pt x="972423" y="34464"/>
                  </a:lnTo>
                  <a:lnTo>
                    <a:pt x="995757" y="71848"/>
                  </a:lnTo>
                  <a:lnTo>
                    <a:pt x="1004315" y="117601"/>
                  </a:lnTo>
                  <a:lnTo>
                    <a:pt x="1004315" y="588010"/>
                  </a:lnTo>
                  <a:lnTo>
                    <a:pt x="995757" y="633763"/>
                  </a:lnTo>
                  <a:lnTo>
                    <a:pt x="972423" y="671147"/>
                  </a:lnTo>
                  <a:lnTo>
                    <a:pt x="937825" y="696362"/>
                  </a:lnTo>
                  <a:lnTo>
                    <a:pt x="895476" y="705612"/>
                  </a:lnTo>
                  <a:lnTo>
                    <a:pt x="108838" y="705612"/>
                  </a:lnTo>
                  <a:lnTo>
                    <a:pt x="66490" y="696362"/>
                  </a:lnTo>
                  <a:lnTo>
                    <a:pt x="31892" y="671147"/>
                  </a:lnTo>
                  <a:lnTo>
                    <a:pt x="8558" y="633763"/>
                  </a:lnTo>
                  <a:lnTo>
                    <a:pt x="0" y="588010"/>
                  </a:lnTo>
                  <a:lnTo>
                    <a:pt x="0" y="1176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811639" y="5553583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04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697978" y="6504685"/>
            <a:ext cx="1029969" cy="731520"/>
            <a:chOff x="7697978" y="6504685"/>
            <a:chExt cx="1029969" cy="731520"/>
          </a:xfrm>
        </p:grpSpPr>
        <p:sp>
          <p:nvSpPr>
            <p:cNvPr id="16" name="object 16"/>
            <p:cNvSpPr/>
            <p:nvPr/>
          </p:nvSpPr>
          <p:spPr>
            <a:xfrm>
              <a:off x="7710678" y="6517385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895476" y="0"/>
                  </a:moveTo>
                  <a:lnTo>
                    <a:pt x="108839" y="0"/>
                  </a:lnTo>
                  <a:lnTo>
                    <a:pt x="66490" y="9249"/>
                  </a:lnTo>
                  <a:lnTo>
                    <a:pt x="31892" y="34464"/>
                  </a:lnTo>
                  <a:lnTo>
                    <a:pt x="8558" y="71848"/>
                  </a:lnTo>
                  <a:lnTo>
                    <a:pt x="0" y="117601"/>
                  </a:lnTo>
                  <a:lnTo>
                    <a:pt x="0" y="588009"/>
                  </a:lnTo>
                  <a:lnTo>
                    <a:pt x="8558" y="633763"/>
                  </a:lnTo>
                  <a:lnTo>
                    <a:pt x="31892" y="671147"/>
                  </a:lnTo>
                  <a:lnTo>
                    <a:pt x="66490" y="696362"/>
                  </a:lnTo>
                  <a:lnTo>
                    <a:pt x="108839" y="705611"/>
                  </a:lnTo>
                  <a:lnTo>
                    <a:pt x="895476" y="705611"/>
                  </a:lnTo>
                  <a:lnTo>
                    <a:pt x="937825" y="696362"/>
                  </a:lnTo>
                  <a:lnTo>
                    <a:pt x="972423" y="671147"/>
                  </a:lnTo>
                  <a:lnTo>
                    <a:pt x="995757" y="633763"/>
                  </a:lnTo>
                  <a:lnTo>
                    <a:pt x="1004316" y="588009"/>
                  </a:lnTo>
                  <a:lnTo>
                    <a:pt x="1004316" y="117601"/>
                  </a:lnTo>
                  <a:lnTo>
                    <a:pt x="995757" y="71848"/>
                  </a:lnTo>
                  <a:lnTo>
                    <a:pt x="972423" y="34464"/>
                  </a:lnTo>
                  <a:lnTo>
                    <a:pt x="937825" y="9249"/>
                  </a:lnTo>
                  <a:lnTo>
                    <a:pt x="895476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710678" y="6517385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0" y="117601"/>
                  </a:moveTo>
                  <a:lnTo>
                    <a:pt x="8558" y="71848"/>
                  </a:lnTo>
                  <a:lnTo>
                    <a:pt x="31892" y="34464"/>
                  </a:lnTo>
                  <a:lnTo>
                    <a:pt x="66490" y="9249"/>
                  </a:lnTo>
                  <a:lnTo>
                    <a:pt x="108839" y="0"/>
                  </a:lnTo>
                  <a:lnTo>
                    <a:pt x="895476" y="0"/>
                  </a:lnTo>
                  <a:lnTo>
                    <a:pt x="937825" y="9249"/>
                  </a:lnTo>
                  <a:lnTo>
                    <a:pt x="972423" y="34464"/>
                  </a:lnTo>
                  <a:lnTo>
                    <a:pt x="995757" y="71848"/>
                  </a:lnTo>
                  <a:lnTo>
                    <a:pt x="1004316" y="117601"/>
                  </a:lnTo>
                  <a:lnTo>
                    <a:pt x="1004316" y="588009"/>
                  </a:lnTo>
                  <a:lnTo>
                    <a:pt x="995757" y="633763"/>
                  </a:lnTo>
                  <a:lnTo>
                    <a:pt x="972423" y="671147"/>
                  </a:lnTo>
                  <a:lnTo>
                    <a:pt x="937825" y="696362"/>
                  </a:lnTo>
                  <a:lnTo>
                    <a:pt x="895476" y="705611"/>
                  </a:lnTo>
                  <a:lnTo>
                    <a:pt x="108839" y="705611"/>
                  </a:lnTo>
                  <a:lnTo>
                    <a:pt x="66490" y="696362"/>
                  </a:lnTo>
                  <a:lnTo>
                    <a:pt x="31892" y="671147"/>
                  </a:lnTo>
                  <a:lnTo>
                    <a:pt x="8558" y="633763"/>
                  </a:lnTo>
                  <a:lnTo>
                    <a:pt x="0" y="588009"/>
                  </a:lnTo>
                  <a:lnTo>
                    <a:pt x="0" y="1176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039481" y="6660642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03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925565" y="5398261"/>
            <a:ext cx="1029969" cy="731520"/>
            <a:chOff x="5925565" y="5398261"/>
            <a:chExt cx="1029969" cy="731520"/>
          </a:xfrm>
        </p:grpSpPr>
        <p:sp>
          <p:nvSpPr>
            <p:cNvPr id="20" name="object 20"/>
            <p:cNvSpPr/>
            <p:nvPr/>
          </p:nvSpPr>
          <p:spPr>
            <a:xfrm>
              <a:off x="5938265" y="5410961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895477" y="0"/>
                  </a:moveTo>
                  <a:lnTo>
                    <a:pt x="108838" y="0"/>
                  </a:lnTo>
                  <a:lnTo>
                    <a:pt x="66490" y="9249"/>
                  </a:lnTo>
                  <a:lnTo>
                    <a:pt x="31892" y="34464"/>
                  </a:lnTo>
                  <a:lnTo>
                    <a:pt x="8558" y="71848"/>
                  </a:lnTo>
                  <a:lnTo>
                    <a:pt x="0" y="117601"/>
                  </a:lnTo>
                  <a:lnTo>
                    <a:pt x="0" y="588010"/>
                  </a:lnTo>
                  <a:lnTo>
                    <a:pt x="8558" y="633763"/>
                  </a:lnTo>
                  <a:lnTo>
                    <a:pt x="31892" y="671147"/>
                  </a:lnTo>
                  <a:lnTo>
                    <a:pt x="66490" y="696362"/>
                  </a:lnTo>
                  <a:lnTo>
                    <a:pt x="108838" y="705612"/>
                  </a:lnTo>
                  <a:lnTo>
                    <a:pt x="895477" y="705612"/>
                  </a:lnTo>
                  <a:lnTo>
                    <a:pt x="937825" y="696362"/>
                  </a:lnTo>
                  <a:lnTo>
                    <a:pt x="972423" y="671147"/>
                  </a:lnTo>
                  <a:lnTo>
                    <a:pt x="995757" y="633763"/>
                  </a:lnTo>
                  <a:lnTo>
                    <a:pt x="1004315" y="588010"/>
                  </a:lnTo>
                  <a:lnTo>
                    <a:pt x="1004315" y="117601"/>
                  </a:lnTo>
                  <a:lnTo>
                    <a:pt x="995757" y="71848"/>
                  </a:lnTo>
                  <a:lnTo>
                    <a:pt x="972423" y="34464"/>
                  </a:lnTo>
                  <a:lnTo>
                    <a:pt x="937825" y="9249"/>
                  </a:lnTo>
                  <a:lnTo>
                    <a:pt x="895477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38265" y="5410961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0" y="117601"/>
                  </a:moveTo>
                  <a:lnTo>
                    <a:pt x="8558" y="71848"/>
                  </a:lnTo>
                  <a:lnTo>
                    <a:pt x="31892" y="34464"/>
                  </a:lnTo>
                  <a:lnTo>
                    <a:pt x="66490" y="9249"/>
                  </a:lnTo>
                  <a:lnTo>
                    <a:pt x="108838" y="0"/>
                  </a:lnTo>
                  <a:lnTo>
                    <a:pt x="895477" y="0"/>
                  </a:lnTo>
                  <a:lnTo>
                    <a:pt x="937825" y="9249"/>
                  </a:lnTo>
                  <a:lnTo>
                    <a:pt x="972423" y="34464"/>
                  </a:lnTo>
                  <a:lnTo>
                    <a:pt x="995757" y="71848"/>
                  </a:lnTo>
                  <a:lnTo>
                    <a:pt x="1004315" y="117601"/>
                  </a:lnTo>
                  <a:lnTo>
                    <a:pt x="1004315" y="588010"/>
                  </a:lnTo>
                  <a:lnTo>
                    <a:pt x="995757" y="633763"/>
                  </a:lnTo>
                  <a:lnTo>
                    <a:pt x="972423" y="671147"/>
                  </a:lnTo>
                  <a:lnTo>
                    <a:pt x="937825" y="696362"/>
                  </a:lnTo>
                  <a:lnTo>
                    <a:pt x="895477" y="705612"/>
                  </a:lnTo>
                  <a:lnTo>
                    <a:pt x="108838" y="705612"/>
                  </a:lnTo>
                  <a:lnTo>
                    <a:pt x="66490" y="696362"/>
                  </a:lnTo>
                  <a:lnTo>
                    <a:pt x="31892" y="671147"/>
                  </a:lnTo>
                  <a:lnTo>
                    <a:pt x="8558" y="633763"/>
                  </a:lnTo>
                  <a:lnTo>
                    <a:pt x="0" y="588010"/>
                  </a:lnTo>
                  <a:lnTo>
                    <a:pt x="0" y="1176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267450" y="5553583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02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925565" y="3348482"/>
            <a:ext cx="1029969" cy="731520"/>
            <a:chOff x="5925565" y="3348482"/>
            <a:chExt cx="1029969" cy="731520"/>
          </a:xfrm>
        </p:grpSpPr>
        <p:sp>
          <p:nvSpPr>
            <p:cNvPr id="24" name="object 24"/>
            <p:cNvSpPr/>
            <p:nvPr/>
          </p:nvSpPr>
          <p:spPr>
            <a:xfrm>
              <a:off x="5938265" y="3361182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895477" y="0"/>
                  </a:moveTo>
                  <a:lnTo>
                    <a:pt x="108838" y="0"/>
                  </a:lnTo>
                  <a:lnTo>
                    <a:pt x="66490" y="9249"/>
                  </a:lnTo>
                  <a:lnTo>
                    <a:pt x="31892" y="34464"/>
                  </a:lnTo>
                  <a:lnTo>
                    <a:pt x="8558" y="71848"/>
                  </a:lnTo>
                  <a:lnTo>
                    <a:pt x="0" y="117601"/>
                  </a:lnTo>
                  <a:lnTo>
                    <a:pt x="0" y="588009"/>
                  </a:lnTo>
                  <a:lnTo>
                    <a:pt x="8558" y="633763"/>
                  </a:lnTo>
                  <a:lnTo>
                    <a:pt x="31892" y="671147"/>
                  </a:lnTo>
                  <a:lnTo>
                    <a:pt x="66490" y="696362"/>
                  </a:lnTo>
                  <a:lnTo>
                    <a:pt x="108838" y="705612"/>
                  </a:lnTo>
                  <a:lnTo>
                    <a:pt x="895477" y="705612"/>
                  </a:lnTo>
                  <a:lnTo>
                    <a:pt x="937825" y="696362"/>
                  </a:lnTo>
                  <a:lnTo>
                    <a:pt x="972423" y="671147"/>
                  </a:lnTo>
                  <a:lnTo>
                    <a:pt x="995757" y="633763"/>
                  </a:lnTo>
                  <a:lnTo>
                    <a:pt x="1004315" y="588009"/>
                  </a:lnTo>
                  <a:lnTo>
                    <a:pt x="1004315" y="117601"/>
                  </a:lnTo>
                  <a:lnTo>
                    <a:pt x="995757" y="71848"/>
                  </a:lnTo>
                  <a:lnTo>
                    <a:pt x="972423" y="34464"/>
                  </a:lnTo>
                  <a:lnTo>
                    <a:pt x="937825" y="9249"/>
                  </a:lnTo>
                  <a:lnTo>
                    <a:pt x="895477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38265" y="3361182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0" y="117601"/>
                  </a:moveTo>
                  <a:lnTo>
                    <a:pt x="8558" y="71848"/>
                  </a:lnTo>
                  <a:lnTo>
                    <a:pt x="31892" y="34464"/>
                  </a:lnTo>
                  <a:lnTo>
                    <a:pt x="66490" y="9249"/>
                  </a:lnTo>
                  <a:lnTo>
                    <a:pt x="108838" y="0"/>
                  </a:lnTo>
                  <a:lnTo>
                    <a:pt x="895477" y="0"/>
                  </a:lnTo>
                  <a:lnTo>
                    <a:pt x="937825" y="9249"/>
                  </a:lnTo>
                  <a:lnTo>
                    <a:pt x="972423" y="34464"/>
                  </a:lnTo>
                  <a:lnTo>
                    <a:pt x="995757" y="71848"/>
                  </a:lnTo>
                  <a:lnTo>
                    <a:pt x="1004315" y="117601"/>
                  </a:lnTo>
                  <a:lnTo>
                    <a:pt x="1004315" y="588009"/>
                  </a:lnTo>
                  <a:lnTo>
                    <a:pt x="995757" y="633763"/>
                  </a:lnTo>
                  <a:lnTo>
                    <a:pt x="972423" y="671147"/>
                  </a:lnTo>
                  <a:lnTo>
                    <a:pt x="937825" y="696362"/>
                  </a:lnTo>
                  <a:lnTo>
                    <a:pt x="895477" y="705612"/>
                  </a:lnTo>
                  <a:lnTo>
                    <a:pt x="108838" y="705612"/>
                  </a:lnTo>
                  <a:lnTo>
                    <a:pt x="66490" y="696362"/>
                  </a:lnTo>
                  <a:lnTo>
                    <a:pt x="31892" y="671147"/>
                  </a:lnTo>
                  <a:lnTo>
                    <a:pt x="8558" y="633763"/>
                  </a:lnTo>
                  <a:lnTo>
                    <a:pt x="0" y="588009"/>
                  </a:lnTo>
                  <a:lnTo>
                    <a:pt x="0" y="1176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267703" y="3501974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01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54300" y="3377565"/>
            <a:ext cx="27679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85775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Distinguished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Encoding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Rules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(DER)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797285" y="3362705"/>
            <a:ext cx="15722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.P7B</a:t>
            </a:r>
            <a:r>
              <a:rPr sz="2200" spc="-1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format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32685" y="5559933"/>
            <a:ext cx="27368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8279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Privacy-Enhanced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 Electronic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Mail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ahoma"/>
                <a:cs typeface="Tahoma"/>
              </a:rPr>
              <a:t>(PEM)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821416" y="5528817"/>
            <a:ext cx="15525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.P1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2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fo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mat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28307" y="7454265"/>
            <a:ext cx="35623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File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extensions: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ahoma"/>
                <a:cs typeface="Tahoma"/>
              </a:rPr>
              <a:t>.DER,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.PEM,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2200" spc="-55" dirty="0">
                <a:solidFill>
                  <a:srgbClr val="3E3E3E"/>
                </a:solidFill>
                <a:latin typeface="Tahoma"/>
                <a:cs typeface="Tahoma"/>
              </a:rPr>
              <a:t>.CRT</a:t>
            </a:r>
            <a:r>
              <a:rPr sz="2200" spc="-30" dirty="0">
                <a:solidFill>
                  <a:srgbClr val="3E3E3E"/>
                </a:solidFill>
                <a:latin typeface="Tahoma"/>
                <a:cs typeface="Tahoma"/>
              </a:rPr>
              <a:t>,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ahoma"/>
                <a:cs typeface="Tahoma"/>
              </a:rPr>
              <a:t>.CER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c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84364" y="3977640"/>
            <a:ext cx="1653539" cy="150418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1232" y="306451"/>
            <a:ext cx="36531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0" dirty="0">
                <a:solidFill>
                  <a:srgbClr val="3E3E3E"/>
                </a:solidFill>
              </a:rPr>
              <a:t>OpenSSL</a:t>
            </a:r>
            <a:r>
              <a:rPr spc="-175" dirty="0">
                <a:solidFill>
                  <a:srgbClr val="3E3E3E"/>
                </a:solidFill>
              </a:rPr>
              <a:t> </a:t>
            </a:r>
            <a:r>
              <a:rPr spc="195" dirty="0">
                <a:solidFill>
                  <a:srgbClr val="3E3E3E"/>
                </a:solidFill>
              </a:rPr>
              <a:t>Commands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6964" y="760476"/>
            <a:ext cx="540258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27272" y="1882652"/>
            <a:ext cx="9674225" cy="79629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0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following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represents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few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operations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accomplished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endParaRPr sz="2200">
              <a:latin typeface="Tahoma"/>
              <a:cs typeface="Tahoma"/>
            </a:endParaRPr>
          </a:p>
          <a:p>
            <a:pPr marL="5080" algn="ctr">
              <a:lnSpc>
                <a:spcPct val="100000"/>
              </a:lnSpc>
              <a:spcBef>
                <a:spcPts val="400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OpenSSL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commands.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11167" y="2970276"/>
            <a:ext cx="982980" cy="2684145"/>
          </a:xfrm>
          <a:custGeom>
            <a:avLst/>
            <a:gdLst/>
            <a:ahLst/>
            <a:cxnLst/>
            <a:rect l="l" t="t" r="r" b="b"/>
            <a:pathLst>
              <a:path w="982979" h="2684145">
                <a:moveTo>
                  <a:pt x="557657" y="0"/>
                </a:moveTo>
                <a:lnTo>
                  <a:pt x="453898" y="0"/>
                </a:lnTo>
                <a:lnTo>
                  <a:pt x="408953" y="6128"/>
                </a:lnTo>
                <a:lnTo>
                  <a:pt x="368154" y="23499"/>
                </a:lnTo>
                <a:lnTo>
                  <a:pt x="333295" y="50593"/>
                </a:lnTo>
                <a:lnTo>
                  <a:pt x="306173" y="85889"/>
                </a:lnTo>
                <a:lnTo>
                  <a:pt x="288583" y="127867"/>
                </a:lnTo>
                <a:lnTo>
                  <a:pt x="282321" y="175006"/>
                </a:lnTo>
                <a:lnTo>
                  <a:pt x="282321" y="1728343"/>
                </a:lnTo>
                <a:lnTo>
                  <a:pt x="242243" y="1750342"/>
                </a:lnTo>
                <a:lnTo>
                  <a:pt x="204346" y="1776049"/>
                </a:lnTo>
                <a:lnTo>
                  <a:pt x="168878" y="1805223"/>
                </a:lnTo>
                <a:lnTo>
                  <a:pt x="136087" y="1837624"/>
                </a:lnTo>
                <a:lnTo>
                  <a:pt x="106223" y="1873010"/>
                </a:lnTo>
                <a:lnTo>
                  <a:pt x="79533" y="1911143"/>
                </a:lnTo>
                <a:lnTo>
                  <a:pt x="56268" y="1951781"/>
                </a:lnTo>
                <a:lnTo>
                  <a:pt x="36674" y="1994685"/>
                </a:lnTo>
                <a:lnTo>
                  <a:pt x="21002" y="2039614"/>
                </a:lnTo>
                <a:lnTo>
                  <a:pt x="9500" y="2086327"/>
                </a:lnTo>
                <a:lnTo>
                  <a:pt x="2416" y="2134584"/>
                </a:lnTo>
                <a:lnTo>
                  <a:pt x="0" y="2184146"/>
                </a:lnTo>
                <a:lnTo>
                  <a:pt x="2265" y="2232467"/>
                </a:lnTo>
                <a:lnTo>
                  <a:pt x="8922" y="2279444"/>
                </a:lnTo>
                <a:lnTo>
                  <a:pt x="19761" y="2324874"/>
                </a:lnTo>
                <a:lnTo>
                  <a:pt x="34572" y="2368551"/>
                </a:lnTo>
                <a:lnTo>
                  <a:pt x="53147" y="2410270"/>
                </a:lnTo>
                <a:lnTo>
                  <a:pt x="75274" y="2449827"/>
                </a:lnTo>
                <a:lnTo>
                  <a:pt x="100745" y="2487018"/>
                </a:lnTo>
                <a:lnTo>
                  <a:pt x="129351" y="2521638"/>
                </a:lnTo>
                <a:lnTo>
                  <a:pt x="160881" y="2553482"/>
                </a:lnTo>
                <a:lnTo>
                  <a:pt x="195127" y="2582346"/>
                </a:lnTo>
                <a:lnTo>
                  <a:pt x="231878" y="2608025"/>
                </a:lnTo>
                <a:lnTo>
                  <a:pt x="270925" y="2630315"/>
                </a:lnTo>
                <a:lnTo>
                  <a:pt x="312058" y="2649011"/>
                </a:lnTo>
                <a:lnTo>
                  <a:pt x="355069" y="2663908"/>
                </a:lnTo>
                <a:lnTo>
                  <a:pt x="399747" y="2674803"/>
                </a:lnTo>
                <a:lnTo>
                  <a:pt x="445883" y="2681489"/>
                </a:lnTo>
                <a:lnTo>
                  <a:pt x="493268" y="2683764"/>
                </a:lnTo>
                <a:lnTo>
                  <a:pt x="540616" y="2681489"/>
                </a:lnTo>
                <a:lnTo>
                  <a:pt x="586652" y="2674803"/>
                </a:lnTo>
                <a:lnTo>
                  <a:pt x="631173" y="2663908"/>
                </a:lnTo>
                <a:lnTo>
                  <a:pt x="673979" y="2649011"/>
                </a:lnTo>
                <a:lnTo>
                  <a:pt x="714868" y="2630315"/>
                </a:lnTo>
                <a:lnTo>
                  <a:pt x="753641" y="2608025"/>
                </a:lnTo>
                <a:lnTo>
                  <a:pt x="790096" y="2582346"/>
                </a:lnTo>
                <a:lnTo>
                  <a:pt x="795238" y="2577973"/>
                </a:lnTo>
                <a:lnTo>
                  <a:pt x="493268" y="2577973"/>
                </a:lnTo>
                <a:lnTo>
                  <a:pt x="444587" y="2574865"/>
                </a:lnTo>
                <a:lnTo>
                  <a:pt x="397783" y="2565802"/>
                </a:lnTo>
                <a:lnTo>
                  <a:pt x="353204" y="2551173"/>
                </a:lnTo>
                <a:lnTo>
                  <a:pt x="311204" y="2531364"/>
                </a:lnTo>
                <a:lnTo>
                  <a:pt x="272134" y="2506766"/>
                </a:lnTo>
                <a:lnTo>
                  <a:pt x="236344" y="2477765"/>
                </a:lnTo>
                <a:lnTo>
                  <a:pt x="204186" y="2444752"/>
                </a:lnTo>
                <a:lnTo>
                  <a:pt x="176011" y="2408113"/>
                </a:lnTo>
                <a:lnTo>
                  <a:pt x="152172" y="2368239"/>
                </a:lnTo>
                <a:lnTo>
                  <a:pt x="133018" y="2325516"/>
                </a:lnTo>
                <a:lnTo>
                  <a:pt x="118902" y="2280334"/>
                </a:lnTo>
                <a:lnTo>
                  <a:pt x="110175" y="2233081"/>
                </a:lnTo>
                <a:lnTo>
                  <a:pt x="107187" y="2184146"/>
                </a:lnTo>
                <a:lnTo>
                  <a:pt x="110181" y="2133998"/>
                </a:lnTo>
                <a:lnTo>
                  <a:pt x="118946" y="2085822"/>
                </a:lnTo>
                <a:lnTo>
                  <a:pt x="133157" y="2039977"/>
                </a:lnTo>
                <a:lnTo>
                  <a:pt x="152488" y="1996826"/>
                </a:lnTo>
                <a:lnTo>
                  <a:pt x="176615" y="1956730"/>
                </a:lnTo>
                <a:lnTo>
                  <a:pt x="205213" y="1920051"/>
                </a:lnTo>
                <a:lnTo>
                  <a:pt x="237956" y="1887151"/>
                </a:lnTo>
                <a:lnTo>
                  <a:pt x="274519" y="1858391"/>
                </a:lnTo>
                <a:lnTo>
                  <a:pt x="314579" y="1834134"/>
                </a:lnTo>
                <a:lnTo>
                  <a:pt x="356054" y="1814984"/>
                </a:lnTo>
                <a:lnTo>
                  <a:pt x="399875" y="1801336"/>
                </a:lnTo>
                <a:lnTo>
                  <a:pt x="445720" y="1793164"/>
                </a:lnTo>
                <a:lnTo>
                  <a:pt x="493268" y="1790446"/>
                </a:lnTo>
                <a:lnTo>
                  <a:pt x="797787" y="1790446"/>
                </a:lnTo>
                <a:lnTo>
                  <a:pt x="769780" y="1768672"/>
                </a:lnTo>
                <a:lnTo>
                  <a:pt x="729234" y="1742948"/>
                </a:lnTo>
                <a:lnTo>
                  <a:pt x="729234" y="175006"/>
                </a:lnTo>
                <a:lnTo>
                  <a:pt x="723227" y="127867"/>
                </a:lnTo>
                <a:lnTo>
                  <a:pt x="706199" y="85889"/>
                </a:lnTo>
                <a:lnTo>
                  <a:pt x="679640" y="50593"/>
                </a:lnTo>
                <a:lnTo>
                  <a:pt x="645037" y="23499"/>
                </a:lnTo>
                <a:lnTo>
                  <a:pt x="603880" y="6128"/>
                </a:lnTo>
                <a:lnTo>
                  <a:pt x="557657" y="0"/>
                </a:lnTo>
                <a:close/>
              </a:path>
              <a:path w="982979" h="2684145">
                <a:moveTo>
                  <a:pt x="797787" y="1790446"/>
                </a:moveTo>
                <a:lnTo>
                  <a:pt x="493268" y="1790446"/>
                </a:lnTo>
                <a:lnTo>
                  <a:pt x="546113" y="1793853"/>
                </a:lnTo>
                <a:lnTo>
                  <a:pt x="596947" y="1804082"/>
                </a:lnTo>
                <a:lnTo>
                  <a:pt x="645090" y="1821146"/>
                </a:lnTo>
                <a:lnTo>
                  <a:pt x="689864" y="1845056"/>
                </a:lnTo>
                <a:lnTo>
                  <a:pt x="730858" y="1873555"/>
                </a:lnTo>
                <a:lnTo>
                  <a:pt x="767744" y="1906789"/>
                </a:lnTo>
                <a:lnTo>
                  <a:pt x="800103" y="1944376"/>
                </a:lnTo>
                <a:lnTo>
                  <a:pt x="827516" y="1985930"/>
                </a:lnTo>
                <a:lnTo>
                  <a:pt x="849565" y="2031068"/>
                </a:lnTo>
                <a:lnTo>
                  <a:pt x="865832" y="2079406"/>
                </a:lnTo>
                <a:lnTo>
                  <a:pt x="875899" y="2130560"/>
                </a:lnTo>
                <a:lnTo>
                  <a:pt x="879348" y="2184146"/>
                </a:lnTo>
                <a:lnTo>
                  <a:pt x="876302" y="2233081"/>
                </a:lnTo>
                <a:lnTo>
                  <a:pt x="867419" y="2280334"/>
                </a:lnTo>
                <a:lnTo>
                  <a:pt x="853080" y="2325516"/>
                </a:lnTo>
                <a:lnTo>
                  <a:pt x="833664" y="2368239"/>
                </a:lnTo>
                <a:lnTo>
                  <a:pt x="809552" y="2408113"/>
                </a:lnTo>
                <a:lnTo>
                  <a:pt x="781125" y="2444752"/>
                </a:lnTo>
                <a:lnTo>
                  <a:pt x="748764" y="2477765"/>
                </a:lnTo>
                <a:lnTo>
                  <a:pt x="712847" y="2506766"/>
                </a:lnTo>
                <a:lnTo>
                  <a:pt x="673757" y="2531364"/>
                </a:lnTo>
                <a:lnTo>
                  <a:pt x="631874" y="2551173"/>
                </a:lnTo>
                <a:lnTo>
                  <a:pt x="587577" y="2565802"/>
                </a:lnTo>
                <a:lnTo>
                  <a:pt x="541248" y="2574865"/>
                </a:lnTo>
                <a:lnTo>
                  <a:pt x="493268" y="2577973"/>
                </a:lnTo>
                <a:lnTo>
                  <a:pt x="795238" y="2577973"/>
                </a:lnTo>
                <a:lnTo>
                  <a:pt x="855249" y="2521638"/>
                </a:lnTo>
                <a:lnTo>
                  <a:pt x="883546" y="2487018"/>
                </a:lnTo>
                <a:lnTo>
                  <a:pt x="908721" y="2449827"/>
                </a:lnTo>
                <a:lnTo>
                  <a:pt x="930574" y="2410270"/>
                </a:lnTo>
                <a:lnTo>
                  <a:pt x="948905" y="2368551"/>
                </a:lnTo>
                <a:lnTo>
                  <a:pt x="963511" y="2324874"/>
                </a:lnTo>
                <a:lnTo>
                  <a:pt x="974193" y="2279444"/>
                </a:lnTo>
                <a:lnTo>
                  <a:pt x="980749" y="2232467"/>
                </a:lnTo>
                <a:lnTo>
                  <a:pt x="982980" y="2184146"/>
                </a:lnTo>
                <a:lnTo>
                  <a:pt x="980533" y="2133105"/>
                </a:lnTo>
                <a:lnTo>
                  <a:pt x="973334" y="2083560"/>
                </a:lnTo>
                <a:lnTo>
                  <a:pt x="961591" y="2035741"/>
                </a:lnTo>
                <a:lnTo>
                  <a:pt x="945515" y="1989878"/>
                </a:lnTo>
                <a:lnTo>
                  <a:pt x="925314" y="1946202"/>
                </a:lnTo>
                <a:lnTo>
                  <a:pt x="901199" y="1904943"/>
                </a:lnTo>
                <a:lnTo>
                  <a:pt x="873378" y="1866330"/>
                </a:lnTo>
                <a:lnTo>
                  <a:pt x="842062" y="1830594"/>
                </a:lnTo>
                <a:lnTo>
                  <a:pt x="807459" y="1797964"/>
                </a:lnTo>
                <a:lnTo>
                  <a:pt x="797787" y="179044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43471" y="4645152"/>
            <a:ext cx="981710" cy="2684145"/>
          </a:xfrm>
          <a:custGeom>
            <a:avLst/>
            <a:gdLst/>
            <a:ahLst/>
            <a:cxnLst/>
            <a:rect l="l" t="t" r="r" b="b"/>
            <a:pathLst>
              <a:path w="981709" h="2684145">
                <a:moveTo>
                  <a:pt x="492505" y="0"/>
                </a:moveTo>
                <a:lnTo>
                  <a:pt x="445188" y="2274"/>
                </a:lnTo>
                <a:lnTo>
                  <a:pt x="399119" y="8960"/>
                </a:lnTo>
                <a:lnTo>
                  <a:pt x="354507" y="19855"/>
                </a:lnTo>
                <a:lnTo>
                  <a:pt x="311560" y="34752"/>
                </a:lnTo>
                <a:lnTo>
                  <a:pt x="270489" y="53448"/>
                </a:lnTo>
                <a:lnTo>
                  <a:pt x="231502" y="75738"/>
                </a:lnTo>
                <a:lnTo>
                  <a:pt x="194809" y="101417"/>
                </a:lnTo>
                <a:lnTo>
                  <a:pt x="160617" y="130281"/>
                </a:lnTo>
                <a:lnTo>
                  <a:pt x="129138" y="162125"/>
                </a:lnTo>
                <a:lnTo>
                  <a:pt x="100578" y="196745"/>
                </a:lnTo>
                <a:lnTo>
                  <a:pt x="75149" y="233936"/>
                </a:lnTo>
                <a:lnTo>
                  <a:pt x="53057" y="273493"/>
                </a:lnTo>
                <a:lnTo>
                  <a:pt x="34514" y="315212"/>
                </a:lnTo>
                <a:lnTo>
                  <a:pt x="19728" y="358889"/>
                </a:lnTo>
                <a:lnTo>
                  <a:pt x="8907" y="404319"/>
                </a:lnTo>
                <a:lnTo>
                  <a:pt x="2261" y="451296"/>
                </a:lnTo>
                <a:lnTo>
                  <a:pt x="0" y="499618"/>
                </a:lnTo>
                <a:lnTo>
                  <a:pt x="2411" y="549179"/>
                </a:lnTo>
                <a:lnTo>
                  <a:pt x="9480" y="597436"/>
                </a:lnTo>
                <a:lnTo>
                  <a:pt x="20960" y="644149"/>
                </a:lnTo>
                <a:lnTo>
                  <a:pt x="36604" y="689078"/>
                </a:lnTo>
                <a:lnTo>
                  <a:pt x="56163" y="731982"/>
                </a:lnTo>
                <a:lnTo>
                  <a:pt x="79390" y="772620"/>
                </a:lnTo>
                <a:lnTo>
                  <a:pt x="106039" y="810753"/>
                </a:lnTo>
                <a:lnTo>
                  <a:pt x="135861" y="846139"/>
                </a:lnTo>
                <a:lnTo>
                  <a:pt x="168610" y="878540"/>
                </a:lnTo>
                <a:lnTo>
                  <a:pt x="204037" y="907714"/>
                </a:lnTo>
                <a:lnTo>
                  <a:pt x="241896" y="933421"/>
                </a:lnTo>
                <a:lnTo>
                  <a:pt x="281939" y="955421"/>
                </a:lnTo>
                <a:lnTo>
                  <a:pt x="281939" y="2508758"/>
                </a:lnTo>
                <a:lnTo>
                  <a:pt x="288183" y="2555896"/>
                </a:lnTo>
                <a:lnTo>
                  <a:pt x="305726" y="2597874"/>
                </a:lnTo>
                <a:lnTo>
                  <a:pt x="332787" y="2633170"/>
                </a:lnTo>
                <a:lnTo>
                  <a:pt x="367585" y="2660264"/>
                </a:lnTo>
                <a:lnTo>
                  <a:pt x="408337" y="2677635"/>
                </a:lnTo>
                <a:lnTo>
                  <a:pt x="453262" y="2683764"/>
                </a:lnTo>
                <a:lnTo>
                  <a:pt x="556768" y="2683764"/>
                </a:lnTo>
                <a:lnTo>
                  <a:pt x="602928" y="2677635"/>
                </a:lnTo>
                <a:lnTo>
                  <a:pt x="644026" y="2660264"/>
                </a:lnTo>
                <a:lnTo>
                  <a:pt x="678576" y="2633170"/>
                </a:lnTo>
                <a:lnTo>
                  <a:pt x="705094" y="2597874"/>
                </a:lnTo>
                <a:lnTo>
                  <a:pt x="722094" y="2555896"/>
                </a:lnTo>
                <a:lnTo>
                  <a:pt x="728091" y="2508758"/>
                </a:lnTo>
                <a:lnTo>
                  <a:pt x="728091" y="940815"/>
                </a:lnTo>
                <a:lnTo>
                  <a:pt x="768571" y="915091"/>
                </a:lnTo>
                <a:lnTo>
                  <a:pt x="796534" y="893318"/>
                </a:lnTo>
                <a:lnTo>
                  <a:pt x="492505" y="893318"/>
                </a:lnTo>
                <a:lnTo>
                  <a:pt x="445033" y="890599"/>
                </a:lnTo>
                <a:lnTo>
                  <a:pt x="399240" y="882427"/>
                </a:lnTo>
                <a:lnTo>
                  <a:pt x="355471" y="868779"/>
                </a:lnTo>
                <a:lnTo>
                  <a:pt x="314071" y="849630"/>
                </a:lnTo>
                <a:lnTo>
                  <a:pt x="274058" y="825372"/>
                </a:lnTo>
                <a:lnTo>
                  <a:pt x="237547" y="796612"/>
                </a:lnTo>
                <a:lnTo>
                  <a:pt x="204860" y="763712"/>
                </a:lnTo>
                <a:lnTo>
                  <a:pt x="176318" y="727033"/>
                </a:lnTo>
                <a:lnTo>
                  <a:pt x="152244" y="686937"/>
                </a:lnTo>
                <a:lnTo>
                  <a:pt x="132959" y="643786"/>
                </a:lnTo>
                <a:lnTo>
                  <a:pt x="118786" y="597941"/>
                </a:lnTo>
                <a:lnTo>
                  <a:pt x="110045" y="549765"/>
                </a:lnTo>
                <a:lnTo>
                  <a:pt x="107060" y="499618"/>
                </a:lnTo>
                <a:lnTo>
                  <a:pt x="110043" y="450682"/>
                </a:lnTo>
                <a:lnTo>
                  <a:pt x="118757" y="403429"/>
                </a:lnTo>
                <a:lnTo>
                  <a:pt x="132852" y="358247"/>
                </a:lnTo>
                <a:lnTo>
                  <a:pt x="151976" y="315524"/>
                </a:lnTo>
                <a:lnTo>
                  <a:pt x="175779" y="275650"/>
                </a:lnTo>
                <a:lnTo>
                  <a:pt x="203909" y="239011"/>
                </a:lnTo>
                <a:lnTo>
                  <a:pt x="236016" y="205998"/>
                </a:lnTo>
                <a:lnTo>
                  <a:pt x="271748" y="176997"/>
                </a:lnTo>
                <a:lnTo>
                  <a:pt x="310754" y="152399"/>
                </a:lnTo>
                <a:lnTo>
                  <a:pt x="352684" y="132590"/>
                </a:lnTo>
                <a:lnTo>
                  <a:pt x="397187" y="117961"/>
                </a:lnTo>
                <a:lnTo>
                  <a:pt x="443911" y="108898"/>
                </a:lnTo>
                <a:lnTo>
                  <a:pt x="492505" y="105790"/>
                </a:lnTo>
                <a:lnTo>
                  <a:pt x="794024" y="105790"/>
                </a:lnTo>
                <a:lnTo>
                  <a:pt x="788890" y="101417"/>
                </a:lnTo>
                <a:lnTo>
                  <a:pt x="752493" y="75738"/>
                </a:lnTo>
                <a:lnTo>
                  <a:pt x="713780" y="53448"/>
                </a:lnTo>
                <a:lnTo>
                  <a:pt x="672953" y="34752"/>
                </a:lnTo>
                <a:lnTo>
                  <a:pt x="630211" y="19855"/>
                </a:lnTo>
                <a:lnTo>
                  <a:pt x="585756" y="8960"/>
                </a:lnTo>
                <a:lnTo>
                  <a:pt x="539787" y="2274"/>
                </a:lnTo>
                <a:lnTo>
                  <a:pt x="492505" y="0"/>
                </a:lnTo>
                <a:close/>
              </a:path>
              <a:path w="981709" h="2684145">
                <a:moveTo>
                  <a:pt x="794024" y="105790"/>
                </a:moveTo>
                <a:lnTo>
                  <a:pt x="492505" y="105790"/>
                </a:lnTo>
                <a:lnTo>
                  <a:pt x="540401" y="108898"/>
                </a:lnTo>
                <a:lnTo>
                  <a:pt x="586649" y="117961"/>
                </a:lnTo>
                <a:lnTo>
                  <a:pt x="630870" y="132590"/>
                </a:lnTo>
                <a:lnTo>
                  <a:pt x="672683" y="152399"/>
                </a:lnTo>
                <a:lnTo>
                  <a:pt x="711709" y="176997"/>
                </a:lnTo>
                <a:lnTo>
                  <a:pt x="747568" y="205998"/>
                </a:lnTo>
                <a:lnTo>
                  <a:pt x="779878" y="239011"/>
                </a:lnTo>
                <a:lnTo>
                  <a:pt x="808261" y="275650"/>
                </a:lnTo>
                <a:lnTo>
                  <a:pt x="832335" y="315524"/>
                </a:lnTo>
                <a:lnTo>
                  <a:pt x="851722" y="358247"/>
                </a:lnTo>
                <a:lnTo>
                  <a:pt x="866040" y="403429"/>
                </a:lnTo>
                <a:lnTo>
                  <a:pt x="874909" y="450682"/>
                </a:lnTo>
                <a:lnTo>
                  <a:pt x="877951" y="499618"/>
                </a:lnTo>
                <a:lnTo>
                  <a:pt x="874508" y="553203"/>
                </a:lnTo>
                <a:lnTo>
                  <a:pt x="864459" y="604357"/>
                </a:lnTo>
                <a:lnTo>
                  <a:pt x="848221" y="652695"/>
                </a:lnTo>
                <a:lnTo>
                  <a:pt x="826214" y="697833"/>
                </a:lnTo>
                <a:lnTo>
                  <a:pt x="798855" y="739387"/>
                </a:lnTo>
                <a:lnTo>
                  <a:pt x="766562" y="776974"/>
                </a:lnTo>
                <a:lnTo>
                  <a:pt x="729753" y="810208"/>
                </a:lnTo>
                <a:lnTo>
                  <a:pt x="688848" y="838708"/>
                </a:lnTo>
                <a:lnTo>
                  <a:pt x="644096" y="862617"/>
                </a:lnTo>
                <a:lnTo>
                  <a:pt x="596011" y="879681"/>
                </a:lnTo>
                <a:lnTo>
                  <a:pt x="545258" y="889910"/>
                </a:lnTo>
                <a:lnTo>
                  <a:pt x="492505" y="893318"/>
                </a:lnTo>
                <a:lnTo>
                  <a:pt x="796534" y="893318"/>
                </a:lnTo>
                <a:lnTo>
                  <a:pt x="840739" y="853169"/>
                </a:lnTo>
                <a:lnTo>
                  <a:pt x="872008" y="817433"/>
                </a:lnTo>
                <a:lnTo>
                  <a:pt x="899788" y="778820"/>
                </a:lnTo>
                <a:lnTo>
                  <a:pt x="923869" y="737561"/>
                </a:lnTo>
                <a:lnTo>
                  <a:pt x="944041" y="693885"/>
                </a:lnTo>
                <a:lnTo>
                  <a:pt x="960096" y="648022"/>
                </a:lnTo>
                <a:lnTo>
                  <a:pt x="971823" y="600203"/>
                </a:lnTo>
                <a:lnTo>
                  <a:pt x="979012" y="550658"/>
                </a:lnTo>
                <a:lnTo>
                  <a:pt x="981455" y="499618"/>
                </a:lnTo>
                <a:lnTo>
                  <a:pt x="979229" y="451296"/>
                </a:lnTo>
                <a:lnTo>
                  <a:pt x="972684" y="404319"/>
                </a:lnTo>
                <a:lnTo>
                  <a:pt x="962021" y="358889"/>
                </a:lnTo>
                <a:lnTo>
                  <a:pt x="947439" y="315212"/>
                </a:lnTo>
                <a:lnTo>
                  <a:pt x="929139" y="273493"/>
                </a:lnTo>
                <a:lnTo>
                  <a:pt x="907323" y="233936"/>
                </a:lnTo>
                <a:lnTo>
                  <a:pt x="882189" y="196745"/>
                </a:lnTo>
                <a:lnTo>
                  <a:pt x="853939" y="162125"/>
                </a:lnTo>
                <a:lnTo>
                  <a:pt x="822772" y="130281"/>
                </a:lnTo>
                <a:lnTo>
                  <a:pt x="794024" y="10579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74252" y="2970276"/>
            <a:ext cx="982980" cy="2684145"/>
          </a:xfrm>
          <a:custGeom>
            <a:avLst/>
            <a:gdLst/>
            <a:ahLst/>
            <a:cxnLst/>
            <a:rect l="l" t="t" r="r" b="b"/>
            <a:pathLst>
              <a:path w="982979" h="2684145">
                <a:moveTo>
                  <a:pt x="557656" y="0"/>
                </a:moveTo>
                <a:lnTo>
                  <a:pt x="453898" y="0"/>
                </a:lnTo>
                <a:lnTo>
                  <a:pt x="408953" y="6128"/>
                </a:lnTo>
                <a:lnTo>
                  <a:pt x="368154" y="23499"/>
                </a:lnTo>
                <a:lnTo>
                  <a:pt x="333295" y="50593"/>
                </a:lnTo>
                <a:lnTo>
                  <a:pt x="306173" y="85889"/>
                </a:lnTo>
                <a:lnTo>
                  <a:pt x="288583" y="127867"/>
                </a:lnTo>
                <a:lnTo>
                  <a:pt x="282321" y="175006"/>
                </a:lnTo>
                <a:lnTo>
                  <a:pt x="282321" y="1728343"/>
                </a:lnTo>
                <a:lnTo>
                  <a:pt x="242243" y="1750342"/>
                </a:lnTo>
                <a:lnTo>
                  <a:pt x="204346" y="1776049"/>
                </a:lnTo>
                <a:lnTo>
                  <a:pt x="168878" y="1805223"/>
                </a:lnTo>
                <a:lnTo>
                  <a:pt x="136087" y="1837624"/>
                </a:lnTo>
                <a:lnTo>
                  <a:pt x="106223" y="1873010"/>
                </a:lnTo>
                <a:lnTo>
                  <a:pt x="79533" y="1911143"/>
                </a:lnTo>
                <a:lnTo>
                  <a:pt x="56268" y="1951781"/>
                </a:lnTo>
                <a:lnTo>
                  <a:pt x="36674" y="1994685"/>
                </a:lnTo>
                <a:lnTo>
                  <a:pt x="21002" y="2039614"/>
                </a:lnTo>
                <a:lnTo>
                  <a:pt x="9500" y="2086327"/>
                </a:lnTo>
                <a:lnTo>
                  <a:pt x="2416" y="2134584"/>
                </a:lnTo>
                <a:lnTo>
                  <a:pt x="0" y="2184146"/>
                </a:lnTo>
                <a:lnTo>
                  <a:pt x="2265" y="2232467"/>
                </a:lnTo>
                <a:lnTo>
                  <a:pt x="8922" y="2279444"/>
                </a:lnTo>
                <a:lnTo>
                  <a:pt x="19761" y="2324874"/>
                </a:lnTo>
                <a:lnTo>
                  <a:pt x="34572" y="2368551"/>
                </a:lnTo>
                <a:lnTo>
                  <a:pt x="53147" y="2410270"/>
                </a:lnTo>
                <a:lnTo>
                  <a:pt x="75274" y="2449827"/>
                </a:lnTo>
                <a:lnTo>
                  <a:pt x="100745" y="2487018"/>
                </a:lnTo>
                <a:lnTo>
                  <a:pt x="129351" y="2521638"/>
                </a:lnTo>
                <a:lnTo>
                  <a:pt x="160881" y="2553482"/>
                </a:lnTo>
                <a:lnTo>
                  <a:pt x="195127" y="2582346"/>
                </a:lnTo>
                <a:lnTo>
                  <a:pt x="231878" y="2608025"/>
                </a:lnTo>
                <a:lnTo>
                  <a:pt x="270925" y="2630315"/>
                </a:lnTo>
                <a:lnTo>
                  <a:pt x="312058" y="2649011"/>
                </a:lnTo>
                <a:lnTo>
                  <a:pt x="355069" y="2663908"/>
                </a:lnTo>
                <a:lnTo>
                  <a:pt x="399747" y="2674803"/>
                </a:lnTo>
                <a:lnTo>
                  <a:pt x="445883" y="2681489"/>
                </a:lnTo>
                <a:lnTo>
                  <a:pt x="493268" y="2683764"/>
                </a:lnTo>
                <a:lnTo>
                  <a:pt x="540616" y="2681489"/>
                </a:lnTo>
                <a:lnTo>
                  <a:pt x="586652" y="2674803"/>
                </a:lnTo>
                <a:lnTo>
                  <a:pt x="631173" y="2663908"/>
                </a:lnTo>
                <a:lnTo>
                  <a:pt x="673979" y="2649011"/>
                </a:lnTo>
                <a:lnTo>
                  <a:pt x="714868" y="2630315"/>
                </a:lnTo>
                <a:lnTo>
                  <a:pt x="753641" y="2608025"/>
                </a:lnTo>
                <a:lnTo>
                  <a:pt x="790096" y="2582346"/>
                </a:lnTo>
                <a:lnTo>
                  <a:pt x="795238" y="2577973"/>
                </a:lnTo>
                <a:lnTo>
                  <a:pt x="493268" y="2577973"/>
                </a:lnTo>
                <a:lnTo>
                  <a:pt x="444587" y="2574865"/>
                </a:lnTo>
                <a:lnTo>
                  <a:pt x="397783" y="2565802"/>
                </a:lnTo>
                <a:lnTo>
                  <a:pt x="353204" y="2551173"/>
                </a:lnTo>
                <a:lnTo>
                  <a:pt x="311204" y="2531364"/>
                </a:lnTo>
                <a:lnTo>
                  <a:pt x="272134" y="2506766"/>
                </a:lnTo>
                <a:lnTo>
                  <a:pt x="236344" y="2477765"/>
                </a:lnTo>
                <a:lnTo>
                  <a:pt x="204186" y="2444752"/>
                </a:lnTo>
                <a:lnTo>
                  <a:pt x="176011" y="2408113"/>
                </a:lnTo>
                <a:lnTo>
                  <a:pt x="152172" y="2368239"/>
                </a:lnTo>
                <a:lnTo>
                  <a:pt x="133018" y="2325516"/>
                </a:lnTo>
                <a:lnTo>
                  <a:pt x="118902" y="2280334"/>
                </a:lnTo>
                <a:lnTo>
                  <a:pt x="110175" y="2233081"/>
                </a:lnTo>
                <a:lnTo>
                  <a:pt x="107188" y="2184146"/>
                </a:lnTo>
                <a:lnTo>
                  <a:pt x="110181" y="2133998"/>
                </a:lnTo>
                <a:lnTo>
                  <a:pt x="118946" y="2085822"/>
                </a:lnTo>
                <a:lnTo>
                  <a:pt x="133157" y="2039977"/>
                </a:lnTo>
                <a:lnTo>
                  <a:pt x="152488" y="1996826"/>
                </a:lnTo>
                <a:lnTo>
                  <a:pt x="176615" y="1956730"/>
                </a:lnTo>
                <a:lnTo>
                  <a:pt x="205213" y="1920051"/>
                </a:lnTo>
                <a:lnTo>
                  <a:pt x="237956" y="1887151"/>
                </a:lnTo>
                <a:lnTo>
                  <a:pt x="274519" y="1858391"/>
                </a:lnTo>
                <a:lnTo>
                  <a:pt x="314578" y="1834134"/>
                </a:lnTo>
                <a:lnTo>
                  <a:pt x="356054" y="1814984"/>
                </a:lnTo>
                <a:lnTo>
                  <a:pt x="399875" y="1801336"/>
                </a:lnTo>
                <a:lnTo>
                  <a:pt x="445720" y="1793164"/>
                </a:lnTo>
                <a:lnTo>
                  <a:pt x="493268" y="1790446"/>
                </a:lnTo>
                <a:lnTo>
                  <a:pt x="797787" y="1790446"/>
                </a:lnTo>
                <a:lnTo>
                  <a:pt x="769780" y="1768672"/>
                </a:lnTo>
                <a:lnTo>
                  <a:pt x="729233" y="1742948"/>
                </a:lnTo>
                <a:lnTo>
                  <a:pt x="729233" y="175006"/>
                </a:lnTo>
                <a:lnTo>
                  <a:pt x="723227" y="127867"/>
                </a:lnTo>
                <a:lnTo>
                  <a:pt x="706199" y="85889"/>
                </a:lnTo>
                <a:lnTo>
                  <a:pt x="679640" y="50593"/>
                </a:lnTo>
                <a:lnTo>
                  <a:pt x="645037" y="23499"/>
                </a:lnTo>
                <a:lnTo>
                  <a:pt x="603880" y="6128"/>
                </a:lnTo>
                <a:lnTo>
                  <a:pt x="557656" y="0"/>
                </a:lnTo>
                <a:close/>
              </a:path>
              <a:path w="982979" h="2684145">
                <a:moveTo>
                  <a:pt x="797787" y="1790446"/>
                </a:moveTo>
                <a:lnTo>
                  <a:pt x="493268" y="1790446"/>
                </a:lnTo>
                <a:lnTo>
                  <a:pt x="546113" y="1793853"/>
                </a:lnTo>
                <a:lnTo>
                  <a:pt x="596947" y="1804082"/>
                </a:lnTo>
                <a:lnTo>
                  <a:pt x="645090" y="1821146"/>
                </a:lnTo>
                <a:lnTo>
                  <a:pt x="689864" y="1845056"/>
                </a:lnTo>
                <a:lnTo>
                  <a:pt x="730858" y="1873555"/>
                </a:lnTo>
                <a:lnTo>
                  <a:pt x="767744" y="1906789"/>
                </a:lnTo>
                <a:lnTo>
                  <a:pt x="800103" y="1944376"/>
                </a:lnTo>
                <a:lnTo>
                  <a:pt x="827516" y="1985930"/>
                </a:lnTo>
                <a:lnTo>
                  <a:pt x="849565" y="2031068"/>
                </a:lnTo>
                <a:lnTo>
                  <a:pt x="865832" y="2079406"/>
                </a:lnTo>
                <a:lnTo>
                  <a:pt x="875899" y="2130560"/>
                </a:lnTo>
                <a:lnTo>
                  <a:pt x="879348" y="2184146"/>
                </a:lnTo>
                <a:lnTo>
                  <a:pt x="876302" y="2233081"/>
                </a:lnTo>
                <a:lnTo>
                  <a:pt x="867419" y="2280334"/>
                </a:lnTo>
                <a:lnTo>
                  <a:pt x="853080" y="2325516"/>
                </a:lnTo>
                <a:lnTo>
                  <a:pt x="833664" y="2368239"/>
                </a:lnTo>
                <a:lnTo>
                  <a:pt x="809552" y="2408113"/>
                </a:lnTo>
                <a:lnTo>
                  <a:pt x="781125" y="2444752"/>
                </a:lnTo>
                <a:lnTo>
                  <a:pt x="748764" y="2477765"/>
                </a:lnTo>
                <a:lnTo>
                  <a:pt x="712847" y="2506766"/>
                </a:lnTo>
                <a:lnTo>
                  <a:pt x="673757" y="2531364"/>
                </a:lnTo>
                <a:lnTo>
                  <a:pt x="631874" y="2551173"/>
                </a:lnTo>
                <a:lnTo>
                  <a:pt x="587577" y="2565802"/>
                </a:lnTo>
                <a:lnTo>
                  <a:pt x="541248" y="2574865"/>
                </a:lnTo>
                <a:lnTo>
                  <a:pt x="493268" y="2577973"/>
                </a:lnTo>
                <a:lnTo>
                  <a:pt x="795238" y="2577973"/>
                </a:lnTo>
                <a:lnTo>
                  <a:pt x="855249" y="2521638"/>
                </a:lnTo>
                <a:lnTo>
                  <a:pt x="883546" y="2487018"/>
                </a:lnTo>
                <a:lnTo>
                  <a:pt x="908721" y="2449827"/>
                </a:lnTo>
                <a:lnTo>
                  <a:pt x="930574" y="2410270"/>
                </a:lnTo>
                <a:lnTo>
                  <a:pt x="948905" y="2368551"/>
                </a:lnTo>
                <a:lnTo>
                  <a:pt x="963511" y="2324874"/>
                </a:lnTo>
                <a:lnTo>
                  <a:pt x="974193" y="2279444"/>
                </a:lnTo>
                <a:lnTo>
                  <a:pt x="980749" y="2232467"/>
                </a:lnTo>
                <a:lnTo>
                  <a:pt x="982979" y="2184146"/>
                </a:lnTo>
                <a:lnTo>
                  <a:pt x="980533" y="2133105"/>
                </a:lnTo>
                <a:lnTo>
                  <a:pt x="973334" y="2083560"/>
                </a:lnTo>
                <a:lnTo>
                  <a:pt x="961591" y="2035741"/>
                </a:lnTo>
                <a:lnTo>
                  <a:pt x="945515" y="1989878"/>
                </a:lnTo>
                <a:lnTo>
                  <a:pt x="925314" y="1946202"/>
                </a:lnTo>
                <a:lnTo>
                  <a:pt x="901199" y="1904943"/>
                </a:lnTo>
                <a:lnTo>
                  <a:pt x="873378" y="1866330"/>
                </a:lnTo>
                <a:lnTo>
                  <a:pt x="842062" y="1830594"/>
                </a:lnTo>
                <a:lnTo>
                  <a:pt x="807459" y="1797964"/>
                </a:lnTo>
                <a:lnTo>
                  <a:pt x="797787" y="1790446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306556" y="4645152"/>
            <a:ext cx="981710" cy="2684145"/>
          </a:xfrm>
          <a:custGeom>
            <a:avLst/>
            <a:gdLst/>
            <a:ahLst/>
            <a:cxnLst/>
            <a:rect l="l" t="t" r="r" b="b"/>
            <a:pathLst>
              <a:path w="981709" h="2684145">
                <a:moveTo>
                  <a:pt x="492505" y="0"/>
                </a:moveTo>
                <a:lnTo>
                  <a:pt x="445188" y="2274"/>
                </a:lnTo>
                <a:lnTo>
                  <a:pt x="399119" y="8960"/>
                </a:lnTo>
                <a:lnTo>
                  <a:pt x="354507" y="19855"/>
                </a:lnTo>
                <a:lnTo>
                  <a:pt x="311560" y="34752"/>
                </a:lnTo>
                <a:lnTo>
                  <a:pt x="270489" y="53448"/>
                </a:lnTo>
                <a:lnTo>
                  <a:pt x="231502" y="75738"/>
                </a:lnTo>
                <a:lnTo>
                  <a:pt x="194809" y="101417"/>
                </a:lnTo>
                <a:lnTo>
                  <a:pt x="160617" y="130281"/>
                </a:lnTo>
                <a:lnTo>
                  <a:pt x="129138" y="162125"/>
                </a:lnTo>
                <a:lnTo>
                  <a:pt x="100578" y="196745"/>
                </a:lnTo>
                <a:lnTo>
                  <a:pt x="75149" y="233936"/>
                </a:lnTo>
                <a:lnTo>
                  <a:pt x="53057" y="273493"/>
                </a:lnTo>
                <a:lnTo>
                  <a:pt x="34514" y="315212"/>
                </a:lnTo>
                <a:lnTo>
                  <a:pt x="19728" y="358889"/>
                </a:lnTo>
                <a:lnTo>
                  <a:pt x="8907" y="404319"/>
                </a:lnTo>
                <a:lnTo>
                  <a:pt x="2261" y="451296"/>
                </a:lnTo>
                <a:lnTo>
                  <a:pt x="0" y="499618"/>
                </a:lnTo>
                <a:lnTo>
                  <a:pt x="2411" y="549179"/>
                </a:lnTo>
                <a:lnTo>
                  <a:pt x="9480" y="597436"/>
                </a:lnTo>
                <a:lnTo>
                  <a:pt x="20960" y="644149"/>
                </a:lnTo>
                <a:lnTo>
                  <a:pt x="36604" y="689078"/>
                </a:lnTo>
                <a:lnTo>
                  <a:pt x="56163" y="731982"/>
                </a:lnTo>
                <a:lnTo>
                  <a:pt x="79390" y="772620"/>
                </a:lnTo>
                <a:lnTo>
                  <a:pt x="106039" y="810753"/>
                </a:lnTo>
                <a:lnTo>
                  <a:pt x="135861" y="846139"/>
                </a:lnTo>
                <a:lnTo>
                  <a:pt x="168610" y="878540"/>
                </a:lnTo>
                <a:lnTo>
                  <a:pt x="204037" y="907714"/>
                </a:lnTo>
                <a:lnTo>
                  <a:pt x="241896" y="933421"/>
                </a:lnTo>
                <a:lnTo>
                  <a:pt x="281940" y="955421"/>
                </a:lnTo>
                <a:lnTo>
                  <a:pt x="281940" y="2508758"/>
                </a:lnTo>
                <a:lnTo>
                  <a:pt x="288183" y="2555896"/>
                </a:lnTo>
                <a:lnTo>
                  <a:pt x="305726" y="2597874"/>
                </a:lnTo>
                <a:lnTo>
                  <a:pt x="332787" y="2633170"/>
                </a:lnTo>
                <a:lnTo>
                  <a:pt x="367585" y="2660264"/>
                </a:lnTo>
                <a:lnTo>
                  <a:pt x="408337" y="2677635"/>
                </a:lnTo>
                <a:lnTo>
                  <a:pt x="453263" y="2683764"/>
                </a:lnTo>
                <a:lnTo>
                  <a:pt x="556768" y="2683764"/>
                </a:lnTo>
                <a:lnTo>
                  <a:pt x="602928" y="2677635"/>
                </a:lnTo>
                <a:lnTo>
                  <a:pt x="644026" y="2660264"/>
                </a:lnTo>
                <a:lnTo>
                  <a:pt x="678576" y="2633170"/>
                </a:lnTo>
                <a:lnTo>
                  <a:pt x="705094" y="2597874"/>
                </a:lnTo>
                <a:lnTo>
                  <a:pt x="722094" y="2555896"/>
                </a:lnTo>
                <a:lnTo>
                  <a:pt x="728091" y="2508758"/>
                </a:lnTo>
                <a:lnTo>
                  <a:pt x="728091" y="940815"/>
                </a:lnTo>
                <a:lnTo>
                  <a:pt x="768571" y="915091"/>
                </a:lnTo>
                <a:lnTo>
                  <a:pt x="796534" y="893318"/>
                </a:lnTo>
                <a:lnTo>
                  <a:pt x="492505" y="893318"/>
                </a:lnTo>
                <a:lnTo>
                  <a:pt x="445033" y="890599"/>
                </a:lnTo>
                <a:lnTo>
                  <a:pt x="399240" y="882427"/>
                </a:lnTo>
                <a:lnTo>
                  <a:pt x="355471" y="868779"/>
                </a:lnTo>
                <a:lnTo>
                  <a:pt x="314071" y="849630"/>
                </a:lnTo>
                <a:lnTo>
                  <a:pt x="274058" y="825372"/>
                </a:lnTo>
                <a:lnTo>
                  <a:pt x="237547" y="796612"/>
                </a:lnTo>
                <a:lnTo>
                  <a:pt x="204860" y="763712"/>
                </a:lnTo>
                <a:lnTo>
                  <a:pt x="176318" y="727033"/>
                </a:lnTo>
                <a:lnTo>
                  <a:pt x="152244" y="686937"/>
                </a:lnTo>
                <a:lnTo>
                  <a:pt x="132959" y="643786"/>
                </a:lnTo>
                <a:lnTo>
                  <a:pt x="118786" y="597941"/>
                </a:lnTo>
                <a:lnTo>
                  <a:pt x="110045" y="549765"/>
                </a:lnTo>
                <a:lnTo>
                  <a:pt x="107061" y="499618"/>
                </a:lnTo>
                <a:lnTo>
                  <a:pt x="110043" y="450682"/>
                </a:lnTo>
                <a:lnTo>
                  <a:pt x="118757" y="403429"/>
                </a:lnTo>
                <a:lnTo>
                  <a:pt x="132852" y="358247"/>
                </a:lnTo>
                <a:lnTo>
                  <a:pt x="151976" y="315524"/>
                </a:lnTo>
                <a:lnTo>
                  <a:pt x="175779" y="275650"/>
                </a:lnTo>
                <a:lnTo>
                  <a:pt x="203909" y="239011"/>
                </a:lnTo>
                <a:lnTo>
                  <a:pt x="236016" y="205998"/>
                </a:lnTo>
                <a:lnTo>
                  <a:pt x="271748" y="176997"/>
                </a:lnTo>
                <a:lnTo>
                  <a:pt x="310754" y="152399"/>
                </a:lnTo>
                <a:lnTo>
                  <a:pt x="352684" y="132590"/>
                </a:lnTo>
                <a:lnTo>
                  <a:pt x="397187" y="117961"/>
                </a:lnTo>
                <a:lnTo>
                  <a:pt x="443911" y="108898"/>
                </a:lnTo>
                <a:lnTo>
                  <a:pt x="492505" y="105790"/>
                </a:lnTo>
                <a:lnTo>
                  <a:pt x="794024" y="105790"/>
                </a:lnTo>
                <a:lnTo>
                  <a:pt x="788890" y="101417"/>
                </a:lnTo>
                <a:lnTo>
                  <a:pt x="752493" y="75738"/>
                </a:lnTo>
                <a:lnTo>
                  <a:pt x="713780" y="53448"/>
                </a:lnTo>
                <a:lnTo>
                  <a:pt x="672953" y="34752"/>
                </a:lnTo>
                <a:lnTo>
                  <a:pt x="630211" y="19855"/>
                </a:lnTo>
                <a:lnTo>
                  <a:pt x="585756" y="8960"/>
                </a:lnTo>
                <a:lnTo>
                  <a:pt x="539787" y="2274"/>
                </a:lnTo>
                <a:lnTo>
                  <a:pt x="492505" y="0"/>
                </a:lnTo>
                <a:close/>
              </a:path>
              <a:path w="981709" h="2684145">
                <a:moveTo>
                  <a:pt x="794024" y="105790"/>
                </a:moveTo>
                <a:lnTo>
                  <a:pt x="492505" y="105790"/>
                </a:lnTo>
                <a:lnTo>
                  <a:pt x="540401" y="108898"/>
                </a:lnTo>
                <a:lnTo>
                  <a:pt x="586649" y="117961"/>
                </a:lnTo>
                <a:lnTo>
                  <a:pt x="630870" y="132590"/>
                </a:lnTo>
                <a:lnTo>
                  <a:pt x="672683" y="152399"/>
                </a:lnTo>
                <a:lnTo>
                  <a:pt x="711709" y="176997"/>
                </a:lnTo>
                <a:lnTo>
                  <a:pt x="747568" y="205998"/>
                </a:lnTo>
                <a:lnTo>
                  <a:pt x="779878" y="239011"/>
                </a:lnTo>
                <a:lnTo>
                  <a:pt x="808261" y="275650"/>
                </a:lnTo>
                <a:lnTo>
                  <a:pt x="832335" y="315524"/>
                </a:lnTo>
                <a:lnTo>
                  <a:pt x="851722" y="358247"/>
                </a:lnTo>
                <a:lnTo>
                  <a:pt x="866040" y="403429"/>
                </a:lnTo>
                <a:lnTo>
                  <a:pt x="874909" y="450682"/>
                </a:lnTo>
                <a:lnTo>
                  <a:pt x="877951" y="499618"/>
                </a:lnTo>
                <a:lnTo>
                  <a:pt x="874508" y="553203"/>
                </a:lnTo>
                <a:lnTo>
                  <a:pt x="864459" y="604357"/>
                </a:lnTo>
                <a:lnTo>
                  <a:pt x="848221" y="652695"/>
                </a:lnTo>
                <a:lnTo>
                  <a:pt x="826214" y="697833"/>
                </a:lnTo>
                <a:lnTo>
                  <a:pt x="798855" y="739387"/>
                </a:lnTo>
                <a:lnTo>
                  <a:pt x="766562" y="776974"/>
                </a:lnTo>
                <a:lnTo>
                  <a:pt x="729753" y="810208"/>
                </a:lnTo>
                <a:lnTo>
                  <a:pt x="688848" y="838708"/>
                </a:lnTo>
                <a:lnTo>
                  <a:pt x="644096" y="862617"/>
                </a:lnTo>
                <a:lnTo>
                  <a:pt x="596011" y="879681"/>
                </a:lnTo>
                <a:lnTo>
                  <a:pt x="545258" y="889910"/>
                </a:lnTo>
                <a:lnTo>
                  <a:pt x="492505" y="893318"/>
                </a:lnTo>
                <a:lnTo>
                  <a:pt x="796534" y="893318"/>
                </a:lnTo>
                <a:lnTo>
                  <a:pt x="840739" y="853169"/>
                </a:lnTo>
                <a:lnTo>
                  <a:pt x="872008" y="817433"/>
                </a:lnTo>
                <a:lnTo>
                  <a:pt x="899788" y="778820"/>
                </a:lnTo>
                <a:lnTo>
                  <a:pt x="923869" y="737561"/>
                </a:lnTo>
                <a:lnTo>
                  <a:pt x="944041" y="693885"/>
                </a:lnTo>
                <a:lnTo>
                  <a:pt x="960096" y="648022"/>
                </a:lnTo>
                <a:lnTo>
                  <a:pt x="971823" y="600203"/>
                </a:lnTo>
                <a:lnTo>
                  <a:pt x="979012" y="550658"/>
                </a:lnTo>
                <a:lnTo>
                  <a:pt x="981455" y="499618"/>
                </a:lnTo>
                <a:lnTo>
                  <a:pt x="979229" y="451296"/>
                </a:lnTo>
                <a:lnTo>
                  <a:pt x="972684" y="404319"/>
                </a:lnTo>
                <a:lnTo>
                  <a:pt x="962021" y="358889"/>
                </a:lnTo>
                <a:lnTo>
                  <a:pt x="947439" y="315212"/>
                </a:lnTo>
                <a:lnTo>
                  <a:pt x="929139" y="273493"/>
                </a:lnTo>
                <a:lnTo>
                  <a:pt x="907323" y="233936"/>
                </a:lnTo>
                <a:lnTo>
                  <a:pt x="882189" y="196745"/>
                </a:lnTo>
                <a:lnTo>
                  <a:pt x="853939" y="162125"/>
                </a:lnTo>
                <a:lnTo>
                  <a:pt x="822772" y="130281"/>
                </a:lnTo>
                <a:lnTo>
                  <a:pt x="794024" y="10579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55366" y="5970168"/>
            <a:ext cx="292481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3355">
              <a:lnSpc>
                <a:spcPct val="114100"/>
              </a:lnSpc>
              <a:spcBef>
                <a:spcPts val="10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Generating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pair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root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69326" y="5970168"/>
            <a:ext cx="262636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11809">
              <a:lnSpc>
                <a:spcPct val="114100"/>
              </a:lnSpc>
              <a:spcBef>
                <a:spcPts val="100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Viewing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verifying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16117" y="3922014"/>
            <a:ext cx="28352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Requesting</a:t>
            </a:r>
            <a:r>
              <a:rPr sz="2200" spc="-1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592816" y="3680738"/>
            <a:ext cx="2407920" cy="79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0">
              <a:lnSpc>
                <a:spcPct val="114199"/>
              </a:lnSpc>
              <a:spcBef>
                <a:spcPts val="100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Converting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200" spc="-1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formats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09364" y="4906517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01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43192" y="4923282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02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89211" y="4923282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03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04497" y="4923282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04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8128" y="306451"/>
            <a:ext cx="6078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solidFill>
                  <a:srgbClr val="3E3E3E"/>
                </a:solidFill>
              </a:rPr>
              <a:t>Troubleshooting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Certificate</a:t>
            </a:r>
            <a:r>
              <a:rPr spc="-145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Issues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98445" y="1882292"/>
            <a:ext cx="1065466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" marR="5080" indent="-48895">
              <a:lnSpc>
                <a:spcPct val="114999"/>
              </a:lnSpc>
              <a:spcBef>
                <a:spcPts val="100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When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dealing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issues,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most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ahoma"/>
                <a:cs typeface="Tahoma"/>
              </a:rPr>
              <a:t>common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issue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client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rejecting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certificate.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following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steps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taken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deal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issues: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6471" y="760476"/>
            <a:ext cx="8702040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06217" y="7171085"/>
            <a:ext cx="11349355" cy="7975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Additionally,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user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must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audit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infrastructure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standpoint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ensure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only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valid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issued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trusted.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9511" y="3596640"/>
            <a:ext cx="13397484" cy="313944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597130" y="4775708"/>
            <a:ext cx="1392555" cy="972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905" algn="ctr">
              <a:lnSpc>
                <a:spcPct val="114999"/>
              </a:lnSpc>
              <a:spcBef>
                <a:spcPts val="100"/>
              </a:spcBef>
            </a:pPr>
            <a:r>
              <a:rPr sz="1800" spc="85" dirty="0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sz="1800" spc="80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1800" spc="85" dirty="0">
                <a:solidFill>
                  <a:srgbClr val="3E3E3E"/>
                </a:solidFill>
                <a:latin typeface="Tahoma"/>
                <a:cs typeface="Tahoma"/>
              </a:rPr>
              <a:t>nfirm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3E3E3E"/>
                </a:solidFill>
                <a:latin typeface="Tahoma"/>
                <a:cs typeface="Tahoma"/>
              </a:rPr>
              <a:t>the  </a:t>
            </a:r>
            <a:r>
              <a:rPr sz="1800" spc="75" dirty="0">
                <a:solidFill>
                  <a:srgbClr val="3E3E3E"/>
                </a:solidFill>
                <a:latin typeface="Tahoma"/>
                <a:cs typeface="Tahoma"/>
              </a:rPr>
              <a:t>time </a:t>
            </a:r>
            <a:r>
              <a:rPr sz="1800" spc="8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1800" spc="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3E3E3E"/>
                </a:solidFill>
                <a:latin typeface="Tahoma"/>
                <a:cs typeface="Tahoma"/>
              </a:rPr>
              <a:t>date</a:t>
            </a:r>
            <a:r>
              <a:rPr sz="18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3E3E3E"/>
                </a:solidFill>
                <a:latin typeface="Tahoma"/>
                <a:cs typeface="Tahoma"/>
              </a:rPr>
              <a:t>settings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89921" y="4509008"/>
            <a:ext cx="1708150" cy="1287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4999"/>
              </a:lnSpc>
              <a:spcBef>
                <a:spcPts val="100"/>
              </a:spcBef>
            </a:pPr>
            <a:r>
              <a:rPr sz="1800" spc="35" dirty="0">
                <a:solidFill>
                  <a:srgbClr val="3E3E3E"/>
                </a:solidFill>
                <a:latin typeface="Tahoma"/>
                <a:cs typeface="Tahoma"/>
              </a:rPr>
              <a:t>Verify </a:t>
            </a:r>
            <a:r>
              <a:rPr sz="1800" spc="6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1800" spc="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18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3E3E3E"/>
                </a:solidFill>
                <a:latin typeface="Tahoma"/>
                <a:cs typeface="Tahoma"/>
              </a:rPr>
              <a:t>chain </a:t>
            </a:r>
            <a:r>
              <a:rPr sz="1800" spc="-5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70" dirty="0">
                <a:solidFill>
                  <a:srgbClr val="3E3E3E"/>
                </a:solidFill>
                <a:latin typeface="Tahoma"/>
                <a:cs typeface="Tahoma"/>
              </a:rPr>
              <a:t>of </a:t>
            </a:r>
            <a:r>
              <a:rPr sz="1800" spc="55" dirty="0">
                <a:solidFill>
                  <a:srgbClr val="3E3E3E"/>
                </a:solidFill>
                <a:latin typeface="Tahoma"/>
                <a:cs typeface="Tahoma"/>
              </a:rPr>
              <a:t>trust </a:t>
            </a:r>
            <a:r>
              <a:rPr sz="1800" spc="100" dirty="0">
                <a:solidFill>
                  <a:srgbClr val="3E3E3E"/>
                </a:solidFill>
                <a:latin typeface="Tahoma"/>
                <a:cs typeface="Tahoma"/>
              </a:rPr>
              <a:t>or </a:t>
            </a:r>
            <a:r>
              <a:rPr sz="1800" spc="75" dirty="0">
                <a:solidFill>
                  <a:srgbClr val="3E3E3E"/>
                </a:solidFill>
                <a:latin typeface="Tahoma"/>
                <a:cs typeface="Tahoma"/>
              </a:rPr>
              <a:t>root </a:t>
            </a:r>
            <a:r>
              <a:rPr sz="1800" spc="-5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3E3E3E"/>
                </a:solidFill>
                <a:latin typeface="Tahoma"/>
                <a:cs typeface="Tahoma"/>
              </a:rPr>
              <a:t>certificates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94626" y="4817110"/>
            <a:ext cx="1617980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6385">
              <a:lnSpc>
                <a:spcPct val="114999"/>
              </a:lnSpc>
              <a:spcBef>
                <a:spcPts val="100"/>
              </a:spcBef>
            </a:pPr>
            <a:r>
              <a:rPr sz="1800" spc="35" dirty="0">
                <a:solidFill>
                  <a:srgbClr val="3E3E3E"/>
                </a:solidFill>
                <a:latin typeface="Tahoma"/>
                <a:cs typeface="Tahoma"/>
              </a:rPr>
              <a:t>Verify </a:t>
            </a:r>
            <a:r>
              <a:rPr sz="1800" spc="6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1800" spc="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3E3E3E"/>
                </a:solidFill>
                <a:latin typeface="Tahoma"/>
                <a:cs typeface="Tahoma"/>
              </a:rPr>
              <a:t>subject'</a:t>
            </a:r>
            <a:r>
              <a:rPr sz="1800" spc="45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18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95" dirty="0">
                <a:solidFill>
                  <a:srgbClr val="3E3E3E"/>
                </a:solidFill>
                <a:latin typeface="Tahoma"/>
                <a:cs typeface="Tahoma"/>
              </a:rPr>
              <a:t>name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66335" y="4318254"/>
            <a:ext cx="1941830" cy="1603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905" algn="ctr">
              <a:lnSpc>
                <a:spcPct val="114999"/>
              </a:lnSpc>
              <a:spcBef>
                <a:spcPts val="100"/>
              </a:spcBef>
            </a:pPr>
            <a:r>
              <a:rPr sz="1800" spc="35" dirty="0">
                <a:solidFill>
                  <a:srgbClr val="3E3E3E"/>
                </a:solidFill>
                <a:latin typeface="Tahoma"/>
                <a:cs typeface="Tahoma"/>
              </a:rPr>
              <a:t>Verify </a:t>
            </a:r>
            <a:r>
              <a:rPr sz="1800" spc="6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1800" spc="40" dirty="0">
                <a:solidFill>
                  <a:srgbClr val="3E3E3E"/>
                </a:solidFill>
                <a:latin typeface="Tahoma"/>
                <a:cs typeface="Tahoma"/>
              </a:rPr>
              <a:t>key </a:t>
            </a:r>
            <a:r>
              <a:rPr sz="1800" spc="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3E3E3E"/>
                </a:solidFill>
                <a:latin typeface="Tahoma"/>
                <a:cs typeface="Tahoma"/>
              </a:rPr>
              <a:t>usage </a:t>
            </a:r>
            <a:r>
              <a:rPr sz="1800" spc="40" dirty="0">
                <a:solidFill>
                  <a:srgbClr val="3E3E3E"/>
                </a:solidFill>
                <a:latin typeface="Tahoma"/>
                <a:cs typeface="Tahoma"/>
              </a:rPr>
              <a:t>settings </a:t>
            </a:r>
            <a:r>
              <a:rPr sz="1800" spc="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70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1800" spc="105" dirty="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sz="18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3E3E3E"/>
                </a:solidFill>
                <a:latin typeface="Tahoma"/>
                <a:cs typeface="Tahoma"/>
              </a:rPr>
              <a:t>requi</a:t>
            </a:r>
            <a:r>
              <a:rPr sz="1800" spc="55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1800" spc="65" dirty="0">
                <a:solidFill>
                  <a:srgbClr val="3E3E3E"/>
                </a:solidFill>
                <a:latin typeface="Tahoma"/>
                <a:cs typeface="Tahoma"/>
              </a:rPr>
              <a:t>ements  </a:t>
            </a:r>
            <a:r>
              <a:rPr sz="1800" spc="40" dirty="0">
                <a:solidFill>
                  <a:srgbClr val="3E3E3E"/>
                </a:solidFill>
                <a:latin typeface="Tahoma"/>
                <a:cs typeface="Tahoma"/>
              </a:rPr>
              <a:t>if </a:t>
            </a:r>
            <a:r>
              <a:rPr sz="1800" spc="35" dirty="0">
                <a:solidFill>
                  <a:srgbClr val="3E3E3E"/>
                </a:solidFill>
                <a:latin typeface="Tahoma"/>
                <a:cs typeface="Tahoma"/>
              </a:rPr>
              <a:t>it </a:t>
            </a:r>
            <a:r>
              <a:rPr sz="1800" spc="45" dirty="0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sz="1800" spc="75" dirty="0">
                <a:solidFill>
                  <a:srgbClr val="3E3E3E"/>
                </a:solidFill>
                <a:latin typeface="Tahoma"/>
                <a:cs typeface="Tahoma"/>
              </a:rPr>
              <a:t>new </a:t>
            </a:r>
            <a:r>
              <a:rPr sz="1800" spc="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28622" y="4495292"/>
            <a:ext cx="1790064" cy="1287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</a:pPr>
            <a:r>
              <a:rPr sz="1800" spc="55" dirty="0">
                <a:solidFill>
                  <a:srgbClr val="3E3E3E"/>
                </a:solidFill>
                <a:latin typeface="Tahoma"/>
                <a:cs typeface="Tahoma"/>
              </a:rPr>
              <a:t>Check</a:t>
            </a:r>
            <a:r>
              <a:rPr sz="18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6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18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3E3E3E"/>
                </a:solidFill>
                <a:latin typeface="Tahoma"/>
                <a:cs typeface="Tahoma"/>
              </a:rPr>
              <a:t>expiry </a:t>
            </a:r>
            <a:r>
              <a:rPr sz="1800" spc="-5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8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1800" spc="50" dirty="0">
                <a:solidFill>
                  <a:srgbClr val="3E3E3E"/>
                </a:solidFill>
                <a:latin typeface="Tahoma"/>
                <a:cs typeface="Tahoma"/>
              </a:rPr>
              <a:t>status </a:t>
            </a:r>
            <a:r>
              <a:rPr sz="1800" spc="40" dirty="0">
                <a:solidFill>
                  <a:srgbClr val="3E3E3E"/>
                </a:solidFill>
                <a:latin typeface="Tahoma"/>
                <a:cs typeface="Tahoma"/>
              </a:rPr>
              <a:t>if </a:t>
            </a:r>
            <a:r>
              <a:rPr sz="1800" spc="10" dirty="0">
                <a:solidFill>
                  <a:srgbClr val="3E3E3E"/>
                </a:solidFill>
                <a:latin typeface="Tahoma"/>
                <a:cs typeface="Tahoma"/>
              </a:rPr>
              <a:t>it’s </a:t>
            </a:r>
            <a:r>
              <a:rPr sz="1800" spc="-5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3E3E3E"/>
                </a:solidFill>
                <a:latin typeface="Tahoma"/>
                <a:cs typeface="Tahoma"/>
              </a:rPr>
              <a:t>an </a:t>
            </a:r>
            <a:r>
              <a:rPr sz="1800" spc="40" dirty="0">
                <a:solidFill>
                  <a:srgbClr val="3E3E3E"/>
                </a:solidFill>
                <a:latin typeface="Tahoma"/>
                <a:cs typeface="Tahoma"/>
              </a:rPr>
              <a:t>existing </a:t>
            </a:r>
            <a:r>
              <a:rPr sz="1800" spc="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96432" y="306451"/>
            <a:ext cx="4260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solidFill>
                  <a:srgbClr val="3E3E3E"/>
                </a:solidFill>
                <a:latin typeface="Arial"/>
                <a:cs typeface="Arial"/>
              </a:rPr>
              <a:t>Cryptographic</a:t>
            </a:r>
            <a:r>
              <a:rPr spc="-8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Concepts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26107" y="1882292"/>
            <a:ext cx="1199832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86735" marR="5080" indent="-3074670">
              <a:lnSpc>
                <a:spcPct val="114100"/>
              </a:lnSpc>
              <a:spcBef>
                <a:spcPts val="100"/>
              </a:spcBef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There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three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distinct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types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cryptographic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algorithms,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each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which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plays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unique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role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ensuring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properties.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They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ahoma"/>
                <a:cs typeface="Tahoma"/>
              </a:rPr>
              <a:t>are: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8655" y="760476"/>
            <a:ext cx="5759196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459478" y="3785870"/>
            <a:ext cx="3613150" cy="3032760"/>
            <a:chOff x="4459478" y="3785870"/>
            <a:chExt cx="3613150" cy="3032760"/>
          </a:xfrm>
        </p:grpSpPr>
        <p:sp>
          <p:nvSpPr>
            <p:cNvPr id="6" name="object 6"/>
            <p:cNvSpPr/>
            <p:nvPr/>
          </p:nvSpPr>
          <p:spPr>
            <a:xfrm>
              <a:off x="4472178" y="4328922"/>
              <a:ext cx="3229610" cy="2476500"/>
            </a:xfrm>
            <a:custGeom>
              <a:avLst/>
              <a:gdLst/>
              <a:ahLst/>
              <a:cxnLst/>
              <a:rect l="l" t="t" r="r" b="b"/>
              <a:pathLst>
                <a:path w="3229609" h="2476500">
                  <a:moveTo>
                    <a:pt x="0" y="247650"/>
                  </a:moveTo>
                  <a:lnTo>
                    <a:pt x="4291" y="203133"/>
                  </a:lnTo>
                  <a:lnTo>
                    <a:pt x="16663" y="161234"/>
                  </a:lnTo>
                  <a:lnTo>
                    <a:pt x="36364" y="122653"/>
                  </a:lnTo>
                  <a:lnTo>
                    <a:pt x="62640" y="88089"/>
                  </a:lnTo>
                  <a:lnTo>
                    <a:pt x="94740" y="58242"/>
                  </a:lnTo>
                  <a:lnTo>
                    <a:pt x="131910" y="33810"/>
                  </a:lnTo>
                  <a:lnTo>
                    <a:pt x="173398" y="15492"/>
                  </a:lnTo>
                  <a:lnTo>
                    <a:pt x="218452" y="3989"/>
                  </a:lnTo>
                  <a:lnTo>
                    <a:pt x="266319" y="0"/>
                  </a:lnTo>
                  <a:lnTo>
                    <a:pt x="2963037" y="0"/>
                  </a:lnTo>
                  <a:lnTo>
                    <a:pt x="3010903" y="3989"/>
                  </a:lnTo>
                  <a:lnTo>
                    <a:pt x="3055957" y="15492"/>
                  </a:lnTo>
                  <a:lnTo>
                    <a:pt x="3097445" y="33810"/>
                  </a:lnTo>
                  <a:lnTo>
                    <a:pt x="3134615" y="58242"/>
                  </a:lnTo>
                  <a:lnTo>
                    <a:pt x="3166715" y="88089"/>
                  </a:lnTo>
                  <a:lnTo>
                    <a:pt x="3192991" y="122653"/>
                  </a:lnTo>
                  <a:lnTo>
                    <a:pt x="3212692" y="161234"/>
                  </a:lnTo>
                  <a:lnTo>
                    <a:pt x="3225064" y="203133"/>
                  </a:lnTo>
                  <a:lnTo>
                    <a:pt x="3229355" y="247650"/>
                  </a:lnTo>
                  <a:lnTo>
                    <a:pt x="3229355" y="2228850"/>
                  </a:lnTo>
                  <a:lnTo>
                    <a:pt x="3225064" y="2273366"/>
                  </a:lnTo>
                  <a:lnTo>
                    <a:pt x="3212692" y="2315265"/>
                  </a:lnTo>
                  <a:lnTo>
                    <a:pt x="3192991" y="2353846"/>
                  </a:lnTo>
                  <a:lnTo>
                    <a:pt x="3166715" y="2388410"/>
                  </a:lnTo>
                  <a:lnTo>
                    <a:pt x="3134615" y="2418257"/>
                  </a:lnTo>
                  <a:lnTo>
                    <a:pt x="3097445" y="2442689"/>
                  </a:lnTo>
                  <a:lnTo>
                    <a:pt x="3055957" y="2461007"/>
                  </a:lnTo>
                  <a:lnTo>
                    <a:pt x="3010903" y="2472510"/>
                  </a:lnTo>
                  <a:lnTo>
                    <a:pt x="2963037" y="2476500"/>
                  </a:lnTo>
                  <a:lnTo>
                    <a:pt x="266319" y="2476500"/>
                  </a:lnTo>
                  <a:lnTo>
                    <a:pt x="218452" y="2472510"/>
                  </a:lnTo>
                  <a:lnTo>
                    <a:pt x="173398" y="2461007"/>
                  </a:lnTo>
                  <a:lnTo>
                    <a:pt x="131910" y="2442689"/>
                  </a:lnTo>
                  <a:lnTo>
                    <a:pt x="94740" y="2418257"/>
                  </a:lnTo>
                  <a:lnTo>
                    <a:pt x="62640" y="2388410"/>
                  </a:lnTo>
                  <a:lnTo>
                    <a:pt x="36364" y="2353846"/>
                  </a:lnTo>
                  <a:lnTo>
                    <a:pt x="16663" y="2315265"/>
                  </a:lnTo>
                  <a:lnTo>
                    <a:pt x="4291" y="2273366"/>
                  </a:lnTo>
                  <a:lnTo>
                    <a:pt x="0" y="2228850"/>
                  </a:lnTo>
                  <a:lnTo>
                    <a:pt x="0" y="247650"/>
                  </a:lnTo>
                  <a:close/>
                </a:path>
              </a:pathLst>
            </a:custGeom>
            <a:ln w="254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89982" y="3798570"/>
              <a:ext cx="2870200" cy="1062355"/>
            </a:xfrm>
            <a:custGeom>
              <a:avLst/>
              <a:gdLst/>
              <a:ahLst/>
              <a:cxnLst/>
              <a:rect l="l" t="t" r="r" b="b"/>
              <a:pathLst>
                <a:path w="2870200" h="1062354">
                  <a:moveTo>
                    <a:pt x="2755518" y="0"/>
                  </a:moveTo>
                  <a:lnTo>
                    <a:pt x="114172" y="0"/>
                  </a:lnTo>
                  <a:lnTo>
                    <a:pt x="69705" y="8338"/>
                  </a:lnTo>
                  <a:lnTo>
                    <a:pt x="33416" y="31083"/>
                  </a:lnTo>
                  <a:lnTo>
                    <a:pt x="8963" y="64829"/>
                  </a:lnTo>
                  <a:lnTo>
                    <a:pt x="0" y="106171"/>
                  </a:lnTo>
                  <a:lnTo>
                    <a:pt x="0" y="956055"/>
                  </a:lnTo>
                  <a:lnTo>
                    <a:pt x="8963" y="997398"/>
                  </a:lnTo>
                  <a:lnTo>
                    <a:pt x="33416" y="1031144"/>
                  </a:lnTo>
                  <a:lnTo>
                    <a:pt x="69705" y="1053889"/>
                  </a:lnTo>
                  <a:lnTo>
                    <a:pt x="114172" y="1062227"/>
                  </a:lnTo>
                  <a:lnTo>
                    <a:pt x="2755518" y="1062227"/>
                  </a:lnTo>
                  <a:lnTo>
                    <a:pt x="2799986" y="1053889"/>
                  </a:lnTo>
                  <a:lnTo>
                    <a:pt x="2836275" y="1031144"/>
                  </a:lnTo>
                  <a:lnTo>
                    <a:pt x="2860728" y="997398"/>
                  </a:lnTo>
                  <a:lnTo>
                    <a:pt x="2869691" y="956055"/>
                  </a:lnTo>
                  <a:lnTo>
                    <a:pt x="2869691" y="106171"/>
                  </a:lnTo>
                  <a:lnTo>
                    <a:pt x="2860728" y="64829"/>
                  </a:lnTo>
                  <a:lnTo>
                    <a:pt x="2836275" y="31083"/>
                  </a:lnTo>
                  <a:lnTo>
                    <a:pt x="2799986" y="8338"/>
                  </a:lnTo>
                  <a:lnTo>
                    <a:pt x="275551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89982" y="3798570"/>
              <a:ext cx="2870200" cy="1062355"/>
            </a:xfrm>
            <a:custGeom>
              <a:avLst/>
              <a:gdLst/>
              <a:ahLst/>
              <a:cxnLst/>
              <a:rect l="l" t="t" r="r" b="b"/>
              <a:pathLst>
                <a:path w="2870200" h="1062354">
                  <a:moveTo>
                    <a:pt x="0" y="106171"/>
                  </a:moveTo>
                  <a:lnTo>
                    <a:pt x="8963" y="64829"/>
                  </a:lnTo>
                  <a:lnTo>
                    <a:pt x="33416" y="31083"/>
                  </a:lnTo>
                  <a:lnTo>
                    <a:pt x="69705" y="8338"/>
                  </a:lnTo>
                  <a:lnTo>
                    <a:pt x="114172" y="0"/>
                  </a:lnTo>
                  <a:lnTo>
                    <a:pt x="2755518" y="0"/>
                  </a:lnTo>
                  <a:lnTo>
                    <a:pt x="2799986" y="8338"/>
                  </a:lnTo>
                  <a:lnTo>
                    <a:pt x="2836275" y="31083"/>
                  </a:lnTo>
                  <a:lnTo>
                    <a:pt x="2860728" y="64829"/>
                  </a:lnTo>
                  <a:lnTo>
                    <a:pt x="2869691" y="106171"/>
                  </a:lnTo>
                  <a:lnTo>
                    <a:pt x="2869691" y="956055"/>
                  </a:lnTo>
                  <a:lnTo>
                    <a:pt x="2860728" y="997398"/>
                  </a:lnTo>
                  <a:lnTo>
                    <a:pt x="2836275" y="1031144"/>
                  </a:lnTo>
                  <a:lnTo>
                    <a:pt x="2799986" y="1053889"/>
                  </a:lnTo>
                  <a:lnTo>
                    <a:pt x="2755518" y="1062227"/>
                  </a:lnTo>
                  <a:lnTo>
                    <a:pt x="114172" y="1062227"/>
                  </a:lnTo>
                  <a:lnTo>
                    <a:pt x="69705" y="1053889"/>
                  </a:lnTo>
                  <a:lnTo>
                    <a:pt x="33416" y="1031144"/>
                  </a:lnTo>
                  <a:lnTo>
                    <a:pt x="8963" y="997398"/>
                  </a:lnTo>
                  <a:lnTo>
                    <a:pt x="0" y="956055"/>
                  </a:lnTo>
                  <a:lnTo>
                    <a:pt x="0" y="10617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490457" y="4316221"/>
            <a:ext cx="3613150" cy="3032760"/>
            <a:chOff x="8490457" y="4316221"/>
            <a:chExt cx="3613150" cy="3032760"/>
          </a:xfrm>
        </p:grpSpPr>
        <p:sp>
          <p:nvSpPr>
            <p:cNvPr id="10" name="object 10"/>
            <p:cNvSpPr/>
            <p:nvPr/>
          </p:nvSpPr>
          <p:spPr>
            <a:xfrm>
              <a:off x="8503157" y="4328921"/>
              <a:ext cx="3228340" cy="2476500"/>
            </a:xfrm>
            <a:custGeom>
              <a:avLst/>
              <a:gdLst/>
              <a:ahLst/>
              <a:cxnLst/>
              <a:rect l="l" t="t" r="r" b="b"/>
              <a:pathLst>
                <a:path w="3228340" h="2476500">
                  <a:moveTo>
                    <a:pt x="0" y="247650"/>
                  </a:moveTo>
                  <a:lnTo>
                    <a:pt x="5031" y="197738"/>
                  </a:lnTo>
                  <a:lnTo>
                    <a:pt x="19460" y="151251"/>
                  </a:lnTo>
                  <a:lnTo>
                    <a:pt x="42293" y="109184"/>
                  </a:lnTo>
                  <a:lnTo>
                    <a:pt x="72532" y="72532"/>
                  </a:lnTo>
                  <a:lnTo>
                    <a:pt x="109184" y="42293"/>
                  </a:lnTo>
                  <a:lnTo>
                    <a:pt x="151251" y="19460"/>
                  </a:lnTo>
                  <a:lnTo>
                    <a:pt x="197738" y="5031"/>
                  </a:lnTo>
                  <a:lnTo>
                    <a:pt x="247650" y="0"/>
                  </a:lnTo>
                  <a:lnTo>
                    <a:pt x="2980182" y="0"/>
                  </a:lnTo>
                  <a:lnTo>
                    <a:pt x="3030093" y="5031"/>
                  </a:lnTo>
                  <a:lnTo>
                    <a:pt x="3076580" y="19460"/>
                  </a:lnTo>
                  <a:lnTo>
                    <a:pt x="3118647" y="42293"/>
                  </a:lnTo>
                  <a:lnTo>
                    <a:pt x="3155299" y="72532"/>
                  </a:lnTo>
                  <a:lnTo>
                    <a:pt x="3185538" y="109184"/>
                  </a:lnTo>
                  <a:lnTo>
                    <a:pt x="3208371" y="151251"/>
                  </a:lnTo>
                  <a:lnTo>
                    <a:pt x="3222800" y="197738"/>
                  </a:lnTo>
                  <a:lnTo>
                    <a:pt x="3227832" y="247650"/>
                  </a:lnTo>
                  <a:lnTo>
                    <a:pt x="3227832" y="2228850"/>
                  </a:lnTo>
                  <a:lnTo>
                    <a:pt x="3222800" y="2278761"/>
                  </a:lnTo>
                  <a:lnTo>
                    <a:pt x="3208371" y="2325248"/>
                  </a:lnTo>
                  <a:lnTo>
                    <a:pt x="3185538" y="2367315"/>
                  </a:lnTo>
                  <a:lnTo>
                    <a:pt x="3155299" y="2403967"/>
                  </a:lnTo>
                  <a:lnTo>
                    <a:pt x="3118647" y="2434206"/>
                  </a:lnTo>
                  <a:lnTo>
                    <a:pt x="3076580" y="2457039"/>
                  </a:lnTo>
                  <a:lnTo>
                    <a:pt x="3030093" y="2471468"/>
                  </a:lnTo>
                  <a:lnTo>
                    <a:pt x="2980182" y="2476500"/>
                  </a:lnTo>
                  <a:lnTo>
                    <a:pt x="247650" y="2476500"/>
                  </a:lnTo>
                  <a:lnTo>
                    <a:pt x="197738" y="2471468"/>
                  </a:lnTo>
                  <a:lnTo>
                    <a:pt x="151251" y="2457039"/>
                  </a:lnTo>
                  <a:lnTo>
                    <a:pt x="109184" y="2434206"/>
                  </a:lnTo>
                  <a:lnTo>
                    <a:pt x="72532" y="2403967"/>
                  </a:lnTo>
                  <a:lnTo>
                    <a:pt x="42293" y="2367315"/>
                  </a:lnTo>
                  <a:lnTo>
                    <a:pt x="19460" y="2325248"/>
                  </a:lnTo>
                  <a:lnTo>
                    <a:pt x="5031" y="2278761"/>
                  </a:lnTo>
                  <a:lnTo>
                    <a:pt x="0" y="2228850"/>
                  </a:lnTo>
                  <a:lnTo>
                    <a:pt x="0" y="247650"/>
                  </a:lnTo>
                  <a:close/>
                </a:path>
              </a:pathLst>
            </a:custGeom>
            <a:ln w="25399">
              <a:solidFill>
                <a:srgbClr val="E3B3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220961" y="6275069"/>
              <a:ext cx="2870200" cy="1061085"/>
            </a:xfrm>
            <a:custGeom>
              <a:avLst/>
              <a:gdLst/>
              <a:ahLst/>
              <a:cxnLst/>
              <a:rect l="l" t="t" r="r" b="b"/>
              <a:pathLst>
                <a:path w="2870200" h="1061084">
                  <a:moveTo>
                    <a:pt x="2755519" y="0"/>
                  </a:moveTo>
                  <a:lnTo>
                    <a:pt x="114173" y="0"/>
                  </a:lnTo>
                  <a:lnTo>
                    <a:pt x="69705" y="8336"/>
                  </a:lnTo>
                  <a:lnTo>
                    <a:pt x="33416" y="31067"/>
                  </a:lnTo>
                  <a:lnTo>
                    <a:pt x="8963" y="64775"/>
                  </a:lnTo>
                  <a:lnTo>
                    <a:pt x="0" y="106044"/>
                  </a:lnTo>
                  <a:lnTo>
                    <a:pt x="0" y="954658"/>
                  </a:lnTo>
                  <a:lnTo>
                    <a:pt x="8963" y="995928"/>
                  </a:lnTo>
                  <a:lnTo>
                    <a:pt x="33416" y="1029636"/>
                  </a:lnTo>
                  <a:lnTo>
                    <a:pt x="69705" y="1052367"/>
                  </a:lnTo>
                  <a:lnTo>
                    <a:pt x="114173" y="1060703"/>
                  </a:lnTo>
                  <a:lnTo>
                    <a:pt x="2755519" y="1060703"/>
                  </a:lnTo>
                  <a:lnTo>
                    <a:pt x="2799986" y="1052367"/>
                  </a:lnTo>
                  <a:lnTo>
                    <a:pt x="2836275" y="1029636"/>
                  </a:lnTo>
                  <a:lnTo>
                    <a:pt x="2860728" y="995928"/>
                  </a:lnTo>
                  <a:lnTo>
                    <a:pt x="2869692" y="954658"/>
                  </a:lnTo>
                  <a:lnTo>
                    <a:pt x="2869692" y="106044"/>
                  </a:lnTo>
                  <a:lnTo>
                    <a:pt x="2860728" y="64775"/>
                  </a:lnTo>
                  <a:lnTo>
                    <a:pt x="2836275" y="31067"/>
                  </a:lnTo>
                  <a:lnTo>
                    <a:pt x="2799986" y="8336"/>
                  </a:lnTo>
                  <a:lnTo>
                    <a:pt x="2755519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220961" y="6275069"/>
              <a:ext cx="2870200" cy="1061085"/>
            </a:xfrm>
            <a:custGeom>
              <a:avLst/>
              <a:gdLst/>
              <a:ahLst/>
              <a:cxnLst/>
              <a:rect l="l" t="t" r="r" b="b"/>
              <a:pathLst>
                <a:path w="2870200" h="1061084">
                  <a:moveTo>
                    <a:pt x="0" y="106044"/>
                  </a:moveTo>
                  <a:lnTo>
                    <a:pt x="8963" y="64775"/>
                  </a:lnTo>
                  <a:lnTo>
                    <a:pt x="33416" y="31067"/>
                  </a:lnTo>
                  <a:lnTo>
                    <a:pt x="69705" y="8336"/>
                  </a:lnTo>
                  <a:lnTo>
                    <a:pt x="114173" y="0"/>
                  </a:lnTo>
                  <a:lnTo>
                    <a:pt x="2755519" y="0"/>
                  </a:lnTo>
                  <a:lnTo>
                    <a:pt x="2799986" y="8336"/>
                  </a:lnTo>
                  <a:lnTo>
                    <a:pt x="2836275" y="31067"/>
                  </a:lnTo>
                  <a:lnTo>
                    <a:pt x="2860728" y="64775"/>
                  </a:lnTo>
                  <a:lnTo>
                    <a:pt x="2869692" y="106044"/>
                  </a:lnTo>
                  <a:lnTo>
                    <a:pt x="2869692" y="954658"/>
                  </a:lnTo>
                  <a:lnTo>
                    <a:pt x="2860728" y="995928"/>
                  </a:lnTo>
                  <a:lnTo>
                    <a:pt x="2836275" y="1029636"/>
                  </a:lnTo>
                  <a:lnTo>
                    <a:pt x="2799986" y="1052367"/>
                  </a:lnTo>
                  <a:lnTo>
                    <a:pt x="2755519" y="1060703"/>
                  </a:lnTo>
                  <a:lnTo>
                    <a:pt x="114173" y="1060703"/>
                  </a:lnTo>
                  <a:lnTo>
                    <a:pt x="69705" y="1052367"/>
                  </a:lnTo>
                  <a:lnTo>
                    <a:pt x="33416" y="1029636"/>
                  </a:lnTo>
                  <a:lnTo>
                    <a:pt x="8963" y="995928"/>
                  </a:lnTo>
                  <a:lnTo>
                    <a:pt x="0" y="954658"/>
                  </a:lnTo>
                  <a:lnTo>
                    <a:pt x="0" y="10604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023609" y="4133469"/>
            <a:ext cx="10775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10" dirty="0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sz="22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53955" y="6610350"/>
            <a:ext cx="10775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10" dirty="0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sz="22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2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56352" y="5275605"/>
            <a:ext cx="144145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7800">
              <a:lnSpc>
                <a:spcPct val="114100"/>
              </a:lnSpc>
              <a:spcBef>
                <a:spcPts val="100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Hashing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 Algorithms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19768" y="4929022"/>
            <a:ext cx="259397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04800">
              <a:lnSpc>
                <a:spcPct val="114100"/>
              </a:lnSpc>
              <a:spcBef>
                <a:spcPts val="10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Symmetric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Asymmetric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ciphers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2508" y="1187196"/>
            <a:ext cx="3974591" cy="3657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solidFill>
                  <a:srgbClr val="3E3E3E"/>
                </a:solidFill>
              </a:rPr>
              <a:t>Key</a:t>
            </a:r>
            <a:r>
              <a:rPr spc="-195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Takeaways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85697" y="2245614"/>
            <a:ext cx="8305165" cy="4542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1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Authority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(CA)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organization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responsible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ts val="2510"/>
              </a:lnSpc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issuing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guaranteeing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certificates.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850">
              <a:latin typeface="Tahoma"/>
              <a:cs typeface="Tahoma"/>
            </a:endParaRPr>
          </a:p>
          <a:p>
            <a:pPr marL="12700" marR="814705">
              <a:lnSpc>
                <a:spcPts val="2380"/>
              </a:lnSpc>
            </a:pPr>
            <a:r>
              <a:rPr sz="2200" spc="-20" dirty="0">
                <a:solidFill>
                  <a:srgbClr val="3E3E3E"/>
                </a:solidFill>
                <a:latin typeface="Tahoma"/>
                <a:cs typeface="Tahoma"/>
              </a:rPr>
              <a:t>PKI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trust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models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lays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down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hierarchies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followed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CAs.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800">
              <a:latin typeface="Tahoma"/>
              <a:cs typeface="Tahoma"/>
            </a:endParaRPr>
          </a:p>
          <a:p>
            <a:pPr marL="12700" marR="757555">
              <a:lnSpc>
                <a:spcPts val="2380"/>
              </a:lnSpc>
              <a:spcBef>
                <a:spcPts val="5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refers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operational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considerations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various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stages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key's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life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ahoma"/>
                <a:cs typeface="Tahoma"/>
              </a:rPr>
              <a:t>cycle.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800">
              <a:latin typeface="Tahoma"/>
              <a:cs typeface="Tahoma"/>
            </a:endParaRPr>
          </a:p>
          <a:p>
            <a:pPr marL="12700" marR="1256665">
              <a:lnSpc>
                <a:spcPts val="2380"/>
              </a:lnSpc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Certificate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Revocation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List 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(CRL)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mechanism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informing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users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whether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certificate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valid,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revoked,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suspended.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2244851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436620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629911"/>
            <a:ext cx="457200" cy="457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823203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2D650-4F84-4A7F-BD98-8B36E8FDF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1A2B1-2176-4E27-A27D-5FDFE1FB64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8574430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78379" y="4331589"/>
            <a:ext cx="68922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>
                <a:latin typeface="Arial"/>
                <a:cs typeface="Arial"/>
              </a:rPr>
              <a:t>Implementing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Authentication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Controls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278" y="784098"/>
            <a:ext cx="35388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3E3E3E"/>
                </a:solidFill>
                <a:latin typeface="Arial"/>
                <a:cs typeface="Arial"/>
              </a:rPr>
              <a:t>Learning</a:t>
            </a:r>
            <a:r>
              <a:rPr spc="-114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45" dirty="0">
                <a:solidFill>
                  <a:srgbClr val="3E3E3E"/>
                </a:solidFill>
                <a:latin typeface="Arial"/>
                <a:cs typeface="Arial"/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7763" y="2254757"/>
            <a:ext cx="6392545" cy="2508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end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this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lesson,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you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will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able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to:</a:t>
            </a:r>
            <a:endParaRPr sz="2200">
              <a:latin typeface="Microsoft Sans Serif"/>
              <a:cs typeface="Microsoft Sans Serif"/>
            </a:endParaRPr>
          </a:p>
          <a:p>
            <a:pPr marL="626110" marR="5080">
              <a:lnSpc>
                <a:spcPts val="8720"/>
              </a:lnSpc>
              <a:spcBef>
                <a:spcPts val="580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Illustrate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design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concepts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Implement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knowledge-based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1605" y="5576442"/>
            <a:ext cx="5683885" cy="152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Outline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technologies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Analyze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biometrics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concepts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191255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299203"/>
            <a:ext cx="457200" cy="457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472684"/>
            <a:ext cx="457200" cy="457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6652259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29480" y="4258436"/>
            <a:ext cx="779843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latin typeface="Arial"/>
                <a:cs typeface="Arial"/>
              </a:rPr>
              <a:t>Summarize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Authentication</a:t>
            </a:r>
            <a:r>
              <a:rPr spc="-5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Design</a:t>
            </a:r>
            <a:r>
              <a:rPr spc="-4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Concepts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7479" y="306451"/>
            <a:ext cx="57810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>
                <a:solidFill>
                  <a:srgbClr val="3E3E3E"/>
                </a:solidFill>
                <a:latin typeface="Arial"/>
                <a:cs typeface="Arial"/>
              </a:rPr>
              <a:t>Identification</a:t>
            </a:r>
            <a:r>
              <a:rPr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srgbClr val="3E3E3E"/>
                </a:solidFill>
                <a:latin typeface="Arial"/>
                <a:cs typeface="Arial"/>
              </a:rPr>
              <a:t>vs.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4008" y="760476"/>
            <a:ext cx="853287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529333" y="3551682"/>
            <a:ext cx="6341745" cy="3275329"/>
          </a:xfrm>
          <a:custGeom>
            <a:avLst/>
            <a:gdLst/>
            <a:ahLst/>
            <a:cxnLst/>
            <a:rect l="l" t="t" r="r" b="b"/>
            <a:pathLst>
              <a:path w="6341745" h="3275329">
                <a:moveTo>
                  <a:pt x="0" y="545845"/>
                </a:moveTo>
                <a:lnTo>
                  <a:pt x="2003" y="498743"/>
                </a:lnTo>
                <a:lnTo>
                  <a:pt x="7904" y="452754"/>
                </a:lnTo>
                <a:lnTo>
                  <a:pt x="17538" y="408042"/>
                </a:lnTo>
                <a:lnTo>
                  <a:pt x="30742" y="364771"/>
                </a:lnTo>
                <a:lnTo>
                  <a:pt x="47353" y="323106"/>
                </a:lnTo>
                <a:lnTo>
                  <a:pt x="67206" y="283208"/>
                </a:lnTo>
                <a:lnTo>
                  <a:pt x="90137" y="245244"/>
                </a:lnTo>
                <a:lnTo>
                  <a:pt x="115984" y="209375"/>
                </a:lnTo>
                <a:lnTo>
                  <a:pt x="144581" y="175766"/>
                </a:lnTo>
                <a:lnTo>
                  <a:pt x="175766" y="144581"/>
                </a:lnTo>
                <a:lnTo>
                  <a:pt x="209375" y="115984"/>
                </a:lnTo>
                <a:lnTo>
                  <a:pt x="245244" y="90137"/>
                </a:lnTo>
                <a:lnTo>
                  <a:pt x="283208" y="67206"/>
                </a:lnTo>
                <a:lnTo>
                  <a:pt x="323106" y="47353"/>
                </a:lnTo>
                <a:lnTo>
                  <a:pt x="364771" y="30742"/>
                </a:lnTo>
                <a:lnTo>
                  <a:pt x="408042" y="17538"/>
                </a:lnTo>
                <a:lnTo>
                  <a:pt x="452754" y="7904"/>
                </a:lnTo>
                <a:lnTo>
                  <a:pt x="498743" y="2003"/>
                </a:lnTo>
                <a:lnTo>
                  <a:pt x="545846" y="0"/>
                </a:lnTo>
                <a:lnTo>
                  <a:pt x="5795518" y="0"/>
                </a:lnTo>
                <a:lnTo>
                  <a:pt x="5842620" y="2003"/>
                </a:lnTo>
                <a:lnTo>
                  <a:pt x="5888609" y="7904"/>
                </a:lnTo>
                <a:lnTo>
                  <a:pt x="5933321" y="17538"/>
                </a:lnTo>
                <a:lnTo>
                  <a:pt x="5976592" y="30742"/>
                </a:lnTo>
                <a:lnTo>
                  <a:pt x="6018257" y="47353"/>
                </a:lnTo>
                <a:lnTo>
                  <a:pt x="6058155" y="67206"/>
                </a:lnTo>
                <a:lnTo>
                  <a:pt x="6096119" y="90137"/>
                </a:lnTo>
                <a:lnTo>
                  <a:pt x="6131988" y="115984"/>
                </a:lnTo>
                <a:lnTo>
                  <a:pt x="6165597" y="144581"/>
                </a:lnTo>
                <a:lnTo>
                  <a:pt x="6196782" y="175766"/>
                </a:lnTo>
                <a:lnTo>
                  <a:pt x="6225379" y="209375"/>
                </a:lnTo>
                <a:lnTo>
                  <a:pt x="6251226" y="245244"/>
                </a:lnTo>
                <a:lnTo>
                  <a:pt x="6274157" y="283208"/>
                </a:lnTo>
                <a:lnTo>
                  <a:pt x="6294010" y="323106"/>
                </a:lnTo>
                <a:lnTo>
                  <a:pt x="6310621" y="364771"/>
                </a:lnTo>
                <a:lnTo>
                  <a:pt x="6323825" y="408042"/>
                </a:lnTo>
                <a:lnTo>
                  <a:pt x="6333459" y="452754"/>
                </a:lnTo>
                <a:lnTo>
                  <a:pt x="6339360" y="498743"/>
                </a:lnTo>
                <a:lnTo>
                  <a:pt x="6341364" y="545845"/>
                </a:lnTo>
                <a:lnTo>
                  <a:pt x="6341364" y="2729229"/>
                </a:lnTo>
                <a:lnTo>
                  <a:pt x="6339360" y="2776332"/>
                </a:lnTo>
                <a:lnTo>
                  <a:pt x="6333459" y="2822321"/>
                </a:lnTo>
                <a:lnTo>
                  <a:pt x="6323825" y="2867033"/>
                </a:lnTo>
                <a:lnTo>
                  <a:pt x="6310621" y="2910304"/>
                </a:lnTo>
                <a:lnTo>
                  <a:pt x="6294010" y="2951969"/>
                </a:lnTo>
                <a:lnTo>
                  <a:pt x="6274157" y="2991867"/>
                </a:lnTo>
                <a:lnTo>
                  <a:pt x="6251226" y="3029831"/>
                </a:lnTo>
                <a:lnTo>
                  <a:pt x="6225379" y="3065700"/>
                </a:lnTo>
                <a:lnTo>
                  <a:pt x="6196782" y="3099309"/>
                </a:lnTo>
                <a:lnTo>
                  <a:pt x="6165597" y="3130494"/>
                </a:lnTo>
                <a:lnTo>
                  <a:pt x="6131988" y="3159091"/>
                </a:lnTo>
                <a:lnTo>
                  <a:pt x="6096119" y="3184938"/>
                </a:lnTo>
                <a:lnTo>
                  <a:pt x="6058155" y="3207869"/>
                </a:lnTo>
                <a:lnTo>
                  <a:pt x="6018257" y="3227722"/>
                </a:lnTo>
                <a:lnTo>
                  <a:pt x="5976592" y="3244333"/>
                </a:lnTo>
                <a:lnTo>
                  <a:pt x="5933321" y="3257537"/>
                </a:lnTo>
                <a:lnTo>
                  <a:pt x="5888609" y="3267171"/>
                </a:lnTo>
                <a:lnTo>
                  <a:pt x="5842620" y="3273072"/>
                </a:lnTo>
                <a:lnTo>
                  <a:pt x="5795518" y="3275076"/>
                </a:lnTo>
                <a:lnTo>
                  <a:pt x="545846" y="3275076"/>
                </a:lnTo>
                <a:lnTo>
                  <a:pt x="498743" y="3273072"/>
                </a:lnTo>
                <a:lnTo>
                  <a:pt x="452754" y="3267171"/>
                </a:lnTo>
                <a:lnTo>
                  <a:pt x="408042" y="3257537"/>
                </a:lnTo>
                <a:lnTo>
                  <a:pt x="364771" y="3244333"/>
                </a:lnTo>
                <a:lnTo>
                  <a:pt x="323106" y="3227722"/>
                </a:lnTo>
                <a:lnTo>
                  <a:pt x="283208" y="3207869"/>
                </a:lnTo>
                <a:lnTo>
                  <a:pt x="245244" y="3184938"/>
                </a:lnTo>
                <a:lnTo>
                  <a:pt x="209375" y="3159091"/>
                </a:lnTo>
                <a:lnTo>
                  <a:pt x="175766" y="3130494"/>
                </a:lnTo>
                <a:lnTo>
                  <a:pt x="144581" y="3099309"/>
                </a:lnTo>
                <a:lnTo>
                  <a:pt x="115984" y="3065700"/>
                </a:lnTo>
                <a:lnTo>
                  <a:pt x="90137" y="3029831"/>
                </a:lnTo>
                <a:lnTo>
                  <a:pt x="67206" y="2991867"/>
                </a:lnTo>
                <a:lnTo>
                  <a:pt x="47353" y="2951969"/>
                </a:lnTo>
                <a:lnTo>
                  <a:pt x="30742" y="2910304"/>
                </a:lnTo>
                <a:lnTo>
                  <a:pt x="17538" y="2867033"/>
                </a:lnTo>
                <a:lnTo>
                  <a:pt x="7904" y="2822321"/>
                </a:lnTo>
                <a:lnTo>
                  <a:pt x="2003" y="2776332"/>
                </a:lnTo>
                <a:lnTo>
                  <a:pt x="0" y="2729229"/>
                </a:lnTo>
                <a:lnTo>
                  <a:pt x="0" y="545845"/>
                </a:lnTo>
                <a:close/>
              </a:path>
            </a:pathLst>
          </a:custGeom>
          <a:ln w="28574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89886" y="4563007"/>
            <a:ext cx="5666105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Identification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performing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identity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proofing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creating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account.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413242" y="3601973"/>
            <a:ext cx="6278880" cy="3225165"/>
          </a:xfrm>
          <a:custGeom>
            <a:avLst/>
            <a:gdLst/>
            <a:ahLst/>
            <a:cxnLst/>
            <a:rect l="l" t="t" r="r" b="b"/>
            <a:pathLst>
              <a:path w="6278880" h="3225165">
                <a:moveTo>
                  <a:pt x="0" y="537463"/>
                </a:moveTo>
                <a:lnTo>
                  <a:pt x="2196" y="488548"/>
                </a:lnTo>
                <a:lnTo>
                  <a:pt x="8660" y="440863"/>
                </a:lnTo>
                <a:lnTo>
                  <a:pt x="19201" y="394596"/>
                </a:lnTo>
                <a:lnTo>
                  <a:pt x="33629" y="349939"/>
                </a:lnTo>
                <a:lnTo>
                  <a:pt x="51754" y="307080"/>
                </a:lnTo>
                <a:lnTo>
                  <a:pt x="73387" y="266210"/>
                </a:lnTo>
                <a:lnTo>
                  <a:pt x="98337" y="227519"/>
                </a:lnTo>
                <a:lnTo>
                  <a:pt x="126416" y="191196"/>
                </a:lnTo>
                <a:lnTo>
                  <a:pt x="157432" y="157432"/>
                </a:lnTo>
                <a:lnTo>
                  <a:pt x="191196" y="126416"/>
                </a:lnTo>
                <a:lnTo>
                  <a:pt x="227519" y="98337"/>
                </a:lnTo>
                <a:lnTo>
                  <a:pt x="266210" y="73387"/>
                </a:lnTo>
                <a:lnTo>
                  <a:pt x="307080" y="51754"/>
                </a:lnTo>
                <a:lnTo>
                  <a:pt x="349939" y="33629"/>
                </a:lnTo>
                <a:lnTo>
                  <a:pt x="394596" y="19201"/>
                </a:lnTo>
                <a:lnTo>
                  <a:pt x="440863" y="8660"/>
                </a:lnTo>
                <a:lnTo>
                  <a:pt x="488548" y="2196"/>
                </a:lnTo>
                <a:lnTo>
                  <a:pt x="537463" y="0"/>
                </a:lnTo>
                <a:lnTo>
                  <a:pt x="5741415" y="0"/>
                </a:lnTo>
                <a:lnTo>
                  <a:pt x="5790331" y="2196"/>
                </a:lnTo>
                <a:lnTo>
                  <a:pt x="5838016" y="8660"/>
                </a:lnTo>
                <a:lnTo>
                  <a:pt x="5884283" y="19201"/>
                </a:lnTo>
                <a:lnTo>
                  <a:pt x="5928940" y="33629"/>
                </a:lnTo>
                <a:lnTo>
                  <a:pt x="5971799" y="51754"/>
                </a:lnTo>
                <a:lnTo>
                  <a:pt x="6012669" y="73387"/>
                </a:lnTo>
                <a:lnTo>
                  <a:pt x="6051360" y="98337"/>
                </a:lnTo>
                <a:lnTo>
                  <a:pt x="6087683" y="126416"/>
                </a:lnTo>
                <a:lnTo>
                  <a:pt x="6121447" y="157432"/>
                </a:lnTo>
                <a:lnTo>
                  <a:pt x="6152463" y="191196"/>
                </a:lnTo>
                <a:lnTo>
                  <a:pt x="6180542" y="227519"/>
                </a:lnTo>
                <a:lnTo>
                  <a:pt x="6205492" y="266210"/>
                </a:lnTo>
                <a:lnTo>
                  <a:pt x="6227125" y="307080"/>
                </a:lnTo>
                <a:lnTo>
                  <a:pt x="6245250" y="349939"/>
                </a:lnTo>
                <a:lnTo>
                  <a:pt x="6259678" y="394596"/>
                </a:lnTo>
                <a:lnTo>
                  <a:pt x="6270219" y="440863"/>
                </a:lnTo>
                <a:lnTo>
                  <a:pt x="6276683" y="488548"/>
                </a:lnTo>
                <a:lnTo>
                  <a:pt x="6278879" y="537463"/>
                </a:lnTo>
                <a:lnTo>
                  <a:pt x="6278879" y="2687320"/>
                </a:lnTo>
                <a:lnTo>
                  <a:pt x="6276683" y="2736235"/>
                </a:lnTo>
                <a:lnTo>
                  <a:pt x="6270219" y="2783920"/>
                </a:lnTo>
                <a:lnTo>
                  <a:pt x="6259678" y="2830187"/>
                </a:lnTo>
                <a:lnTo>
                  <a:pt x="6245250" y="2874844"/>
                </a:lnTo>
                <a:lnTo>
                  <a:pt x="6227125" y="2917703"/>
                </a:lnTo>
                <a:lnTo>
                  <a:pt x="6205492" y="2958573"/>
                </a:lnTo>
                <a:lnTo>
                  <a:pt x="6180542" y="2997264"/>
                </a:lnTo>
                <a:lnTo>
                  <a:pt x="6152463" y="3033587"/>
                </a:lnTo>
                <a:lnTo>
                  <a:pt x="6121447" y="3067351"/>
                </a:lnTo>
                <a:lnTo>
                  <a:pt x="6087683" y="3098367"/>
                </a:lnTo>
                <a:lnTo>
                  <a:pt x="6051360" y="3126446"/>
                </a:lnTo>
                <a:lnTo>
                  <a:pt x="6012669" y="3151396"/>
                </a:lnTo>
                <a:lnTo>
                  <a:pt x="5971799" y="3173029"/>
                </a:lnTo>
                <a:lnTo>
                  <a:pt x="5928940" y="3191154"/>
                </a:lnTo>
                <a:lnTo>
                  <a:pt x="5884283" y="3205582"/>
                </a:lnTo>
                <a:lnTo>
                  <a:pt x="5838016" y="3216123"/>
                </a:lnTo>
                <a:lnTo>
                  <a:pt x="5790331" y="3222587"/>
                </a:lnTo>
                <a:lnTo>
                  <a:pt x="5741415" y="3224784"/>
                </a:lnTo>
                <a:lnTo>
                  <a:pt x="537463" y="3224784"/>
                </a:lnTo>
                <a:lnTo>
                  <a:pt x="488548" y="3222587"/>
                </a:lnTo>
                <a:lnTo>
                  <a:pt x="440863" y="3216123"/>
                </a:lnTo>
                <a:lnTo>
                  <a:pt x="394596" y="3205582"/>
                </a:lnTo>
                <a:lnTo>
                  <a:pt x="349939" y="3191154"/>
                </a:lnTo>
                <a:lnTo>
                  <a:pt x="307080" y="3173029"/>
                </a:lnTo>
                <a:lnTo>
                  <a:pt x="266210" y="3151396"/>
                </a:lnTo>
                <a:lnTo>
                  <a:pt x="227519" y="3126446"/>
                </a:lnTo>
                <a:lnTo>
                  <a:pt x="191196" y="3098367"/>
                </a:lnTo>
                <a:lnTo>
                  <a:pt x="157432" y="3067351"/>
                </a:lnTo>
                <a:lnTo>
                  <a:pt x="126416" y="3033587"/>
                </a:lnTo>
                <a:lnTo>
                  <a:pt x="98337" y="2997264"/>
                </a:lnTo>
                <a:lnTo>
                  <a:pt x="73387" y="2958573"/>
                </a:lnTo>
                <a:lnTo>
                  <a:pt x="51754" y="2917703"/>
                </a:lnTo>
                <a:lnTo>
                  <a:pt x="33629" y="2874844"/>
                </a:lnTo>
                <a:lnTo>
                  <a:pt x="19201" y="2830187"/>
                </a:lnTo>
                <a:lnTo>
                  <a:pt x="8660" y="2783920"/>
                </a:lnTo>
                <a:lnTo>
                  <a:pt x="2196" y="2736235"/>
                </a:lnTo>
                <a:lnTo>
                  <a:pt x="0" y="2687320"/>
                </a:lnTo>
                <a:lnTo>
                  <a:pt x="0" y="537463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691498" y="4588281"/>
            <a:ext cx="5721350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14100"/>
              </a:lnSpc>
              <a:spcBef>
                <a:spcPts val="100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proves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right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owner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accessing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account.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274873" y="3099625"/>
            <a:ext cx="4652010" cy="802005"/>
            <a:chOff x="9274873" y="3099625"/>
            <a:chExt cx="4652010" cy="802005"/>
          </a:xfrm>
        </p:grpSpPr>
        <p:sp>
          <p:nvSpPr>
            <p:cNvPr id="9" name="object 9"/>
            <p:cNvSpPr/>
            <p:nvPr/>
          </p:nvSpPr>
          <p:spPr>
            <a:xfrm>
              <a:off x="9279635" y="3104388"/>
              <a:ext cx="4642485" cy="792480"/>
            </a:xfrm>
            <a:custGeom>
              <a:avLst/>
              <a:gdLst/>
              <a:ahLst/>
              <a:cxnLst/>
              <a:rect l="l" t="t" r="r" b="b"/>
              <a:pathLst>
                <a:path w="4642484" h="792479">
                  <a:moveTo>
                    <a:pt x="4510024" y="0"/>
                  </a:moveTo>
                  <a:lnTo>
                    <a:pt x="132080" y="0"/>
                  </a:lnTo>
                  <a:lnTo>
                    <a:pt x="90350" y="6738"/>
                  </a:lnTo>
                  <a:lnTo>
                    <a:pt x="54095" y="25497"/>
                  </a:lnTo>
                  <a:lnTo>
                    <a:pt x="25497" y="54095"/>
                  </a:lnTo>
                  <a:lnTo>
                    <a:pt x="6738" y="90350"/>
                  </a:lnTo>
                  <a:lnTo>
                    <a:pt x="0" y="132079"/>
                  </a:lnTo>
                  <a:lnTo>
                    <a:pt x="0" y="660400"/>
                  </a:lnTo>
                  <a:lnTo>
                    <a:pt x="6738" y="702129"/>
                  </a:lnTo>
                  <a:lnTo>
                    <a:pt x="25497" y="738384"/>
                  </a:lnTo>
                  <a:lnTo>
                    <a:pt x="54095" y="766982"/>
                  </a:lnTo>
                  <a:lnTo>
                    <a:pt x="90350" y="785741"/>
                  </a:lnTo>
                  <a:lnTo>
                    <a:pt x="132080" y="792479"/>
                  </a:lnTo>
                  <a:lnTo>
                    <a:pt x="4510024" y="792479"/>
                  </a:lnTo>
                  <a:lnTo>
                    <a:pt x="4551753" y="785741"/>
                  </a:lnTo>
                  <a:lnTo>
                    <a:pt x="4588008" y="766982"/>
                  </a:lnTo>
                  <a:lnTo>
                    <a:pt x="4616606" y="738384"/>
                  </a:lnTo>
                  <a:lnTo>
                    <a:pt x="4635365" y="702129"/>
                  </a:lnTo>
                  <a:lnTo>
                    <a:pt x="4642104" y="660400"/>
                  </a:lnTo>
                  <a:lnTo>
                    <a:pt x="4642104" y="132079"/>
                  </a:lnTo>
                  <a:lnTo>
                    <a:pt x="4635365" y="90350"/>
                  </a:lnTo>
                  <a:lnTo>
                    <a:pt x="4616606" y="54095"/>
                  </a:lnTo>
                  <a:lnTo>
                    <a:pt x="4588008" y="25497"/>
                  </a:lnTo>
                  <a:lnTo>
                    <a:pt x="4551753" y="6738"/>
                  </a:lnTo>
                  <a:lnTo>
                    <a:pt x="451002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279635" y="3104388"/>
              <a:ext cx="4642485" cy="792480"/>
            </a:xfrm>
            <a:custGeom>
              <a:avLst/>
              <a:gdLst/>
              <a:ahLst/>
              <a:cxnLst/>
              <a:rect l="l" t="t" r="r" b="b"/>
              <a:pathLst>
                <a:path w="4642484" h="792479">
                  <a:moveTo>
                    <a:pt x="0" y="132079"/>
                  </a:moveTo>
                  <a:lnTo>
                    <a:pt x="6738" y="90350"/>
                  </a:lnTo>
                  <a:lnTo>
                    <a:pt x="25497" y="54095"/>
                  </a:lnTo>
                  <a:lnTo>
                    <a:pt x="54095" y="25497"/>
                  </a:lnTo>
                  <a:lnTo>
                    <a:pt x="90350" y="6738"/>
                  </a:lnTo>
                  <a:lnTo>
                    <a:pt x="132080" y="0"/>
                  </a:lnTo>
                  <a:lnTo>
                    <a:pt x="4510024" y="0"/>
                  </a:lnTo>
                  <a:lnTo>
                    <a:pt x="4551753" y="6738"/>
                  </a:lnTo>
                  <a:lnTo>
                    <a:pt x="4588008" y="25497"/>
                  </a:lnTo>
                  <a:lnTo>
                    <a:pt x="4616606" y="54095"/>
                  </a:lnTo>
                  <a:lnTo>
                    <a:pt x="4635365" y="90350"/>
                  </a:lnTo>
                  <a:lnTo>
                    <a:pt x="4642104" y="132079"/>
                  </a:lnTo>
                  <a:lnTo>
                    <a:pt x="4642104" y="660400"/>
                  </a:lnTo>
                  <a:lnTo>
                    <a:pt x="4635365" y="702129"/>
                  </a:lnTo>
                  <a:lnTo>
                    <a:pt x="4616606" y="738384"/>
                  </a:lnTo>
                  <a:lnTo>
                    <a:pt x="4588008" y="766982"/>
                  </a:lnTo>
                  <a:lnTo>
                    <a:pt x="4551753" y="785741"/>
                  </a:lnTo>
                  <a:lnTo>
                    <a:pt x="4510024" y="792479"/>
                  </a:lnTo>
                  <a:lnTo>
                    <a:pt x="132080" y="792479"/>
                  </a:lnTo>
                  <a:lnTo>
                    <a:pt x="90350" y="785741"/>
                  </a:lnTo>
                  <a:lnTo>
                    <a:pt x="54095" y="766982"/>
                  </a:lnTo>
                  <a:lnTo>
                    <a:pt x="25497" y="738384"/>
                  </a:lnTo>
                  <a:lnTo>
                    <a:pt x="6738" y="702129"/>
                  </a:lnTo>
                  <a:lnTo>
                    <a:pt x="0" y="660400"/>
                  </a:lnTo>
                  <a:lnTo>
                    <a:pt x="0" y="132079"/>
                  </a:lnTo>
                  <a:close/>
                </a:path>
              </a:pathLst>
            </a:custGeom>
            <a:ln w="9524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537063" y="3304794"/>
            <a:ext cx="21316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80" dirty="0">
                <a:solidFill>
                  <a:srgbClr val="FFFFFF"/>
                </a:solidFill>
                <a:latin typeface="Arial"/>
                <a:cs typeface="Arial"/>
              </a:rPr>
              <a:t>Authentication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36876" y="3133344"/>
            <a:ext cx="4651375" cy="832485"/>
          </a:xfrm>
          <a:custGeom>
            <a:avLst/>
            <a:gdLst/>
            <a:ahLst/>
            <a:cxnLst/>
            <a:rect l="l" t="t" r="r" b="b"/>
            <a:pathLst>
              <a:path w="4651375" h="832485">
                <a:moveTo>
                  <a:pt x="4512564" y="0"/>
                </a:moveTo>
                <a:lnTo>
                  <a:pt x="138684" y="0"/>
                </a:lnTo>
                <a:lnTo>
                  <a:pt x="94853" y="7071"/>
                </a:lnTo>
                <a:lnTo>
                  <a:pt x="56784" y="26761"/>
                </a:lnTo>
                <a:lnTo>
                  <a:pt x="26761" y="56784"/>
                </a:lnTo>
                <a:lnTo>
                  <a:pt x="7071" y="94853"/>
                </a:lnTo>
                <a:lnTo>
                  <a:pt x="0" y="138683"/>
                </a:lnTo>
                <a:lnTo>
                  <a:pt x="0" y="693419"/>
                </a:lnTo>
                <a:lnTo>
                  <a:pt x="7071" y="737250"/>
                </a:lnTo>
                <a:lnTo>
                  <a:pt x="26761" y="775319"/>
                </a:lnTo>
                <a:lnTo>
                  <a:pt x="56784" y="805342"/>
                </a:lnTo>
                <a:lnTo>
                  <a:pt x="94853" y="825032"/>
                </a:lnTo>
                <a:lnTo>
                  <a:pt x="138684" y="832103"/>
                </a:lnTo>
                <a:lnTo>
                  <a:pt x="4512564" y="832103"/>
                </a:lnTo>
                <a:lnTo>
                  <a:pt x="4556394" y="825032"/>
                </a:lnTo>
                <a:lnTo>
                  <a:pt x="4594463" y="805342"/>
                </a:lnTo>
                <a:lnTo>
                  <a:pt x="4624486" y="775319"/>
                </a:lnTo>
                <a:lnTo>
                  <a:pt x="4644176" y="737250"/>
                </a:lnTo>
                <a:lnTo>
                  <a:pt x="4651248" y="693419"/>
                </a:lnTo>
                <a:lnTo>
                  <a:pt x="4651248" y="138683"/>
                </a:lnTo>
                <a:lnTo>
                  <a:pt x="4644176" y="94853"/>
                </a:lnTo>
                <a:lnTo>
                  <a:pt x="4624486" y="56784"/>
                </a:lnTo>
                <a:lnTo>
                  <a:pt x="4594463" y="26761"/>
                </a:lnTo>
                <a:lnTo>
                  <a:pt x="4556394" y="7071"/>
                </a:lnTo>
                <a:lnTo>
                  <a:pt x="4512564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04920" y="3354070"/>
            <a:ext cx="19164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80" dirty="0">
                <a:solidFill>
                  <a:srgbClr val="FFFFFF"/>
                </a:solidFill>
                <a:latin typeface="Arial"/>
                <a:cs typeface="Arial"/>
              </a:rPr>
              <a:t>Identification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0544" y="306451"/>
            <a:ext cx="39954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>
                <a:solidFill>
                  <a:srgbClr val="3E3E3E"/>
                </a:solidFill>
                <a:latin typeface="Arial"/>
                <a:cs typeface="Arial"/>
              </a:rPr>
              <a:t>Access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Control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5" dirty="0">
                <a:solidFill>
                  <a:srgbClr val="3E3E3E"/>
                </a:solidFill>
                <a:latin typeface="Arial"/>
                <a:cs typeface="Arial"/>
              </a:rPr>
              <a:t>System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5796" y="760476"/>
            <a:ext cx="582777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983485" y="4178046"/>
            <a:ext cx="5654040" cy="3373120"/>
          </a:xfrm>
          <a:custGeom>
            <a:avLst/>
            <a:gdLst/>
            <a:ahLst/>
            <a:cxnLst/>
            <a:rect l="l" t="t" r="r" b="b"/>
            <a:pathLst>
              <a:path w="5654040" h="3373120">
                <a:moveTo>
                  <a:pt x="0" y="562101"/>
                </a:moveTo>
                <a:lnTo>
                  <a:pt x="2063" y="513609"/>
                </a:lnTo>
                <a:lnTo>
                  <a:pt x="8142" y="466260"/>
                </a:lnTo>
                <a:lnTo>
                  <a:pt x="18066" y="420224"/>
                </a:lnTo>
                <a:lnTo>
                  <a:pt x="31667" y="375670"/>
                </a:lnTo>
                <a:lnTo>
                  <a:pt x="48777" y="332766"/>
                </a:lnTo>
                <a:lnTo>
                  <a:pt x="69225" y="291682"/>
                </a:lnTo>
                <a:lnTo>
                  <a:pt x="92845" y="252587"/>
                </a:lnTo>
                <a:lnTo>
                  <a:pt x="119465" y="215648"/>
                </a:lnTo>
                <a:lnTo>
                  <a:pt x="148919" y="181036"/>
                </a:lnTo>
                <a:lnTo>
                  <a:pt x="181036" y="148919"/>
                </a:lnTo>
                <a:lnTo>
                  <a:pt x="215648" y="119465"/>
                </a:lnTo>
                <a:lnTo>
                  <a:pt x="252587" y="92845"/>
                </a:lnTo>
                <a:lnTo>
                  <a:pt x="291682" y="69225"/>
                </a:lnTo>
                <a:lnTo>
                  <a:pt x="332766" y="48777"/>
                </a:lnTo>
                <a:lnTo>
                  <a:pt x="375670" y="31667"/>
                </a:lnTo>
                <a:lnTo>
                  <a:pt x="420224" y="18066"/>
                </a:lnTo>
                <a:lnTo>
                  <a:pt x="466260" y="8142"/>
                </a:lnTo>
                <a:lnTo>
                  <a:pt x="513609" y="2063"/>
                </a:lnTo>
                <a:lnTo>
                  <a:pt x="562101" y="0"/>
                </a:lnTo>
                <a:lnTo>
                  <a:pt x="5091938" y="0"/>
                </a:lnTo>
                <a:lnTo>
                  <a:pt x="5140430" y="2063"/>
                </a:lnTo>
                <a:lnTo>
                  <a:pt x="5187779" y="8142"/>
                </a:lnTo>
                <a:lnTo>
                  <a:pt x="5233815" y="18066"/>
                </a:lnTo>
                <a:lnTo>
                  <a:pt x="5278369" y="31667"/>
                </a:lnTo>
                <a:lnTo>
                  <a:pt x="5321273" y="48777"/>
                </a:lnTo>
                <a:lnTo>
                  <a:pt x="5362357" y="69225"/>
                </a:lnTo>
                <a:lnTo>
                  <a:pt x="5401452" y="92845"/>
                </a:lnTo>
                <a:lnTo>
                  <a:pt x="5438391" y="119465"/>
                </a:lnTo>
                <a:lnTo>
                  <a:pt x="5473003" y="148919"/>
                </a:lnTo>
                <a:lnTo>
                  <a:pt x="5505120" y="181036"/>
                </a:lnTo>
                <a:lnTo>
                  <a:pt x="5534574" y="215648"/>
                </a:lnTo>
                <a:lnTo>
                  <a:pt x="5561194" y="252587"/>
                </a:lnTo>
                <a:lnTo>
                  <a:pt x="5584814" y="291682"/>
                </a:lnTo>
                <a:lnTo>
                  <a:pt x="5605262" y="332766"/>
                </a:lnTo>
                <a:lnTo>
                  <a:pt x="5622372" y="375670"/>
                </a:lnTo>
                <a:lnTo>
                  <a:pt x="5635973" y="420224"/>
                </a:lnTo>
                <a:lnTo>
                  <a:pt x="5645897" y="466260"/>
                </a:lnTo>
                <a:lnTo>
                  <a:pt x="5651976" y="513609"/>
                </a:lnTo>
                <a:lnTo>
                  <a:pt x="5654040" y="562101"/>
                </a:lnTo>
                <a:lnTo>
                  <a:pt x="5654040" y="2810510"/>
                </a:lnTo>
                <a:lnTo>
                  <a:pt x="5651976" y="2859002"/>
                </a:lnTo>
                <a:lnTo>
                  <a:pt x="5645897" y="2906351"/>
                </a:lnTo>
                <a:lnTo>
                  <a:pt x="5635973" y="2952387"/>
                </a:lnTo>
                <a:lnTo>
                  <a:pt x="5622372" y="2996941"/>
                </a:lnTo>
                <a:lnTo>
                  <a:pt x="5605262" y="3039845"/>
                </a:lnTo>
                <a:lnTo>
                  <a:pt x="5584814" y="3080929"/>
                </a:lnTo>
                <a:lnTo>
                  <a:pt x="5561194" y="3120024"/>
                </a:lnTo>
                <a:lnTo>
                  <a:pt x="5534574" y="3156963"/>
                </a:lnTo>
                <a:lnTo>
                  <a:pt x="5505120" y="3191575"/>
                </a:lnTo>
                <a:lnTo>
                  <a:pt x="5473003" y="3223692"/>
                </a:lnTo>
                <a:lnTo>
                  <a:pt x="5438391" y="3253146"/>
                </a:lnTo>
                <a:lnTo>
                  <a:pt x="5401452" y="3279766"/>
                </a:lnTo>
                <a:lnTo>
                  <a:pt x="5362357" y="3303386"/>
                </a:lnTo>
                <a:lnTo>
                  <a:pt x="5321273" y="3323834"/>
                </a:lnTo>
                <a:lnTo>
                  <a:pt x="5278369" y="3340944"/>
                </a:lnTo>
                <a:lnTo>
                  <a:pt x="5233815" y="3354545"/>
                </a:lnTo>
                <a:lnTo>
                  <a:pt x="5187779" y="3364469"/>
                </a:lnTo>
                <a:lnTo>
                  <a:pt x="5140430" y="3370548"/>
                </a:lnTo>
                <a:lnTo>
                  <a:pt x="5091938" y="3372612"/>
                </a:lnTo>
                <a:lnTo>
                  <a:pt x="562101" y="3372612"/>
                </a:lnTo>
                <a:lnTo>
                  <a:pt x="513609" y="3370548"/>
                </a:lnTo>
                <a:lnTo>
                  <a:pt x="466260" y="3364469"/>
                </a:lnTo>
                <a:lnTo>
                  <a:pt x="420224" y="3354545"/>
                </a:lnTo>
                <a:lnTo>
                  <a:pt x="375670" y="3340944"/>
                </a:lnTo>
                <a:lnTo>
                  <a:pt x="332766" y="3323834"/>
                </a:lnTo>
                <a:lnTo>
                  <a:pt x="291682" y="3303386"/>
                </a:lnTo>
                <a:lnTo>
                  <a:pt x="252587" y="3279766"/>
                </a:lnTo>
                <a:lnTo>
                  <a:pt x="215648" y="3253146"/>
                </a:lnTo>
                <a:lnTo>
                  <a:pt x="181036" y="3223692"/>
                </a:lnTo>
                <a:lnTo>
                  <a:pt x="148919" y="3191575"/>
                </a:lnTo>
                <a:lnTo>
                  <a:pt x="119465" y="3156963"/>
                </a:lnTo>
                <a:lnTo>
                  <a:pt x="92845" y="3120024"/>
                </a:lnTo>
                <a:lnTo>
                  <a:pt x="69225" y="3080929"/>
                </a:lnTo>
                <a:lnTo>
                  <a:pt x="48777" y="3039845"/>
                </a:lnTo>
                <a:lnTo>
                  <a:pt x="31667" y="2996941"/>
                </a:lnTo>
                <a:lnTo>
                  <a:pt x="18066" y="2952387"/>
                </a:lnTo>
                <a:lnTo>
                  <a:pt x="8142" y="2906351"/>
                </a:lnTo>
                <a:lnTo>
                  <a:pt x="2063" y="2859002"/>
                </a:lnTo>
                <a:lnTo>
                  <a:pt x="0" y="2810510"/>
                </a:lnTo>
                <a:lnTo>
                  <a:pt x="0" y="562101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78126" y="5045947"/>
            <a:ext cx="5113655" cy="15570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270" algn="ctr">
              <a:lnSpc>
                <a:spcPct val="114100"/>
              </a:lnSpc>
              <a:spcBef>
                <a:spcPts val="10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Subject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user,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device,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software,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any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other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content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request and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obtain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resources.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405621" y="4194809"/>
            <a:ext cx="5655945" cy="3373120"/>
          </a:xfrm>
          <a:custGeom>
            <a:avLst/>
            <a:gdLst/>
            <a:ahLst/>
            <a:cxnLst/>
            <a:rect l="l" t="t" r="r" b="b"/>
            <a:pathLst>
              <a:path w="5655944" h="3373120">
                <a:moveTo>
                  <a:pt x="0" y="562101"/>
                </a:moveTo>
                <a:lnTo>
                  <a:pt x="2063" y="513609"/>
                </a:lnTo>
                <a:lnTo>
                  <a:pt x="8142" y="466260"/>
                </a:lnTo>
                <a:lnTo>
                  <a:pt x="18066" y="420224"/>
                </a:lnTo>
                <a:lnTo>
                  <a:pt x="31667" y="375670"/>
                </a:lnTo>
                <a:lnTo>
                  <a:pt x="48777" y="332766"/>
                </a:lnTo>
                <a:lnTo>
                  <a:pt x="69225" y="291682"/>
                </a:lnTo>
                <a:lnTo>
                  <a:pt x="92845" y="252587"/>
                </a:lnTo>
                <a:lnTo>
                  <a:pt x="119465" y="215648"/>
                </a:lnTo>
                <a:lnTo>
                  <a:pt x="148919" y="181036"/>
                </a:lnTo>
                <a:lnTo>
                  <a:pt x="181036" y="148919"/>
                </a:lnTo>
                <a:lnTo>
                  <a:pt x="215648" y="119465"/>
                </a:lnTo>
                <a:lnTo>
                  <a:pt x="252587" y="92845"/>
                </a:lnTo>
                <a:lnTo>
                  <a:pt x="291682" y="69225"/>
                </a:lnTo>
                <a:lnTo>
                  <a:pt x="332766" y="48777"/>
                </a:lnTo>
                <a:lnTo>
                  <a:pt x="375670" y="31667"/>
                </a:lnTo>
                <a:lnTo>
                  <a:pt x="420224" y="18066"/>
                </a:lnTo>
                <a:lnTo>
                  <a:pt x="466260" y="8142"/>
                </a:lnTo>
                <a:lnTo>
                  <a:pt x="513609" y="2063"/>
                </a:lnTo>
                <a:lnTo>
                  <a:pt x="562101" y="0"/>
                </a:lnTo>
                <a:lnTo>
                  <a:pt x="5093462" y="0"/>
                </a:lnTo>
                <a:lnTo>
                  <a:pt x="5141954" y="2063"/>
                </a:lnTo>
                <a:lnTo>
                  <a:pt x="5189303" y="8142"/>
                </a:lnTo>
                <a:lnTo>
                  <a:pt x="5235339" y="18066"/>
                </a:lnTo>
                <a:lnTo>
                  <a:pt x="5279893" y="31667"/>
                </a:lnTo>
                <a:lnTo>
                  <a:pt x="5322797" y="48777"/>
                </a:lnTo>
                <a:lnTo>
                  <a:pt x="5363881" y="69225"/>
                </a:lnTo>
                <a:lnTo>
                  <a:pt x="5402976" y="92845"/>
                </a:lnTo>
                <a:lnTo>
                  <a:pt x="5439915" y="119465"/>
                </a:lnTo>
                <a:lnTo>
                  <a:pt x="5474527" y="148919"/>
                </a:lnTo>
                <a:lnTo>
                  <a:pt x="5506644" y="181036"/>
                </a:lnTo>
                <a:lnTo>
                  <a:pt x="5536098" y="215648"/>
                </a:lnTo>
                <a:lnTo>
                  <a:pt x="5562718" y="252587"/>
                </a:lnTo>
                <a:lnTo>
                  <a:pt x="5586338" y="291682"/>
                </a:lnTo>
                <a:lnTo>
                  <a:pt x="5606786" y="332766"/>
                </a:lnTo>
                <a:lnTo>
                  <a:pt x="5623896" y="375670"/>
                </a:lnTo>
                <a:lnTo>
                  <a:pt x="5637497" y="420224"/>
                </a:lnTo>
                <a:lnTo>
                  <a:pt x="5647421" y="466260"/>
                </a:lnTo>
                <a:lnTo>
                  <a:pt x="5653500" y="513609"/>
                </a:lnTo>
                <a:lnTo>
                  <a:pt x="5655564" y="562101"/>
                </a:lnTo>
                <a:lnTo>
                  <a:pt x="5655564" y="2810510"/>
                </a:lnTo>
                <a:lnTo>
                  <a:pt x="5653500" y="2859002"/>
                </a:lnTo>
                <a:lnTo>
                  <a:pt x="5647421" y="2906351"/>
                </a:lnTo>
                <a:lnTo>
                  <a:pt x="5637497" y="2952387"/>
                </a:lnTo>
                <a:lnTo>
                  <a:pt x="5623896" y="2996941"/>
                </a:lnTo>
                <a:lnTo>
                  <a:pt x="5606786" y="3039845"/>
                </a:lnTo>
                <a:lnTo>
                  <a:pt x="5586338" y="3080929"/>
                </a:lnTo>
                <a:lnTo>
                  <a:pt x="5562718" y="3120024"/>
                </a:lnTo>
                <a:lnTo>
                  <a:pt x="5536098" y="3156963"/>
                </a:lnTo>
                <a:lnTo>
                  <a:pt x="5506644" y="3191575"/>
                </a:lnTo>
                <a:lnTo>
                  <a:pt x="5474527" y="3223692"/>
                </a:lnTo>
                <a:lnTo>
                  <a:pt x="5439915" y="3253146"/>
                </a:lnTo>
                <a:lnTo>
                  <a:pt x="5402976" y="3279766"/>
                </a:lnTo>
                <a:lnTo>
                  <a:pt x="5363881" y="3303386"/>
                </a:lnTo>
                <a:lnTo>
                  <a:pt x="5322797" y="3323834"/>
                </a:lnTo>
                <a:lnTo>
                  <a:pt x="5279893" y="3340944"/>
                </a:lnTo>
                <a:lnTo>
                  <a:pt x="5235339" y="3354545"/>
                </a:lnTo>
                <a:lnTo>
                  <a:pt x="5189303" y="3364469"/>
                </a:lnTo>
                <a:lnTo>
                  <a:pt x="5141954" y="3370548"/>
                </a:lnTo>
                <a:lnTo>
                  <a:pt x="5093462" y="3372612"/>
                </a:lnTo>
                <a:lnTo>
                  <a:pt x="562101" y="3372612"/>
                </a:lnTo>
                <a:lnTo>
                  <a:pt x="513609" y="3370548"/>
                </a:lnTo>
                <a:lnTo>
                  <a:pt x="466260" y="3364469"/>
                </a:lnTo>
                <a:lnTo>
                  <a:pt x="420224" y="3354545"/>
                </a:lnTo>
                <a:lnTo>
                  <a:pt x="375670" y="3340944"/>
                </a:lnTo>
                <a:lnTo>
                  <a:pt x="332766" y="3323834"/>
                </a:lnTo>
                <a:lnTo>
                  <a:pt x="291682" y="3303386"/>
                </a:lnTo>
                <a:lnTo>
                  <a:pt x="252587" y="3279766"/>
                </a:lnTo>
                <a:lnTo>
                  <a:pt x="215648" y="3253146"/>
                </a:lnTo>
                <a:lnTo>
                  <a:pt x="181036" y="3223692"/>
                </a:lnTo>
                <a:lnTo>
                  <a:pt x="148919" y="3191575"/>
                </a:lnTo>
                <a:lnTo>
                  <a:pt x="119465" y="3156963"/>
                </a:lnTo>
                <a:lnTo>
                  <a:pt x="92845" y="3120024"/>
                </a:lnTo>
                <a:lnTo>
                  <a:pt x="69225" y="3080929"/>
                </a:lnTo>
                <a:lnTo>
                  <a:pt x="48777" y="3039845"/>
                </a:lnTo>
                <a:lnTo>
                  <a:pt x="31667" y="2996941"/>
                </a:lnTo>
                <a:lnTo>
                  <a:pt x="18066" y="2952387"/>
                </a:lnTo>
                <a:lnTo>
                  <a:pt x="8142" y="2906351"/>
                </a:lnTo>
                <a:lnTo>
                  <a:pt x="2063" y="2859002"/>
                </a:lnTo>
                <a:lnTo>
                  <a:pt x="0" y="2810510"/>
                </a:lnTo>
                <a:lnTo>
                  <a:pt x="0" y="562101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671052" y="5446293"/>
            <a:ext cx="512508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3380" marR="5080" indent="-361315">
              <a:lnSpc>
                <a:spcPct val="114100"/>
              </a:lnSpc>
              <a:spcBef>
                <a:spcPts val="100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Objects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refer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resources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such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files,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databases,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networks,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servers,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etc.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54083" y="3639311"/>
            <a:ext cx="4377055" cy="820419"/>
          </a:xfrm>
          <a:custGeom>
            <a:avLst/>
            <a:gdLst/>
            <a:ahLst/>
            <a:cxnLst/>
            <a:rect l="l" t="t" r="r" b="b"/>
            <a:pathLst>
              <a:path w="4377055" h="820420">
                <a:moveTo>
                  <a:pt x="4240276" y="0"/>
                </a:moveTo>
                <a:lnTo>
                  <a:pt x="136651" y="0"/>
                </a:lnTo>
                <a:lnTo>
                  <a:pt x="93472" y="6969"/>
                </a:lnTo>
                <a:lnTo>
                  <a:pt x="55961" y="26375"/>
                </a:lnTo>
                <a:lnTo>
                  <a:pt x="26375" y="55961"/>
                </a:lnTo>
                <a:lnTo>
                  <a:pt x="6969" y="93472"/>
                </a:lnTo>
                <a:lnTo>
                  <a:pt x="0" y="136651"/>
                </a:lnTo>
                <a:lnTo>
                  <a:pt x="0" y="683260"/>
                </a:lnTo>
                <a:lnTo>
                  <a:pt x="6969" y="726440"/>
                </a:lnTo>
                <a:lnTo>
                  <a:pt x="26375" y="763950"/>
                </a:lnTo>
                <a:lnTo>
                  <a:pt x="55961" y="793536"/>
                </a:lnTo>
                <a:lnTo>
                  <a:pt x="93472" y="812942"/>
                </a:lnTo>
                <a:lnTo>
                  <a:pt x="136651" y="819912"/>
                </a:lnTo>
                <a:lnTo>
                  <a:pt x="4240276" y="819912"/>
                </a:lnTo>
                <a:lnTo>
                  <a:pt x="4283455" y="812942"/>
                </a:lnTo>
                <a:lnTo>
                  <a:pt x="4320966" y="793536"/>
                </a:lnTo>
                <a:lnTo>
                  <a:pt x="4350552" y="763950"/>
                </a:lnTo>
                <a:lnTo>
                  <a:pt x="4369958" y="726439"/>
                </a:lnTo>
                <a:lnTo>
                  <a:pt x="4376928" y="683260"/>
                </a:lnTo>
                <a:lnTo>
                  <a:pt x="4376928" y="136651"/>
                </a:lnTo>
                <a:lnTo>
                  <a:pt x="4369958" y="93471"/>
                </a:lnTo>
                <a:lnTo>
                  <a:pt x="4350552" y="55961"/>
                </a:lnTo>
                <a:lnTo>
                  <a:pt x="4320966" y="26375"/>
                </a:lnTo>
                <a:lnTo>
                  <a:pt x="4283456" y="6969"/>
                </a:lnTo>
                <a:lnTo>
                  <a:pt x="4240276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703814" y="3853942"/>
            <a:ext cx="10775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Objects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29839" y="3575303"/>
            <a:ext cx="4559935" cy="820419"/>
          </a:xfrm>
          <a:custGeom>
            <a:avLst/>
            <a:gdLst/>
            <a:ahLst/>
            <a:cxnLst/>
            <a:rect l="l" t="t" r="r" b="b"/>
            <a:pathLst>
              <a:path w="4559934" h="820420">
                <a:moveTo>
                  <a:pt x="4423156" y="0"/>
                </a:moveTo>
                <a:lnTo>
                  <a:pt x="136652" y="0"/>
                </a:lnTo>
                <a:lnTo>
                  <a:pt x="93471" y="6969"/>
                </a:lnTo>
                <a:lnTo>
                  <a:pt x="55961" y="26375"/>
                </a:lnTo>
                <a:lnTo>
                  <a:pt x="26375" y="55961"/>
                </a:lnTo>
                <a:lnTo>
                  <a:pt x="6969" y="93472"/>
                </a:lnTo>
                <a:lnTo>
                  <a:pt x="0" y="136651"/>
                </a:lnTo>
                <a:lnTo>
                  <a:pt x="0" y="683260"/>
                </a:lnTo>
                <a:lnTo>
                  <a:pt x="6969" y="726440"/>
                </a:lnTo>
                <a:lnTo>
                  <a:pt x="26375" y="763950"/>
                </a:lnTo>
                <a:lnTo>
                  <a:pt x="55961" y="793536"/>
                </a:lnTo>
                <a:lnTo>
                  <a:pt x="93472" y="812942"/>
                </a:lnTo>
                <a:lnTo>
                  <a:pt x="136652" y="819912"/>
                </a:lnTo>
                <a:lnTo>
                  <a:pt x="4423156" y="819912"/>
                </a:lnTo>
                <a:lnTo>
                  <a:pt x="4466335" y="812942"/>
                </a:lnTo>
                <a:lnTo>
                  <a:pt x="4503846" y="793536"/>
                </a:lnTo>
                <a:lnTo>
                  <a:pt x="4533432" y="763950"/>
                </a:lnTo>
                <a:lnTo>
                  <a:pt x="4552838" y="726439"/>
                </a:lnTo>
                <a:lnTo>
                  <a:pt x="4559808" y="683260"/>
                </a:lnTo>
                <a:lnTo>
                  <a:pt x="4559808" y="136651"/>
                </a:lnTo>
                <a:lnTo>
                  <a:pt x="4552838" y="93471"/>
                </a:lnTo>
                <a:lnTo>
                  <a:pt x="4533432" y="55961"/>
                </a:lnTo>
                <a:lnTo>
                  <a:pt x="4503846" y="26375"/>
                </a:lnTo>
                <a:lnTo>
                  <a:pt x="4466336" y="6969"/>
                </a:lnTo>
                <a:lnTo>
                  <a:pt x="4423156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14621" y="3789426"/>
            <a:ext cx="11925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Subjects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29052" y="1882292"/>
            <a:ext cx="1158938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08170" marR="5080" indent="-4396105">
              <a:lnSpc>
                <a:spcPct val="114999"/>
              </a:lnSpc>
              <a:spcBef>
                <a:spcPts val="100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refers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technical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estimates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interaction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subjects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objects.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3471" y="306451"/>
            <a:ext cx="59080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>
                <a:solidFill>
                  <a:srgbClr val="3E3E3E"/>
                </a:solidFill>
                <a:latin typeface="Arial"/>
                <a:cs typeface="Arial"/>
              </a:rPr>
              <a:t>Identity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100" dirty="0">
                <a:solidFill>
                  <a:srgbClr val="3E3E3E"/>
                </a:solidFill>
                <a:latin typeface="Arial"/>
                <a:cs typeface="Arial"/>
              </a:rPr>
              <a:t>Access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40" dirty="0">
                <a:solidFill>
                  <a:srgbClr val="3E3E3E"/>
                </a:solidFill>
                <a:latin typeface="Arial"/>
                <a:cs typeface="Arial"/>
              </a:rPr>
              <a:t>Management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4008" y="760476"/>
            <a:ext cx="8532876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664452" y="4053840"/>
            <a:ext cx="2895600" cy="2857500"/>
            <a:chOff x="6664452" y="4053840"/>
            <a:chExt cx="2895600" cy="2857500"/>
          </a:xfrm>
        </p:grpSpPr>
        <p:sp>
          <p:nvSpPr>
            <p:cNvPr id="5" name="object 5"/>
            <p:cNvSpPr/>
            <p:nvPr/>
          </p:nvSpPr>
          <p:spPr>
            <a:xfrm>
              <a:off x="7144512" y="4053840"/>
              <a:ext cx="1915795" cy="664845"/>
            </a:xfrm>
            <a:custGeom>
              <a:avLst/>
              <a:gdLst/>
              <a:ahLst/>
              <a:cxnLst/>
              <a:rect l="l" t="t" r="r" b="b"/>
              <a:pathLst>
                <a:path w="1915795" h="664845">
                  <a:moveTo>
                    <a:pt x="958596" y="0"/>
                  </a:moveTo>
                  <a:lnTo>
                    <a:pt x="888111" y="103505"/>
                  </a:lnTo>
                  <a:lnTo>
                    <a:pt x="838074" y="106789"/>
                  </a:lnTo>
                  <a:lnTo>
                    <a:pt x="788385" y="111867"/>
                  </a:lnTo>
                  <a:lnTo>
                    <a:pt x="739084" y="118723"/>
                  </a:lnTo>
                  <a:lnTo>
                    <a:pt x="690213" y="127339"/>
                  </a:lnTo>
                  <a:lnTo>
                    <a:pt x="641812" y="137697"/>
                  </a:lnTo>
                  <a:lnTo>
                    <a:pt x="593922" y="149781"/>
                  </a:lnTo>
                  <a:lnTo>
                    <a:pt x="546583" y="163573"/>
                  </a:lnTo>
                  <a:lnTo>
                    <a:pt x="499838" y="179056"/>
                  </a:lnTo>
                  <a:lnTo>
                    <a:pt x="453726" y="196213"/>
                  </a:lnTo>
                  <a:lnTo>
                    <a:pt x="408289" y="215026"/>
                  </a:lnTo>
                  <a:lnTo>
                    <a:pt x="363567" y="235479"/>
                  </a:lnTo>
                  <a:lnTo>
                    <a:pt x="319601" y="257553"/>
                  </a:lnTo>
                  <a:lnTo>
                    <a:pt x="276432" y="281233"/>
                  </a:lnTo>
                  <a:lnTo>
                    <a:pt x="234101" y="306500"/>
                  </a:lnTo>
                  <a:lnTo>
                    <a:pt x="192649" y="333337"/>
                  </a:lnTo>
                  <a:lnTo>
                    <a:pt x="152116" y="361727"/>
                  </a:lnTo>
                  <a:lnTo>
                    <a:pt x="112544" y="391653"/>
                  </a:lnTo>
                  <a:lnTo>
                    <a:pt x="73973" y="423098"/>
                  </a:lnTo>
                  <a:lnTo>
                    <a:pt x="36445" y="456043"/>
                  </a:lnTo>
                  <a:lnTo>
                    <a:pt x="0" y="490474"/>
                  </a:lnTo>
                  <a:lnTo>
                    <a:pt x="179070" y="664463"/>
                  </a:lnTo>
                  <a:lnTo>
                    <a:pt x="216320" y="629618"/>
                  </a:lnTo>
                  <a:lnTo>
                    <a:pt x="254968" y="596680"/>
                  </a:lnTo>
                  <a:lnTo>
                    <a:pt x="294947" y="565678"/>
                  </a:lnTo>
                  <a:lnTo>
                    <a:pt x="336195" y="536637"/>
                  </a:lnTo>
                  <a:lnTo>
                    <a:pt x="378647" y="509584"/>
                  </a:lnTo>
                  <a:lnTo>
                    <a:pt x="422238" y="484544"/>
                  </a:lnTo>
                  <a:lnTo>
                    <a:pt x="466905" y="461544"/>
                  </a:lnTo>
                  <a:lnTo>
                    <a:pt x="512583" y="440610"/>
                  </a:lnTo>
                  <a:lnTo>
                    <a:pt x="559208" y="421769"/>
                  </a:lnTo>
                  <a:lnTo>
                    <a:pt x="606715" y="405046"/>
                  </a:lnTo>
                  <a:lnTo>
                    <a:pt x="655042" y="390467"/>
                  </a:lnTo>
                  <a:lnTo>
                    <a:pt x="704123" y="378060"/>
                  </a:lnTo>
                  <a:lnTo>
                    <a:pt x="753894" y="367849"/>
                  </a:lnTo>
                  <a:lnTo>
                    <a:pt x="804291" y="359862"/>
                  </a:lnTo>
                  <a:lnTo>
                    <a:pt x="855250" y="354125"/>
                  </a:lnTo>
                  <a:lnTo>
                    <a:pt x="906706" y="350663"/>
                  </a:lnTo>
                  <a:lnTo>
                    <a:pt x="958596" y="349504"/>
                  </a:lnTo>
                  <a:lnTo>
                    <a:pt x="1746275" y="349504"/>
                  </a:lnTo>
                  <a:lnTo>
                    <a:pt x="1723233" y="333337"/>
                  </a:lnTo>
                  <a:lnTo>
                    <a:pt x="1681854" y="306500"/>
                  </a:lnTo>
                  <a:lnTo>
                    <a:pt x="1639599" y="281233"/>
                  </a:lnTo>
                  <a:lnTo>
                    <a:pt x="1596505" y="257553"/>
                  </a:lnTo>
                  <a:lnTo>
                    <a:pt x="1552610" y="235479"/>
                  </a:lnTo>
                  <a:lnTo>
                    <a:pt x="1507950" y="215026"/>
                  </a:lnTo>
                  <a:lnTo>
                    <a:pt x="1462563" y="196213"/>
                  </a:lnTo>
                  <a:lnTo>
                    <a:pt x="1416487" y="179056"/>
                  </a:lnTo>
                  <a:lnTo>
                    <a:pt x="1369760" y="163573"/>
                  </a:lnTo>
                  <a:lnTo>
                    <a:pt x="1322417" y="149781"/>
                  </a:lnTo>
                  <a:lnTo>
                    <a:pt x="1274498" y="137697"/>
                  </a:lnTo>
                  <a:lnTo>
                    <a:pt x="1226039" y="127339"/>
                  </a:lnTo>
                  <a:lnTo>
                    <a:pt x="1177078" y="118723"/>
                  </a:lnTo>
                  <a:lnTo>
                    <a:pt x="1127652" y="111867"/>
                  </a:lnTo>
                  <a:lnTo>
                    <a:pt x="1077799" y="106789"/>
                  </a:lnTo>
                  <a:lnTo>
                    <a:pt x="1027557" y="103505"/>
                  </a:lnTo>
                  <a:lnTo>
                    <a:pt x="958596" y="0"/>
                  </a:lnTo>
                  <a:close/>
                </a:path>
                <a:path w="1915795" h="664845">
                  <a:moveTo>
                    <a:pt x="1746275" y="349504"/>
                  </a:moveTo>
                  <a:lnTo>
                    <a:pt x="958596" y="349504"/>
                  </a:lnTo>
                  <a:lnTo>
                    <a:pt x="1010450" y="350663"/>
                  </a:lnTo>
                  <a:lnTo>
                    <a:pt x="1061851" y="354125"/>
                  </a:lnTo>
                  <a:lnTo>
                    <a:pt x="1112737" y="359862"/>
                  </a:lnTo>
                  <a:lnTo>
                    <a:pt x="1163050" y="367849"/>
                  </a:lnTo>
                  <a:lnTo>
                    <a:pt x="1212730" y="378060"/>
                  </a:lnTo>
                  <a:lnTo>
                    <a:pt x="1261719" y="390467"/>
                  </a:lnTo>
                  <a:lnTo>
                    <a:pt x="1309956" y="405046"/>
                  </a:lnTo>
                  <a:lnTo>
                    <a:pt x="1357384" y="421769"/>
                  </a:lnTo>
                  <a:lnTo>
                    <a:pt x="1403942" y="440610"/>
                  </a:lnTo>
                  <a:lnTo>
                    <a:pt x="1449571" y="461544"/>
                  </a:lnTo>
                  <a:lnTo>
                    <a:pt x="1494212" y="484544"/>
                  </a:lnTo>
                  <a:lnTo>
                    <a:pt x="1537806" y="509584"/>
                  </a:lnTo>
                  <a:lnTo>
                    <a:pt x="1580294" y="536637"/>
                  </a:lnTo>
                  <a:lnTo>
                    <a:pt x="1621616" y="565678"/>
                  </a:lnTo>
                  <a:lnTo>
                    <a:pt x="1661713" y="596680"/>
                  </a:lnTo>
                  <a:lnTo>
                    <a:pt x="1700525" y="629618"/>
                  </a:lnTo>
                  <a:lnTo>
                    <a:pt x="1737995" y="664463"/>
                  </a:lnTo>
                  <a:lnTo>
                    <a:pt x="1915668" y="490474"/>
                  </a:lnTo>
                  <a:lnTo>
                    <a:pt x="1879233" y="456043"/>
                  </a:lnTo>
                  <a:lnTo>
                    <a:pt x="1841735" y="423098"/>
                  </a:lnTo>
                  <a:lnTo>
                    <a:pt x="1803210" y="391653"/>
                  </a:lnTo>
                  <a:lnTo>
                    <a:pt x="1763697" y="361727"/>
                  </a:lnTo>
                  <a:lnTo>
                    <a:pt x="1746275" y="349504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44512" y="6246876"/>
              <a:ext cx="1915795" cy="664845"/>
            </a:xfrm>
            <a:custGeom>
              <a:avLst/>
              <a:gdLst/>
              <a:ahLst/>
              <a:cxnLst/>
              <a:rect l="l" t="t" r="r" b="b"/>
              <a:pathLst>
                <a:path w="1915795" h="664845">
                  <a:moveTo>
                    <a:pt x="179070" y="0"/>
                  </a:moveTo>
                  <a:lnTo>
                    <a:pt x="0" y="175132"/>
                  </a:lnTo>
                  <a:lnTo>
                    <a:pt x="36445" y="209477"/>
                  </a:lnTo>
                  <a:lnTo>
                    <a:pt x="73973" y="242322"/>
                  </a:lnTo>
                  <a:lnTo>
                    <a:pt x="112544" y="273653"/>
                  </a:lnTo>
                  <a:lnTo>
                    <a:pt x="152116" y="303456"/>
                  </a:lnTo>
                  <a:lnTo>
                    <a:pt x="192649" y="331718"/>
                  </a:lnTo>
                  <a:lnTo>
                    <a:pt x="234101" y="358423"/>
                  </a:lnTo>
                  <a:lnTo>
                    <a:pt x="276432" y="383558"/>
                  </a:lnTo>
                  <a:lnTo>
                    <a:pt x="319601" y="407110"/>
                  </a:lnTo>
                  <a:lnTo>
                    <a:pt x="363567" y="429063"/>
                  </a:lnTo>
                  <a:lnTo>
                    <a:pt x="408289" y="449405"/>
                  </a:lnTo>
                  <a:lnTo>
                    <a:pt x="453726" y="468121"/>
                  </a:lnTo>
                  <a:lnTo>
                    <a:pt x="499838" y="485196"/>
                  </a:lnTo>
                  <a:lnTo>
                    <a:pt x="546583" y="500618"/>
                  </a:lnTo>
                  <a:lnTo>
                    <a:pt x="593922" y="514372"/>
                  </a:lnTo>
                  <a:lnTo>
                    <a:pt x="641812" y="526444"/>
                  </a:lnTo>
                  <a:lnTo>
                    <a:pt x="690213" y="536820"/>
                  </a:lnTo>
                  <a:lnTo>
                    <a:pt x="739084" y="545487"/>
                  </a:lnTo>
                  <a:lnTo>
                    <a:pt x="788385" y="552429"/>
                  </a:lnTo>
                  <a:lnTo>
                    <a:pt x="838074" y="557633"/>
                  </a:lnTo>
                  <a:lnTo>
                    <a:pt x="888111" y="561086"/>
                  </a:lnTo>
                  <a:lnTo>
                    <a:pt x="958596" y="664463"/>
                  </a:lnTo>
                  <a:lnTo>
                    <a:pt x="1027557" y="561086"/>
                  </a:lnTo>
                  <a:lnTo>
                    <a:pt x="1077799" y="557633"/>
                  </a:lnTo>
                  <a:lnTo>
                    <a:pt x="1127652" y="552429"/>
                  </a:lnTo>
                  <a:lnTo>
                    <a:pt x="1177078" y="545487"/>
                  </a:lnTo>
                  <a:lnTo>
                    <a:pt x="1226039" y="536820"/>
                  </a:lnTo>
                  <a:lnTo>
                    <a:pt x="1274498" y="526444"/>
                  </a:lnTo>
                  <a:lnTo>
                    <a:pt x="1322417" y="514372"/>
                  </a:lnTo>
                  <a:lnTo>
                    <a:pt x="1369760" y="500618"/>
                  </a:lnTo>
                  <a:lnTo>
                    <a:pt x="1416487" y="485196"/>
                  </a:lnTo>
                  <a:lnTo>
                    <a:pt x="1462563" y="468121"/>
                  </a:lnTo>
                  <a:lnTo>
                    <a:pt x="1507950" y="449405"/>
                  </a:lnTo>
                  <a:lnTo>
                    <a:pt x="1552610" y="429063"/>
                  </a:lnTo>
                  <a:lnTo>
                    <a:pt x="1596505" y="407110"/>
                  </a:lnTo>
                  <a:lnTo>
                    <a:pt x="1639599" y="383558"/>
                  </a:lnTo>
                  <a:lnTo>
                    <a:pt x="1681854" y="358423"/>
                  </a:lnTo>
                  <a:lnTo>
                    <a:pt x="1723233" y="331718"/>
                  </a:lnTo>
                  <a:lnTo>
                    <a:pt x="1746136" y="315722"/>
                  </a:lnTo>
                  <a:lnTo>
                    <a:pt x="958596" y="315722"/>
                  </a:lnTo>
                  <a:lnTo>
                    <a:pt x="906706" y="314564"/>
                  </a:lnTo>
                  <a:lnTo>
                    <a:pt x="855250" y="311108"/>
                  </a:lnTo>
                  <a:lnTo>
                    <a:pt x="804291" y="305378"/>
                  </a:lnTo>
                  <a:lnTo>
                    <a:pt x="753894" y="297398"/>
                  </a:lnTo>
                  <a:lnTo>
                    <a:pt x="704123" y="287192"/>
                  </a:lnTo>
                  <a:lnTo>
                    <a:pt x="655042" y="274786"/>
                  </a:lnTo>
                  <a:lnTo>
                    <a:pt x="606715" y="260202"/>
                  </a:lnTo>
                  <a:lnTo>
                    <a:pt x="559208" y="243466"/>
                  </a:lnTo>
                  <a:lnTo>
                    <a:pt x="512583" y="224602"/>
                  </a:lnTo>
                  <a:lnTo>
                    <a:pt x="466905" y="203634"/>
                  </a:lnTo>
                  <a:lnTo>
                    <a:pt x="422238" y="180587"/>
                  </a:lnTo>
                  <a:lnTo>
                    <a:pt x="378647" y="155485"/>
                  </a:lnTo>
                  <a:lnTo>
                    <a:pt x="336195" y="128352"/>
                  </a:lnTo>
                  <a:lnTo>
                    <a:pt x="294947" y="99212"/>
                  </a:lnTo>
                  <a:lnTo>
                    <a:pt x="254968" y="68091"/>
                  </a:lnTo>
                  <a:lnTo>
                    <a:pt x="216320" y="35012"/>
                  </a:lnTo>
                  <a:lnTo>
                    <a:pt x="179070" y="0"/>
                  </a:lnTo>
                  <a:close/>
                </a:path>
                <a:path w="1915795" h="664845">
                  <a:moveTo>
                    <a:pt x="1737995" y="0"/>
                  </a:moveTo>
                  <a:lnTo>
                    <a:pt x="1700525" y="35012"/>
                  </a:lnTo>
                  <a:lnTo>
                    <a:pt x="1661713" y="68091"/>
                  </a:lnTo>
                  <a:lnTo>
                    <a:pt x="1621616" y="99212"/>
                  </a:lnTo>
                  <a:lnTo>
                    <a:pt x="1580294" y="128352"/>
                  </a:lnTo>
                  <a:lnTo>
                    <a:pt x="1537806" y="155485"/>
                  </a:lnTo>
                  <a:lnTo>
                    <a:pt x="1494212" y="180587"/>
                  </a:lnTo>
                  <a:lnTo>
                    <a:pt x="1449571" y="203634"/>
                  </a:lnTo>
                  <a:lnTo>
                    <a:pt x="1403942" y="224602"/>
                  </a:lnTo>
                  <a:lnTo>
                    <a:pt x="1357384" y="243466"/>
                  </a:lnTo>
                  <a:lnTo>
                    <a:pt x="1309956" y="260202"/>
                  </a:lnTo>
                  <a:lnTo>
                    <a:pt x="1261719" y="274786"/>
                  </a:lnTo>
                  <a:lnTo>
                    <a:pt x="1212730" y="287192"/>
                  </a:lnTo>
                  <a:lnTo>
                    <a:pt x="1163050" y="297398"/>
                  </a:lnTo>
                  <a:lnTo>
                    <a:pt x="1112737" y="305378"/>
                  </a:lnTo>
                  <a:lnTo>
                    <a:pt x="1061851" y="311108"/>
                  </a:lnTo>
                  <a:lnTo>
                    <a:pt x="1010450" y="314564"/>
                  </a:lnTo>
                  <a:lnTo>
                    <a:pt x="958596" y="315722"/>
                  </a:lnTo>
                  <a:lnTo>
                    <a:pt x="1746136" y="315722"/>
                  </a:lnTo>
                  <a:lnTo>
                    <a:pt x="1803210" y="273653"/>
                  </a:lnTo>
                  <a:lnTo>
                    <a:pt x="1841735" y="242322"/>
                  </a:lnTo>
                  <a:lnTo>
                    <a:pt x="1879233" y="209477"/>
                  </a:lnTo>
                  <a:lnTo>
                    <a:pt x="1915668" y="175132"/>
                  </a:lnTo>
                  <a:lnTo>
                    <a:pt x="1737995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83396" y="4544568"/>
              <a:ext cx="676910" cy="1877695"/>
            </a:xfrm>
            <a:custGeom>
              <a:avLst/>
              <a:gdLst/>
              <a:ahLst/>
              <a:cxnLst/>
              <a:rect l="l" t="t" r="r" b="b"/>
              <a:pathLst>
                <a:path w="676909" h="1877695">
                  <a:moveTo>
                    <a:pt x="177164" y="0"/>
                  </a:moveTo>
                  <a:lnTo>
                    <a:pt x="0" y="174117"/>
                  </a:lnTo>
                  <a:lnTo>
                    <a:pt x="33854" y="208863"/>
                  </a:lnTo>
                  <a:lnTo>
                    <a:pt x="65827" y="244707"/>
                  </a:lnTo>
                  <a:lnTo>
                    <a:pt x="95920" y="281586"/>
                  </a:lnTo>
                  <a:lnTo>
                    <a:pt x="124131" y="319437"/>
                  </a:lnTo>
                  <a:lnTo>
                    <a:pt x="150462" y="358196"/>
                  </a:lnTo>
                  <a:lnTo>
                    <a:pt x="174913" y="397802"/>
                  </a:lnTo>
                  <a:lnTo>
                    <a:pt x="197482" y="438191"/>
                  </a:lnTo>
                  <a:lnTo>
                    <a:pt x="218171" y="479300"/>
                  </a:lnTo>
                  <a:lnTo>
                    <a:pt x="236979" y="521067"/>
                  </a:lnTo>
                  <a:lnTo>
                    <a:pt x="253906" y="563428"/>
                  </a:lnTo>
                  <a:lnTo>
                    <a:pt x="268952" y="606320"/>
                  </a:lnTo>
                  <a:lnTo>
                    <a:pt x="282118" y="649681"/>
                  </a:lnTo>
                  <a:lnTo>
                    <a:pt x="293402" y="693448"/>
                  </a:lnTo>
                  <a:lnTo>
                    <a:pt x="302806" y="737558"/>
                  </a:lnTo>
                  <a:lnTo>
                    <a:pt x="310329" y="781948"/>
                  </a:lnTo>
                  <a:lnTo>
                    <a:pt x="315972" y="826555"/>
                  </a:lnTo>
                  <a:lnTo>
                    <a:pt x="319733" y="871316"/>
                  </a:lnTo>
                  <a:lnTo>
                    <a:pt x="321614" y="916168"/>
                  </a:lnTo>
                  <a:lnTo>
                    <a:pt x="321614" y="961049"/>
                  </a:lnTo>
                  <a:lnTo>
                    <a:pt x="319733" y="1005895"/>
                  </a:lnTo>
                  <a:lnTo>
                    <a:pt x="315972" y="1050644"/>
                  </a:lnTo>
                  <a:lnTo>
                    <a:pt x="310329" y="1095232"/>
                  </a:lnTo>
                  <a:lnTo>
                    <a:pt x="302806" y="1139598"/>
                  </a:lnTo>
                  <a:lnTo>
                    <a:pt x="293402" y="1183677"/>
                  </a:lnTo>
                  <a:lnTo>
                    <a:pt x="282118" y="1227407"/>
                  </a:lnTo>
                  <a:lnTo>
                    <a:pt x="268952" y="1270725"/>
                  </a:lnTo>
                  <a:lnTo>
                    <a:pt x="253906" y="1313569"/>
                  </a:lnTo>
                  <a:lnTo>
                    <a:pt x="236979" y="1355875"/>
                  </a:lnTo>
                  <a:lnTo>
                    <a:pt x="218171" y="1397580"/>
                  </a:lnTo>
                  <a:lnTo>
                    <a:pt x="197482" y="1438622"/>
                  </a:lnTo>
                  <a:lnTo>
                    <a:pt x="174913" y="1478937"/>
                  </a:lnTo>
                  <a:lnTo>
                    <a:pt x="150462" y="1518463"/>
                  </a:lnTo>
                  <a:lnTo>
                    <a:pt x="124131" y="1557137"/>
                  </a:lnTo>
                  <a:lnTo>
                    <a:pt x="95920" y="1594896"/>
                  </a:lnTo>
                  <a:lnTo>
                    <a:pt x="65827" y="1631677"/>
                  </a:lnTo>
                  <a:lnTo>
                    <a:pt x="33854" y="1667417"/>
                  </a:lnTo>
                  <a:lnTo>
                    <a:pt x="0" y="1702054"/>
                  </a:lnTo>
                  <a:lnTo>
                    <a:pt x="177164" y="1877568"/>
                  </a:lnTo>
                  <a:lnTo>
                    <a:pt x="212229" y="1841839"/>
                  </a:lnTo>
                  <a:lnTo>
                    <a:pt x="245782" y="1805052"/>
                  </a:lnTo>
                  <a:lnTo>
                    <a:pt x="277806" y="1767244"/>
                  </a:lnTo>
                  <a:lnTo>
                    <a:pt x="308284" y="1728457"/>
                  </a:lnTo>
                  <a:lnTo>
                    <a:pt x="337198" y="1688730"/>
                  </a:lnTo>
                  <a:lnTo>
                    <a:pt x="364531" y="1648103"/>
                  </a:lnTo>
                  <a:lnTo>
                    <a:pt x="390264" y="1606616"/>
                  </a:lnTo>
                  <a:lnTo>
                    <a:pt x="414380" y="1564308"/>
                  </a:lnTo>
                  <a:lnTo>
                    <a:pt x="436862" y="1521220"/>
                  </a:lnTo>
                  <a:lnTo>
                    <a:pt x="457692" y="1477390"/>
                  </a:lnTo>
                  <a:lnTo>
                    <a:pt x="476852" y="1432860"/>
                  </a:lnTo>
                  <a:lnTo>
                    <a:pt x="494324" y="1387669"/>
                  </a:lnTo>
                  <a:lnTo>
                    <a:pt x="510092" y="1341856"/>
                  </a:lnTo>
                  <a:lnTo>
                    <a:pt x="524137" y="1295461"/>
                  </a:lnTo>
                  <a:lnTo>
                    <a:pt x="536442" y="1248525"/>
                  </a:lnTo>
                  <a:lnTo>
                    <a:pt x="546988" y="1201086"/>
                  </a:lnTo>
                  <a:lnTo>
                    <a:pt x="555760" y="1153186"/>
                  </a:lnTo>
                  <a:lnTo>
                    <a:pt x="562738" y="1104863"/>
                  </a:lnTo>
                  <a:lnTo>
                    <a:pt x="567906" y="1056158"/>
                  </a:lnTo>
                  <a:lnTo>
                    <a:pt x="571246" y="1007110"/>
                  </a:lnTo>
                  <a:lnTo>
                    <a:pt x="676655" y="938022"/>
                  </a:lnTo>
                  <a:lnTo>
                    <a:pt x="571246" y="870458"/>
                  </a:lnTo>
                  <a:lnTo>
                    <a:pt x="567906" y="821220"/>
                  </a:lnTo>
                  <a:lnTo>
                    <a:pt x="562738" y="772365"/>
                  </a:lnTo>
                  <a:lnTo>
                    <a:pt x="555760" y="723927"/>
                  </a:lnTo>
                  <a:lnTo>
                    <a:pt x="546989" y="675944"/>
                  </a:lnTo>
                  <a:lnTo>
                    <a:pt x="536442" y="628453"/>
                  </a:lnTo>
                  <a:lnTo>
                    <a:pt x="524137" y="581490"/>
                  </a:lnTo>
                  <a:lnTo>
                    <a:pt x="510092" y="535092"/>
                  </a:lnTo>
                  <a:lnTo>
                    <a:pt x="494324" y="489295"/>
                  </a:lnTo>
                  <a:lnTo>
                    <a:pt x="476852" y="444136"/>
                  </a:lnTo>
                  <a:lnTo>
                    <a:pt x="457692" y="399653"/>
                  </a:lnTo>
                  <a:lnTo>
                    <a:pt x="436862" y="355880"/>
                  </a:lnTo>
                  <a:lnTo>
                    <a:pt x="414380" y="312856"/>
                  </a:lnTo>
                  <a:lnTo>
                    <a:pt x="390264" y="270617"/>
                  </a:lnTo>
                  <a:lnTo>
                    <a:pt x="364531" y="229200"/>
                  </a:lnTo>
                  <a:lnTo>
                    <a:pt x="337198" y="188640"/>
                  </a:lnTo>
                  <a:lnTo>
                    <a:pt x="308284" y="148976"/>
                  </a:lnTo>
                  <a:lnTo>
                    <a:pt x="277806" y="110243"/>
                  </a:lnTo>
                  <a:lnTo>
                    <a:pt x="245782" y="72478"/>
                  </a:lnTo>
                  <a:lnTo>
                    <a:pt x="212229" y="35718"/>
                  </a:lnTo>
                  <a:lnTo>
                    <a:pt x="177164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64452" y="4544568"/>
              <a:ext cx="680085" cy="1877695"/>
            </a:xfrm>
            <a:custGeom>
              <a:avLst/>
              <a:gdLst/>
              <a:ahLst/>
              <a:cxnLst/>
              <a:rect l="l" t="t" r="r" b="b"/>
              <a:pathLst>
                <a:path w="680084" h="1877695">
                  <a:moveTo>
                    <a:pt x="500633" y="0"/>
                  </a:moveTo>
                  <a:lnTo>
                    <a:pt x="465505" y="35718"/>
                  </a:lnTo>
                  <a:lnTo>
                    <a:pt x="431909" y="72478"/>
                  </a:lnTo>
                  <a:lnTo>
                    <a:pt x="399860" y="110243"/>
                  </a:lnTo>
                  <a:lnTo>
                    <a:pt x="369372" y="148976"/>
                  </a:lnTo>
                  <a:lnTo>
                    <a:pt x="340461" y="188640"/>
                  </a:lnTo>
                  <a:lnTo>
                    <a:pt x="313139" y="229200"/>
                  </a:lnTo>
                  <a:lnTo>
                    <a:pt x="287422" y="270617"/>
                  </a:lnTo>
                  <a:lnTo>
                    <a:pt x="263324" y="312856"/>
                  </a:lnTo>
                  <a:lnTo>
                    <a:pt x="240860" y="355880"/>
                  </a:lnTo>
                  <a:lnTo>
                    <a:pt x="220043" y="399653"/>
                  </a:lnTo>
                  <a:lnTo>
                    <a:pt x="200888" y="444136"/>
                  </a:lnTo>
                  <a:lnTo>
                    <a:pt x="183410" y="489295"/>
                  </a:lnTo>
                  <a:lnTo>
                    <a:pt x="167622" y="535092"/>
                  </a:lnTo>
                  <a:lnTo>
                    <a:pt x="153540" y="581490"/>
                  </a:lnTo>
                  <a:lnTo>
                    <a:pt x="141178" y="628453"/>
                  </a:lnTo>
                  <a:lnTo>
                    <a:pt x="130549" y="675944"/>
                  </a:lnTo>
                  <a:lnTo>
                    <a:pt x="121669" y="723927"/>
                  </a:lnTo>
                  <a:lnTo>
                    <a:pt x="114552" y="772365"/>
                  </a:lnTo>
                  <a:lnTo>
                    <a:pt x="109212" y="821220"/>
                  </a:lnTo>
                  <a:lnTo>
                    <a:pt x="105664" y="870458"/>
                  </a:lnTo>
                  <a:lnTo>
                    <a:pt x="0" y="938022"/>
                  </a:lnTo>
                  <a:lnTo>
                    <a:pt x="105664" y="1007110"/>
                  </a:lnTo>
                  <a:lnTo>
                    <a:pt x="109212" y="1056158"/>
                  </a:lnTo>
                  <a:lnTo>
                    <a:pt x="114552" y="1104863"/>
                  </a:lnTo>
                  <a:lnTo>
                    <a:pt x="121669" y="1153186"/>
                  </a:lnTo>
                  <a:lnTo>
                    <a:pt x="130549" y="1201086"/>
                  </a:lnTo>
                  <a:lnTo>
                    <a:pt x="141178" y="1248525"/>
                  </a:lnTo>
                  <a:lnTo>
                    <a:pt x="153540" y="1295461"/>
                  </a:lnTo>
                  <a:lnTo>
                    <a:pt x="167622" y="1341856"/>
                  </a:lnTo>
                  <a:lnTo>
                    <a:pt x="183410" y="1387669"/>
                  </a:lnTo>
                  <a:lnTo>
                    <a:pt x="200888" y="1432860"/>
                  </a:lnTo>
                  <a:lnTo>
                    <a:pt x="220043" y="1477391"/>
                  </a:lnTo>
                  <a:lnTo>
                    <a:pt x="240860" y="1521220"/>
                  </a:lnTo>
                  <a:lnTo>
                    <a:pt x="263324" y="1564308"/>
                  </a:lnTo>
                  <a:lnTo>
                    <a:pt x="287422" y="1606616"/>
                  </a:lnTo>
                  <a:lnTo>
                    <a:pt x="313139" y="1648103"/>
                  </a:lnTo>
                  <a:lnTo>
                    <a:pt x="340461" y="1688730"/>
                  </a:lnTo>
                  <a:lnTo>
                    <a:pt x="369372" y="1728457"/>
                  </a:lnTo>
                  <a:lnTo>
                    <a:pt x="399860" y="1767244"/>
                  </a:lnTo>
                  <a:lnTo>
                    <a:pt x="431909" y="1805052"/>
                  </a:lnTo>
                  <a:lnTo>
                    <a:pt x="465505" y="1841839"/>
                  </a:lnTo>
                  <a:lnTo>
                    <a:pt x="500633" y="1877568"/>
                  </a:lnTo>
                  <a:lnTo>
                    <a:pt x="679703" y="1702054"/>
                  </a:lnTo>
                  <a:lnTo>
                    <a:pt x="643904" y="1665554"/>
                  </a:lnTo>
                  <a:lnTo>
                    <a:pt x="610079" y="1627681"/>
                  </a:lnTo>
                  <a:lnTo>
                    <a:pt x="578252" y="1588498"/>
                  </a:lnTo>
                  <a:lnTo>
                    <a:pt x="548450" y="1548070"/>
                  </a:lnTo>
                  <a:lnTo>
                    <a:pt x="520698" y="1506458"/>
                  </a:lnTo>
                  <a:lnTo>
                    <a:pt x="495020" y="1463727"/>
                  </a:lnTo>
                  <a:lnTo>
                    <a:pt x="471443" y="1419941"/>
                  </a:lnTo>
                  <a:lnTo>
                    <a:pt x="449991" y="1375164"/>
                  </a:lnTo>
                  <a:lnTo>
                    <a:pt x="430690" y="1329457"/>
                  </a:lnTo>
                  <a:lnTo>
                    <a:pt x="413565" y="1282887"/>
                  </a:lnTo>
                  <a:lnTo>
                    <a:pt x="398641" y="1235515"/>
                  </a:lnTo>
                  <a:lnTo>
                    <a:pt x="385944" y="1187405"/>
                  </a:lnTo>
                  <a:lnTo>
                    <a:pt x="375499" y="1138622"/>
                  </a:lnTo>
                  <a:lnTo>
                    <a:pt x="367331" y="1089228"/>
                  </a:lnTo>
                  <a:lnTo>
                    <a:pt x="361465" y="1039288"/>
                  </a:lnTo>
                  <a:lnTo>
                    <a:pt x="357927" y="988865"/>
                  </a:lnTo>
                  <a:lnTo>
                    <a:pt x="356743" y="938022"/>
                  </a:lnTo>
                  <a:lnTo>
                    <a:pt x="357927" y="887193"/>
                  </a:lnTo>
                  <a:lnTo>
                    <a:pt x="361465" y="836811"/>
                  </a:lnTo>
                  <a:lnTo>
                    <a:pt x="367331" y="786933"/>
                  </a:lnTo>
                  <a:lnTo>
                    <a:pt x="375499" y="737616"/>
                  </a:lnTo>
                  <a:lnTo>
                    <a:pt x="385944" y="688920"/>
                  </a:lnTo>
                  <a:lnTo>
                    <a:pt x="398641" y="640902"/>
                  </a:lnTo>
                  <a:lnTo>
                    <a:pt x="413565" y="593621"/>
                  </a:lnTo>
                  <a:lnTo>
                    <a:pt x="430690" y="547135"/>
                  </a:lnTo>
                  <a:lnTo>
                    <a:pt x="449991" y="501501"/>
                  </a:lnTo>
                  <a:lnTo>
                    <a:pt x="471443" y="456779"/>
                  </a:lnTo>
                  <a:lnTo>
                    <a:pt x="495020" y="413026"/>
                  </a:lnTo>
                  <a:lnTo>
                    <a:pt x="520698" y="370300"/>
                  </a:lnTo>
                  <a:lnTo>
                    <a:pt x="548450" y="328659"/>
                  </a:lnTo>
                  <a:lnTo>
                    <a:pt x="578252" y="288163"/>
                  </a:lnTo>
                  <a:lnTo>
                    <a:pt x="610079" y="248868"/>
                  </a:lnTo>
                  <a:lnTo>
                    <a:pt x="643904" y="210833"/>
                  </a:lnTo>
                  <a:lnTo>
                    <a:pt x="679703" y="174117"/>
                  </a:lnTo>
                  <a:lnTo>
                    <a:pt x="500633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767066" y="5312486"/>
            <a:ext cx="6959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IAAA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00115" y="6936485"/>
            <a:ext cx="422402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Authorization</a:t>
            </a:r>
            <a:endParaRPr sz="22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Assigning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rights, permissions,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sz="2200" spc="-5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privileges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account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91090" y="4941823"/>
            <a:ext cx="310261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95"/>
              </a:spcBef>
            </a:pP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Authentication </a:t>
            </a:r>
            <a:r>
              <a:rPr sz="2200" b="1" spc="8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Providing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credentials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operate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account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26867" y="4996942"/>
            <a:ext cx="35826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95"/>
              </a:spcBef>
            </a:pP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Accounting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Auditing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use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account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92904" y="1933193"/>
            <a:ext cx="7868920" cy="2066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IAM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described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terms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four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main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processes: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R="20320" algn="ctr">
              <a:lnSpc>
                <a:spcPts val="2635"/>
              </a:lnSpc>
              <a:spcBef>
                <a:spcPts val="2120"/>
              </a:spcBef>
            </a:pP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Identification</a:t>
            </a:r>
            <a:endParaRPr sz="2200">
              <a:latin typeface="Arial"/>
              <a:cs typeface="Arial"/>
            </a:endParaRPr>
          </a:p>
          <a:p>
            <a:pPr marL="1796414" marR="1818005" algn="ctr">
              <a:lnSpc>
                <a:spcPts val="2650"/>
              </a:lnSpc>
              <a:spcBef>
                <a:spcPts val="7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Associating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valid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subject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a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computer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account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74155" y="306451"/>
            <a:ext cx="41071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5" dirty="0">
                <a:solidFill>
                  <a:srgbClr val="3E3E3E"/>
                </a:solidFill>
                <a:latin typeface="Arial"/>
                <a:cs typeface="Arial"/>
              </a:rPr>
              <a:t>Factors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8364" y="760476"/>
            <a:ext cx="5867399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751838" y="3573017"/>
            <a:ext cx="3983990" cy="4000500"/>
          </a:xfrm>
          <a:custGeom>
            <a:avLst/>
            <a:gdLst/>
            <a:ahLst/>
            <a:cxnLst/>
            <a:rect l="l" t="t" r="r" b="b"/>
            <a:pathLst>
              <a:path w="3983990" h="4000500">
                <a:moveTo>
                  <a:pt x="0" y="663956"/>
                </a:moveTo>
                <a:lnTo>
                  <a:pt x="1667" y="616544"/>
                </a:lnTo>
                <a:lnTo>
                  <a:pt x="6594" y="570031"/>
                </a:lnTo>
                <a:lnTo>
                  <a:pt x="14668" y="524529"/>
                </a:lnTo>
                <a:lnTo>
                  <a:pt x="25777" y="480151"/>
                </a:lnTo>
                <a:lnTo>
                  <a:pt x="39809" y="437010"/>
                </a:lnTo>
                <a:lnTo>
                  <a:pt x="56650" y="395217"/>
                </a:lnTo>
                <a:lnTo>
                  <a:pt x="76189" y="354885"/>
                </a:lnTo>
                <a:lnTo>
                  <a:pt x="98314" y="316126"/>
                </a:lnTo>
                <a:lnTo>
                  <a:pt x="122911" y="279053"/>
                </a:lnTo>
                <a:lnTo>
                  <a:pt x="149868" y="243778"/>
                </a:lnTo>
                <a:lnTo>
                  <a:pt x="179074" y="210414"/>
                </a:lnTo>
                <a:lnTo>
                  <a:pt x="210414" y="179074"/>
                </a:lnTo>
                <a:lnTo>
                  <a:pt x="243778" y="149868"/>
                </a:lnTo>
                <a:lnTo>
                  <a:pt x="279053" y="122911"/>
                </a:lnTo>
                <a:lnTo>
                  <a:pt x="316126" y="98314"/>
                </a:lnTo>
                <a:lnTo>
                  <a:pt x="354885" y="76189"/>
                </a:lnTo>
                <a:lnTo>
                  <a:pt x="395217" y="56650"/>
                </a:lnTo>
                <a:lnTo>
                  <a:pt x="437010" y="39809"/>
                </a:lnTo>
                <a:lnTo>
                  <a:pt x="480151" y="25777"/>
                </a:lnTo>
                <a:lnTo>
                  <a:pt x="524529" y="14668"/>
                </a:lnTo>
                <a:lnTo>
                  <a:pt x="570031" y="6594"/>
                </a:lnTo>
                <a:lnTo>
                  <a:pt x="616544" y="1667"/>
                </a:lnTo>
                <a:lnTo>
                  <a:pt x="663956" y="0"/>
                </a:lnTo>
                <a:lnTo>
                  <a:pt x="3319779" y="0"/>
                </a:lnTo>
                <a:lnTo>
                  <a:pt x="3367191" y="1667"/>
                </a:lnTo>
                <a:lnTo>
                  <a:pt x="3413704" y="6594"/>
                </a:lnTo>
                <a:lnTo>
                  <a:pt x="3459206" y="14668"/>
                </a:lnTo>
                <a:lnTo>
                  <a:pt x="3503584" y="25777"/>
                </a:lnTo>
                <a:lnTo>
                  <a:pt x="3546725" y="39809"/>
                </a:lnTo>
                <a:lnTo>
                  <a:pt x="3588518" y="56650"/>
                </a:lnTo>
                <a:lnTo>
                  <a:pt x="3628850" y="76189"/>
                </a:lnTo>
                <a:lnTo>
                  <a:pt x="3667609" y="98314"/>
                </a:lnTo>
                <a:lnTo>
                  <a:pt x="3704682" y="122911"/>
                </a:lnTo>
                <a:lnTo>
                  <a:pt x="3739957" y="149868"/>
                </a:lnTo>
                <a:lnTo>
                  <a:pt x="3773321" y="179074"/>
                </a:lnTo>
                <a:lnTo>
                  <a:pt x="3804661" y="210414"/>
                </a:lnTo>
                <a:lnTo>
                  <a:pt x="3833867" y="243778"/>
                </a:lnTo>
                <a:lnTo>
                  <a:pt x="3860824" y="279053"/>
                </a:lnTo>
                <a:lnTo>
                  <a:pt x="3885421" y="316126"/>
                </a:lnTo>
                <a:lnTo>
                  <a:pt x="3907546" y="354885"/>
                </a:lnTo>
                <a:lnTo>
                  <a:pt x="3927085" y="395217"/>
                </a:lnTo>
                <a:lnTo>
                  <a:pt x="3943926" y="437010"/>
                </a:lnTo>
                <a:lnTo>
                  <a:pt x="3957958" y="480151"/>
                </a:lnTo>
                <a:lnTo>
                  <a:pt x="3969067" y="524529"/>
                </a:lnTo>
                <a:lnTo>
                  <a:pt x="3977141" y="570031"/>
                </a:lnTo>
                <a:lnTo>
                  <a:pt x="3982068" y="616544"/>
                </a:lnTo>
                <a:lnTo>
                  <a:pt x="3983736" y="663956"/>
                </a:lnTo>
                <a:lnTo>
                  <a:pt x="3983736" y="3336544"/>
                </a:lnTo>
                <a:lnTo>
                  <a:pt x="3982068" y="3383955"/>
                </a:lnTo>
                <a:lnTo>
                  <a:pt x="3977141" y="3430468"/>
                </a:lnTo>
                <a:lnTo>
                  <a:pt x="3969067" y="3475970"/>
                </a:lnTo>
                <a:lnTo>
                  <a:pt x="3957958" y="3520348"/>
                </a:lnTo>
                <a:lnTo>
                  <a:pt x="3943926" y="3563489"/>
                </a:lnTo>
                <a:lnTo>
                  <a:pt x="3927085" y="3605282"/>
                </a:lnTo>
                <a:lnTo>
                  <a:pt x="3907546" y="3645614"/>
                </a:lnTo>
                <a:lnTo>
                  <a:pt x="3885421" y="3684373"/>
                </a:lnTo>
                <a:lnTo>
                  <a:pt x="3860824" y="3721446"/>
                </a:lnTo>
                <a:lnTo>
                  <a:pt x="3833867" y="3756721"/>
                </a:lnTo>
                <a:lnTo>
                  <a:pt x="3804661" y="3790085"/>
                </a:lnTo>
                <a:lnTo>
                  <a:pt x="3773321" y="3821425"/>
                </a:lnTo>
                <a:lnTo>
                  <a:pt x="3739957" y="3850631"/>
                </a:lnTo>
                <a:lnTo>
                  <a:pt x="3704682" y="3877588"/>
                </a:lnTo>
                <a:lnTo>
                  <a:pt x="3667609" y="3902185"/>
                </a:lnTo>
                <a:lnTo>
                  <a:pt x="3628850" y="3924310"/>
                </a:lnTo>
                <a:lnTo>
                  <a:pt x="3588518" y="3943849"/>
                </a:lnTo>
                <a:lnTo>
                  <a:pt x="3546725" y="3960690"/>
                </a:lnTo>
                <a:lnTo>
                  <a:pt x="3503584" y="3974722"/>
                </a:lnTo>
                <a:lnTo>
                  <a:pt x="3459206" y="3985831"/>
                </a:lnTo>
                <a:lnTo>
                  <a:pt x="3413704" y="3993905"/>
                </a:lnTo>
                <a:lnTo>
                  <a:pt x="3367191" y="3998832"/>
                </a:lnTo>
                <a:lnTo>
                  <a:pt x="3319779" y="4000500"/>
                </a:lnTo>
                <a:lnTo>
                  <a:pt x="663956" y="4000500"/>
                </a:lnTo>
                <a:lnTo>
                  <a:pt x="616544" y="3998832"/>
                </a:lnTo>
                <a:lnTo>
                  <a:pt x="570031" y="3993905"/>
                </a:lnTo>
                <a:lnTo>
                  <a:pt x="524529" y="3985831"/>
                </a:lnTo>
                <a:lnTo>
                  <a:pt x="480151" y="3974722"/>
                </a:lnTo>
                <a:lnTo>
                  <a:pt x="437010" y="3960690"/>
                </a:lnTo>
                <a:lnTo>
                  <a:pt x="395217" y="3943849"/>
                </a:lnTo>
                <a:lnTo>
                  <a:pt x="354885" y="3924310"/>
                </a:lnTo>
                <a:lnTo>
                  <a:pt x="316126" y="3902185"/>
                </a:lnTo>
                <a:lnTo>
                  <a:pt x="279053" y="3877588"/>
                </a:lnTo>
                <a:lnTo>
                  <a:pt x="243778" y="3850631"/>
                </a:lnTo>
                <a:lnTo>
                  <a:pt x="210414" y="3821425"/>
                </a:lnTo>
                <a:lnTo>
                  <a:pt x="179074" y="3790085"/>
                </a:lnTo>
                <a:lnTo>
                  <a:pt x="149868" y="3756721"/>
                </a:lnTo>
                <a:lnTo>
                  <a:pt x="122911" y="3721446"/>
                </a:lnTo>
                <a:lnTo>
                  <a:pt x="98314" y="3684373"/>
                </a:lnTo>
                <a:lnTo>
                  <a:pt x="76189" y="3645614"/>
                </a:lnTo>
                <a:lnTo>
                  <a:pt x="56650" y="3605282"/>
                </a:lnTo>
                <a:lnTo>
                  <a:pt x="39809" y="3563489"/>
                </a:lnTo>
                <a:lnTo>
                  <a:pt x="25777" y="3520348"/>
                </a:lnTo>
                <a:lnTo>
                  <a:pt x="14668" y="3475970"/>
                </a:lnTo>
                <a:lnTo>
                  <a:pt x="6594" y="3430468"/>
                </a:lnTo>
                <a:lnTo>
                  <a:pt x="1667" y="3383955"/>
                </a:lnTo>
                <a:lnTo>
                  <a:pt x="0" y="3336544"/>
                </a:lnTo>
                <a:lnTo>
                  <a:pt x="0" y="663956"/>
                </a:lnTo>
                <a:close/>
              </a:path>
            </a:pathLst>
          </a:custGeom>
          <a:ln w="2857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75179" y="4181838"/>
            <a:ext cx="3356610" cy="270319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Knowledge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factor</a:t>
            </a:r>
            <a:endParaRPr sz="22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</a:t>
            </a:r>
            <a:endParaRPr sz="2200">
              <a:latin typeface="Microsoft Sans Serif"/>
              <a:cs typeface="Microsoft Sans Serif"/>
            </a:endParaRPr>
          </a:p>
          <a:p>
            <a:pPr marL="355600" marR="72390" indent="-342900">
              <a:lnSpc>
                <a:spcPct val="1141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Personal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Identification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Number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(PIN)</a:t>
            </a:r>
            <a:endParaRPr sz="22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Swipe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pattern</a:t>
            </a:r>
            <a:endParaRPr sz="2200"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ct val="114100"/>
              </a:lnSpc>
              <a:spcBef>
                <a:spcPts val="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Challenge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questions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reset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67711" y="2967227"/>
            <a:ext cx="2921635" cy="1005840"/>
          </a:xfrm>
          <a:custGeom>
            <a:avLst/>
            <a:gdLst/>
            <a:ahLst/>
            <a:cxnLst/>
            <a:rect l="l" t="t" r="r" b="b"/>
            <a:pathLst>
              <a:path w="2921635" h="1005839">
                <a:moveTo>
                  <a:pt x="2753867" y="0"/>
                </a:moveTo>
                <a:lnTo>
                  <a:pt x="167639" y="0"/>
                </a:lnTo>
                <a:lnTo>
                  <a:pt x="123075" y="5988"/>
                </a:lnTo>
                <a:lnTo>
                  <a:pt x="83029" y="22888"/>
                </a:lnTo>
                <a:lnTo>
                  <a:pt x="49101" y="49101"/>
                </a:lnTo>
                <a:lnTo>
                  <a:pt x="22888" y="83029"/>
                </a:lnTo>
                <a:lnTo>
                  <a:pt x="5988" y="123075"/>
                </a:lnTo>
                <a:lnTo>
                  <a:pt x="0" y="167639"/>
                </a:lnTo>
                <a:lnTo>
                  <a:pt x="0" y="838200"/>
                </a:lnTo>
                <a:lnTo>
                  <a:pt x="5988" y="882764"/>
                </a:lnTo>
                <a:lnTo>
                  <a:pt x="22888" y="922810"/>
                </a:lnTo>
                <a:lnTo>
                  <a:pt x="49101" y="956738"/>
                </a:lnTo>
                <a:lnTo>
                  <a:pt x="83029" y="982951"/>
                </a:lnTo>
                <a:lnTo>
                  <a:pt x="123075" y="999851"/>
                </a:lnTo>
                <a:lnTo>
                  <a:pt x="167639" y="1005839"/>
                </a:lnTo>
                <a:lnTo>
                  <a:pt x="2753867" y="1005839"/>
                </a:lnTo>
                <a:lnTo>
                  <a:pt x="2798432" y="999851"/>
                </a:lnTo>
                <a:lnTo>
                  <a:pt x="2838478" y="982951"/>
                </a:lnTo>
                <a:lnTo>
                  <a:pt x="2872406" y="956738"/>
                </a:lnTo>
                <a:lnTo>
                  <a:pt x="2898619" y="922810"/>
                </a:lnTo>
                <a:lnTo>
                  <a:pt x="2915519" y="882764"/>
                </a:lnTo>
                <a:lnTo>
                  <a:pt x="2921508" y="838200"/>
                </a:lnTo>
                <a:lnTo>
                  <a:pt x="2921508" y="167639"/>
                </a:lnTo>
                <a:lnTo>
                  <a:pt x="2915519" y="123075"/>
                </a:lnTo>
                <a:lnTo>
                  <a:pt x="2898619" y="83029"/>
                </a:lnTo>
                <a:lnTo>
                  <a:pt x="2872406" y="49101"/>
                </a:lnTo>
                <a:lnTo>
                  <a:pt x="2838478" y="22888"/>
                </a:lnTo>
                <a:lnTo>
                  <a:pt x="2798432" y="5988"/>
                </a:lnTo>
                <a:lnTo>
                  <a:pt x="275386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73476" y="3035936"/>
            <a:ext cx="2111375" cy="79057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Something</a:t>
            </a:r>
            <a:r>
              <a:rPr sz="22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2200" b="1" spc="100" dirty="0">
                <a:solidFill>
                  <a:srgbClr val="FFFFFF"/>
                </a:solidFill>
                <a:latin typeface="Arial"/>
                <a:cs typeface="Arial"/>
              </a:rPr>
              <a:t>know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78702" y="3573017"/>
            <a:ext cx="3983990" cy="4000500"/>
          </a:xfrm>
          <a:custGeom>
            <a:avLst/>
            <a:gdLst/>
            <a:ahLst/>
            <a:cxnLst/>
            <a:rect l="l" t="t" r="r" b="b"/>
            <a:pathLst>
              <a:path w="3983990" h="4000500">
                <a:moveTo>
                  <a:pt x="0" y="663956"/>
                </a:moveTo>
                <a:lnTo>
                  <a:pt x="1667" y="616544"/>
                </a:lnTo>
                <a:lnTo>
                  <a:pt x="6594" y="570031"/>
                </a:lnTo>
                <a:lnTo>
                  <a:pt x="14668" y="524529"/>
                </a:lnTo>
                <a:lnTo>
                  <a:pt x="25777" y="480151"/>
                </a:lnTo>
                <a:lnTo>
                  <a:pt x="39809" y="437010"/>
                </a:lnTo>
                <a:lnTo>
                  <a:pt x="56650" y="395217"/>
                </a:lnTo>
                <a:lnTo>
                  <a:pt x="76189" y="354885"/>
                </a:lnTo>
                <a:lnTo>
                  <a:pt x="98314" y="316126"/>
                </a:lnTo>
                <a:lnTo>
                  <a:pt x="122911" y="279053"/>
                </a:lnTo>
                <a:lnTo>
                  <a:pt x="149868" y="243778"/>
                </a:lnTo>
                <a:lnTo>
                  <a:pt x="179074" y="210414"/>
                </a:lnTo>
                <a:lnTo>
                  <a:pt x="210414" y="179074"/>
                </a:lnTo>
                <a:lnTo>
                  <a:pt x="243778" y="149868"/>
                </a:lnTo>
                <a:lnTo>
                  <a:pt x="279053" y="122911"/>
                </a:lnTo>
                <a:lnTo>
                  <a:pt x="316126" y="98314"/>
                </a:lnTo>
                <a:lnTo>
                  <a:pt x="354885" y="76189"/>
                </a:lnTo>
                <a:lnTo>
                  <a:pt x="395217" y="56650"/>
                </a:lnTo>
                <a:lnTo>
                  <a:pt x="437010" y="39809"/>
                </a:lnTo>
                <a:lnTo>
                  <a:pt x="480151" y="25777"/>
                </a:lnTo>
                <a:lnTo>
                  <a:pt x="524529" y="14668"/>
                </a:lnTo>
                <a:lnTo>
                  <a:pt x="570031" y="6594"/>
                </a:lnTo>
                <a:lnTo>
                  <a:pt x="616544" y="1667"/>
                </a:lnTo>
                <a:lnTo>
                  <a:pt x="663955" y="0"/>
                </a:lnTo>
                <a:lnTo>
                  <a:pt x="3319779" y="0"/>
                </a:lnTo>
                <a:lnTo>
                  <a:pt x="3367191" y="1667"/>
                </a:lnTo>
                <a:lnTo>
                  <a:pt x="3413704" y="6594"/>
                </a:lnTo>
                <a:lnTo>
                  <a:pt x="3459206" y="14668"/>
                </a:lnTo>
                <a:lnTo>
                  <a:pt x="3503584" y="25777"/>
                </a:lnTo>
                <a:lnTo>
                  <a:pt x="3546725" y="39809"/>
                </a:lnTo>
                <a:lnTo>
                  <a:pt x="3588518" y="56650"/>
                </a:lnTo>
                <a:lnTo>
                  <a:pt x="3628850" y="76189"/>
                </a:lnTo>
                <a:lnTo>
                  <a:pt x="3667609" y="98314"/>
                </a:lnTo>
                <a:lnTo>
                  <a:pt x="3704682" y="122911"/>
                </a:lnTo>
                <a:lnTo>
                  <a:pt x="3739957" y="149868"/>
                </a:lnTo>
                <a:lnTo>
                  <a:pt x="3773321" y="179074"/>
                </a:lnTo>
                <a:lnTo>
                  <a:pt x="3804661" y="210414"/>
                </a:lnTo>
                <a:lnTo>
                  <a:pt x="3833867" y="243778"/>
                </a:lnTo>
                <a:lnTo>
                  <a:pt x="3860824" y="279053"/>
                </a:lnTo>
                <a:lnTo>
                  <a:pt x="3885421" y="316126"/>
                </a:lnTo>
                <a:lnTo>
                  <a:pt x="3907546" y="354885"/>
                </a:lnTo>
                <a:lnTo>
                  <a:pt x="3927085" y="395217"/>
                </a:lnTo>
                <a:lnTo>
                  <a:pt x="3943926" y="437010"/>
                </a:lnTo>
                <a:lnTo>
                  <a:pt x="3957958" y="480151"/>
                </a:lnTo>
                <a:lnTo>
                  <a:pt x="3969067" y="524529"/>
                </a:lnTo>
                <a:lnTo>
                  <a:pt x="3977141" y="570031"/>
                </a:lnTo>
                <a:lnTo>
                  <a:pt x="3982068" y="616544"/>
                </a:lnTo>
                <a:lnTo>
                  <a:pt x="3983736" y="663956"/>
                </a:lnTo>
                <a:lnTo>
                  <a:pt x="3983736" y="3336544"/>
                </a:lnTo>
                <a:lnTo>
                  <a:pt x="3982068" y="3383955"/>
                </a:lnTo>
                <a:lnTo>
                  <a:pt x="3977141" y="3430468"/>
                </a:lnTo>
                <a:lnTo>
                  <a:pt x="3969067" y="3475970"/>
                </a:lnTo>
                <a:lnTo>
                  <a:pt x="3957958" y="3520348"/>
                </a:lnTo>
                <a:lnTo>
                  <a:pt x="3943926" y="3563489"/>
                </a:lnTo>
                <a:lnTo>
                  <a:pt x="3927085" y="3605282"/>
                </a:lnTo>
                <a:lnTo>
                  <a:pt x="3907546" y="3645614"/>
                </a:lnTo>
                <a:lnTo>
                  <a:pt x="3885421" y="3684373"/>
                </a:lnTo>
                <a:lnTo>
                  <a:pt x="3860824" y="3721446"/>
                </a:lnTo>
                <a:lnTo>
                  <a:pt x="3833867" y="3756721"/>
                </a:lnTo>
                <a:lnTo>
                  <a:pt x="3804661" y="3790085"/>
                </a:lnTo>
                <a:lnTo>
                  <a:pt x="3773321" y="3821425"/>
                </a:lnTo>
                <a:lnTo>
                  <a:pt x="3739957" y="3850631"/>
                </a:lnTo>
                <a:lnTo>
                  <a:pt x="3704682" y="3877588"/>
                </a:lnTo>
                <a:lnTo>
                  <a:pt x="3667609" y="3902185"/>
                </a:lnTo>
                <a:lnTo>
                  <a:pt x="3628850" y="3924310"/>
                </a:lnTo>
                <a:lnTo>
                  <a:pt x="3588518" y="3943849"/>
                </a:lnTo>
                <a:lnTo>
                  <a:pt x="3546725" y="3960690"/>
                </a:lnTo>
                <a:lnTo>
                  <a:pt x="3503584" y="3974722"/>
                </a:lnTo>
                <a:lnTo>
                  <a:pt x="3459206" y="3985831"/>
                </a:lnTo>
                <a:lnTo>
                  <a:pt x="3413704" y="3993905"/>
                </a:lnTo>
                <a:lnTo>
                  <a:pt x="3367191" y="3998832"/>
                </a:lnTo>
                <a:lnTo>
                  <a:pt x="3319779" y="4000500"/>
                </a:lnTo>
                <a:lnTo>
                  <a:pt x="663955" y="4000500"/>
                </a:lnTo>
                <a:lnTo>
                  <a:pt x="616544" y="3998832"/>
                </a:lnTo>
                <a:lnTo>
                  <a:pt x="570031" y="3993905"/>
                </a:lnTo>
                <a:lnTo>
                  <a:pt x="524529" y="3985831"/>
                </a:lnTo>
                <a:lnTo>
                  <a:pt x="480151" y="3974722"/>
                </a:lnTo>
                <a:lnTo>
                  <a:pt x="437010" y="3960690"/>
                </a:lnTo>
                <a:lnTo>
                  <a:pt x="395217" y="3943849"/>
                </a:lnTo>
                <a:lnTo>
                  <a:pt x="354885" y="3924310"/>
                </a:lnTo>
                <a:lnTo>
                  <a:pt x="316126" y="3902185"/>
                </a:lnTo>
                <a:lnTo>
                  <a:pt x="279053" y="3877588"/>
                </a:lnTo>
                <a:lnTo>
                  <a:pt x="243778" y="3850631"/>
                </a:lnTo>
                <a:lnTo>
                  <a:pt x="210414" y="3821425"/>
                </a:lnTo>
                <a:lnTo>
                  <a:pt x="179074" y="3790085"/>
                </a:lnTo>
                <a:lnTo>
                  <a:pt x="149868" y="3756721"/>
                </a:lnTo>
                <a:lnTo>
                  <a:pt x="122911" y="3721446"/>
                </a:lnTo>
                <a:lnTo>
                  <a:pt x="98314" y="3684373"/>
                </a:lnTo>
                <a:lnTo>
                  <a:pt x="76189" y="3645614"/>
                </a:lnTo>
                <a:lnTo>
                  <a:pt x="56650" y="3605282"/>
                </a:lnTo>
                <a:lnTo>
                  <a:pt x="39809" y="3563489"/>
                </a:lnTo>
                <a:lnTo>
                  <a:pt x="25777" y="3520348"/>
                </a:lnTo>
                <a:lnTo>
                  <a:pt x="14668" y="3475970"/>
                </a:lnTo>
                <a:lnTo>
                  <a:pt x="6594" y="3430468"/>
                </a:lnTo>
                <a:lnTo>
                  <a:pt x="1667" y="3383955"/>
                </a:lnTo>
                <a:lnTo>
                  <a:pt x="0" y="3336544"/>
                </a:lnTo>
                <a:lnTo>
                  <a:pt x="0" y="663956"/>
                </a:lnTo>
                <a:close/>
              </a:path>
            </a:pathLst>
          </a:custGeom>
          <a:ln w="2857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702043" y="4947310"/>
            <a:ext cx="3178810" cy="11734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Ownership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factor</a:t>
            </a:r>
            <a:endParaRPr sz="2200"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ct val="1141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Hardware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tokens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fobs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08292" y="2967227"/>
            <a:ext cx="2921635" cy="1005840"/>
          </a:xfrm>
          <a:custGeom>
            <a:avLst/>
            <a:gdLst/>
            <a:ahLst/>
            <a:cxnLst/>
            <a:rect l="l" t="t" r="r" b="b"/>
            <a:pathLst>
              <a:path w="2921634" h="1005839">
                <a:moveTo>
                  <a:pt x="2753867" y="0"/>
                </a:moveTo>
                <a:lnTo>
                  <a:pt x="167639" y="0"/>
                </a:lnTo>
                <a:lnTo>
                  <a:pt x="123075" y="5988"/>
                </a:lnTo>
                <a:lnTo>
                  <a:pt x="83029" y="22888"/>
                </a:lnTo>
                <a:lnTo>
                  <a:pt x="49101" y="49101"/>
                </a:lnTo>
                <a:lnTo>
                  <a:pt x="22888" y="83029"/>
                </a:lnTo>
                <a:lnTo>
                  <a:pt x="5988" y="123075"/>
                </a:lnTo>
                <a:lnTo>
                  <a:pt x="0" y="167639"/>
                </a:lnTo>
                <a:lnTo>
                  <a:pt x="0" y="838200"/>
                </a:lnTo>
                <a:lnTo>
                  <a:pt x="5988" y="882764"/>
                </a:lnTo>
                <a:lnTo>
                  <a:pt x="22888" y="922810"/>
                </a:lnTo>
                <a:lnTo>
                  <a:pt x="49101" y="956738"/>
                </a:lnTo>
                <a:lnTo>
                  <a:pt x="83029" y="982951"/>
                </a:lnTo>
                <a:lnTo>
                  <a:pt x="123075" y="999851"/>
                </a:lnTo>
                <a:lnTo>
                  <a:pt x="167639" y="1005839"/>
                </a:lnTo>
                <a:lnTo>
                  <a:pt x="2753867" y="1005839"/>
                </a:lnTo>
                <a:lnTo>
                  <a:pt x="2798432" y="999851"/>
                </a:lnTo>
                <a:lnTo>
                  <a:pt x="2838478" y="982951"/>
                </a:lnTo>
                <a:lnTo>
                  <a:pt x="2872406" y="956738"/>
                </a:lnTo>
                <a:lnTo>
                  <a:pt x="2898619" y="922810"/>
                </a:lnTo>
                <a:lnTo>
                  <a:pt x="2915519" y="882764"/>
                </a:lnTo>
                <a:lnTo>
                  <a:pt x="2921507" y="838200"/>
                </a:lnTo>
                <a:lnTo>
                  <a:pt x="2921507" y="167639"/>
                </a:lnTo>
                <a:lnTo>
                  <a:pt x="2915519" y="123075"/>
                </a:lnTo>
                <a:lnTo>
                  <a:pt x="2898619" y="83029"/>
                </a:lnTo>
                <a:lnTo>
                  <a:pt x="2872406" y="49101"/>
                </a:lnTo>
                <a:lnTo>
                  <a:pt x="2838478" y="22888"/>
                </a:lnTo>
                <a:lnTo>
                  <a:pt x="2798432" y="5988"/>
                </a:lnTo>
                <a:lnTo>
                  <a:pt x="2753867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14692" y="3035936"/>
            <a:ext cx="2111375" cy="79057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Something</a:t>
            </a:r>
            <a:r>
              <a:rPr sz="22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2200" b="1" spc="7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05566" y="3533394"/>
            <a:ext cx="3756660" cy="4040504"/>
          </a:xfrm>
          <a:custGeom>
            <a:avLst/>
            <a:gdLst/>
            <a:ahLst/>
            <a:cxnLst/>
            <a:rect l="l" t="t" r="r" b="b"/>
            <a:pathLst>
              <a:path w="3756659" h="4040504">
                <a:moveTo>
                  <a:pt x="0" y="626109"/>
                </a:moveTo>
                <a:lnTo>
                  <a:pt x="1883" y="577175"/>
                </a:lnTo>
                <a:lnTo>
                  <a:pt x="7441" y="529272"/>
                </a:lnTo>
                <a:lnTo>
                  <a:pt x="16534" y="482539"/>
                </a:lnTo>
                <a:lnTo>
                  <a:pt x="29023" y="437114"/>
                </a:lnTo>
                <a:lnTo>
                  <a:pt x="44769" y="393138"/>
                </a:lnTo>
                <a:lnTo>
                  <a:pt x="63633" y="350749"/>
                </a:lnTo>
                <a:lnTo>
                  <a:pt x="85475" y="310086"/>
                </a:lnTo>
                <a:lnTo>
                  <a:pt x="110157" y="271289"/>
                </a:lnTo>
                <a:lnTo>
                  <a:pt x="137539" y="234497"/>
                </a:lnTo>
                <a:lnTo>
                  <a:pt x="167483" y="199848"/>
                </a:lnTo>
                <a:lnTo>
                  <a:pt x="199848" y="167483"/>
                </a:lnTo>
                <a:lnTo>
                  <a:pt x="234497" y="137539"/>
                </a:lnTo>
                <a:lnTo>
                  <a:pt x="271289" y="110157"/>
                </a:lnTo>
                <a:lnTo>
                  <a:pt x="310086" y="85475"/>
                </a:lnTo>
                <a:lnTo>
                  <a:pt x="350749" y="63633"/>
                </a:lnTo>
                <a:lnTo>
                  <a:pt x="393138" y="44769"/>
                </a:lnTo>
                <a:lnTo>
                  <a:pt x="437114" y="29023"/>
                </a:lnTo>
                <a:lnTo>
                  <a:pt x="482539" y="16534"/>
                </a:lnTo>
                <a:lnTo>
                  <a:pt x="529272" y="7441"/>
                </a:lnTo>
                <a:lnTo>
                  <a:pt x="577175" y="1883"/>
                </a:lnTo>
                <a:lnTo>
                  <a:pt x="626109" y="0"/>
                </a:lnTo>
                <a:lnTo>
                  <a:pt x="3130549" y="0"/>
                </a:lnTo>
                <a:lnTo>
                  <a:pt x="3179484" y="1883"/>
                </a:lnTo>
                <a:lnTo>
                  <a:pt x="3227387" y="7441"/>
                </a:lnTo>
                <a:lnTo>
                  <a:pt x="3274120" y="16534"/>
                </a:lnTo>
                <a:lnTo>
                  <a:pt x="3319545" y="29023"/>
                </a:lnTo>
                <a:lnTo>
                  <a:pt x="3363521" y="44769"/>
                </a:lnTo>
                <a:lnTo>
                  <a:pt x="3405910" y="63633"/>
                </a:lnTo>
                <a:lnTo>
                  <a:pt x="3446573" y="85475"/>
                </a:lnTo>
                <a:lnTo>
                  <a:pt x="3485370" y="110157"/>
                </a:lnTo>
                <a:lnTo>
                  <a:pt x="3522162" y="137539"/>
                </a:lnTo>
                <a:lnTo>
                  <a:pt x="3556811" y="167483"/>
                </a:lnTo>
                <a:lnTo>
                  <a:pt x="3589176" y="199848"/>
                </a:lnTo>
                <a:lnTo>
                  <a:pt x="3619120" y="234497"/>
                </a:lnTo>
                <a:lnTo>
                  <a:pt x="3646502" y="271289"/>
                </a:lnTo>
                <a:lnTo>
                  <a:pt x="3671184" y="310086"/>
                </a:lnTo>
                <a:lnTo>
                  <a:pt x="3693026" y="350749"/>
                </a:lnTo>
                <a:lnTo>
                  <a:pt x="3711890" y="393138"/>
                </a:lnTo>
                <a:lnTo>
                  <a:pt x="3727636" y="437114"/>
                </a:lnTo>
                <a:lnTo>
                  <a:pt x="3740125" y="482539"/>
                </a:lnTo>
                <a:lnTo>
                  <a:pt x="3749218" y="529272"/>
                </a:lnTo>
                <a:lnTo>
                  <a:pt x="3754776" y="577175"/>
                </a:lnTo>
                <a:lnTo>
                  <a:pt x="3756660" y="626109"/>
                </a:lnTo>
                <a:lnTo>
                  <a:pt x="3756660" y="3414013"/>
                </a:lnTo>
                <a:lnTo>
                  <a:pt x="3754776" y="3462948"/>
                </a:lnTo>
                <a:lnTo>
                  <a:pt x="3749218" y="3510851"/>
                </a:lnTo>
                <a:lnTo>
                  <a:pt x="3740125" y="3557584"/>
                </a:lnTo>
                <a:lnTo>
                  <a:pt x="3727636" y="3603009"/>
                </a:lnTo>
                <a:lnTo>
                  <a:pt x="3711890" y="3646985"/>
                </a:lnTo>
                <a:lnTo>
                  <a:pt x="3693026" y="3689374"/>
                </a:lnTo>
                <a:lnTo>
                  <a:pt x="3671184" y="3730037"/>
                </a:lnTo>
                <a:lnTo>
                  <a:pt x="3646502" y="3768834"/>
                </a:lnTo>
                <a:lnTo>
                  <a:pt x="3619120" y="3805626"/>
                </a:lnTo>
                <a:lnTo>
                  <a:pt x="3589176" y="3840275"/>
                </a:lnTo>
                <a:lnTo>
                  <a:pt x="3556811" y="3872640"/>
                </a:lnTo>
                <a:lnTo>
                  <a:pt x="3522162" y="3902584"/>
                </a:lnTo>
                <a:lnTo>
                  <a:pt x="3485370" y="3929966"/>
                </a:lnTo>
                <a:lnTo>
                  <a:pt x="3446573" y="3954648"/>
                </a:lnTo>
                <a:lnTo>
                  <a:pt x="3405910" y="3976490"/>
                </a:lnTo>
                <a:lnTo>
                  <a:pt x="3363521" y="3995354"/>
                </a:lnTo>
                <a:lnTo>
                  <a:pt x="3319545" y="4011100"/>
                </a:lnTo>
                <a:lnTo>
                  <a:pt x="3274120" y="4023589"/>
                </a:lnTo>
                <a:lnTo>
                  <a:pt x="3227387" y="4032682"/>
                </a:lnTo>
                <a:lnTo>
                  <a:pt x="3179484" y="4038240"/>
                </a:lnTo>
                <a:lnTo>
                  <a:pt x="3130549" y="4040124"/>
                </a:lnTo>
                <a:lnTo>
                  <a:pt x="626109" y="4040124"/>
                </a:lnTo>
                <a:lnTo>
                  <a:pt x="577175" y="4038240"/>
                </a:lnTo>
                <a:lnTo>
                  <a:pt x="529272" y="4032682"/>
                </a:lnTo>
                <a:lnTo>
                  <a:pt x="482539" y="4023589"/>
                </a:lnTo>
                <a:lnTo>
                  <a:pt x="437114" y="4011100"/>
                </a:lnTo>
                <a:lnTo>
                  <a:pt x="393138" y="3995354"/>
                </a:lnTo>
                <a:lnTo>
                  <a:pt x="350749" y="3976490"/>
                </a:lnTo>
                <a:lnTo>
                  <a:pt x="310086" y="3954648"/>
                </a:lnTo>
                <a:lnTo>
                  <a:pt x="271289" y="3929966"/>
                </a:lnTo>
                <a:lnTo>
                  <a:pt x="234497" y="3902584"/>
                </a:lnTo>
                <a:lnTo>
                  <a:pt x="199848" y="3872640"/>
                </a:lnTo>
                <a:lnTo>
                  <a:pt x="167483" y="3840275"/>
                </a:lnTo>
                <a:lnTo>
                  <a:pt x="137539" y="3805626"/>
                </a:lnTo>
                <a:lnTo>
                  <a:pt x="110157" y="3768834"/>
                </a:lnTo>
                <a:lnTo>
                  <a:pt x="85475" y="3730037"/>
                </a:lnTo>
                <a:lnTo>
                  <a:pt x="63633" y="3689374"/>
                </a:lnTo>
                <a:lnTo>
                  <a:pt x="44769" y="3646985"/>
                </a:lnTo>
                <a:lnTo>
                  <a:pt x="29023" y="3603009"/>
                </a:lnTo>
                <a:lnTo>
                  <a:pt x="16534" y="3557584"/>
                </a:lnTo>
                <a:lnTo>
                  <a:pt x="7441" y="3510851"/>
                </a:lnTo>
                <a:lnTo>
                  <a:pt x="1883" y="3462948"/>
                </a:lnTo>
                <a:lnTo>
                  <a:pt x="0" y="3414013"/>
                </a:lnTo>
                <a:lnTo>
                  <a:pt x="0" y="626109"/>
                </a:lnTo>
                <a:close/>
              </a:path>
            </a:pathLst>
          </a:custGeom>
          <a:ln w="28575">
            <a:solidFill>
              <a:srgbClr val="162D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317985" y="5357876"/>
            <a:ext cx="24612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Biometric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factor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37619" y="2967227"/>
            <a:ext cx="2921635" cy="940435"/>
          </a:xfrm>
          <a:custGeom>
            <a:avLst/>
            <a:gdLst/>
            <a:ahLst/>
            <a:cxnLst/>
            <a:rect l="l" t="t" r="r" b="b"/>
            <a:pathLst>
              <a:path w="2921634" h="940435">
                <a:moveTo>
                  <a:pt x="2764789" y="0"/>
                </a:moveTo>
                <a:lnTo>
                  <a:pt x="156718" y="0"/>
                </a:lnTo>
                <a:lnTo>
                  <a:pt x="107159" y="7983"/>
                </a:lnTo>
                <a:lnTo>
                  <a:pt x="64136" y="30219"/>
                </a:lnTo>
                <a:lnTo>
                  <a:pt x="30219" y="64136"/>
                </a:lnTo>
                <a:lnTo>
                  <a:pt x="7983" y="107159"/>
                </a:lnTo>
                <a:lnTo>
                  <a:pt x="0" y="156718"/>
                </a:lnTo>
                <a:lnTo>
                  <a:pt x="0" y="783589"/>
                </a:lnTo>
                <a:lnTo>
                  <a:pt x="7983" y="833148"/>
                </a:lnTo>
                <a:lnTo>
                  <a:pt x="30219" y="876171"/>
                </a:lnTo>
                <a:lnTo>
                  <a:pt x="64136" y="910088"/>
                </a:lnTo>
                <a:lnTo>
                  <a:pt x="107159" y="932324"/>
                </a:lnTo>
                <a:lnTo>
                  <a:pt x="156718" y="940308"/>
                </a:lnTo>
                <a:lnTo>
                  <a:pt x="2764789" y="940308"/>
                </a:lnTo>
                <a:lnTo>
                  <a:pt x="2814299" y="932324"/>
                </a:lnTo>
                <a:lnTo>
                  <a:pt x="2857317" y="910088"/>
                </a:lnTo>
                <a:lnTo>
                  <a:pt x="2891251" y="876171"/>
                </a:lnTo>
                <a:lnTo>
                  <a:pt x="2913512" y="833148"/>
                </a:lnTo>
                <a:lnTo>
                  <a:pt x="2921508" y="783589"/>
                </a:lnTo>
                <a:lnTo>
                  <a:pt x="2921508" y="156718"/>
                </a:lnTo>
                <a:lnTo>
                  <a:pt x="2913512" y="107159"/>
                </a:lnTo>
                <a:lnTo>
                  <a:pt x="2891251" y="64136"/>
                </a:lnTo>
                <a:lnTo>
                  <a:pt x="2857317" y="30219"/>
                </a:lnTo>
                <a:lnTo>
                  <a:pt x="2814299" y="7983"/>
                </a:lnTo>
                <a:lnTo>
                  <a:pt x="2764789" y="0"/>
                </a:lnTo>
                <a:close/>
              </a:path>
            </a:pathLst>
          </a:custGeom>
          <a:solidFill>
            <a:srgbClr val="162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630406" y="3241929"/>
            <a:ext cx="25361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Something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endParaRPr sz="2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04157" y="1933193"/>
            <a:ext cx="76447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Multi</a:t>
            </a:r>
            <a:r>
              <a:rPr sz="2200" spc="80" dirty="0">
                <a:solidFill>
                  <a:srgbClr val="FF0000"/>
                </a:solidFill>
                <a:latin typeface="Microsoft Sans Serif"/>
                <a:cs typeface="Microsoft Sans Serif"/>
              </a:rPr>
              <a:t>-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factor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considers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factors: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0544" y="306451"/>
            <a:ext cx="39947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Design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8364" y="760476"/>
            <a:ext cx="5867399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679414" y="4919471"/>
            <a:ext cx="4505960" cy="3031490"/>
          </a:xfrm>
          <a:custGeom>
            <a:avLst/>
            <a:gdLst/>
            <a:ahLst/>
            <a:cxnLst/>
            <a:rect l="l" t="t" r="r" b="b"/>
            <a:pathLst>
              <a:path w="4505959" h="3031490">
                <a:moveTo>
                  <a:pt x="4505820" y="3005378"/>
                </a:moveTo>
                <a:lnTo>
                  <a:pt x="4466044" y="2934462"/>
                </a:lnTo>
                <a:lnTo>
                  <a:pt x="4433709" y="2893898"/>
                </a:lnTo>
                <a:lnTo>
                  <a:pt x="4400715" y="2854071"/>
                </a:lnTo>
                <a:lnTo>
                  <a:pt x="4367085" y="2814993"/>
                </a:lnTo>
                <a:lnTo>
                  <a:pt x="4332821" y="2776664"/>
                </a:lnTo>
                <a:lnTo>
                  <a:pt x="4297946" y="2739072"/>
                </a:lnTo>
                <a:lnTo>
                  <a:pt x="4262450" y="2702255"/>
                </a:lnTo>
                <a:lnTo>
                  <a:pt x="4226357" y="2666174"/>
                </a:lnTo>
                <a:lnTo>
                  <a:pt x="4189679" y="2630855"/>
                </a:lnTo>
                <a:lnTo>
                  <a:pt x="4152430" y="2596299"/>
                </a:lnTo>
                <a:lnTo>
                  <a:pt x="4114609" y="2562504"/>
                </a:lnTo>
                <a:lnTo>
                  <a:pt x="4076242" y="2529471"/>
                </a:lnTo>
                <a:lnTo>
                  <a:pt x="4037317" y="2497201"/>
                </a:lnTo>
                <a:lnTo>
                  <a:pt x="3997871" y="2465692"/>
                </a:lnTo>
                <a:lnTo>
                  <a:pt x="3957891" y="2434958"/>
                </a:lnTo>
                <a:lnTo>
                  <a:pt x="3917416" y="2404999"/>
                </a:lnTo>
                <a:lnTo>
                  <a:pt x="3876433" y="2375814"/>
                </a:lnTo>
                <a:lnTo>
                  <a:pt x="3834955" y="2347404"/>
                </a:lnTo>
                <a:lnTo>
                  <a:pt x="3793007" y="2319769"/>
                </a:lnTo>
                <a:lnTo>
                  <a:pt x="3750576" y="2292908"/>
                </a:lnTo>
                <a:lnTo>
                  <a:pt x="3707701" y="2266848"/>
                </a:lnTo>
                <a:lnTo>
                  <a:pt x="3664381" y="2241562"/>
                </a:lnTo>
                <a:lnTo>
                  <a:pt x="3620617" y="2217064"/>
                </a:lnTo>
                <a:lnTo>
                  <a:pt x="3576434" y="2193353"/>
                </a:lnTo>
                <a:lnTo>
                  <a:pt x="3531832" y="2170430"/>
                </a:lnTo>
                <a:lnTo>
                  <a:pt x="3486835" y="2148306"/>
                </a:lnTo>
                <a:lnTo>
                  <a:pt x="3441446" y="2126983"/>
                </a:lnTo>
                <a:lnTo>
                  <a:pt x="3395675" y="2106447"/>
                </a:lnTo>
                <a:lnTo>
                  <a:pt x="3349523" y="2086711"/>
                </a:lnTo>
                <a:lnTo>
                  <a:pt x="3303028" y="2067788"/>
                </a:lnTo>
                <a:lnTo>
                  <a:pt x="3256178" y="2049653"/>
                </a:lnTo>
                <a:lnTo>
                  <a:pt x="3794658" y="1534058"/>
                </a:lnTo>
                <a:lnTo>
                  <a:pt x="3845217" y="1564297"/>
                </a:lnTo>
                <a:lnTo>
                  <a:pt x="3887800" y="1580527"/>
                </a:lnTo>
                <a:lnTo>
                  <a:pt x="3933050" y="1590636"/>
                </a:lnTo>
                <a:lnTo>
                  <a:pt x="3980459" y="1594104"/>
                </a:lnTo>
                <a:lnTo>
                  <a:pt x="4027855" y="1590636"/>
                </a:lnTo>
                <a:lnTo>
                  <a:pt x="4073106" y="1580527"/>
                </a:lnTo>
                <a:lnTo>
                  <a:pt x="4115689" y="1564297"/>
                </a:lnTo>
                <a:lnTo>
                  <a:pt x="4155135" y="1542427"/>
                </a:lnTo>
                <a:lnTo>
                  <a:pt x="4190923" y="1515414"/>
                </a:lnTo>
                <a:lnTo>
                  <a:pt x="4222559" y="1483779"/>
                </a:lnTo>
                <a:lnTo>
                  <a:pt x="4249572" y="1447990"/>
                </a:lnTo>
                <a:lnTo>
                  <a:pt x="4271442" y="1408544"/>
                </a:lnTo>
                <a:lnTo>
                  <a:pt x="4287672" y="1365961"/>
                </a:lnTo>
                <a:lnTo>
                  <a:pt x="4297781" y="1320711"/>
                </a:lnTo>
                <a:lnTo>
                  <a:pt x="4301261" y="1273302"/>
                </a:lnTo>
                <a:lnTo>
                  <a:pt x="4297781" y="1225905"/>
                </a:lnTo>
                <a:lnTo>
                  <a:pt x="4287672" y="1180655"/>
                </a:lnTo>
                <a:lnTo>
                  <a:pt x="4271442" y="1138072"/>
                </a:lnTo>
                <a:lnTo>
                  <a:pt x="4249572" y="1098626"/>
                </a:lnTo>
                <a:lnTo>
                  <a:pt x="4222559" y="1062837"/>
                </a:lnTo>
                <a:lnTo>
                  <a:pt x="4190923" y="1031201"/>
                </a:lnTo>
                <a:lnTo>
                  <a:pt x="4155135" y="1004189"/>
                </a:lnTo>
                <a:lnTo>
                  <a:pt x="4115689" y="982319"/>
                </a:lnTo>
                <a:lnTo>
                  <a:pt x="4073106" y="966089"/>
                </a:lnTo>
                <a:lnTo>
                  <a:pt x="4027855" y="955979"/>
                </a:lnTo>
                <a:lnTo>
                  <a:pt x="3980459" y="952500"/>
                </a:lnTo>
                <a:lnTo>
                  <a:pt x="3933050" y="955979"/>
                </a:lnTo>
                <a:lnTo>
                  <a:pt x="3887800" y="966089"/>
                </a:lnTo>
                <a:lnTo>
                  <a:pt x="3845217" y="982319"/>
                </a:lnTo>
                <a:lnTo>
                  <a:pt x="3805771" y="1004189"/>
                </a:lnTo>
                <a:lnTo>
                  <a:pt x="3769982" y="1031201"/>
                </a:lnTo>
                <a:lnTo>
                  <a:pt x="3738346" y="1062837"/>
                </a:lnTo>
                <a:lnTo>
                  <a:pt x="3711333" y="1098626"/>
                </a:lnTo>
                <a:lnTo>
                  <a:pt x="3689464" y="1138072"/>
                </a:lnTo>
                <a:lnTo>
                  <a:pt x="3673233" y="1180655"/>
                </a:lnTo>
                <a:lnTo>
                  <a:pt x="3663124" y="1225905"/>
                </a:lnTo>
                <a:lnTo>
                  <a:pt x="3659657" y="1273302"/>
                </a:lnTo>
                <a:lnTo>
                  <a:pt x="3663124" y="1320711"/>
                </a:lnTo>
                <a:lnTo>
                  <a:pt x="3673233" y="1365961"/>
                </a:lnTo>
                <a:lnTo>
                  <a:pt x="3689464" y="1408544"/>
                </a:lnTo>
                <a:lnTo>
                  <a:pt x="3711333" y="1447990"/>
                </a:lnTo>
                <a:lnTo>
                  <a:pt x="3738346" y="1483779"/>
                </a:lnTo>
                <a:lnTo>
                  <a:pt x="3741369" y="1486814"/>
                </a:lnTo>
                <a:lnTo>
                  <a:pt x="3191408" y="2028190"/>
                </a:lnTo>
                <a:lnTo>
                  <a:pt x="3144329" y="2010740"/>
                </a:lnTo>
                <a:lnTo>
                  <a:pt x="3096691" y="1994293"/>
                </a:lnTo>
                <a:lnTo>
                  <a:pt x="3048520" y="1978837"/>
                </a:lnTo>
                <a:lnTo>
                  <a:pt x="2999841" y="1964372"/>
                </a:lnTo>
                <a:lnTo>
                  <a:pt x="2950705" y="1950910"/>
                </a:lnTo>
                <a:lnTo>
                  <a:pt x="2901137" y="1938451"/>
                </a:lnTo>
                <a:lnTo>
                  <a:pt x="2851162" y="1926983"/>
                </a:lnTo>
                <a:lnTo>
                  <a:pt x="2800832" y="1916506"/>
                </a:lnTo>
                <a:lnTo>
                  <a:pt x="2750159" y="1907032"/>
                </a:lnTo>
                <a:lnTo>
                  <a:pt x="2699181" y="1898561"/>
                </a:lnTo>
                <a:lnTo>
                  <a:pt x="2647950" y="1891080"/>
                </a:lnTo>
                <a:lnTo>
                  <a:pt x="2596477" y="1884603"/>
                </a:lnTo>
                <a:lnTo>
                  <a:pt x="2544813" y="1879117"/>
                </a:lnTo>
                <a:lnTo>
                  <a:pt x="2492972" y="1874634"/>
                </a:lnTo>
                <a:lnTo>
                  <a:pt x="2441003" y="1871141"/>
                </a:lnTo>
                <a:lnTo>
                  <a:pt x="2388933" y="1868652"/>
                </a:lnTo>
                <a:lnTo>
                  <a:pt x="2336787" y="1867154"/>
                </a:lnTo>
                <a:lnTo>
                  <a:pt x="2284628" y="1866646"/>
                </a:lnTo>
                <a:lnTo>
                  <a:pt x="2284628" y="639241"/>
                </a:lnTo>
                <a:lnTo>
                  <a:pt x="2344890" y="628027"/>
                </a:lnTo>
                <a:lnTo>
                  <a:pt x="2387473" y="611797"/>
                </a:lnTo>
                <a:lnTo>
                  <a:pt x="2426919" y="589927"/>
                </a:lnTo>
                <a:lnTo>
                  <a:pt x="2462707" y="562914"/>
                </a:lnTo>
                <a:lnTo>
                  <a:pt x="2494343" y="531279"/>
                </a:lnTo>
                <a:lnTo>
                  <a:pt x="2513444" y="505968"/>
                </a:lnTo>
                <a:lnTo>
                  <a:pt x="2516657" y="505968"/>
                </a:lnTo>
                <a:lnTo>
                  <a:pt x="2516657" y="501726"/>
                </a:lnTo>
                <a:lnTo>
                  <a:pt x="2521356" y="495490"/>
                </a:lnTo>
                <a:lnTo>
                  <a:pt x="2543225" y="456044"/>
                </a:lnTo>
                <a:lnTo>
                  <a:pt x="2559456" y="413461"/>
                </a:lnTo>
                <a:lnTo>
                  <a:pt x="2569565" y="368211"/>
                </a:lnTo>
                <a:lnTo>
                  <a:pt x="2573045" y="320802"/>
                </a:lnTo>
                <a:lnTo>
                  <a:pt x="2569565" y="273405"/>
                </a:lnTo>
                <a:lnTo>
                  <a:pt x="2559456" y="228155"/>
                </a:lnTo>
                <a:lnTo>
                  <a:pt x="2543225" y="185572"/>
                </a:lnTo>
                <a:lnTo>
                  <a:pt x="2521356" y="146126"/>
                </a:lnTo>
                <a:lnTo>
                  <a:pt x="2516657" y="139903"/>
                </a:lnTo>
                <a:lnTo>
                  <a:pt x="2516657" y="135636"/>
                </a:lnTo>
                <a:lnTo>
                  <a:pt x="2513431" y="135636"/>
                </a:lnTo>
                <a:lnTo>
                  <a:pt x="2494343" y="110337"/>
                </a:lnTo>
                <a:lnTo>
                  <a:pt x="2462707" y="78701"/>
                </a:lnTo>
                <a:lnTo>
                  <a:pt x="2426919" y="51689"/>
                </a:lnTo>
                <a:lnTo>
                  <a:pt x="2387473" y="29819"/>
                </a:lnTo>
                <a:lnTo>
                  <a:pt x="2344890" y="13589"/>
                </a:lnTo>
                <a:lnTo>
                  <a:pt x="2299639" y="3479"/>
                </a:lnTo>
                <a:lnTo>
                  <a:pt x="2252243" y="0"/>
                </a:lnTo>
                <a:lnTo>
                  <a:pt x="2204834" y="3479"/>
                </a:lnTo>
                <a:lnTo>
                  <a:pt x="2159584" y="13589"/>
                </a:lnTo>
                <a:lnTo>
                  <a:pt x="2117001" y="29819"/>
                </a:lnTo>
                <a:lnTo>
                  <a:pt x="2077554" y="51689"/>
                </a:lnTo>
                <a:lnTo>
                  <a:pt x="2041766" y="78701"/>
                </a:lnTo>
                <a:lnTo>
                  <a:pt x="2010130" y="110337"/>
                </a:lnTo>
                <a:lnTo>
                  <a:pt x="1991029" y="135636"/>
                </a:lnTo>
                <a:lnTo>
                  <a:pt x="1986305" y="135636"/>
                </a:lnTo>
                <a:lnTo>
                  <a:pt x="1986305" y="141909"/>
                </a:lnTo>
                <a:lnTo>
                  <a:pt x="1983117" y="146126"/>
                </a:lnTo>
                <a:lnTo>
                  <a:pt x="1961248" y="185572"/>
                </a:lnTo>
                <a:lnTo>
                  <a:pt x="1945017" y="228155"/>
                </a:lnTo>
                <a:lnTo>
                  <a:pt x="1934908" y="273405"/>
                </a:lnTo>
                <a:lnTo>
                  <a:pt x="1931441" y="320802"/>
                </a:lnTo>
                <a:lnTo>
                  <a:pt x="1934908" y="368211"/>
                </a:lnTo>
                <a:lnTo>
                  <a:pt x="1945017" y="413461"/>
                </a:lnTo>
                <a:lnTo>
                  <a:pt x="1961248" y="456044"/>
                </a:lnTo>
                <a:lnTo>
                  <a:pt x="1983117" y="495490"/>
                </a:lnTo>
                <a:lnTo>
                  <a:pt x="1986305" y="499719"/>
                </a:lnTo>
                <a:lnTo>
                  <a:pt x="1986305" y="505968"/>
                </a:lnTo>
                <a:lnTo>
                  <a:pt x="1991017" y="505968"/>
                </a:lnTo>
                <a:lnTo>
                  <a:pt x="2010130" y="531279"/>
                </a:lnTo>
                <a:lnTo>
                  <a:pt x="2041766" y="562914"/>
                </a:lnTo>
                <a:lnTo>
                  <a:pt x="2077554" y="589927"/>
                </a:lnTo>
                <a:lnTo>
                  <a:pt x="2117001" y="611797"/>
                </a:lnTo>
                <a:lnTo>
                  <a:pt x="2159584" y="628027"/>
                </a:lnTo>
                <a:lnTo>
                  <a:pt x="2204834" y="638136"/>
                </a:lnTo>
                <a:lnTo>
                  <a:pt x="2219858" y="639241"/>
                </a:lnTo>
                <a:lnTo>
                  <a:pt x="2219858" y="1866646"/>
                </a:lnTo>
                <a:lnTo>
                  <a:pt x="2167356" y="1867154"/>
                </a:lnTo>
                <a:lnTo>
                  <a:pt x="2115108" y="1868665"/>
                </a:lnTo>
                <a:lnTo>
                  <a:pt x="2063115" y="1871192"/>
                </a:lnTo>
                <a:lnTo>
                  <a:pt x="2011375" y="1874723"/>
                </a:lnTo>
                <a:lnTo>
                  <a:pt x="1959889" y="1879269"/>
                </a:lnTo>
                <a:lnTo>
                  <a:pt x="1908657" y="1884819"/>
                </a:lnTo>
                <a:lnTo>
                  <a:pt x="1857667" y="1891372"/>
                </a:lnTo>
                <a:lnTo>
                  <a:pt x="1806943" y="1898942"/>
                </a:lnTo>
                <a:lnTo>
                  <a:pt x="1756473" y="1907514"/>
                </a:lnTo>
                <a:lnTo>
                  <a:pt x="1706245" y="1917103"/>
                </a:lnTo>
                <a:lnTo>
                  <a:pt x="1656283" y="1927694"/>
                </a:lnTo>
                <a:lnTo>
                  <a:pt x="1606562" y="1939302"/>
                </a:lnTo>
                <a:lnTo>
                  <a:pt x="1557096" y="1951913"/>
                </a:lnTo>
                <a:lnTo>
                  <a:pt x="1507883" y="1965540"/>
                </a:lnTo>
                <a:lnTo>
                  <a:pt x="1458925" y="1980171"/>
                </a:lnTo>
                <a:lnTo>
                  <a:pt x="1410233" y="1995805"/>
                </a:lnTo>
                <a:lnTo>
                  <a:pt x="766927" y="1395844"/>
                </a:lnTo>
                <a:lnTo>
                  <a:pt x="793140" y="1361122"/>
                </a:lnTo>
                <a:lnTo>
                  <a:pt x="815009" y="1321676"/>
                </a:lnTo>
                <a:lnTo>
                  <a:pt x="831240" y="1279093"/>
                </a:lnTo>
                <a:lnTo>
                  <a:pt x="841349" y="1233843"/>
                </a:lnTo>
                <a:lnTo>
                  <a:pt x="844829" y="1186434"/>
                </a:lnTo>
                <a:lnTo>
                  <a:pt x="841349" y="1139037"/>
                </a:lnTo>
                <a:lnTo>
                  <a:pt x="831240" y="1093787"/>
                </a:lnTo>
                <a:lnTo>
                  <a:pt x="815009" y="1051204"/>
                </a:lnTo>
                <a:lnTo>
                  <a:pt x="793140" y="1011758"/>
                </a:lnTo>
                <a:lnTo>
                  <a:pt x="766127" y="975969"/>
                </a:lnTo>
                <a:lnTo>
                  <a:pt x="734491" y="944333"/>
                </a:lnTo>
                <a:lnTo>
                  <a:pt x="698703" y="917321"/>
                </a:lnTo>
                <a:lnTo>
                  <a:pt x="659257" y="895451"/>
                </a:lnTo>
                <a:lnTo>
                  <a:pt x="616673" y="879221"/>
                </a:lnTo>
                <a:lnTo>
                  <a:pt x="571423" y="869111"/>
                </a:lnTo>
                <a:lnTo>
                  <a:pt x="524027" y="865632"/>
                </a:lnTo>
                <a:lnTo>
                  <a:pt x="476618" y="869111"/>
                </a:lnTo>
                <a:lnTo>
                  <a:pt x="431368" y="879221"/>
                </a:lnTo>
                <a:lnTo>
                  <a:pt x="388785" y="895451"/>
                </a:lnTo>
                <a:lnTo>
                  <a:pt x="349338" y="917321"/>
                </a:lnTo>
                <a:lnTo>
                  <a:pt x="313550" y="944333"/>
                </a:lnTo>
                <a:lnTo>
                  <a:pt x="281914" y="975969"/>
                </a:lnTo>
                <a:lnTo>
                  <a:pt x="254901" y="1011758"/>
                </a:lnTo>
                <a:lnTo>
                  <a:pt x="233032" y="1051204"/>
                </a:lnTo>
                <a:lnTo>
                  <a:pt x="216801" y="1093787"/>
                </a:lnTo>
                <a:lnTo>
                  <a:pt x="206692" y="1139037"/>
                </a:lnTo>
                <a:lnTo>
                  <a:pt x="203225" y="1186434"/>
                </a:lnTo>
                <a:lnTo>
                  <a:pt x="206692" y="1233843"/>
                </a:lnTo>
                <a:lnTo>
                  <a:pt x="216801" y="1279093"/>
                </a:lnTo>
                <a:lnTo>
                  <a:pt x="233032" y="1321676"/>
                </a:lnTo>
                <a:lnTo>
                  <a:pt x="254901" y="1361122"/>
                </a:lnTo>
                <a:lnTo>
                  <a:pt x="281914" y="1396911"/>
                </a:lnTo>
                <a:lnTo>
                  <a:pt x="313550" y="1428546"/>
                </a:lnTo>
                <a:lnTo>
                  <a:pt x="349338" y="1455559"/>
                </a:lnTo>
                <a:lnTo>
                  <a:pt x="388785" y="1477429"/>
                </a:lnTo>
                <a:lnTo>
                  <a:pt x="431368" y="1493659"/>
                </a:lnTo>
                <a:lnTo>
                  <a:pt x="476618" y="1503768"/>
                </a:lnTo>
                <a:lnTo>
                  <a:pt x="524027" y="1507236"/>
                </a:lnTo>
                <a:lnTo>
                  <a:pt x="571423" y="1503768"/>
                </a:lnTo>
                <a:lnTo>
                  <a:pt x="616673" y="1493659"/>
                </a:lnTo>
                <a:lnTo>
                  <a:pt x="659257" y="1477429"/>
                </a:lnTo>
                <a:lnTo>
                  <a:pt x="698703" y="1455559"/>
                </a:lnTo>
                <a:lnTo>
                  <a:pt x="717638" y="1441272"/>
                </a:lnTo>
                <a:lnTo>
                  <a:pt x="1345463" y="2017395"/>
                </a:lnTo>
                <a:lnTo>
                  <a:pt x="1297533" y="2033511"/>
                </a:lnTo>
                <a:lnTo>
                  <a:pt x="1249984" y="2050503"/>
                </a:lnTo>
                <a:lnTo>
                  <a:pt x="1202817" y="2068372"/>
                </a:lnTo>
                <a:lnTo>
                  <a:pt x="1156017" y="2087105"/>
                </a:lnTo>
                <a:lnTo>
                  <a:pt x="1109624" y="2106701"/>
                </a:lnTo>
                <a:lnTo>
                  <a:pt x="1063625" y="2127161"/>
                </a:lnTo>
                <a:lnTo>
                  <a:pt x="1018044" y="2148446"/>
                </a:lnTo>
                <a:lnTo>
                  <a:pt x="972883" y="2170582"/>
                </a:lnTo>
                <a:lnTo>
                  <a:pt x="928141" y="2193556"/>
                </a:lnTo>
                <a:lnTo>
                  <a:pt x="883843" y="2217343"/>
                </a:lnTo>
                <a:lnTo>
                  <a:pt x="840003" y="2241956"/>
                </a:lnTo>
                <a:lnTo>
                  <a:pt x="796607" y="2267381"/>
                </a:lnTo>
                <a:lnTo>
                  <a:pt x="753681" y="2293607"/>
                </a:lnTo>
                <a:lnTo>
                  <a:pt x="711238" y="2320620"/>
                </a:lnTo>
                <a:lnTo>
                  <a:pt x="669264" y="2348433"/>
                </a:lnTo>
                <a:lnTo>
                  <a:pt x="627786" y="2377021"/>
                </a:lnTo>
                <a:lnTo>
                  <a:pt x="586816" y="2406383"/>
                </a:lnTo>
                <a:lnTo>
                  <a:pt x="546354" y="2436520"/>
                </a:lnTo>
                <a:lnTo>
                  <a:pt x="506399" y="2467419"/>
                </a:lnTo>
                <a:lnTo>
                  <a:pt x="466991" y="2499068"/>
                </a:lnTo>
                <a:lnTo>
                  <a:pt x="428104" y="2531453"/>
                </a:lnTo>
                <a:lnTo>
                  <a:pt x="389775" y="2564587"/>
                </a:lnTo>
                <a:lnTo>
                  <a:pt x="352005" y="2598458"/>
                </a:lnTo>
                <a:lnTo>
                  <a:pt x="314782" y="2633040"/>
                </a:lnTo>
                <a:lnTo>
                  <a:pt x="278142" y="2668346"/>
                </a:lnTo>
                <a:lnTo>
                  <a:pt x="242087" y="2704363"/>
                </a:lnTo>
                <a:lnTo>
                  <a:pt x="206629" y="2741091"/>
                </a:lnTo>
                <a:lnTo>
                  <a:pt x="171754" y="2778506"/>
                </a:lnTo>
                <a:lnTo>
                  <a:pt x="137502" y="2816606"/>
                </a:lnTo>
                <a:lnTo>
                  <a:pt x="103860" y="2855391"/>
                </a:lnTo>
                <a:lnTo>
                  <a:pt x="70853" y="2894850"/>
                </a:lnTo>
                <a:lnTo>
                  <a:pt x="38481" y="2934982"/>
                </a:lnTo>
                <a:lnTo>
                  <a:pt x="6756" y="2975762"/>
                </a:lnTo>
                <a:lnTo>
                  <a:pt x="0" y="3005378"/>
                </a:lnTo>
                <a:lnTo>
                  <a:pt x="5232" y="3015145"/>
                </a:lnTo>
                <a:lnTo>
                  <a:pt x="17551" y="3018840"/>
                </a:lnTo>
                <a:lnTo>
                  <a:pt x="27330" y="3029445"/>
                </a:lnTo>
                <a:lnTo>
                  <a:pt x="39141" y="3030969"/>
                </a:lnTo>
                <a:lnTo>
                  <a:pt x="50939" y="3026422"/>
                </a:lnTo>
                <a:lnTo>
                  <a:pt x="60731" y="3018840"/>
                </a:lnTo>
                <a:lnTo>
                  <a:pt x="90944" y="2979407"/>
                </a:lnTo>
                <a:lnTo>
                  <a:pt x="121793" y="2940621"/>
                </a:lnTo>
                <a:lnTo>
                  <a:pt x="153276" y="2902496"/>
                </a:lnTo>
                <a:lnTo>
                  <a:pt x="185369" y="2865018"/>
                </a:lnTo>
                <a:lnTo>
                  <a:pt x="218071" y="2828213"/>
                </a:lnTo>
                <a:lnTo>
                  <a:pt x="251371" y="2792069"/>
                </a:lnTo>
                <a:lnTo>
                  <a:pt x="285254" y="2756598"/>
                </a:lnTo>
                <a:lnTo>
                  <a:pt x="319709" y="2721813"/>
                </a:lnTo>
                <a:lnTo>
                  <a:pt x="354736" y="2687701"/>
                </a:lnTo>
                <a:lnTo>
                  <a:pt x="390321" y="2654287"/>
                </a:lnTo>
                <a:lnTo>
                  <a:pt x="426453" y="2621546"/>
                </a:lnTo>
                <a:lnTo>
                  <a:pt x="463118" y="2589517"/>
                </a:lnTo>
                <a:lnTo>
                  <a:pt x="500303" y="2558186"/>
                </a:lnTo>
                <a:lnTo>
                  <a:pt x="538010" y="2527554"/>
                </a:lnTo>
                <a:lnTo>
                  <a:pt x="576211" y="2497632"/>
                </a:lnTo>
                <a:lnTo>
                  <a:pt x="614921" y="2468422"/>
                </a:lnTo>
                <a:lnTo>
                  <a:pt x="654113" y="2439936"/>
                </a:lnTo>
                <a:lnTo>
                  <a:pt x="693775" y="2412174"/>
                </a:lnTo>
                <a:lnTo>
                  <a:pt x="733894" y="2385136"/>
                </a:lnTo>
                <a:lnTo>
                  <a:pt x="774484" y="2358821"/>
                </a:lnTo>
                <a:lnTo>
                  <a:pt x="815505" y="2333256"/>
                </a:lnTo>
                <a:lnTo>
                  <a:pt x="856970" y="2308441"/>
                </a:lnTo>
                <a:lnTo>
                  <a:pt x="898855" y="2284349"/>
                </a:lnTo>
                <a:lnTo>
                  <a:pt x="941146" y="2261031"/>
                </a:lnTo>
                <a:lnTo>
                  <a:pt x="983843" y="2238451"/>
                </a:lnTo>
                <a:lnTo>
                  <a:pt x="1026934" y="2216632"/>
                </a:lnTo>
                <a:lnTo>
                  <a:pt x="1070419" y="2195588"/>
                </a:lnTo>
                <a:lnTo>
                  <a:pt x="1114272" y="2175306"/>
                </a:lnTo>
                <a:lnTo>
                  <a:pt x="1158481" y="2155799"/>
                </a:lnTo>
                <a:lnTo>
                  <a:pt x="1203045" y="2137079"/>
                </a:lnTo>
                <a:lnTo>
                  <a:pt x="1247952" y="2119134"/>
                </a:lnTo>
                <a:lnTo>
                  <a:pt x="1293202" y="2101977"/>
                </a:lnTo>
                <a:lnTo>
                  <a:pt x="1338757" y="2085606"/>
                </a:lnTo>
                <a:lnTo>
                  <a:pt x="1384642" y="2070036"/>
                </a:lnTo>
                <a:lnTo>
                  <a:pt x="1430820" y="2055279"/>
                </a:lnTo>
                <a:lnTo>
                  <a:pt x="1477289" y="2041309"/>
                </a:lnTo>
                <a:lnTo>
                  <a:pt x="1524038" y="2028164"/>
                </a:lnTo>
                <a:lnTo>
                  <a:pt x="1571066" y="2015832"/>
                </a:lnTo>
                <a:lnTo>
                  <a:pt x="1618348" y="2004314"/>
                </a:lnTo>
                <a:lnTo>
                  <a:pt x="1665884" y="1993620"/>
                </a:lnTo>
                <a:lnTo>
                  <a:pt x="1713661" y="1983765"/>
                </a:lnTo>
                <a:lnTo>
                  <a:pt x="1761667" y="1974735"/>
                </a:lnTo>
                <a:lnTo>
                  <a:pt x="1809902" y="1966544"/>
                </a:lnTo>
                <a:lnTo>
                  <a:pt x="1858340" y="1959190"/>
                </a:lnTo>
                <a:lnTo>
                  <a:pt x="1906981" y="1952688"/>
                </a:lnTo>
                <a:lnTo>
                  <a:pt x="1955812" y="1947037"/>
                </a:lnTo>
                <a:lnTo>
                  <a:pt x="2004822" y="1942249"/>
                </a:lnTo>
                <a:lnTo>
                  <a:pt x="2054009" y="1938324"/>
                </a:lnTo>
                <a:lnTo>
                  <a:pt x="2103348" y="1935251"/>
                </a:lnTo>
                <a:lnTo>
                  <a:pt x="2152840" y="1933054"/>
                </a:lnTo>
                <a:lnTo>
                  <a:pt x="2202472" y="1931733"/>
                </a:lnTo>
                <a:lnTo>
                  <a:pt x="2252243" y="1931289"/>
                </a:lnTo>
                <a:lnTo>
                  <a:pt x="2302599" y="1931733"/>
                </a:lnTo>
                <a:lnTo>
                  <a:pt x="2352776" y="1933054"/>
                </a:lnTo>
                <a:lnTo>
                  <a:pt x="2402789" y="1935251"/>
                </a:lnTo>
                <a:lnTo>
                  <a:pt x="2452598" y="1938324"/>
                </a:lnTo>
                <a:lnTo>
                  <a:pt x="2502204" y="1942249"/>
                </a:lnTo>
                <a:lnTo>
                  <a:pt x="2551595" y="1947037"/>
                </a:lnTo>
                <a:lnTo>
                  <a:pt x="2600782" y="1952688"/>
                </a:lnTo>
                <a:lnTo>
                  <a:pt x="2649740" y="1959190"/>
                </a:lnTo>
                <a:lnTo>
                  <a:pt x="2698458" y="1966544"/>
                </a:lnTo>
                <a:lnTo>
                  <a:pt x="2746946" y="1974735"/>
                </a:lnTo>
                <a:lnTo>
                  <a:pt x="2795168" y="1983765"/>
                </a:lnTo>
                <a:lnTo>
                  <a:pt x="2843149" y="1993620"/>
                </a:lnTo>
                <a:lnTo>
                  <a:pt x="2890850" y="2004314"/>
                </a:lnTo>
                <a:lnTo>
                  <a:pt x="2938272" y="2015832"/>
                </a:lnTo>
                <a:lnTo>
                  <a:pt x="2985427" y="2028164"/>
                </a:lnTo>
                <a:lnTo>
                  <a:pt x="3032277" y="2041309"/>
                </a:lnTo>
                <a:lnTo>
                  <a:pt x="3078835" y="2055279"/>
                </a:lnTo>
                <a:lnTo>
                  <a:pt x="3125076" y="2070036"/>
                </a:lnTo>
                <a:lnTo>
                  <a:pt x="3170999" y="2085606"/>
                </a:lnTo>
                <a:lnTo>
                  <a:pt x="3216605" y="2101977"/>
                </a:lnTo>
                <a:lnTo>
                  <a:pt x="3261880" y="2119134"/>
                </a:lnTo>
                <a:lnTo>
                  <a:pt x="3306800" y="2137079"/>
                </a:lnTo>
                <a:lnTo>
                  <a:pt x="3351377" y="2155799"/>
                </a:lnTo>
                <a:lnTo>
                  <a:pt x="3395599" y="2175306"/>
                </a:lnTo>
                <a:lnTo>
                  <a:pt x="3439452" y="2195588"/>
                </a:lnTo>
                <a:lnTo>
                  <a:pt x="3482924" y="2216632"/>
                </a:lnTo>
                <a:lnTo>
                  <a:pt x="3526028" y="2238451"/>
                </a:lnTo>
                <a:lnTo>
                  <a:pt x="3568725" y="2261031"/>
                </a:lnTo>
                <a:lnTo>
                  <a:pt x="3611029" y="2284349"/>
                </a:lnTo>
                <a:lnTo>
                  <a:pt x="3652926" y="2308441"/>
                </a:lnTo>
                <a:lnTo>
                  <a:pt x="3694404" y="2333256"/>
                </a:lnTo>
                <a:lnTo>
                  <a:pt x="3735463" y="2358821"/>
                </a:lnTo>
                <a:lnTo>
                  <a:pt x="3776078" y="2385136"/>
                </a:lnTo>
                <a:lnTo>
                  <a:pt x="3816261" y="2412174"/>
                </a:lnTo>
                <a:lnTo>
                  <a:pt x="3855986" y="2439936"/>
                </a:lnTo>
                <a:lnTo>
                  <a:pt x="3895255" y="2468422"/>
                </a:lnTo>
                <a:lnTo>
                  <a:pt x="3934066" y="2497632"/>
                </a:lnTo>
                <a:lnTo>
                  <a:pt x="3972395" y="2527554"/>
                </a:lnTo>
                <a:lnTo>
                  <a:pt x="4010241" y="2558186"/>
                </a:lnTo>
                <a:lnTo>
                  <a:pt x="4047604" y="2589517"/>
                </a:lnTo>
                <a:lnTo>
                  <a:pt x="4084459" y="2621546"/>
                </a:lnTo>
                <a:lnTo>
                  <a:pt x="4120807" y="2654287"/>
                </a:lnTo>
                <a:lnTo>
                  <a:pt x="4156633" y="2687701"/>
                </a:lnTo>
                <a:lnTo>
                  <a:pt x="4191952" y="2721813"/>
                </a:lnTo>
                <a:lnTo>
                  <a:pt x="4226725" y="2756598"/>
                </a:lnTo>
                <a:lnTo>
                  <a:pt x="4260964" y="2792069"/>
                </a:lnTo>
                <a:lnTo>
                  <a:pt x="4294644" y="2828213"/>
                </a:lnTo>
                <a:lnTo>
                  <a:pt x="4327779" y="2865018"/>
                </a:lnTo>
                <a:lnTo>
                  <a:pt x="4360342" y="2902496"/>
                </a:lnTo>
                <a:lnTo>
                  <a:pt x="4392320" y="2940621"/>
                </a:lnTo>
                <a:lnTo>
                  <a:pt x="4423727" y="2979407"/>
                </a:lnTo>
                <a:lnTo>
                  <a:pt x="4454550" y="3018840"/>
                </a:lnTo>
                <a:lnTo>
                  <a:pt x="4454550" y="3029610"/>
                </a:lnTo>
                <a:lnTo>
                  <a:pt x="4486935" y="3029610"/>
                </a:lnTo>
                <a:lnTo>
                  <a:pt x="4497730" y="3018840"/>
                </a:lnTo>
                <a:lnTo>
                  <a:pt x="4503801" y="3015145"/>
                </a:lnTo>
                <a:lnTo>
                  <a:pt x="4505820" y="3005378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58810" y="5045710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02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30595" y="5911341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01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87661" y="5997955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03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2447" y="5305323"/>
            <a:ext cx="3782060" cy="188722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70"/>
              </a:spcBef>
            </a:pPr>
            <a:r>
              <a:rPr sz="2200" b="1" spc="85" dirty="0">
                <a:solidFill>
                  <a:srgbClr val="3E3E3E"/>
                </a:solidFill>
                <a:latin typeface="Arial"/>
                <a:cs typeface="Arial"/>
              </a:rPr>
              <a:t>Integrity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Ensures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endParaRPr sz="2200">
              <a:latin typeface="Microsoft Sans Serif"/>
              <a:cs typeface="Microsoft Sans Serif"/>
            </a:endParaRPr>
          </a:p>
          <a:p>
            <a:pPr marL="12065" marR="5080" algn="ctr">
              <a:lnSpc>
                <a:spcPct val="114100"/>
              </a:lnSpc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mechanism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-5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reliable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not 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easy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actors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bypass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710164" y="5313172"/>
            <a:ext cx="4380865" cy="193675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470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Availability</a:t>
            </a:r>
            <a:endParaRPr sz="2200">
              <a:latin typeface="Arial"/>
              <a:cs typeface="Arial"/>
            </a:endParaRPr>
          </a:p>
          <a:p>
            <a:pPr marL="12700" marR="5080" algn="ctr">
              <a:lnSpc>
                <a:spcPct val="113999"/>
              </a:lnSpc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Ensures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time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taken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authenticate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does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not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impede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workflows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easy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enough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operate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25523" y="1882292"/>
            <a:ext cx="12198985" cy="2004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1865" marR="5080" indent="-3479800">
              <a:lnSpc>
                <a:spcPct val="114999"/>
              </a:lnSpc>
              <a:spcBef>
                <a:spcPts val="100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design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selecting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technology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fulfils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requirements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confidentiality,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integrity,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availability.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50">
              <a:latin typeface="Microsoft Sans Serif"/>
              <a:cs typeface="Microsoft Sans Serif"/>
            </a:endParaRPr>
          </a:p>
          <a:p>
            <a:pPr marL="106045" algn="ctr">
              <a:lnSpc>
                <a:spcPct val="100000"/>
              </a:lnSpc>
            </a:pP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Confidentiality</a:t>
            </a:r>
            <a:endParaRPr sz="2200">
              <a:latin typeface="Arial"/>
              <a:cs typeface="Arial"/>
            </a:endParaRPr>
          </a:p>
          <a:p>
            <a:pPr marL="100330" algn="ctr">
              <a:lnSpc>
                <a:spcPct val="100000"/>
              </a:lnSpc>
              <a:spcBef>
                <a:spcPts val="165"/>
              </a:spcBef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Ensures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credentials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secure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71335" y="306451"/>
            <a:ext cx="3512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Hashing</a:t>
            </a:r>
            <a:r>
              <a:rPr spc="-114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Algorithms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41347" y="1882292"/>
            <a:ext cx="1196657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8890" marR="5080" indent="-1266825">
              <a:lnSpc>
                <a:spcPct val="114100"/>
              </a:lnSpc>
              <a:spcBef>
                <a:spcPts val="100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Hashing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algorithms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simplest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cryptographic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algorithms.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plain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text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variable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length,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generates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fixed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length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output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commonly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known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hash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string.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8235" y="760476"/>
            <a:ext cx="486003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761994" y="4350258"/>
            <a:ext cx="10762615" cy="1432560"/>
          </a:xfrm>
          <a:custGeom>
            <a:avLst/>
            <a:gdLst/>
            <a:ahLst/>
            <a:cxnLst/>
            <a:rect l="l" t="t" r="r" b="b"/>
            <a:pathLst>
              <a:path w="10762615" h="1432560">
                <a:moveTo>
                  <a:pt x="0" y="238759"/>
                </a:moveTo>
                <a:lnTo>
                  <a:pt x="4852" y="190652"/>
                </a:lnTo>
                <a:lnTo>
                  <a:pt x="18768" y="145839"/>
                </a:lnTo>
                <a:lnTo>
                  <a:pt x="40786" y="105283"/>
                </a:lnTo>
                <a:lnTo>
                  <a:pt x="69945" y="69945"/>
                </a:lnTo>
                <a:lnTo>
                  <a:pt x="105283" y="40786"/>
                </a:lnTo>
                <a:lnTo>
                  <a:pt x="145839" y="18768"/>
                </a:lnTo>
                <a:lnTo>
                  <a:pt x="190652" y="4852"/>
                </a:lnTo>
                <a:lnTo>
                  <a:pt x="238759" y="0"/>
                </a:lnTo>
                <a:lnTo>
                  <a:pt x="10523727" y="0"/>
                </a:lnTo>
                <a:lnTo>
                  <a:pt x="10571835" y="4852"/>
                </a:lnTo>
                <a:lnTo>
                  <a:pt x="10616648" y="18768"/>
                </a:lnTo>
                <a:lnTo>
                  <a:pt x="10657204" y="40786"/>
                </a:lnTo>
                <a:lnTo>
                  <a:pt x="10692542" y="69945"/>
                </a:lnTo>
                <a:lnTo>
                  <a:pt x="10721701" y="105283"/>
                </a:lnTo>
                <a:lnTo>
                  <a:pt x="10743719" y="145839"/>
                </a:lnTo>
                <a:lnTo>
                  <a:pt x="10757635" y="190652"/>
                </a:lnTo>
                <a:lnTo>
                  <a:pt x="10762488" y="238759"/>
                </a:lnTo>
                <a:lnTo>
                  <a:pt x="10762488" y="1193800"/>
                </a:lnTo>
                <a:lnTo>
                  <a:pt x="10757635" y="1241907"/>
                </a:lnTo>
                <a:lnTo>
                  <a:pt x="10743719" y="1286720"/>
                </a:lnTo>
                <a:lnTo>
                  <a:pt x="10721701" y="1327276"/>
                </a:lnTo>
                <a:lnTo>
                  <a:pt x="10692542" y="1362614"/>
                </a:lnTo>
                <a:lnTo>
                  <a:pt x="10657204" y="1391773"/>
                </a:lnTo>
                <a:lnTo>
                  <a:pt x="10616648" y="1413791"/>
                </a:lnTo>
                <a:lnTo>
                  <a:pt x="10571835" y="1427707"/>
                </a:lnTo>
                <a:lnTo>
                  <a:pt x="10523727" y="1432559"/>
                </a:lnTo>
                <a:lnTo>
                  <a:pt x="238759" y="1432559"/>
                </a:lnTo>
                <a:lnTo>
                  <a:pt x="190652" y="1427707"/>
                </a:lnTo>
                <a:lnTo>
                  <a:pt x="145839" y="1413791"/>
                </a:lnTo>
                <a:lnTo>
                  <a:pt x="105283" y="1391773"/>
                </a:lnTo>
                <a:lnTo>
                  <a:pt x="69945" y="1362614"/>
                </a:lnTo>
                <a:lnTo>
                  <a:pt x="40786" y="1327276"/>
                </a:lnTo>
                <a:lnTo>
                  <a:pt x="18768" y="1286720"/>
                </a:lnTo>
                <a:lnTo>
                  <a:pt x="4852" y="1241907"/>
                </a:lnTo>
                <a:lnTo>
                  <a:pt x="0" y="1193800"/>
                </a:lnTo>
                <a:lnTo>
                  <a:pt x="0" y="238759"/>
                </a:lnTo>
                <a:close/>
              </a:path>
            </a:pathLst>
          </a:custGeom>
          <a:ln w="19050">
            <a:solidFill>
              <a:srgbClr val="57AE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78934" y="4440538"/>
            <a:ext cx="9924415" cy="1174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635" algn="ctr">
              <a:lnSpc>
                <a:spcPct val="114100"/>
              </a:lnSpc>
              <a:spcBef>
                <a:spcPts val="10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function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designed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such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way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plaintext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data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cannot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recovered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digest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3E3E3E"/>
                </a:solidFill>
                <a:latin typeface="Tahoma"/>
                <a:cs typeface="Tahoma"/>
              </a:rPr>
              <a:t>(one-way)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different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inputs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unlikely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produce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same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output.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9132" y="4040123"/>
            <a:ext cx="2052827" cy="2052827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77332" y="306451"/>
            <a:ext cx="51022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 dirty="0">
                <a:solidFill>
                  <a:srgbClr val="3E3E3E"/>
                </a:solidFill>
                <a:latin typeface="Arial"/>
                <a:cs typeface="Arial"/>
              </a:rPr>
              <a:t>Single-Factor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7511" y="760476"/>
            <a:ext cx="736549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59329" y="5641831"/>
            <a:ext cx="3043555" cy="7918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If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written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down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shared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82714" y="5713628"/>
            <a:ext cx="218503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2570" marR="5080" indent="-230504">
              <a:lnSpc>
                <a:spcPct val="114100"/>
              </a:lnSpc>
              <a:spcBef>
                <a:spcPts val="100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If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smart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card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lost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stolen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85501" y="5641831"/>
            <a:ext cx="3018790" cy="1174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5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If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biometric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is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subjected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high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error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rates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spoofing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93289" y="1933193"/>
            <a:ext cx="108648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Single-factor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easily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compromised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under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conditions: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103054" y="3808666"/>
            <a:ext cx="1619885" cy="1619885"/>
            <a:chOff x="3103054" y="3808666"/>
            <a:chExt cx="1619885" cy="1619885"/>
          </a:xfrm>
        </p:grpSpPr>
        <p:sp>
          <p:nvSpPr>
            <p:cNvPr id="9" name="object 9"/>
            <p:cNvSpPr/>
            <p:nvPr/>
          </p:nvSpPr>
          <p:spPr>
            <a:xfrm>
              <a:off x="3117342" y="3822953"/>
              <a:ext cx="1591310" cy="1591310"/>
            </a:xfrm>
            <a:custGeom>
              <a:avLst/>
              <a:gdLst/>
              <a:ahLst/>
              <a:cxnLst/>
              <a:rect l="l" t="t" r="r" b="b"/>
              <a:pathLst>
                <a:path w="1591310" h="1591310">
                  <a:moveTo>
                    <a:pt x="795528" y="0"/>
                  </a:moveTo>
                  <a:lnTo>
                    <a:pt x="747060" y="1451"/>
                  </a:lnTo>
                  <a:lnTo>
                    <a:pt x="699361" y="5750"/>
                  </a:lnTo>
                  <a:lnTo>
                    <a:pt x="652514" y="12814"/>
                  </a:lnTo>
                  <a:lnTo>
                    <a:pt x="606602" y="22560"/>
                  </a:lnTo>
                  <a:lnTo>
                    <a:pt x="561709" y="34904"/>
                  </a:lnTo>
                  <a:lnTo>
                    <a:pt x="517917" y="49763"/>
                  </a:lnTo>
                  <a:lnTo>
                    <a:pt x="475310" y="67053"/>
                  </a:lnTo>
                  <a:lnTo>
                    <a:pt x="433970" y="86693"/>
                  </a:lnTo>
                  <a:lnTo>
                    <a:pt x="393982" y="108599"/>
                  </a:lnTo>
                  <a:lnTo>
                    <a:pt x="355427" y="132687"/>
                  </a:lnTo>
                  <a:lnTo>
                    <a:pt x="318390" y="158874"/>
                  </a:lnTo>
                  <a:lnTo>
                    <a:pt x="282953" y="187077"/>
                  </a:lnTo>
                  <a:lnTo>
                    <a:pt x="249200" y="217214"/>
                  </a:lnTo>
                  <a:lnTo>
                    <a:pt x="217214" y="249200"/>
                  </a:lnTo>
                  <a:lnTo>
                    <a:pt x="187077" y="282953"/>
                  </a:lnTo>
                  <a:lnTo>
                    <a:pt x="158874" y="318390"/>
                  </a:lnTo>
                  <a:lnTo>
                    <a:pt x="132687" y="355427"/>
                  </a:lnTo>
                  <a:lnTo>
                    <a:pt x="108599" y="393982"/>
                  </a:lnTo>
                  <a:lnTo>
                    <a:pt x="86693" y="433970"/>
                  </a:lnTo>
                  <a:lnTo>
                    <a:pt x="67053" y="475310"/>
                  </a:lnTo>
                  <a:lnTo>
                    <a:pt x="49763" y="517917"/>
                  </a:lnTo>
                  <a:lnTo>
                    <a:pt x="34904" y="561709"/>
                  </a:lnTo>
                  <a:lnTo>
                    <a:pt x="22560" y="606602"/>
                  </a:lnTo>
                  <a:lnTo>
                    <a:pt x="12814" y="652514"/>
                  </a:lnTo>
                  <a:lnTo>
                    <a:pt x="5750" y="699361"/>
                  </a:lnTo>
                  <a:lnTo>
                    <a:pt x="1451" y="747060"/>
                  </a:lnTo>
                  <a:lnTo>
                    <a:pt x="0" y="795528"/>
                  </a:lnTo>
                  <a:lnTo>
                    <a:pt x="1451" y="843995"/>
                  </a:lnTo>
                  <a:lnTo>
                    <a:pt x="5750" y="891694"/>
                  </a:lnTo>
                  <a:lnTo>
                    <a:pt x="12814" y="938541"/>
                  </a:lnTo>
                  <a:lnTo>
                    <a:pt x="22560" y="984453"/>
                  </a:lnTo>
                  <a:lnTo>
                    <a:pt x="34904" y="1029346"/>
                  </a:lnTo>
                  <a:lnTo>
                    <a:pt x="49763" y="1073138"/>
                  </a:lnTo>
                  <a:lnTo>
                    <a:pt x="67053" y="1115745"/>
                  </a:lnTo>
                  <a:lnTo>
                    <a:pt x="86693" y="1157085"/>
                  </a:lnTo>
                  <a:lnTo>
                    <a:pt x="108599" y="1197073"/>
                  </a:lnTo>
                  <a:lnTo>
                    <a:pt x="132687" y="1235628"/>
                  </a:lnTo>
                  <a:lnTo>
                    <a:pt x="158874" y="1272665"/>
                  </a:lnTo>
                  <a:lnTo>
                    <a:pt x="187077" y="1308102"/>
                  </a:lnTo>
                  <a:lnTo>
                    <a:pt x="217214" y="1341855"/>
                  </a:lnTo>
                  <a:lnTo>
                    <a:pt x="249200" y="1373841"/>
                  </a:lnTo>
                  <a:lnTo>
                    <a:pt x="282953" y="1403978"/>
                  </a:lnTo>
                  <a:lnTo>
                    <a:pt x="318390" y="1432181"/>
                  </a:lnTo>
                  <a:lnTo>
                    <a:pt x="355427" y="1458368"/>
                  </a:lnTo>
                  <a:lnTo>
                    <a:pt x="393982" y="1482456"/>
                  </a:lnTo>
                  <a:lnTo>
                    <a:pt x="433970" y="1504362"/>
                  </a:lnTo>
                  <a:lnTo>
                    <a:pt x="475310" y="1524002"/>
                  </a:lnTo>
                  <a:lnTo>
                    <a:pt x="517917" y="1541292"/>
                  </a:lnTo>
                  <a:lnTo>
                    <a:pt x="561709" y="1556151"/>
                  </a:lnTo>
                  <a:lnTo>
                    <a:pt x="606602" y="1568495"/>
                  </a:lnTo>
                  <a:lnTo>
                    <a:pt x="652514" y="1578241"/>
                  </a:lnTo>
                  <a:lnTo>
                    <a:pt x="699361" y="1585305"/>
                  </a:lnTo>
                  <a:lnTo>
                    <a:pt x="747060" y="1589604"/>
                  </a:lnTo>
                  <a:lnTo>
                    <a:pt x="795528" y="1591056"/>
                  </a:lnTo>
                  <a:lnTo>
                    <a:pt x="843995" y="1589604"/>
                  </a:lnTo>
                  <a:lnTo>
                    <a:pt x="891694" y="1585305"/>
                  </a:lnTo>
                  <a:lnTo>
                    <a:pt x="938541" y="1578241"/>
                  </a:lnTo>
                  <a:lnTo>
                    <a:pt x="984453" y="1568495"/>
                  </a:lnTo>
                  <a:lnTo>
                    <a:pt x="1029346" y="1556151"/>
                  </a:lnTo>
                  <a:lnTo>
                    <a:pt x="1073138" y="1541292"/>
                  </a:lnTo>
                  <a:lnTo>
                    <a:pt x="1115745" y="1524002"/>
                  </a:lnTo>
                  <a:lnTo>
                    <a:pt x="1157085" y="1504362"/>
                  </a:lnTo>
                  <a:lnTo>
                    <a:pt x="1197073" y="1482456"/>
                  </a:lnTo>
                  <a:lnTo>
                    <a:pt x="1235628" y="1458368"/>
                  </a:lnTo>
                  <a:lnTo>
                    <a:pt x="1272665" y="1432181"/>
                  </a:lnTo>
                  <a:lnTo>
                    <a:pt x="1308102" y="1403978"/>
                  </a:lnTo>
                  <a:lnTo>
                    <a:pt x="1341855" y="1373841"/>
                  </a:lnTo>
                  <a:lnTo>
                    <a:pt x="1373841" y="1341855"/>
                  </a:lnTo>
                  <a:lnTo>
                    <a:pt x="1403978" y="1308102"/>
                  </a:lnTo>
                  <a:lnTo>
                    <a:pt x="1432181" y="1272665"/>
                  </a:lnTo>
                  <a:lnTo>
                    <a:pt x="1458368" y="1235628"/>
                  </a:lnTo>
                  <a:lnTo>
                    <a:pt x="1482456" y="1197073"/>
                  </a:lnTo>
                  <a:lnTo>
                    <a:pt x="1504362" y="1157085"/>
                  </a:lnTo>
                  <a:lnTo>
                    <a:pt x="1524002" y="1115745"/>
                  </a:lnTo>
                  <a:lnTo>
                    <a:pt x="1541292" y="1073138"/>
                  </a:lnTo>
                  <a:lnTo>
                    <a:pt x="1556151" y="1029346"/>
                  </a:lnTo>
                  <a:lnTo>
                    <a:pt x="1568495" y="984453"/>
                  </a:lnTo>
                  <a:lnTo>
                    <a:pt x="1578241" y="938541"/>
                  </a:lnTo>
                  <a:lnTo>
                    <a:pt x="1585305" y="891694"/>
                  </a:lnTo>
                  <a:lnTo>
                    <a:pt x="1589604" y="843995"/>
                  </a:lnTo>
                  <a:lnTo>
                    <a:pt x="1591056" y="795528"/>
                  </a:lnTo>
                  <a:lnTo>
                    <a:pt x="1589604" y="747060"/>
                  </a:lnTo>
                  <a:lnTo>
                    <a:pt x="1585305" y="699361"/>
                  </a:lnTo>
                  <a:lnTo>
                    <a:pt x="1578241" y="652514"/>
                  </a:lnTo>
                  <a:lnTo>
                    <a:pt x="1568495" y="606602"/>
                  </a:lnTo>
                  <a:lnTo>
                    <a:pt x="1556151" y="561709"/>
                  </a:lnTo>
                  <a:lnTo>
                    <a:pt x="1541292" y="517917"/>
                  </a:lnTo>
                  <a:lnTo>
                    <a:pt x="1524002" y="475310"/>
                  </a:lnTo>
                  <a:lnTo>
                    <a:pt x="1504362" y="433970"/>
                  </a:lnTo>
                  <a:lnTo>
                    <a:pt x="1482456" y="393982"/>
                  </a:lnTo>
                  <a:lnTo>
                    <a:pt x="1458368" y="355427"/>
                  </a:lnTo>
                  <a:lnTo>
                    <a:pt x="1432181" y="318390"/>
                  </a:lnTo>
                  <a:lnTo>
                    <a:pt x="1403978" y="282953"/>
                  </a:lnTo>
                  <a:lnTo>
                    <a:pt x="1373841" y="249200"/>
                  </a:lnTo>
                  <a:lnTo>
                    <a:pt x="1341855" y="217214"/>
                  </a:lnTo>
                  <a:lnTo>
                    <a:pt x="1308102" y="187077"/>
                  </a:lnTo>
                  <a:lnTo>
                    <a:pt x="1272665" y="158874"/>
                  </a:lnTo>
                  <a:lnTo>
                    <a:pt x="1235628" y="132687"/>
                  </a:lnTo>
                  <a:lnTo>
                    <a:pt x="1197073" y="108599"/>
                  </a:lnTo>
                  <a:lnTo>
                    <a:pt x="1157085" y="86693"/>
                  </a:lnTo>
                  <a:lnTo>
                    <a:pt x="1115745" y="67053"/>
                  </a:lnTo>
                  <a:lnTo>
                    <a:pt x="1073138" y="49763"/>
                  </a:lnTo>
                  <a:lnTo>
                    <a:pt x="1029346" y="34904"/>
                  </a:lnTo>
                  <a:lnTo>
                    <a:pt x="984453" y="22560"/>
                  </a:lnTo>
                  <a:lnTo>
                    <a:pt x="938541" y="12814"/>
                  </a:lnTo>
                  <a:lnTo>
                    <a:pt x="891694" y="5750"/>
                  </a:lnTo>
                  <a:lnTo>
                    <a:pt x="843995" y="1451"/>
                  </a:lnTo>
                  <a:lnTo>
                    <a:pt x="795528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17342" y="3822953"/>
              <a:ext cx="1591310" cy="1591310"/>
            </a:xfrm>
            <a:custGeom>
              <a:avLst/>
              <a:gdLst/>
              <a:ahLst/>
              <a:cxnLst/>
              <a:rect l="l" t="t" r="r" b="b"/>
              <a:pathLst>
                <a:path w="1591310" h="1591310">
                  <a:moveTo>
                    <a:pt x="0" y="795528"/>
                  </a:moveTo>
                  <a:lnTo>
                    <a:pt x="1451" y="747060"/>
                  </a:lnTo>
                  <a:lnTo>
                    <a:pt x="5750" y="699361"/>
                  </a:lnTo>
                  <a:lnTo>
                    <a:pt x="12814" y="652514"/>
                  </a:lnTo>
                  <a:lnTo>
                    <a:pt x="22560" y="606602"/>
                  </a:lnTo>
                  <a:lnTo>
                    <a:pt x="34904" y="561709"/>
                  </a:lnTo>
                  <a:lnTo>
                    <a:pt x="49763" y="517917"/>
                  </a:lnTo>
                  <a:lnTo>
                    <a:pt x="67053" y="475310"/>
                  </a:lnTo>
                  <a:lnTo>
                    <a:pt x="86693" y="433970"/>
                  </a:lnTo>
                  <a:lnTo>
                    <a:pt x="108599" y="393982"/>
                  </a:lnTo>
                  <a:lnTo>
                    <a:pt x="132687" y="355427"/>
                  </a:lnTo>
                  <a:lnTo>
                    <a:pt x="158874" y="318390"/>
                  </a:lnTo>
                  <a:lnTo>
                    <a:pt x="187077" y="282953"/>
                  </a:lnTo>
                  <a:lnTo>
                    <a:pt x="217214" y="249200"/>
                  </a:lnTo>
                  <a:lnTo>
                    <a:pt x="249200" y="217214"/>
                  </a:lnTo>
                  <a:lnTo>
                    <a:pt x="282953" y="187077"/>
                  </a:lnTo>
                  <a:lnTo>
                    <a:pt x="318390" y="158874"/>
                  </a:lnTo>
                  <a:lnTo>
                    <a:pt x="355427" y="132687"/>
                  </a:lnTo>
                  <a:lnTo>
                    <a:pt x="393982" y="108599"/>
                  </a:lnTo>
                  <a:lnTo>
                    <a:pt x="433970" y="86693"/>
                  </a:lnTo>
                  <a:lnTo>
                    <a:pt x="475310" y="67053"/>
                  </a:lnTo>
                  <a:lnTo>
                    <a:pt x="517917" y="49763"/>
                  </a:lnTo>
                  <a:lnTo>
                    <a:pt x="561709" y="34904"/>
                  </a:lnTo>
                  <a:lnTo>
                    <a:pt x="606602" y="22560"/>
                  </a:lnTo>
                  <a:lnTo>
                    <a:pt x="652514" y="12814"/>
                  </a:lnTo>
                  <a:lnTo>
                    <a:pt x="699361" y="5750"/>
                  </a:lnTo>
                  <a:lnTo>
                    <a:pt x="747060" y="1451"/>
                  </a:lnTo>
                  <a:lnTo>
                    <a:pt x="795528" y="0"/>
                  </a:lnTo>
                  <a:lnTo>
                    <a:pt x="843995" y="1451"/>
                  </a:lnTo>
                  <a:lnTo>
                    <a:pt x="891694" y="5750"/>
                  </a:lnTo>
                  <a:lnTo>
                    <a:pt x="938541" y="12814"/>
                  </a:lnTo>
                  <a:lnTo>
                    <a:pt x="984453" y="22560"/>
                  </a:lnTo>
                  <a:lnTo>
                    <a:pt x="1029346" y="34904"/>
                  </a:lnTo>
                  <a:lnTo>
                    <a:pt x="1073138" y="49763"/>
                  </a:lnTo>
                  <a:lnTo>
                    <a:pt x="1115745" y="67053"/>
                  </a:lnTo>
                  <a:lnTo>
                    <a:pt x="1157085" y="86693"/>
                  </a:lnTo>
                  <a:lnTo>
                    <a:pt x="1197073" y="108599"/>
                  </a:lnTo>
                  <a:lnTo>
                    <a:pt x="1235628" y="132687"/>
                  </a:lnTo>
                  <a:lnTo>
                    <a:pt x="1272665" y="158874"/>
                  </a:lnTo>
                  <a:lnTo>
                    <a:pt x="1308102" y="187077"/>
                  </a:lnTo>
                  <a:lnTo>
                    <a:pt x="1341855" y="217214"/>
                  </a:lnTo>
                  <a:lnTo>
                    <a:pt x="1373841" y="249200"/>
                  </a:lnTo>
                  <a:lnTo>
                    <a:pt x="1403978" y="282953"/>
                  </a:lnTo>
                  <a:lnTo>
                    <a:pt x="1432181" y="318390"/>
                  </a:lnTo>
                  <a:lnTo>
                    <a:pt x="1458368" y="355427"/>
                  </a:lnTo>
                  <a:lnTo>
                    <a:pt x="1482456" y="393982"/>
                  </a:lnTo>
                  <a:lnTo>
                    <a:pt x="1504362" y="433970"/>
                  </a:lnTo>
                  <a:lnTo>
                    <a:pt x="1524002" y="475310"/>
                  </a:lnTo>
                  <a:lnTo>
                    <a:pt x="1541292" y="517917"/>
                  </a:lnTo>
                  <a:lnTo>
                    <a:pt x="1556151" y="561709"/>
                  </a:lnTo>
                  <a:lnTo>
                    <a:pt x="1568495" y="606602"/>
                  </a:lnTo>
                  <a:lnTo>
                    <a:pt x="1578241" y="652514"/>
                  </a:lnTo>
                  <a:lnTo>
                    <a:pt x="1585305" y="699361"/>
                  </a:lnTo>
                  <a:lnTo>
                    <a:pt x="1589604" y="747060"/>
                  </a:lnTo>
                  <a:lnTo>
                    <a:pt x="1591056" y="795528"/>
                  </a:lnTo>
                  <a:lnTo>
                    <a:pt x="1589604" y="843995"/>
                  </a:lnTo>
                  <a:lnTo>
                    <a:pt x="1585305" y="891694"/>
                  </a:lnTo>
                  <a:lnTo>
                    <a:pt x="1578241" y="938541"/>
                  </a:lnTo>
                  <a:lnTo>
                    <a:pt x="1568495" y="984453"/>
                  </a:lnTo>
                  <a:lnTo>
                    <a:pt x="1556151" y="1029346"/>
                  </a:lnTo>
                  <a:lnTo>
                    <a:pt x="1541292" y="1073138"/>
                  </a:lnTo>
                  <a:lnTo>
                    <a:pt x="1524002" y="1115745"/>
                  </a:lnTo>
                  <a:lnTo>
                    <a:pt x="1504362" y="1157085"/>
                  </a:lnTo>
                  <a:lnTo>
                    <a:pt x="1482456" y="1197073"/>
                  </a:lnTo>
                  <a:lnTo>
                    <a:pt x="1458368" y="1235628"/>
                  </a:lnTo>
                  <a:lnTo>
                    <a:pt x="1432181" y="1272665"/>
                  </a:lnTo>
                  <a:lnTo>
                    <a:pt x="1403978" y="1308102"/>
                  </a:lnTo>
                  <a:lnTo>
                    <a:pt x="1373841" y="1341855"/>
                  </a:lnTo>
                  <a:lnTo>
                    <a:pt x="1341855" y="1373841"/>
                  </a:lnTo>
                  <a:lnTo>
                    <a:pt x="1308102" y="1403978"/>
                  </a:lnTo>
                  <a:lnTo>
                    <a:pt x="1272665" y="1432181"/>
                  </a:lnTo>
                  <a:lnTo>
                    <a:pt x="1235628" y="1458368"/>
                  </a:lnTo>
                  <a:lnTo>
                    <a:pt x="1197073" y="1482456"/>
                  </a:lnTo>
                  <a:lnTo>
                    <a:pt x="1157085" y="1504362"/>
                  </a:lnTo>
                  <a:lnTo>
                    <a:pt x="1115745" y="1524002"/>
                  </a:lnTo>
                  <a:lnTo>
                    <a:pt x="1073138" y="1541292"/>
                  </a:lnTo>
                  <a:lnTo>
                    <a:pt x="1029346" y="1556151"/>
                  </a:lnTo>
                  <a:lnTo>
                    <a:pt x="984453" y="1568495"/>
                  </a:lnTo>
                  <a:lnTo>
                    <a:pt x="938541" y="1578241"/>
                  </a:lnTo>
                  <a:lnTo>
                    <a:pt x="891694" y="1585305"/>
                  </a:lnTo>
                  <a:lnTo>
                    <a:pt x="843995" y="1589604"/>
                  </a:lnTo>
                  <a:lnTo>
                    <a:pt x="795528" y="1591056"/>
                  </a:lnTo>
                  <a:lnTo>
                    <a:pt x="747060" y="1589604"/>
                  </a:lnTo>
                  <a:lnTo>
                    <a:pt x="699361" y="1585305"/>
                  </a:lnTo>
                  <a:lnTo>
                    <a:pt x="652514" y="1578241"/>
                  </a:lnTo>
                  <a:lnTo>
                    <a:pt x="606602" y="1568495"/>
                  </a:lnTo>
                  <a:lnTo>
                    <a:pt x="561709" y="1556151"/>
                  </a:lnTo>
                  <a:lnTo>
                    <a:pt x="517917" y="1541292"/>
                  </a:lnTo>
                  <a:lnTo>
                    <a:pt x="475310" y="1524002"/>
                  </a:lnTo>
                  <a:lnTo>
                    <a:pt x="433970" y="1504362"/>
                  </a:lnTo>
                  <a:lnTo>
                    <a:pt x="393982" y="1482456"/>
                  </a:lnTo>
                  <a:lnTo>
                    <a:pt x="355427" y="1458368"/>
                  </a:lnTo>
                  <a:lnTo>
                    <a:pt x="318390" y="1432181"/>
                  </a:lnTo>
                  <a:lnTo>
                    <a:pt x="282953" y="1403978"/>
                  </a:lnTo>
                  <a:lnTo>
                    <a:pt x="249200" y="1373841"/>
                  </a:lnTo>
                  <a:lnTo>
                    <a:pt x="217214" y="1341855"/>
                  </a:lnTo>
                  <a:lnTo>
                    <a:pt x="187077" y="1308102"/>
                  </a:lnTo>
                  <a:lnTo>
                    <a:pt x="158874" y="1272665"/>
                  </a:lnTo>
                  <a:lnTo>
                    <a:pt x="132687" y="1235628"/>
                  </a:lnTo>
                  <a:lnTo>
                    <a:pt x="108599" y="1197073"/>
                  </a:lnTo>
                  <a:lnTo>
                    <a:pt x="86693" y="1157085"/>
                  </a:lnTo>
                  <a:lnTo>
                    <a:pt x="67053" y="1115745"/>
                  </a:lnTo>
                  <a:lnTo>
                    <a:pt x="49763" y="1073138"/>
                  </a:lnTo>
                  <a:lnTo>
                    <a:pt x="34904" y="1029346"/>
                  </a:lnTo>
                  <a:lnTo>
                    <a:pt x="22560" y="984453"/>
                  </a:lnTo>
                  <a:lnTo>
                    <a:pt x="12814" y="938541"/>
                  </a:lnTo>
                  <a:lnTo>
                    <a:pt x="5750" y="891694"/>
                  </a:lnTo>
                  <a:lnTo>
                    <a:pt x="1451" y="843995"/>
                  </a:lnTo>
                  <a:lnTo>
                    <a:pt x="0" y="795528"/>
                  </a:lnTo>
                  <a:close/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1756" y="4110227"/>
              <a:ext cx="1060703" cy="1062227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7265098" y="3808666"/>
            <a:ext cx="1619885" cy="1619885"/>
            <a:chOff x="7265098" y="3808666"/>
            <a:chExt cx="1619885" cy="1619885"/>
          </a:xfrm>
        </p:grpSpPr>
        <p:sp>
          <p:nvSpPr>
            <p:cNvPr id="13" name="object 13"/>
            <p:cNvSpPr/>
            <p:nvPr/>
          </p:nvSpPr>
          <p:spPr>
            <a:xfrm>
              <a:off x="7279385" y="3822953"/>
              <a:ext cx="1591310" cy="1591310"/>
            </a:xfrm>
            <a:custGeom>
              <a:avLst/>
              <a:gdLst/>
              <a:ahLst/>
              <a:cxnLst/>
              <a:rect l="l" t="t" r="r" b="b"/>
              <a:pathLst>
                <a:path w="1591309" h="1591310">
                  <a:moveTo>
                    <a:pt x="795528" y="0"/>
                  </a:moveTo>
                  <a:lnTo>
                    <a:pt x="747060" y="1451"/>
                  </a:lnTo>
                  <a:lnTo>
                    <a:pt x="699361" y="5750"/>
                  </a:lnTo>
                  <a:lnTo>
                    <a:pt x="652514" y="12814"/>
                  </a:lnTo>
                  <a:lnTo>
                    <a:pt x="606602" y="22560"/>
                  </a:lnTo>
                  <a:lnTo>
                    <a:pt x="561709" y="34904"/>
                  </a:lnTo>
                  <a:lnTo>
                    <a:pt x="517917" y="49763"/>
                  </a:lnTo>
                  <a:lnTo>
                    <a:pt x="475310" y="67053"/>
                  </a:lnTo>
                  <a:lnTo>
                    <a:pt x="433970" y="86693"/>
                  </a:lnTo>
                  <a:lnTo>
                    <a:pt x="393982" y="108599"/>
                  </a:lnTo>
                  <a:lnTo>
                    <a:pt x="355427" y="132687"/>
                  </a:lnTo>
                  <a:lnTo>
                    <a:pt x="318390" y="158874"/>
                  </a:lnTo>
                  <a:lnTo>
                    <a:pt x="282953" y="187077"/>
                  </a:lnTo>
                  <a:lnTo>
                    <a:pt x="249200" y="217214"/>
                  </a:lnTo>
                  <a:lnTo>
                    <a:pt x="217214" y="249200"/>
                  </a:lnTo>
                  <a:lnTo>
                    <a:pt x="187077" y="282953"/>
                  </a:lnTo>
                  <a:lnTo>
                    <a:pt x="158874" y="318390"/>
                  </a:lnTo>
                  <a:lnTo>
                    <a:pt x="132687" y="355427"/>
                  </a:lnTo>
                  <a:lnTo>
                    <a:pt x="108599" y="393982"/>
                  </a:lnTo>
                  <a:lnTo>
                    <a:pt x="86693" y="433970"/>
                  </a:lnTo>
                  <a:lnTo>
                    <a:pt x="67053" y="475310"/>
                  </a:lnTo>
                  <a:lnTo>
                    <a:pt x="49763" y="517917"/>
                  </a:lnTo>
                  <a:lnTo>
                    <a:pt x="34904" y="561709"/>
                  </a:lnTo>
                  <a:lnTo>
                    <a:pt x="22560" y="606602"/>
                  </a:lnTo>
                  <a:lnTo>
                    <a:pt x="12814" y="652514"/>
                  </a:lnTo>
                  <a:lnTo>
                    <a:pt x="5750" y="699361"/>
                  </a:lnTo>
                  <a:lnTo>
                    <a:pt x="1451" y="747060"/>
                  </a:lnTo>
                  <a:lnTo>
                    <a:pt x="0" y="795528"/>
                  </a:lnTo>
                  <a:lnTo>
                    <a:pt x="1451" y="843995"/>
                  </a:lnTo>
                  <a:lnTo>
                    <a:pt x="5750" y="891694"/>
                  </a:lnTo>
                  <a:lnTo>
                    <a:pt x="12814" y="938541"/>
                  </a:lnTo>
                  <a:lnTo>
                    <a:pt x="22560" y="984453"/>
                  </a:lnTo>
                  <a:lnTo>
                    <a:pt x="34904" y="1029346"/>
                  </a:lnTo>
                  <a:lnTo>
                    <a:pt x="49763" y="1073138"/>
                  </a:lnTo>
                  <a:lnTo>
                    <a:pt x="67053" y="1115745"/>
                  </a:lnTo>
                  <a:lnTo>
                    <a:pt x="86693" y="1157085"/>
                  </a:lnTo>
                  <a:lnTo>
                    <a:pt x="108599" y="1197073"/>
                  </a:lnTo>
                  <a:lnTo>
                    <a:pt x="132687" y="1235628"/>
                  </a:lnTo>
                  <a:lnTo>
                    <a:pt x="158874" y="1272665"/>
                  </a:lnTo>
                  <a:lnTo>
                    <a:pt x="187077" y="1308102"/>
                  </a:lnTo>
                  <a:lnTo>
                    <a:pt x="217214" y="1341855"/>
                  </a:lnTo>
                  <a:lnTo>
                    <a:pt x="249200" y="1373841"/>
                  </a:lnTo>
                  <a:lnTo>
                    <a:pt x="282953" y="1403978"/>
                  </a:lnTo>
                  <a:lnTo>
                    <a:pt x="318390" y="1432181"/>
                  </a:lnTo>
                  <a:lnTo>
                    <a:pt x="355427" y="1458368"/>
                  </a:lnTo>
                  <a:lnTo>
                    <a:pt x="393982" y="1482456"/>
                  </a:lnTo>
                  <a:lnTo>
                    <a:pt x="433970" y="1504362"/>
                  </a:lnTo>
                  <a:lnTo>
                    <a:pt x="475310" y="1524002"/>
                  </a:lnTo>
                  <a:lnTo>
                    <a:pt x="517917" y="1541292"/>
                  </a:lnTo>
                  <a:lnTo>
                    <a:pt x="561709" y="1556151"/>
                  </a:lnTo>
                  <a:lnTo>
                    <a:pt x="606602" y="1568495"/>
                  </a:lnTo>
                  <a:lnTo>
                    <a:pt x="652514" y="1578241"/>
                  </a:lnTo>
                  <a:lnTo>
                    <a:pt x="699361" y="1585305"/>
                  </a:lnTo>
                  <a:lnTo>
                    <a:pt x="747060" y="1589604"/>
                  </a:lnTo>
                  <a:lnTo>
                    <a:pt x="795528" y="1591056"/>
                  </a:lnTo>
                  <a:lnTo>
                    <a:pt x="843995" y="1589604"/>
                  </a:lnTo>
                  <a:lnTo>
                    <a:pt x="891694" y="1585305"/>
                  </a:lnTo>
                  <a:lnTo>
                    <a:pt x="938541" y="1578241"/>
                  </a:lnTo>
                  <a:lnTo>
                    <a:pt x="984453" y="1568495"/>
                  </a:lnTo>
                  <a:lnTo>
                    <a:pt x="1029346" y="1556151"/>
                  </a:lnTo>
                  <a:lnTo>
                    <a:pt x="1073138" y="1541292"/>
                  </a:lnTo>
                  <a:lnTo>
                    <a:pt x="1115745" y="1524002"/>
                  </a:lnTo>
                  <a:lnTo>
                    <a:pt x="1157085" y="1504362"/>
                  </a:lnTo>
                  <a:lnTo>
                    <a:pt x="1197073" y="1482456"/>
                  </a:lnTo>
                  <a:lnTo>
                    <a:pt x="1235628" y="1458368"/>
                  </a:lnTo>
                  <a:lnTo>
                    <a:pt x="1272665" y="1432181"/>
                  </a:lnTo>
                  <a:lnTo>
                    <a:pt x="1308102" y="1403978"/>
                  </a:lnTo>
                  <a:lnTo>
                    <a:pt x="1341855" y="1373841"/>
                  </a:lnTo>
                  <a:lnTo>
                    <a:pt x="1373841" y="1341855"/>
                  </a:lnTo>
                  <a:lnTo>
                    <a:pt x="1403978" y="1308102"/>
                  </a:lnTo>
                  <a:lnTo>
                    <a:pt x="1432181" y="1272665"/>
                  </a:lnTo>
                  <a:lnTo>
                    <a:pt x="1458368" y="1235628"/>
                  </a:lnTo>
                  <a:lnTo>
                    <a:pt x="1482456" y="1197073"/>
                  </a:lnTo>
                  <a:lnTo>
                    <a:pt x="1504362" y="1157085"/>
                  </a:lnTo>
                  <a:lnTo>
                    <a:pt x="1524002" y="1115745"/>
                  </a:lnTo>
                  <a:lnTo>
                    <a:pt x="1541292" y="1073138"/>
                  </a:lnTo>
                  <a:lnTo>
                    <a:pt x="1556151" y="1029346"/>
                  </a:lnTo>
                  <a:lnTo>
                    <a:pt x="1568495" y="984453"/>
                  </a:lnTo>
                  <a:lnTo>
                    <a:pt x="1578241" y="938541"/>
                  </a:lnTo>
                  <a:lnTo>
                    <a:pt x="1585305" y="891694"/>
                  </a:lnTo>
                  <a:lnTo>
                    <a:pt x="1589604" y="843995"/>
                  </a:lnTo>
                  <a:lnTo>
                    <a:pt x="1591056" y="795528"/>
                  </a:lnTo>
                  <a:lnTo>
                    <a:pt x="1589604" y="747060"/>
                  </a:lnTo>
                  <a:lnTo>
                    <a:pt x="1585305" y="699361"/>
                  </a:lnTo>
                  <a:lnTo>
                    <a:pt x="1578241" y="652514"/>
                  </a:lnTo>
                  <a:lnTo>
                    <a:pt x="1568495" y="606602"/>
                  </a:lnTo>
                  <a:lnTo>
                    <a:pt x="1556151" y="561709"/>
                  </a:lnTo>
                  <a:lnTo>
                    <a:pt x="1541292" y="517917"/>
                  </a:lnTo>
                  <a:lnTo>
                    <a:pt x="1524002" y="475310"/>
                  </a:lnTo>
                  <a:lnTo>
                    <a:pt x="1504362" y="433970"/>
                  </a:lnTo>
                  <a:lnTo>
                    <a:pt x="1482456" y="393982"/>
                  </a:lnTo>
                  <a:lnTo>
                    <a:pt x="1458368" y="355427"/>
                  </a:lnTo>
                  <a:lnTo>
                    <a:pt x="1432181" y="318390"/>
                  </a:lnTo>
                  <a:lnTo>
                    <a:pt x="1403978" y="282953"/>
                  </a:lnTo>
                  <a:lnTo>
                    <a:pt x="1373841" y="249200"/>
                  </a:lnTo>
                  <a:lnTo>
                    <a:pt x="1341855" y="217214"/>
                  </a:lnTo>
                  <a:lnTo>
                    <a:pt x="1308102" y="187077"/>
                  </a:lnTo>
                  <a:lnTo>
                    <a:pt x="1272665" y="158874"/>
                  </a:lnTo>
                  <a:lnTo>
                    <a:pt x="1235628" y="132687"/>
                  </a:lnTo>
                  <a:lnTo>
                    <a:pt x="1197073" y="108599"/>
                  </a:lnTo>
                  <a:lnTo>
                    <a:pt x="1157085" y="86693"/>
                  </a:lnTo>
                  <a:lnTo>
                    <a:pt x="1115745" y="67053"/>
                  </a:lnTo>
                  <a:lnTo>
                    <a:pt x="1073138" y="49763"/>
                  </a:lnTo>
                  <a:lnTo>
                    <a:pt x="1029346" y="34904"/>
                  </a:lnTo>
                  <a:lnTo>
                    <a:pt x="984453" y="22560"/>
                  </a:lnTo>
                  <a:lnTo>
                    <a:pt x="938541" y="12814"/>
                  </a:lnTo>
                  <a:lnTo>
                    <a:pt x="891694" y="5750"/>
                  </a:lnTo>
                  <a:lnTo>
                    <a:pt x="843995" y="1451"/>
                  </a:lnTo>
                  <a:lnTo>
                    <a:pt x="795528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79385" y="3822953"/>
              <a:ext cx="1591310" cy="1591310"/>
            </a:xfrm>
            <a:custGeom>
              <a:avLst/>
              <a:gdLst/>
              <a:ahLst/>
              <a:cxnLst/>
              <a:rect l="l" t="t" r="r" b="b"/>
              <a:pathLst>
                <a:path w="1591309" h="1591310">
                  <a:moveTo>
                    <a:pt x="0" y="795528"/>
                  </a:moveTo>
                  <a:lnTo>
                    <a:pt x="1451" y="747060"/>
                  </a:lnTo>
                  <a:lnTo>
                    <a:pt x="5750" y="699361"/>
                  </a:lnTo>
                  <a:lnTo>
                    <a:pt x="12814" y="652514"/>
                  </a:lnTo>
                  <a:lnTo>
                    <a:pt x="22560" y="606602"/>
                  </a:lnTo>
                  <a:lnTo>
                    <a:pt x="34904" y="561709"/>
                  </a:lnTo>
                  <a:lnTo>
                    <a:pt x="49763" y="517917"/>
                  </a:lnTo>
                  <a:lnTo>
                    <a:pt x="67053" y="475310"/>
                  </a:lnTo>
                  <a:lnTo>
                    <a:pt x="86693" y="433970"/>
                  </a:lnTo>
                  <a:lnTo>
                    <a:pt x="108599" y="393982"/>
                  </a:lnTo>
                  <a:lnTo>
                    <a:pt x="132687" y="355427"/>
                  </a:lnTo>
                  <a:lnTo>
                    <a:pt x="158874" y="318390"/>
                  </a:lnTo>
                  <a:lnTo>
                    <a:pt x="187077" y="282953"/>
                  </a:lnTo>
                  <a:lnTo>
                    <a:pt x="217214" y="249200"/>
                  </a:lnTo>
                  <a:lnTo>
                    <a:pt x="249200" y="217214"/>
                  </a:lnTo>
                  <a:lnTo>
                    <a:pt x="282953" y="187077"/>
                  </a:lnTo>
                  <a:lnTo>
                    <a:pt x="318390" y="158874"/>
                  </a:lnTo>
                  <a:lnTo>
                    <a:pt x="355427" y="132687"/>
                  </a:lnTo>
                  <a:lnTo>
                    <a:pt x="393982" y="108599"/>
                  </a:lnTo>
                  <a:lnTo>
                    <a:pt x="433970" y="86693"/>
                  </a:lnTo>
                  <a:lnTo>
                    <a:pt x="475310" y="67053"/>
                  </a:lnTo>
                  <a:lnTo>
                    <a:pt x="517917" y="49763"/>
                  </a:lnTo>
                  <a:lnTo>
                    <a:pt x="561709" y="34904"/>
                  </a:lnTo>
                  <a:lnTo>
                    <a:pt x="606602" y="22560"/>
                  </a:lnTo>
                  <a:lnTo>
                    <a:pt x="652514" y="12814"/>
                  </a:lnTo>
                  <a:lnTo>
                    <a:pt x="699361" y="5750"/>
                  </a:lnTo>
                  <a:lnTo>
                    <a:pt x="747060" y="1451"/>
                  </a:lnTo>
                  <a:lnTo>
                    <a:pt x="795528" y="0"/>
                  </a:lnTo>
                  <a:lnTo>
                    <a:pt x="843995" y="1451"/>
                  </a:lnTo>
                  <a:lnTo>
                    <a:pt x="891694" y="5750"/>
                  </a:lnTo>
                  <a:lnTo>
                    <a:pt x="938541" y="12814"/>
                  </a:lnTo>
                  <a:lnTo>
                    <a:pt x="984453" y="22560"/>
                  </a:lnTo>
                  <a:lnTo>
                    <a:pt x="1029346" y="34904"/>
                  </a:lnTo>
                  <a:lnTo>
                    <a:pt x="1073138" y="49763"/>
                  </a:lnTo>
                  <a:lnTo>
                    <a:pt x="1115745" y="67053"/>
                  </a:lnTo>
                  <a:lnTo>
                    <a:pt x="1157085" y="86693"/>
                  </a:lnTo>
                  <a:lnTo>
                    <a:pt x="1197073" y="108599"/>
                  </a:lnTo>
                  <a:lnTo>
                    <a:pt x="1235628" y="132687"/>
                  </a:lnTo>
                  <a:lnTo>
                    <a:pt x="1272665" y="158874"/>
                  </a:lnTo>
                  <a:lnTo>
                    <a:pt x="1308102" y="187077"/>
                  </a:lnTo>
                  <a:lnTo>
                    <a:pt x="1341855" y="217214"/>
                  </a:lnTo>
                  <a:lnTo>
                    <a:pt x="1373841" y="249200"/>
                  </a:lnTo>
                  <a:lnTo>
                    <a:pt x="1403978" y="282953"/>
                  </a:lnTo>
                  <a:lnTo>
                    <a:pt x="1432181" y="318390"/>
                  </a:lnTo>
                  <a:lnTo>
                    <a:pt x="1458368" y="355427"/>
                  </a:lnTo>
                  <a:lnTo>
                    <a:pt x="1482456" y="393982"/>
                  </a:lnTo>
                  <a:lnTo>
                    <a:pt x="1504362" y="433970"/>
                  </a:lnTo>
                  <a:lnTo>
                    <a:pt x="1524002" y="475310"/>
                  </a:lnTo>
                  <a:lnTo>
                    <a:pt x="1541292" y="517917"/>
                  </a:lnTo>
                  <a:lnTo>
                    <a:pt x="1556151" y="561709"/>
                  </a:lnTo>
                  <a:lnTo>
                    <a:pt x="1568495" y="606602"/>
                  </a:lnTo>
                  <a:lnTo>
                    <a:pt x="1578241" y="652514"/>
                  </a:lnTo>
                  <a:lnTo>
                    <a:pt x="1585305" y="699361"/>
                  </a:lnTo>
                  <a:lnTo>
                    <a:pt x="1589604" y="747060"/>
                  </a:lnTo>
                  <a:lnTo>
                    <a:pt x="1591056" y="795528"/>
                  </a:lnTo>
                  <a:lnTo>
                    <a:pt x="1589604" y="843995"/>
                  </a:lnTo>
                  <a:lnTo>
                    <a:pt x="1585305" y="891694"/>
                  </a:lnTo>
                  <a:lnTo>
                    <a:pt x="1578241" y="938541"/>
                  </a:lnTo>
                  <a:lnTo>
                    <a:pt x="1568495" y="984453"/>
                  </a:lnTo>
                  <a:lnTo>
                    <a:pt x="1556151" y="1029346"/>
                  </a:lnTo>
                  <a:lnTo>
                    <a:pt x="1541292" y="1073138"/>
                  </a:lnTo>
                  <a:lnTo>
                    <a:pt x="1524002" y="1115745"/>
                  </a:lnTo>
                  <a:lnTo>
                    <a:pt x="1504362" y="1157085"/>
                  </a:lnTo>
                  <a:lnTo>
                    <a:pt x="1482456" y="1197073"/>
                  </a:lnTo>
                  <a:lnTo>
                    <a:pt x="1458368" y="1235628"/>
                  </a:lnTo>
                  <a:lnTo>
                    <a:pt x="1432181" y="1272665"/>
                  </a:lnTo>
                  <a:lnTo>
                    <a:pt x="1403978" y="1308102"/>
                  </a:lnTo>
                  <a:lnTo>
                    <a:pt x="1373841" y="1341855"/>
                  </a:lnTo>
                  <a:lnTo>
                    <a:pt x="1341855" y="1373841"/>
                  </a:lnTo>
                  <a:lnTo>
                    <a:pt x="1308102" y="1403978"/>
                  </a:lnTo>
                  <a:lnTo>
                    <a:pt x="1272665" y="1432181"/>
                  </a:lnTo>
                  <a:lnTo>
                    <a:pt x="1235628" y="1458368"/>
                  </a:lnTo>
                  <a:lnTo>
                    <a:pt x="1197073" y="1482456"/>
                  </a:lnTo>
                  <a:lnTo>
                    <a:pt x="1157085" y="1504362"/>
                  </a:lnTo>
                  <a:lnTo>
                    <a:pt x="1115745" y="1524002"/>
                  </a:lnTo>
                  <a:lnTo>
                    <a:pt x="1073138" y="1541292"/>
                  </a:lnTo>
                  <a:lnTo>
                    <a:pt x="1029346" y="1556151"/>
                  </a:lnTo>
                  <a:lnTo>
                    <a:pt x="984453" y="1568495"/>
                  </a:lnTo>
                  <a:lnTo>
                    <a:pt x="938541" y="1578241"/>
                  </a:lnTo>
                  <a:lnTo>
                    <a:pt x="891694" y="1585305"/>
                  </a:lnTo>
                  <a:lnTo>
                    <a:pt x="843995" y="1589604"/>
                  </a:lnTo>
                  <a:lnTo>
                    <a:pt x="795528" y="1591056"/>
                  </a:lnTo>
                  <a:lnTo>
                    <a:pt x="747060" y="1589604"/>
                  </a:lnTo>
                  <a:lnTo>
                    <a:pt x="699361" y="1585305"/>
                  </a:lnTo>
                  <a:lnTo>
                    <a:pt x="652514" y="1578241"/>
                  </a:lnTo>
                  <a:lnTo>
                    <a:pt x="606602" y="1568495"/>
                  </a:lnTo>
                  <a:lnTo>
                    <a:pt x="561709" y="1556151"/>
                  </a:lnTo>
                  <a:lnTo>
                    <a:pt x="517917" y="1541292"/>
                  </a:lnTo>
                  <a:lnTo>
                    <a:pt x="475310" y="1524002"/>
                  </a:lnTo>
                  <a:lnTo>
                    <a:pt x="433970" y="1504362"/>
                  </a:lnTo>
                  <a:lnTo>
                    <a:pt x="393982" y="1482456"/>
                  </a:lnTo>
                  <a:lnTo>
                    <a:pt x="355427" y="1458368"/>
                  </a:lnTo>
                  <a:lnTo>
                    <a:pt x="318390" y="1432181"/>
                  </a:lnTo>
                  <a:lnTo>
                    <a:pt x="282953" y="1403978"/>
                  </a:lnTo>
                  <a:lnTo>
                    <a:pt x="249200" y="1373841"/>
                  </a:lnTo>
                  <a:lnTo>
                    <a:pt x="217214" y="1341855"/>
                  </a:lnTo>
                  <a:lnTo>
                    <a:pt x="187077" y="1308102"/>
                  </a:lnTo>
                  <a:lnTo>
                    <a:pt x="158874" y="1272665"/>
                  </a:lnTo>
                  <a:lnTo>
                    <a:pt x="132687" y="1235628"/>
                  </a:lnTo>
                  <a:lnTo>
                    <a:pt x="108599" y="1197073"/>
                  </a:lnTo>
                  <a:lnTo>
                    <a:pt x="86693" y="1157085"/>
                  </a:lnTo>
                  <a:lnTo>
                    <a:pt x="67053" y="1115745"/>
                  </a:lnTo>
                  <a:lnTo>
                    <a:pt x="49763" y="1073138"/>
                  </a:lnTo>
                  <a:lnTo>
                    <a:pt x="34904" y="1029346"/>
                  </a:lnTo>
                  <a:lnTo>
                    <a:pt x="22560" y="984453"/>
                  </a:lnTo>
                  <a:lnTo>
                    <a:pt x="12814" y="938541"/>
                  </a:lnTo>
                  <a:lnTo>
                    <a:pt x="5750" y="891694"/>
                  </a:lnTo>
                  <a:lnTo>
                    <a:pt x="1451" y="843995"/>
                  </a:lnTo>
                  <a:lnTo>
                    <a:pt x="0" y="795528"/>
                  </a:lnTo>
                  <a:close/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4947" y="4128515"/>
              <a:ext cx="978407" cy="976884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1184826" y="3808666"/>
            <a:ext cx="1619885" cy="1619885"/>
            <a:chOff x="11184826" y="3808666"/>
            <a:chExt cx="1619885" cy="1619885"/>
          </a:xfrm>
        </p:grpSpPr>
        <p:sp>
          <p:nvSpPr>
            <p:cNvPr id="17" name="object 17"/>
            <p:cNvSpPr/>
            <p:nvPr/>
          </p:nvSpPr>
          <p:spPr>
            <a:xfrm>
              <a:off x="11199114" y="3822953"/>
              <a:ext cx="1591310" cy="1591310"/>
            </a:xfrm>
            <a:custGeom>
              <a:avLst/>
              <a:gdLst/>
              <a:ahLst/>
              <a:cxnLst/>
              <a:rect l="l" t="t" r="r" b="b"/>
              <a:pathLst>
                <a:path w="1591309" h="1591310">
                  <a:moveTo>
                    <a:pt x="795527" y="0"/>
                  </a:moveTo>
                  <a:lnTo>
                    <a:pt x="747060" y="1451"/>
                  </a:lnTo>
                  <a:lnTo>
                    <a:pt x="699361" y="5750"/>
                  </a:lnTo>
                  <a:lnTo>
                    <a:pt x="652514" y="12814"/>
                  </a:lnTo>
                  <a:lnTo>
                    <a:pt x="606602" y="22560"/>
                  </a:lnTo>
                  <a:lnTo>
                    <a:pt x="561709" y="34904"/>
                  </a:lnTo>
                  <a:lnTo>
                    <a:pt x="517917" y="49763"/>
                  </a:lnTo>
                  <a:lnTo>
                    <a:pt x="475310" y="67053"/>
                  </a:lnTo>
                  <a:lnTo>
                    <a:pt x="433970" y="86693"/>
                  </a:lnTo>
                  <a:lnTo>
                    <a:pt x="393982" y="108599"/>
                  </a:lnTo>
                  <a:lnTo>
                    <a:pt x="355427" y="132687"/>
                  </a:lnTo>
                  <a:lnTo>
                    <a:pt x="318390" y="158874"/>
                  </a:lnTo>
                  <a:lnTo>
                    <a:pt x="282953" y="187077"/>
                  </a:lnTo>
                  <a:lnTo>
                    <a:pt x="249200" y="217214"/>
                  </a:lnTo>
                  <a:lnTo>
                    <a:pt x="217214" y="249200"/>
                  </a:lnTo>
                  <a:lnTo>
                    <a:pt x="187077" y="282953"/>
                  </a:lnTo>
                  <a:lnTo>
                    <a:pt x="158874" y="318390"/>
                  </a:lnTo>
                  <a:lnTo>
                    <a:pt x="132687" y="355427"/>
                  </a:lnTo>
                  <a:lnTo>
                    <a:pt x="108599" y="393982"/>
                  </a:lnTo>
                  <a:lnTo>
                    <a:pt x="86693" y="433970"/>
                  </a:lnTo>
                  <a:lnTo>
                    <a:pt x="67053" y="475310"/>
                  </a:lnTo>
                  <a:lnTo>
                    <a:pt x="49763" y="517917"/>
                  </a:lnTo>
                  <a:lnTo>
                    <a:pt x="34904" y="561709"/>
                  </a:lnTo>
                  <a:lnTo>
                    <a:pt x="22560" y="606602"/>
                  </a:lnTo>
                  <a:lnTo>
                    <a:pt x="12814" y="652514"/>
                  </a:lnTo>
                  <a:lnTo>
                    <a:pt x="5750" y="699361"/>
                  </a:lnTo>
                  <a:lnTo>
                    <a:pt x="1451" y="747060"/>
                  </a:lnTo>
                  <a:lnTo>
                    <a:pt x="0" y="795528"/>
                  </a:lnTo>
                  <a:lnTo>
                    <a:pt x="1451" y="843995"/>
                  </a:lnTo>
                  <a:lnTo>
                    <a:pt x="5750" y="891694"/>
                  </a:lnTo>
                  <a:lnTo>
                    <a:pt x="12814" y="938541"/>
                  </a:lnTo>
                  <a:lnTo>
                    <a:pt x="22560" y="984453"/>
                  </a:lnTo>
                  <a:lnTo>
                    <a:pt x="34904" y="1029346"/>
                  </a:lnTo>
                  <a:lnTo>
                    <a:pt x="49763" y="1073138"/>
                  </a:lnTo>
                  <a:lnTo>
                    <a:pt x="67053" y="1115745"/>
                  </a:lnTo>
                  <a:lnTo>
                    <a:pt x="86693" y="1157085"/>
                  </a:lnTo>
                  <a:lnTo>
                    <a:pt x="108599" y="1197073"/>
                  </a:lnTo>
                  <a:lnTo>
                    <a:pt x="132687" y="1235628"/>
                  </a:lnTo>
                  <a:lnTo>
                    <a:pt x="158874" y="1272665"/>
                  </a:lnTo>
                  <a:lnTo>
                    <a:pt x="187077" y="1308102"/>
                  </a:lnTo>
                  <a:lnTo>
                    <a:pt x="217214" y="1341855"/>
                  </a:lnTo>
                  <a:lnTo>
                    <a:pt x="249200" y="1373841"/>
                  </a:lnTo>
                  <a:lnTo>
                    <a:pt x="282953" y="1403978"/>
                  </a:lnTo>
                  <a:lnTo>
                    <a:pt x="318390" y="1432181"/>
                  </a:lnTo>
                  <a:lnTo>
                    <a:pt x="355427" y="1458368"/>
                  </a:lnTo>
                  <a:lnTo>
                    <a:pt x="393982" y="1482456"/>
                  </a:lnTo>
                  <a:lnTo>
                    <a:pt x="433970" y="1504362"/>
                  </a:lnTo>
                  <a:lnTo>
                    <a:pt x="475310" y="1524002"/>
                  </a:lnTo>
                  <a:lnTo>
                    <a:pt x="517917" y="1541292"/>
                  </a:lnTo>
                  <a:lnTo>
                    <a:pt x="561709" y="1556151"/>
                  </a:lnTo>
                  <a:lnTo>
                    <a:pt x="606602" y="1568495"/>
                  </a:lnTo>
                  <a:lnTo>
                    <a:pt x="652514" y="1578241"/>
                  </a:lnTo>
                  <a:lnTo>
                    <a:pt x="699361" y="1585305"/>
                  </a:lnTo>
                  <a:lnTo>
                    <a:pt x="747060" y="1589604"/>
                  </a:lnTo>
                  <a:lnTo>
                    <a:pt x="795527" y="1591056"/>
                  </a:lnTo>
                  <a:lnTo>
                    <a:pt x="843995" y="1589604"/>
                  </a:lnTo>
                  <a:lnTo>
                    <a:pt x="891694" y="1585305"/>
                  </a:lnTo>
                  <a:lnTo>
                    <a:pt x="938541" y="1578241"/>
                  </a:lnTo>
                  <a:lnTo>
                    <a:pt x="984453" y="1568495"/>
                  </a:lnTo>
                  <a:lnTo>
                    <a:pt x="1029346" y="1556151"/>
                  </a:lnTo>
                  <a:lnTo>
                    <a:pt x="1073138" y="1541292"/>
                  </a:lnTo>
                  <a:lnTo>
                    <a:pt x="1115745" y="1524002"/>
                  </a:lnTo>
                  <a:lnTo>
                    <a:pt x="1157085" y="1504362"/>
                  </a:lnTo>
                  <a:lnTo>
                    <a:pt x="1197073" y="1482456"/>
                  </a:lnTo>
                  <a:lnTo>
                    <a:pt x="1235628" y="1458368"/>
                  </a:lnTo>
                  <a:lnTo>
                    <a:pt x="1272665" y="1432181"/>
                  </a:lnTo>
                  <a:lnTo>
                    <a:pt x="1308102" y="1403978"/>
                  </a:lnTo>
                  <a:lnTo>
                    <a:pt x="1341855" y="1373841"/>
                  </a:lnTo>
                  <a:lnTo>
                    <a:pt x="1373841" y="1341855"/>
                  </a:lnTo>
                  <a:lnTo>
                    <a:pt x="1403978" y="1308102"/>
                  </a:lnTo>
                  <a:lnTo>
                    <a:pt x="1432181" y="1272665"/>
                  </a:lnTo>
                  <a:lnTo>
                    <a:pt x="1458368" y="1235628"/>
                  </a:lnTo>
                  <a:lnTo>
                    <a:pt x="1482456" y="1197073"/>
                  </a:lnTo>
                  <a:lnTo>
                    <a:pt x="1504362" y="1157085"/>
                  </a:lnTo>
                  <a:lnTo>
                    <a:pt x="1524002" y="1115745"/>
                  </a:lnTo>
                  <a:lnTo>
                    <a:pt x="1541292" y="1073138"/>
                  </a:lnTo>
                  <a:lnTo>
                    <a:pt x="1556151" y="1029346"/>
                  </a:lnTo>
                  <a:lnTo>
                    <a:pt x="1568495" y="984453"/>
                  </a:lnTo>
                  <a:lnTo>
                    <a:pt x="1578241" y="938541"/>
                  </a:lnTo>
                  <a:lnTo>
                    <a:pt x="1585305" y="891694"/>
                  </a:lnTo>
                  <a:lnTo>
                    <a:pt x="1589604" y="843995"/>
                  </a:lnTo>
                  <a:lnTo>
                    <a:pt x="1591055" y="795528"/>
                  </a:lnTo>
                  <a:lnTo>
                    <a:pt x="1589604" y="747060"/>
                  </a:lnTo>
                  <a:lnTo>
                    <a:pt x="1585305" y="699361"/>
                  </a:lnTo>
                  <a:lnTo>
                    <a:pt x="1578241" y="652514"/>
                  </a:lnTo>
                  <a:lnTo>
                    <a:pt x="1568495" y="606602"/>
                  </a:lnTo>
                  <a:lnTo>
                    <a:pt x="1556151" y="561709"/>
                  </a:lnTo>
                  <a:lnTo>
                    <a:pt x="1541292" y="517917"/>
                  </a:lnTo>
                  <a:lnTo>
                    <a:pt x="1524002" y="475310"/>
                  </a:lnTo>
                  <a:lnTo>
                    <a:pt x="1504362" y="433970"/>
                  </a:lnTo>
                  <a:lnTo>
                    <a:pt x="1482456" y="393982"/>
                  </a:lnTo>
                  <a:lnTo>
                    <a:pt x="1458368" y="355427"/>
                  </a:lnTo>
                  <a:lnTo>
                    <a:pt x="1432181" y="318390"/>
                  </a:lnTo>
                  <a:lnTo>
                    <a:pt x="1403978" y="282953"/>
                  </a:lnTo>
                  <a:lnTo>
                    <a:pt x="1373841" y="249200"/>
                  </a:lnTo>
                  <a:lnTo>
                    <a:pt x="1341855" y="217214"/>
                  </a:lnTo>
                  <a:lnTo>
                    <a:pt x="1308102" y="187077"/>
                  </a:lnTo>
                  <a:lnTo>
                    <a:pt x="1272665" y="158874"/>
                  </a:lnTo>
                  <a:lnTo>
                    <a:pt x="1235628" y="132687"/>
                  </a:lnTo>
                  <a:lnTo>
                    <a:pt x="1197073" y="108599"/>
                  </a:lnTo>
                  <a:lnTo>
                    <a:pt x="1157085" y="86693"/>
                  </a:lnTo>
                  <a:lnTo>
                    <a:pt x="1115745" y="67053"/>
                  </a:lnTo>
                  <a:lnTo>
                    <a:pt x="1073138" y="49763"/>
                  </a:lnTo>
                  <a:lnTo>
                    <a:pt x="1029346" y="34904"/>
                  </a:lnTo>
                  <a:lnTo>
                    <a:pt x="984453" y="22560"/>
                  </a:lnTo>
                  <a:lnTo>
                    <a:pt x="938541" y="12814"/>
                  </a:lnTo>
                  <a:lnTo>
                    <a:pt x="891694" y="5750"/>
                  </a:lnTo>
                  <a:lnTo>
                    <a:pt x="843995" y="1451"/>
                  </a:lnTo>
                  <a:lnTo>
                    <a:pt x="795527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199114" y="3822953"/>
              <a:ext cx="1591310" cy="1591310"/>
            </a:xfrm>
            <a:custGeom>
              <a:avLst/>
              <a:gdLst/>
              <a:ahLst/>
              <a:cxnLst/>
              <a:rect l="l" t="t" r="r" b="b"/>
              <a:pathLst>
                <a:path w="1591309" h="1591310">
                  <a:moveTo>
                    <a:pt x="0" y="795528"/>
                  </a:moveTo>
                  <a:lnTo>
                    <a:pt x="1451" y="747060"/>
                  </a:lnTo>
                  <a:lnTo>
                    <a:pt x="5750" y="699361"/>
                  </a:lnTo>
                  <a:lnTo>
                    <a:pt x="12814" y="652514"/>
                  </a:lnTo>
                  <a:lnTo>
                    <a:pt x="22560" y="606602"/>
                  </a:lnTo>
                  <a:lnTo>
                    <a:pt x="34904" y="561709"/>
                  </a:lnTo>
                  <a:lnTo>
                    <a:pt x="49763" y="517917"/>
                  </a:lnTo>
                  <a:lnTo>
                    <a:pt x="67053" y="475310"/>
                  </a:lnTo>
                  <a:lnTo>
                    <a:pt x="86693" y="433970"/>
                  </a:lnTo>
                  <a:lnTo>
                    <a:pt x="108599" y="393982"/>
                  </a:lnTo>
                  <a:lnTo>
                    <a:pt x="132687" y="355427"/>
                  </a:lnTo>
                  <a:lnTo>
                    <a:pt x="158874" y="318390"/>
                  </a:lnTo>
                  <a:lnTo>
                    <a:pt x="187077" y="282953"/>
                  </a:lnTo>
                  <a:lnTo>
                    <a:pt x="217214" y="249200"/>
                  </a:lnTo>
                  <a:lnTo>
                    <a:pt x="249200" y="217214"/>
                  </a:lnTo>
                  <a:lnTo>
                    <a:pt x="282953" y="187077"/>
                  </a:lnTo>
                  <a:lnTo>
                    <a:pt x="318390" y="158874"/>
                  </a:lnTo>
                  <a:lnTo>
                    <a:pt x="355427" y="132687"/>
                  </a:lnTo>
                  <a:lnTo>
                    <a:pt x="393982" y="108599"/>
                  </a:lnTo>
                  <a:lnTo>
                    <a:pt x="433970" y="86693"/>
                  </a:lnTo>
                  <a:lnTo>
                    <a:pt x="475310" y="67053"/>
                  </a:lnTo>
                  <a:lnTo>
                    <a:pt x="517917" y="49763"/>
                  </a:lnTo>
                  <a:lnTo>
                    <a:pt x="561709" y="34904"/>
                  </a:lnTo>
                  <a:lnTo>
                    <a:pt x="606602" y="22560"/>
                  </a:lnTo>
                  <a:lnTo>
                    <a:pt x="652514" y="12814"/>
                  </a:lnTo>
                  <a:lnTo>
                    <a:pt x="699361" y="5750"/>
                  </a:lnTo>
                  <a:lnTo>
                    <a:pt x="747060" y="1451"/>
                  </a:lnTo>
                  <a:lnTo>
                    <a:pt x="795527" y="0"/>
                  </a:lnTo>
                  <a:lnTo>
                    <a:pt x="843995" y="1451"/>
                  </a:lnTo>
                  <a:lnTo>
                    <a:pt x="891694" y="5750"/>
                  </a:lnTo>
                  <a:lnTo>
                    <a:pt x="938541" y="12814"/>
                  </a:lnTo>
                  <a:lnTo>
                    <a:pt x="984453" y="22560"/>
                  </a:lnTo>
                  <a:lnTo>
                    <a:pt x="1029346" y="34904"/>
                  </a:lnTo>
                  <a:lnTo>
                    <a:pt x="1073138" y="49763"/>
                  </a:lnTo>
                  <a:lnTo>
                    <a:pt x="1115745" y="67053"/>
                  </a:lnTo>
                  <a:lnTo>
                    <a:pt x="1157085" y="86693"/>
                  </a:lnTo>
                  <a:lnTo>
                    <a:pt x="1197073" y="108599"/>
                  </a:lnTo>
                  <a:lnTo>
                    <a:pt x="1235628" y="132687"/>
                  </a:lnTo>
                  <a:lnTo>
                    <a:pt x="1272665" y="158874"/>
                  </a:lnTo>
                  <a:lnTo>
                    <a:pt x="1308102" y="187077"/>
                  </a:lnTo>
                  <a:lnTo>
                    <a:pt x="1341855" y="217214"/>
                  </a:lnTo>
                  <a:lnTo>
                    <a:pt x="1373841" y="249200"/>
                  </a:lnTo>
                  <a:lnTo>
                    <a:pt x="1403978" y="282953"/>
                  </a:lnTo>
                  <a:lnTo>
                    <a:pt x="1432181" y="318390"/>
                  </a:lnTo>
                  <a:lnTo>
                    <a:pt x="1458368" y="355427"/>
                  </a:lnTo>
                  <a:lnTo>
                    <a:pt x="1482456" y="393982"/>
                  </a:lnTo>
                  <a:lnTo>
                    <a:pt x="1504362" y="433970"/>
                  </a:lnTo>
                  <a:lnTo>
                    <a:pt x="1524002" y="475310"/>
                  </a:lnTo>
                  <a:lnTo>
                    <a:pt x="1541292" y="517917"/>
                  </a:lnTo>
                  <a:lnTo>
                    <a:pt x="1556151" y="561709"/>
                  </a:lnTo>
                  <a:lnTo>
                    <a:pt x="1568495" y="606602"/>
                  </a:lnTo>
                  <a:lnTo>
                    <a:pt x="1578241" y="652514"/>
                  </a:lnTo>
                  <a:lnTo>
                    <a:pt x="1585305" y="699361"/>
                  </a:lnTo>
                  <a:lnTo>
                    <a:pt x="1589604" y="747060"/>
                  </a:lnTo>
                  <a:lnTo>
                    <a:pt x="1591055" y="795528"/>
                  </a:lnTo>
                  <a:lnTo>
                    <a:pt x="1589604" y="843995"/>
                  </a:lnTo>
                  <a:lnTo>
                    <a:pt x="1585305" y="891694"/>
                  </a:lnTo>
                  <a:lnTo>
                    <a:pt x="1578241" y="938541"/>
                  </a:lnTo>
                  <a:lnTo>
                    <a:pt x="1568495" y="984453"/>
                  </a:lnTo>
                  <a:lnTo>
                    <a:pt x="1556151" y="1029346"/>
                  </a:lnTo>
                  <a:lnTo>
                    <a:pt x="1541292" y="1073138"/>
                  </a:lnTo>
                  <a:lnTo>
                    <a:pt x="1524002" y="1115745"/>
                  </a:lnTo>
                  <a:lnTo>
                    <a:pt x="1504362" y="1157085"/>
                  </a:lnTo>
                  <a:lnTo>
                    <a:pt x="1482456" y="1197073"/>
                  </a:lnTo>
                  <a:lnTo>
                    <a:pt x="1458368" y="1235628"/>
                  </a:lnTo>
                  <a:lnTo>
                    <a:pt x="1432181" y="1272665"/>
                  </a:lnTo>
                  <a:lnTo>
                    <a:pt x="1403978" y="1308102"/>
                  </a:lnTo>
                  <a:lnTo>
                    <a:pt x="1373841" y="1341855"/>
                  </a:lnTo>
                  <a:lnTo>
                    <a:pt x="1341855" y="1373841"/>
                  </a:lnTo>
                  <a:lnTo>
                    <a:pt x="1308102" y="1403978"/>
                  </a:lnTo>
                  <a:lnTo>
                    <a:pt x="1272665" y="1432181"/>
                  </a:lnTo>
                  <a:lnTo>
                    <a:pt x="1235628" y="1458368"/>
                  </a:lnTo>
                  <a:lnTo>
                    <a:pt x="1197073" y="1482456"/>
                  </a:lnTo>
                  <a:lnTo>
                    <a:pt x="1157085" y="1504362"/>
                  </a:lnTo>
                  <a:lnTo>
                    <a:pt x="1115745" y="1524002"/>
                  </a:lnTo>
                  <a:lnTo>
                    <a:pt x="1073138" y="1541292"/>
                  </a:lnTo>
                  <a:lnTo>
                    <a:pt x="1029346" y="1556151"/>
                  </a:lnTo>
                  <a:lnTo>
                    <a:pt x="984453" y="1568495"/>
                  </a:lnTo>
                  <a:lnTo>
                    <a:pt x="938541" y="1578241"/>
                  </a:lnTo>
                  <a:lnTo>
                    <a:pt x="891694" y="1585305"/>
                  </a:lnTo>
                  <a:lnTo>
                    <a:pt x="843995" y="1589604"/>
                  </a:lnTo>
                  <a:lnTo>
                    <a:pt x="795527" y="1591056"/>
                  </a:lnTo>
                  <a:lnTo>
                    <a:pt x="747060" y="1589604"/>
                  </a:lnTo>
                  <a:lnTo>
                    <a:pt x="699361" y="1585305"/>
                  </a:lnTo>
                  <a:lnTo>
                    <a:pt x="652514" y="1578241"/>
                  </a:lnTo>
                  <a:lnTo>
                    <a:pt x="606602" y="1568495"/>
                  </a:lnTo>
                  <a:lnTo>
                    <a:pt x="561709" y="1556151"/>
                  </a:lnTo>
                  <a:lnTo>
                    <a:pt x="517917" y="1541292"/>
                  </a:lnTo>
                  <a:lnTo>
                    <a:pt x="475310" y="1524002"/>
                  </a:lnTo>
                  <a:lnTo>
                    <a:pt x="433970" y="1504362"/>
                  </a:lnTo>
                  <a:lnTo>
                    <a:pt x="393982" y="1482456"/>
                  </a:lnTo>
                  <a:lnTo>
                    <a:pt x="355427" y="1458368"/>
                  </a:lnTo>
                  <a:lnTo>
                    <a:pt x="318390" y="1432181"/>
                  </a:lnTo>
                  <a:lnTo>
                    <a:pt x="282953" y="1403978"/>
                  </a:lnTo>
                  <a:lnTo>
                    <a:pt x="249200" y="1373841"/>
                  </a:lnTo>
                  <a:lnTo>
                    <a:pt x="217214" y="1341855"/>
                  </a:lnTo>
                  <a:lnTo>
                    <a:pt x="187077" y="1308102"/>
                  </a:lnTo>
                  <a:lnTo>
                    <a:pt x="158874" y="1272665"/>
                  </a:lnTo>
                  <a:lnTo>
                    <a:pt x="132687" y="1235628"/>
                  </a:lnTo>
                  <a:lnTo>
                    <a:pt x="108599" y="1197073"/>
                  </a:lnTo>
                  <a:lnTo>
                    <a:pt x="86693" y="1157085"/>
                  </a:lnTo>
                  <a:lnTo>
                    <a:pt x="67053" y="1115745"/>
                  </a:lnTo>
                  <a:lnTo>
                    <a:pt x="49763" y="1073138"/>
                  </a:lnTo>
                  <a:lnTo>
                    <a:pt x="34904" y="1029346"/>
                  </a:lnTo>
                  <a:lnTo>
                    <a:pt x="22560" y="984453"/>
                  </a:lnTo>
                  <a:lnTo>
                    <a:pt x="12814" y="938541"/>
                  </a:lnTo>
                  <a:lnTo>
                    <a:pt x="5750" y="891694"/>
                  </a:lnTo>
                  <a:lnTo>
                    <a:pt x="1451" y="843995"/>
                  </a:lnTo>
                  <a:lnTo>
                    <a:pt x="0" y="795528"/>
                  </a:lnTo>
                  <a:close/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62004" y="4085843"/>
              <a:ext cx="1062227" cy="10622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6767" y="306451"/>
            <a:ext cx="4984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solidFill>
                  <a:srgbClr val="3E3E3E"/>
                </a:solidFill>
                <a:latin typeface="Arial"/>
                <a:cs typeface="Arial"/>
              </a:rPr>
              <a:t>Multi-Factor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2791" y="760476"/>
            <a:ext cx="669645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986533" y="4153661"/>
            <a:ext cx="5716905" cy="3374390"/>
          </a:xfrm>
          <a:custGeom>
            <a:avLst/>
            <a:gdLst/>
            <a:ahLst/>
            <a:cxnLst/>
            <a:rect l="l" t="t" r="r" b="b"/>
            <a:pathLst>
              <a:path w="5716905" h="3374390">
                <a:moveTo>
                  <a:pt x="0" y="562355"/>
                </a:moveTo>
                <a:lnTo>
                  <a:pt x="2064" y="513843"/>
                </a:lnTo>
                <a:lnTo>
                  <a:pt x="8146" y="466474"/>
                </a:lnTo>
                <a:lnTo>
                  <a:pt x="18075" y="420418"/>
                </a:lnTo>
                <a:lnTo>
                  <a:pt x="31683" y="375845"/>
                </a:lnTo>
                <a:lnTo>
                  <a:pt x="48801" y="332922"/>
                </a:lnTo>
                <a:lnTo>
                  <a:pt x="69259" y="291820"/>
                </a:lnTo>
                <a:lnTo>
                  <a:pt x="92890" y="252707"/>
                </a:lnTo>
                <a:lnTo>
                  <a:pt x="119523" y="215751"/>
                </a:lnTo>
                <a:lnTo>
                  <a:pt x="148991" y="181123"/>
                </a:lnTo>
                <a:lnTo>
                  <a:pt x="181123" y="148991"/>
                </a:lnTo>
                <a:lnTo>
                  <a:pt x="215751" y="119523"/>
                </a:lnTo>
                <a:lnTo>
                  <a:pt x="252707" y="92890"/>
                </a:lnTo>
                <a:lnTo>
                  <a:pt x="291820" y="69259"/>
                </a:lnTo>
                <a:lnTo>
                  <a:pt x="332922" y="48801"/>
                </a:lnTo>
                <a:lnTo>
                  <a:pt x="375845" y="31683"/>
                </a:lnTo>
                <a:lnTo>
                  <a:pt x="420418" y="18075"/>
                </a:lnTo>
                <a:lnTo>
                  <a:pt x="466474" y="8146"/>
                </a:lnTo>
                <a:lnTo>
                  <a:pt x="513843" y="2064"/>
                </a:lnTo>
                <a:lnTo>
                  <a:pt x="562356" y="0"/>
                </a:lnTo>
                <a:lnTo>
                  <a:pt x="5154168" y="0"/>
                </a:lnTo>
                <a:lnTo>
                  <a:pt x="5202680" y="2064"/>
                </a:lnTo>
                <a:lnTo>
                  <a:pt x="5250049" y="8146"/>
                </a:lnTo>
                <a:lnTo>
                  <a:pt x="5296105" y="18075"/>
                </a:lnTo>
                <a:lnTo>
                  <a:pt x="5340678" y="31683"/>
                </a:lnTo>
                <a:lnTo>
                  <a:pt x="5383601" y="48801"/>
                </a:lnTo>
                <a:lnTo>
                  <a:pt x="5424703" y="69259"/>
                </a:lnTo>
                <a:lnTo>
                  <a:pt x="5463816" y="92890"/>
                </a:lnTo>
                <a:lnTo>
                  <a:pt x="5500772" y="119523"/>
                </a:lnTo>
                <a:lnTo>
                  <a:pt x="5535400" y="148991"/>
                </a:lnTo>
                <a:lnTo>
                  <a:pt x="5567532" y="181123"/>
                </a:lnTo>
                <a:lnTo>
                  <a:pt x="5597000" y="215751"/>
                </a:lnTo>
                <a:lnTo>
                  <a:pt x="5623633" y="252707"/>
                </a:lnTo>
                <a:lnTo>
                  <a:pt x="5647264" y="291820"/>
                </a:lnTo>
                <a:lnTo>
                  <a:pt x="5667722" y="332922"/>
                </a:lnTo>
                <a:lnTo>
                  <a:pt x="5684840" y="375845"/>
                </a:lnTo>
                <a:lnTo>
                  <a:pt x="5698448" y="420418"/>
                </a:lnTo>
                <a:lnTo>
                  <a:pt x="5708377" y="466474"/>
                </a:lnTo>
                <a:lnTo>
                  <a:pt x="5714459" y="513843"/>
                </a:lnTo>
                <a:lnTo>
                  <a:pt x="5716524" y="562355"/>
                </a:lnTo>
                <a:lnTo>
                  <a:pt x="5716524" y="2811780"/>
                </a:lnTo>
                <a:lnTo>
                  <a:pt x="5714459" y="2860292"/>
                </a:lnTo>
                <a:lnTo>
                  <a:pt x="5708377" y="2907661"/>
                </a:lnTo>
                <a:lnTo>
                  <a:pt x="5698448" y="2953717"/>
                </a:lnTo>
                <a:lnTo>
                  <a:pt x="5684840" y="2998290"/>
                </a:lnTo>
                <a:lnTo>
                  <a:pt x="5667722" y="3041213"/>
                </a:lnTo>
                <a:lnTo>
                  <a:pt x="5647264" y="3082315"/>
                </a:lnTo>
                <a:lnTo>
                  <a:pt x="5623633" y="3121428"/>
                </a:lnTo>
                <a:lnTo>
                  <a:pt x="5597000" y="3158384"/>
                </a:lnTo>
                <a:lnTo>
                  <a:pt x="5567532" y="3193012"/>
                </a:lnTo>
                <a:lnTo>
                  <a:pt x="5535400" y="3225144"/>
                </a:lnTo>
                <a:lnTo>
                  <a:pt x="5500772" y="3254612"/>
                </a:lnTo>
                <a:lnTo>
                  <a:pt x="5463816" y="3281245"/>
                </a:lnTo>
                <a:lnTo>
                  <a:pt x="5424703" y="3304876"/>
                </a:lnTo>
                <a:lnTo>
                  <a:pt x="5383601" y="3325334"/>
                </a:lnTo>
                <a:lnTo>
                  <a:pt x="5340678" y="3342452"/>
                </a:lnTo>
                <a:lnTo>
                  <a:pt x="5296105" y="3356060"/>
                </a:lnTo>
                <a:lnTo>
                  <a:pt x="5250049" y="3365989"/>
                </a:lnTo>
                <a:lnTo>
                  <a:pt x="5202680" y="3372071"/>
                </a:lnTo>
                <a:lnTo>
                  <a:pt x="5154168" y="3374136"/>
                </a:lnTo>
                <a:lnTo>
                  <a:pt x="562356" y="3374136"/>
                </a:lnTo>
                <a:lnTo>
                  <a:pt x="513843" y="3372071"/>
                </a:lnTo>
                <a:lnTo>
                  <a:pt x="466474" y="3365989"/>
                </a:lnTo>
                <a:lnTo>
                  <a:pt x="420418" y="3356060"/>
                </a:lnTo>
                <a:lnTo>
                  <a:pt x="375845" y="3342452"/>
                </a:lnTo>
                <a:lnTo>
                  <a:pt x="332922" y="3325334"/>
                </a:lnTo>
                <a:lnTo>
                  <a:pt x="291820" y="3304876"/>
                </a:lnTo>
                <a:lnTo>
                  <a:pt x="252707" y="3281245"/>
                </a:lnTo>
                <a:lnTo>
                  <a:pt x="215751" y="3254612"/>
                </a:lnTo>
                <a:lnTo>
                  <a:pt x="181123" y="3225144"/>
                </a:lnTo>
                <a:lnTo>
                  <a:pt x="148991" y="3193012"/>
                </a:lnTo>
                <a:lnTo>
                  <a:pt x="119523" y="3158384"/>
                </a:lnTo>
                <a:lnTo>
                  <a:pt x="92890" y="3121428"/>
                </a:lnTo>
                <a:lnTo>
                  <a:pt x="69259" y="3082315"/>
                </a:lnTo>
                <a:lnTo>
                  <a:pt x="48801" y="3041213"/>
                </a:lnTo>
                <a:lnTo>
                  <a:pt x="31683" y="2998290"/>
                </a:lnTo>
                <a:lnTo>
                  <a:pt x="18075" y="2953717"/>
                </a:lnTo>
                <a:lnTo>
                  <a:pt x="8146" y="2907661"/>
                </a:lnTo>
                <a:lnTo>
                  <a:pt x="2064" y="2860292"/>
                </a:lnTo>
                <a:lnTo>
                  <a:pt x="0" y="2811780"/>
                </a:lnTo>
                <a:lnTo>
                  <a:pt x="0" y="562355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84805" y="5023510"/>
            <a:ext cx="4967605" cy="1555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Two-Factor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 </a:t>
            </a:r>
            <a:r>
              <a:rPr sz="2200" spc="-85" dirty="0">
                <a:solidFill>
                  <a:srgbClr val="3E3E3E"/>
                </a:solidFill>
                <a:latin typeface="Microsoft Sans Serif"/>
                <a:cs typeface="Microsoft Sans Serif"/>
              </a:rPr>
              <a:t>(2FA) </a:t>
            </a: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combines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either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ownership-based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smar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car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9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biomet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ic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w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 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something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knows.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70569" y="4222241"/>
            <a:ext cx="5742940" cy="3373120"/>
          </a:xfrm>
          <a:custGeom>
            <a:avLst/>
            <a:gdLst/>
            <a:ahLst/>
            <a:cxnLst/>
            <a:rect l="l" t="t" r="r" b="b"/>
            <a:pathLst>
              <a:path w="5742940" h="3373120">
                <a:moveTo>
                  <a:pt x="0" y="562102"/>
                </a:moveTo>
                <a:lnTo>
                  <a:pt x="2063" y="513609"/>
                </a:lnTo>
                <a:lnTo>
                  <a:pt x="8142" y="466260"/>
                </a:lnTo>
                <a:lnTo>
                  <a:pt x="18066" y="420224"/>
                </a:lnTo>
                <a:lnTo>
                  <a:pt x="31667" y="375670"/>
                </a:lnTo>
                <a:lnTo>
                  <a:pt x="48777" y="332766"/>
                </a:lnTo>
                <a:lnTo>
                  <a:pt x="69225" y="291682"/>
                </a:lnTo>
                <a:lnTo>
                  <a:pt x="92845" y="252587"/>
                </a:lnTo>
                <a:lnTo>
                  <a:pt x="119465" y="215648"/>
                </a:lnTo>
                <a:lnTo>
                  <a:pt x="148919" y="181036"/>
                </a:lnTo>
                <a:lnTo>
                  <a:pt x="181036" y="148919"/>
                </a:lnTo>
                <a:lnTo>
                  <a:pt x="215648" y="119465"/>
                </a:lnTo>
                <a:lnTo>
                  <a:pt x="252587" y="92845"/>
                </a:lnTo>
                <a:lnTo>
                  <a:pt x="291682" y="69225"/>
                </a:lnTo>
                <a:lnTo>
                  <a:pt x="332766" y="48777"/>
                </a:lnTo>
                <a:lnTo>
                  <a:pt x="375670" y="31667"/>
                </a:lnTo>
                <a:lnTo>
                  <a:pt x="420224" y="18066"/>
                </a:lnTo>
                <a:lnTo>
                  <a:pt x="466260" y="8142"/>
                </a:lnTo>
                <a:lnTo>
                  <a:pt x="513609" y="2063"/>
                </a:lnTo>
                <a:lnTo>
                  <a:pt x="562101" y="0"/>
                </a:lnTo>
                <a:lnTo>
                  <a:pt x="5180330" y="0"/>
                </a:lnTo>
                <a:lnTo>
                  <a:pt x="5228822" y="2063"/>
                </a:lnTo>
                <a:lnTo>
                  <a:pt x="5276171" y="8142"/>
                </a:lnTo>
                <a:lnTo>
                  <a:pt x="5322207" y="18066"/>
                </a:lnTo>
                <a:lnTo>
                  <a:pt x="5366761" y="31667"/>
                </a:lnTo>
                <a:lnTo>
                  <a:pt x="5409665" y="48777"/>
                </a:lnTo>
                <a:lnTo>
                  <a:pt x="5450749" y="69225"/>
                </a:lnTo>
                <a:lnTo>
                  <a:pt x="5489844" y="92845"/>
                </a:lnTo>
                <a:lnTo>
                  <a:pt x="5526783" y="119465"/>
                </a:lnTo>
                <a:lnTo>
                  <a:pt x="5561395" y="148919"/>
                </a:lnTo>
                <a:lnTo>
                  <a:pt x="5593512" y="181036"/>
                </a:lnTo>
                <a:lnTo>
                  <a:pt x="5622966" y="215648"/>
                </a:lnTo>
                <a:lnTo>
                  <a:pt x="5649586" y="252587"/>
                </a:lnTo>
                <a:lnTo>
                  <a:pt x="5673206" y="291682"/>
                </a:lnTo>
                <a:lnTo>
                  <a:pt x="5693654" y="332766"/>
                </a:lnTo>
                <a:lnTo>
                  <a:pt x="5710764" y="375670"/>
                </a:lnTo>
                <a:lnTo>
                  <a:pt x="5724365" y="420224"/>
                </a:lnTo>
                <a:lnTo>
                  <a:pt x="5734289" y="466260"/>
                </a:lnTo>
                <a:lnTo>
                  <a:pt x="5740368" y="513609"/>
                </a:lnTo>
                <a:lnTo>
                  <a:pt x="5742432" y="562102"/>
                </a:lnTo>
                <a:lnTo>
                  <a:pt x="5742432" y="2810510"/>
                </a:lnTo>
                <a:lnTo>
                  <a:pt x="5740368" y="2859002"/>
                </a:lnTo>
                <a:lnTo>
                  <a:pt x="5734289" y="2906351"/>
                </a:lnTo>
                <a:lnTo>
                  <a:pt x="5724365" y="2952387"/>
                </a:lnTo>
                <a:lnTo>
                  <a:pt x="5710764" y="2996941"/>
                </a:lnTo>
                <a:lnTo>
                  <a:pt x="5693654" y="3039845"/>
                </a:lnTo>
                <a:lnTo>
                  <a:pt x="5673206" y="3080929"/>
                </a:lnTo>
                <a:lnTo>
                  <a:pt x="5649586" y="3120024"/>
                </a:lnTo>
                <a:lnTo>
                  <a:pt x="5622966" y="3156963"/>
                </a:lnTo>
                <a:lnTo>
                  <a:pt x="5593512" y="3191575"/>
                </a:lnTo>
                <a:lnTo>
                  <a:pt x="5561395" y="3223692"/>
                </a:lnTo>
                <a:lnTo>
                  <a:pt x="5526783" y="3253146"/>
                </a:lnTo>
                <a:lnTo>
                  <a:pt x="5489844" y="3279766"/>
                </a:lnTo>
                <a:lnTo>
                  <a:pt x="5450749" y="3303386"/>
                </a:lnTo>
                <a:lnTo>
                  <a:pt x="5409665" y="3323834"/>
                </a:lnTo>
                <a:lnTo>
                  <a:pt x="5366761" y="3340944"/>
                </a:lnTo>
                <a:lnTo>
                  <a:pt x="5322207" y="3354545"/>
                </a:lnTo>
                <a:lnTo>
                  <a:pt x="5276171" y="3364469"/>
                </a:lnTo>
                <a:lnTo>
                  <a:pt x="5228822" y="3370548"/>
                </a:lnTo>
                <a:lnTo>
                  <a:pt x="5180330" y="3372612"/>
                </a:lnTo>
                <a:lnTo>
                  <a:pt x="562101" y="3372612"/>
                </a:lnTo>
                <a:lnTo>
                  <a:pt x="513609" y="3370548"/>
                </a:lnTo>
                <a:lnTo>
                  <a:pt x="466260" y="3364469"/>
                </a:lnTo>
                <a:lnTo>
                  <a:pt x="420224" y="3354545"/>
                </a:lnTo>
                <a:lnTo>
                  <a:pt x="375670" y="3340944"/>
                </a:lnTo>
                <a:lnTo>
                  <a:pt x="332766" y="3323834"/>
                </a:lnTo>
                <a:lnTo>
                  <a:pt x="291682" y="3303386"/>
                </a:lnTo>
                <a:lnTo>
                  <a:pt x="252587" y="3279766"/>
                </a:lnTo>
                <a:lnTo>
                  <a:pt x="215648" y="3253146"/>
                </a:lnTo>
                <a:lnTo>
                  <a:pt x="181036" y="3223692"/>
                </a:lnTo>
                <a:lnTo>
                  <a:pt x="148919" y="3191575"/>
                </a:lnTo>
                <a:lnTo>
                  <a:pt x="119465" y="3156963"/>
                </a:lnTo>
                <a:lnTo>
                  <a:pt x="92845" y="3120024"/>
                </a:lnTo>
                <a:lnTo>
                  <a:pt x="69225" y="3080929"/>
                </a:lnTo>
                <a:lnTo>
                  <a:pt x="48777" y="3039845"/>
                </a:lnTo>
                <a:lnTo>
                  <a:pt x="31667" y="2996941"/>
                </a:lnTo>
                <a:lnTo>
                  <a:pt x="18066" y="2952387"/>
                </a:lnTo>
                <a:lnTo>
                  <a:pt x="8142" y="2906351"/>
                </a:lnTo>
                <a:lnTo>
                  <a:pt x="2063" y="2859002"/>
                </a:lnTo>
                <a:lnTo>
                  <a:pt x="0" y="2810510"/>
                </a:lnTo>
                <a:lnTo>
                  <a:pt x="0" y="562102"/>
                </a:lnTo>
                <a:close/>
              </a:path>
            </a:pathLst>
          </a:custGeom>
          <a:ln w="28574">
            <a:solidFill>
              <a:srgbClr val="EE63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668004" y="5282336"/>
            <a:ext cx="5145405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4775" algn="just">
              <a:lnSpc>
                <a:spcPct val="114100"/>
              </a:lnSpc>
              <a:spcBef>
                <a:spcPts val="100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Three-factor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combines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all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three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technologies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incorporates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dd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ti</a:t>
            </a:r>
            <a:r>
              <a:rPr sz="2200" spc="165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nal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180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ib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u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-1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suc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h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lo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cati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64752" y="3742944"/>
            <a:ext cx="4441190" cy="737870"/>
          </a:xfrm>
          <a:custGeom>
            <a:avLst/>
            <a:gdLst/>
            <a:ahLst/>
            <a:cxnLst/>
            <a:rect l="l" t="t" r="r" b="b"/>
            <a:pathLst>
              <a:path w="4441190" h="737870">
                <a:moveTo>
                  <a:pt x="4318000" y="0"/>
                </a:moveTo>
                <a:lnTo>
                  <a:pt x="122936" y="0"/>
                </a:lnTo>
                <a:lnTo>
                  <a:pt x="75062" y="9653"/>
                </a:lnTo>
                <a:lnTo>
                  <a:pt x="35988" y="35988"/>
                </a:lnTo>
                <a:lnTo>
                  <a:pt x="9653" y="75062"/>
                </a:lnTo>
                <a:lnTo>
                  <a:pt x="0" y="122935"/>
                </a:lnTo>
                <a:lnTo>
                  <a:pt x="0" y="614679"/>
                </a:lnTo>
                <a:lnTo>
                  <a:pt x="9653" y="662553"/>
                </a:lnTo>
                <a:lnTo>
                  <a:pt x="35988" y="701627"/>
                </a:lnTo>
                <a:lnTo>
                  <a:pt x="75062" y="727962"/>
                </a:lnTo>
                <a:lnTo>
                  <a:pt x="122936" y="737615"/>
                </a:lnTo>
                <a:lnTo>
                  <a:pt x="4318000" y="737615"/>
                </a:lnTo>
                <a:lnTo>
                  <a:pt x="4365873" y="727962"/>
                </a:lnTo>
                <a:lnTo>
                  <a:pt x="4404947" y="701627"/>
                </a:lnTo>
                <a:lnTo>
                  <a:pt x="4431282" y="662553"/>
                </a:lnTo>
                <a:lnTo>
                  <a:pt x="4440936" y="614679"/>
                </a:lnTo>
                <a:lnTo>
                  <a:pt x="4440936" y="122935"/>
                </a:lnTo>
                <a:lnTo>
                  <a:pt x="4431282" y="75062"/>
                </a:lnTo>
                <a:lnTo>
                  <a:pt x="4404947" y="35988"/>
                </a:lnTo>
                <a:lnTo>
                  <a:pt x="4365873" y="9653"/>
                </a:lnTo>
                <a:lnTo>
                  <a:pt x="4318000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294114" y="3916807"/>
            <a:ext cx="39852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Three-Factor</a:t>
            </a:r>
            <a:r>
              <a:rPr sz="22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FFFFFF"/>
                </a:solidFill>
                <a:latin typeface="Arial"/>
                <a:cs typeface="Arial"/>
              </a:rPr>
              <a:t>Authentication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02635" y="3784091"/>
            <a:ext cx="4078604" cy="737870"/>
          </a:xfrm>
          <a:custGeom>
            <a:avLst/>
            <a:gdLst/>
            <a:ahLst/>
            <a:cxnLst/>
            <a:rect l="l" t="t" r="r" b="b"/>
            <a:pathLst>
              <a:path w="4078604" h="737870">
                <a:moveTo>
                  <a:pt x="3955288" y="0"/>
                </a:moveTo>
                <a:lnTo>
                  <a:pt x="122936" y="0"/>
                </a:lnTo>
                <a:lnTo>
                  <a:pt x="75062" y="9653"/>
                </a:lnTo>
                <a:lnTo>
                  <a:pt x="35988" y="35988"/>
                </a:lnTo>
                <a:lnTo>
                  <a:pt x="9653" y="75062"/>
                </a:lnTo>
                <a:lnTo>
                  <a:pt x="0" y="122936"/>
                </a:lnTo>
                <a:lnTo>
                  <a:pt x="0" y="614680"/>
                </a:lnTo>
                <a:lnTo>
                  <a:pt x="9653" y="662553"/>
                </a:lnTo>
                <a:lnTo>
                  <a:pt x="35988" y="701627"/>
                </a:lnTo>
                <a:lnTo>
                  <a:pt x="75062" y="727962"/>
                </a:lnTo>
                <a:lnTo>
                  <a:pt x="122936" y="737616"/>
                </a:lnTo>
                <a:lnTo>
                  <a:pt x="3955288" y="737616"/>
                </a:lnTo>
                <a:lnTo>
                  <a:pt x="4003161" y="727962"/>
                </a:lnTo>
                <a:lnTo>
                  <a:pt x="4042235" y="701627"/>
                </a:lnTo>
                <a:lnTo>
                  <a:pt x="4068570" y="662553"/>
                </a:lnTo>
                <a:lnTo>
                  <a:pt x="4078223" y="614680"/>
                </a:lnTo>
                <a:lnTo>
                  <a:pt x="4078223" y="122936"/>
                </a:lnTo>
                <a:lnTo>
                  <a:pt x="4068570" y="75062"/>
                </a:lnTo>
                <a:lnTo>
                  <a:pt x="4042235" y="35988"/>
                </a:lnTo>
                <a:lnTo>
                  <a:pt x="4003161" y="9653"/>
                </a:lnTo>
                <a:lnTo>
                  <a:pt x="3955288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63926" y="3957954"/>
            <a:ext cx="37560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Two-Factor</a:t>
            </a:r>
            <a:r>
              <a:rPr sz="22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FFFFFF"/>
                </a:solidFill>
                <a:latin typeface="Arial"/>
                <a:cs typeface="Arial"/>
              </a:rPr>
              <a:t>Authentication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85898" y="1882292"/>
            <a:ext cx="1227772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15565" marR="5080" indent="-2603500">
              <a:lnSpc>
                <a:spcPct val="114100"/>
              </a:lnSpc>
              <a:spcBef>
                <a:spcPts val="100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Multi-factor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combines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use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more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than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one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type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knowledge,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ownership,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biometric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factor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authentication.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types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6600" y="306451"/>
            <a:ext cx="4624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10" dirty="0">
                <a:solidFill>
                  <a:srgbClr val="3E3E3E"/>
                </a:solidFill>
                <a:latin typeface="Arial"/>
                <a:cs typeface="Arial"/>
              </a:rPr>
              <a:t>Attributes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7176" y="760476"/>
            <a:ext cx="655167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009394" y="3797046"/>
            <a:ext cx="5655945" cy="2463165"/>
          </a:xfrm>
          <a:custGeom>
            <a:avLst/>
            <a:gdLst/>
            <a:ahLst/>
            <a:cxnLst/>
            <a:rect l="l" t="t" r="r" b="b"/>
            <a:pathLst>
              <a:path w="5655945" h="2463165">
                <a:moveTo>
                  <a:pt x="0" y="410463"/>
                </a:moveTo>
                <a:lnTo>
                  <a:pt x="2761" y="362594"/>
                </a:lnTo>
                <a:lnTo>
                  <a:pt x="10840" y="316347"/>
                </a:lnTo>
                <a:lnTo>
                  <a:pt x="23929" y="272030"/>
                </a:lnTo>
                <a:lnTo>
                  <a:pt x="41719" y="229951"/>
                </a:lnTo>
                <a:lnTo>
                  <a:pt x="63903" y="190418"/>
                </a:lnTo>
                <a:lnTo>
                  <a:pt x="90173" y="153738"/>
                </a:lnTo>
                <a:lnTo>
                  <a:pt x="120221" y="120221"/>
                </a:lnTo>
                <a:lnTo>
                  <a:pt x="153738" y="90173"/>
                </a:lnTo>
                <a:lnTo>
                  <a:pt x="190418" y="63903"/>
                </a:lnTo>
                <a:lnTo>
                  <a:pt x="229951" y="41719"/>
                </a:lnTo>
                <a:lnTo>
                  <a:pt x="272030" y="23929"/>
                </a:lnTo>
                <a:lnTo>
                  <a:pt x="316347" y="10840"/>
                </a:lnTo>
                <a:lnTo>
                  <a:pt x="362594" y="2761"/>
                </a:lnTo>
                <a:lnTo>
                  <a:pt x="410463" y="0"/>
                </a:lnTo>
                <a:lnTo>
                  <a:pt x="5245100" y="0"/>
                </a:lnTo>
                <a:lnTo>
                  <a:pt x="5292969" y="2761"/>
                </a:lnTo>
                <a:lnTo>
                  <a:pt x="5339216" y="10840"/>
                </a:lnTo>
                <a:lnTo>
                  <a:pt x="5383533" y="23929"/>
                </a:lnTo>
                <a:lnTo>
                  <a:pt x="5425612" y="41719"/>
                </a:lnTo>
                <a:lnTo>
                  <a:pt x="5465145" y="63903"/>
                </a:lnTo>
                <a:lnTo>
                  <a:pt x="5501825" y="90173"/>
                </a:lnTo>
                <a:lnTo>
                  <a:pt x="5535342" y="120221"/>
                </a:lnTo>
                <a:lnTo>
                  <a:pt x="5565390" y="153738"/>
                </a:lnTo>
                <a:lnTo>
                  <a:pt x="5591660" y="190418"/>
                </a:lnTo>
                <a:lnTo>
                  <a:pt x="5613844" y="229951"/>
                </a:lnTo>
                <a:lnTo>
                  <a:pt x="5631634" y="272030"/>
                </a:lnTo>
                <a:lnTo>
                  <a:pt x="5644723" y="316347"/>
                </a:lnTo>
                <a:lnTo>
                  <a:pt x="5652802" y="362594"/>
                </a:lnTo>
                <a:lnTo>
                  <a:pt x="5655563" y="410463"/>
                </a:lnTo>
                <a:lnTo>
                  <a:pt x="5655563" y="2052319"/>
                </a:lnTo>
                <a:lnTo>
                  <a:pt x="5652802" y="2100189"/>
                </a:lnTo>
                <a:lnTo>
                  <a:pt x="5644723" y="2146436"/>
                </a:lnTo>
                <a:lnTo>
                  <a:pt x="5631634" y="2190753"/>
                </a:lnTo>
                <a:lnTo>
                  <a:pt x="5613844" y="2232832"/>
                </a:lnTo>
                <a:lnTo>
                  <a:pt x="5591660" y="2272365"/>
                </a:lnTo>
                <a:lnTo>
                  <a:pt x="5565390" y="2309045"/>
                </a:lnTo>
                <a:lnTo>
                  <a:pt x="5535342" y="2342562"/>
                </a:lnTo>
                <a:lnTo>
                  <a:pt x="5501825" y="2372610"/>
                </a:lnTo>
                <a:lnTo>
                  <a:pt x="5465145" y="2398880"/>
                </a:lnTo>
                <a:lnTo>
                  <a:pt x="5425612" y="2421064"/>
                </a:lnTo>
                <a:lnTo>
                  <a:pt x="5383533" y="2438854"/>
                </a:lnTo>
                <a:lnTo>
                  <a:pt x="5339216" y="2451943"/>
                </a:lnTo>
                <a:lnTo>
                  <a:pt x="5292969" y="2460022"/>
                </a:lnTo>
                <a:lnTo>
                  <a:pt x="5245100" y="2462784"/>
                </a:lnTo>
                <a:lnTo>
                  <a:pt x="410463" y="2462784"/>
                </a:lnTo>
                <a:lnTo>
                  <a:pt x="362594" y="2460022"/>
                </a:lnTo>
                <a:lnTo>
                  <a:pt x="316347" y="2451943"/>
                </a:lnTo>
                <a:lnTo>
                  <a:pt x="272030" y="2438854"/>
                </a:lnTo>
                <a:lnTo>
                  <a:pt x="229951" y="2421064"/>
                </a:lnTo>
                <a:lnTo>
                  <a:pt x="190418" y="2398880"/>
                </a:lnTo>
                <a:lnTo>
                  <a:pt x="153738" y="2372610"/>
                </a:lnTo>
                <a:lnTo>
                  <a:pt x="120221" y="2342562"/>
                </a:lnTo>
                <a:lnTo>
                  <a:pt x="90173" y="2309045"/>
                </a:lnTo>
                <a:lnTo>
                  <a:pt x="63903" y="2272365"/>
                </a:lnTo>
                <a:lnTo>
                  <a:pt x="41719" y="2232832"/>
                </a:lnTo>
                <a:lnTo>
                  <a:pt x="23929" y="2190753"/>
                </a:lnTo>
                <a:lnTo>
                  <a:pt x="10840" y="2146436"/>
                </a:lnTo>
                <a:lnTo>
                  <a:pt x="2761" y="2100189"/>
                </a:lnTo>
                <a:lnTo>
                  <a:pt x="0" y="2052319"/>
                </a:lnTo>
                <a:lnTo>
                  <a:pt x="0" y="410463"/>
                </a:lnTo>
                <a:close/>
              </a:path>
            </a:pathLst>
          </a:custGeom>
          <a:ln w="28575">
            <a:solidFill>
              <a:srgbClr val="3940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51175" y="4832985"/>
            <a:ext cx="36169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Geographic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location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480297" y="3797046"/>
            <a:ext cx="5655945" cy="2463165"/>
          </a:xfrm>
          <a:custGeom>
            <a:avLst/>
            <a:gdLst/>
            <a:ahLst/>
            <a:cxnLst/>
            <a:rect l="l" t="t" r="r" b="b"/>
            <a:pathLst>
              <a:path w="5655944" h="2463165">
                <a:moveTo>
                  <a:pt x="0" y="410463"/>
                </a:moveTo>
                <a:lnTo>
                  <a:pt x="2761" y="362594"/>
                </a:lnTo>
                <a:lnTo>
                  <a:pt x="10840" y="316347"/>
                </a:lnTo>
                <a:lnTo>
                  <a:pt x="23929" y="272030"/>
                </a:lnTo>
                <a:lnTo>
                  <a:pt x="41719" y="229951"/>
                </a:lnTo>
                <a:lnTo>
                  <a:pt x="63903" y="190418"/>
                </a:lnTo>
                <a:lnTo>
                  <a:pt x="90173" y="153738"/>
                </a:lnTo>
                <a:lnTo>
                  <a:pt x="120221" y="120221"/>
                </a:lnTo>
                <a:lnTo>
                  <a:pt x="153738" y="90173"/>
                </a:lnTo>
                <a:lnTo>
                  <a:pt x="190418" y="63903"/>
                </a:lnTo>
                <a:lnTo>
                  <a:pt x="229951" y="41719"/>
                </a:lnTo>
                <a:lnTo>
                  <a:pt x="272030" y="23929"/>
                </a:lnTo>
                <a:lnTo>
                  <a:pt x="316347" y="10840"/>
                </a:lnTo>
                <a:lnTo>
                  <a:pt x="362594" y="2761"/>
                </a:lnTo>
                <a:lnTo>
                  <a:pt x="410463" y="0"/>
                </a:lnTo>
                <a:lnTo>
                  <a:pt x="5245100" y="0"/>
                </a:lnTo>
                <a:lnTo>
                  <a:pt x="5292969" y="2761"/>
                </a:lnTo>
                <a:lnTo>
                  <a:pt x="5339216" y="10840"/>
                </a:lnTo>
                <a:lnTo>
                  <a:pt x="5383533" y="23929"/>
                </a:lnTo>
                <a:lnTo>
                  <a:pt x="5425612" y="41719"/>
                </a:lnTo>
                <a:lnTo>
                  <a:pt x="5465145" y="63903"/>
                </a:lnTo>
                <a:lnTo>
                  <a:pt x="5501825" y="90173"/>
                </a:lnTo>
                <a:lnTo>
                  <a:pt x="5535342" y="120221"/>
                </a:lnTo>
                <a:lnTo>
                  <a:pt x="5565390" y="153738"/>
                </a:lnTo>
                <a:lnTo>
                  <a:pt x="5591660" y="190418"/>
                </a:lnTo>
                <a:lnTo>
                  <a:pt x="5613844" y="229951"/>
                </a:lnTo>
                <a:lnTo>
                  <a:pt x="5631634" y="272030"/>
                </a:lnTo>
                <a:lnTo>
                  <a:pt x="5644723" y="316347"/>
                </a:lnTo>
                <a:lnTo>
                  <a:pt x="5652802" y="362594"/>
                </a:lnTo>
                <a:lnTo>
                  <a:pt x="5655563" y="410463"/>
                </a:lnTo>
                <a:lnTo>
                  <a:pt x="5655563" y="2052319"/>
                </a:lnTo>
                <a:lnTo>
                  <a:pt x="5652802" y="2100189"/>
                </a:lnTo>
                <a:lnTo>
                  <a:pt x="5644723" y="2146436"/>
                </a:lnTo>
                <a:lnTo>
                  <a:pt x="5631634" y="2190753"/>
                </a:lnTo>
                <a:lnTo>
                  <a:pt x="5613844" y="2232832"/>
                </a:lnTo>
                <a:lnTo>
                  <a:pt x="5591660" y="2272365"/>
                </a:lnTo>
                <a:lnTo>
                  <a:pt x="5565390" y="2309045"/>
                </a:lnTo>
                <a:lnTo>
                  <a:pt x="5535342" y="2342562"/>
                </a:lnTo>
                <a:lnTo>
                  <a:pt x="5501825" y="2372610"/>
                </a:lnTo>
                <a:lnTo>
                  <a:pt x="5465145" y="2398880"/>
                </a:lnTo>
                <a:lnTo>
                  <a:pt x="5425612" y="2421064"/>
                </a:lnTo>
                <a:lnTo>
                  <a:pt x="5383533" y="2438854"/>
                </a:lnTo>
                <a:lnTo>
                  <a:pt x="5339216" y="2451943"/>
                </a:lnTo>
                <a:lnTo>
                  <a:pt x="5292969" y="2460022"/>
                </a:lnTo>
                <a:lnTo>
                  <a:pt x="5245100" y="2462784"/>
                </a:lnTo>
                <a:lnTo>
                  <a:pt x="410463" y="2462784"/>
                </a:lnTo>
                <a:lnTo>
                  <a:pt x="362594" y="2460022"/>
                </a:lnTo>
                <a:lnTo>
                  <a:pt x="316347" y="2451943"/>
                </a:lnTo>
                <a:lnTo>
                  <a:pt x="272030" y="2438854"/>
                </a:lnTo>
                <a:lnTo>
                  <a:pt x="229951" y="2421064"/>
                </a:lnTo>
                <a:lnTo>
                  <a:pt x="190418" y="2398880"/>
                </a:lnTo>
                <a:lnTo>
                  <a:pt x="153738" y="2372610"/>
                </a:lnTo>
                <a:lnTo>
                  <a:pt x="120221" y="2342562"/>
                </a:lnTo>
                <a:lnTo>
                  <a:pt x="90173" y="2309045"/>
                </a:lnTo>
                <a:lnTo>
                  <a:pt x="63903" y="2272365"/>
                </a:lnTo>
                <a:lnTo>
                  <a:pt x="41719" y="2232832"/>
                </a:lnTo>
                <a:lnTo>
                  <a:pt x="23929" y="2190753"/>
                </a:lnTo>
                <a:lnTo>
                  <a:pt x="10840" y="2146436"/>
                </a:lnTo>
                <a:lnTo>
                  <a:pt x="2761" y="2100189"/>
                </a:lnTo>
                <a:lnTo>
                  <a:pt x="0" y="2052319"/>
                </a:lnTo>
                <a:lnTo>
                  <a:pt x="0" y="410463"/>
                </a:lnTo>
                <a:close/>
              </a:path>
            </a:pathLst>
          </a:custGeom>
          <a:ln w="28575">
            <a:solidFill>
              <a:srgbClr val="3940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35871" y="4832985"/>
            <a:ext cx="43408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Behavioral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characteristics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79535" y="6531864"/>
            <a:ext cx="5655945" cy="870585"/>
          </a:xfrm>
          <a:custGeom>
            <a:avLst/>
            <a:gdLst/>
            <a:ahLst/>
            <a:cxnLst/>
            <a:rect l="l" t="t" r="r" b="b"/>
            <a:pathLst>
              <a:path w="5655944" h="870584">
                <a:moveTo>
                  <a:pt x="5510530" y="0"/>
                </a:moveTo>
                <a:lnTo>
                  <a:pt x="145034" y="0"/>
                </a:lnTo>
                <a:lnTo>
                  <a:pt x="99177" y="7390"/>
                </a:lnTo>
                <a:lnTo>
                  <a:pt x="59362" y="27972"/>
                </a:lnTo>
                <a:lnTo>
                  <a:pt x="27972" y="59362"/>
                </a:lnTo>
                <a:lnTo>
                  <a:pt x="7390" y="99177"/>
                </a:lnTo>
                <a:lnTo>
                  <a:pt x="0" y="145034"/>
                </a:lnTo>
                <a:lnTo>
                  <a:pt x="0" y="725170"/>
                </a:lnTo>
                <a:lnTo>
                  <a:pt x="7390" y="771026"/>
                </a:lnTo>
                <a:lnTo>
                  <a:pt x="27972" y="810841"/>
                </a:lnTo>
                <a:lnTo>
                  <a:pt x="59362" y="842231"/>
                </a:lnTo>
                <a:lnTo>
                  <a:pt x="99177" y="862813"/>
                </a:lnTo>
                <a:lnTo>
                  <a:pt x="145034" y="870204"/>
                </a:lnTo>
                <a:lnTo>
                  <a:pt x="5510530" y="870204"/>
                </a:lnTo>
                <a:lnTo>
                  <a:pt x="5556386" y="862813"/>
                </a:lnTo>
                <a:lnTo>
                  <a:pt x="5596201" y="842231"/>
                </a:lnTo>
                <a:lnTo>
                  <a:pt x="5627591" y="810841"/>
                </a:lnTo>
                <a:lnTo>
                  <a:pt x="5648173" y="771026"/>
                </a:lnTo>
                <a:lnTo>
                  <a:pt x="5655564" y="725170"/>
                </a:lnTo>
                <a:lnTo>
                  <a:pt x="5655564" y="145034"/>
                </a:lnTo>
                <a:lnTo>
                  <a:pt x="5648173" y="99177"/>
                </a:lnTo>
                <a:lnTo>
                  <a:pt x="5627591" y="59362"/>
                </a:lnTo>
                <a:lnTo>
                  <a:pt x="5596201" y="27972"/>
                </a:lnTo>
                <a:lnTo>
                  <a:pt x="5556386" y="7390"/>
                </a:lnTo>
                <a:lnTo>
                  <a:pt x="5510530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37268" y="6772147"/>
            <a:ext cx="33394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Something</a:t>
            </a:r>
            <a:r>
              <a:rPr sz="22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" dirty="0">
                <a:solidFill>
                  <a:srgbClr val="FFFFFF"/>
                </a:solidFill>
                <a:latin typeface="Arial"/>
                <a:cs typeface="Arial"/>
              </a:rPr>
              <a:t>users</a:t>
            </a:r>
            <a:r>
              <a:rPr sz="2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08632" y="6489191"/>
            <a:ext cx="5655945" cy="871855"/>
          </a:xfrm>
          <a:custGeom>
            <a:avLst/>
            <a:gdLst/>
            <a:ahLst/>
            <a:cxnLst/>
            <a:rect l="l" t="t" r="r" b="b"/>
            <a:pathLst>
              <a:path w="5655945" h="871854">
                <a:moveTo>
                  <a:pt x="5510276" y="0"/>
                </a:moveTo>
                <a:lnTo>
                  <a:pt x="145287" y="0"/>
                </a:lnTo>
                <a:lnTo>
                  <a:pt x="99356" y="7404"/>
                </a:lnTo>
                <a:lnTo>
                  <a:pt x="59472" y="28025"/>
                </a:lnTo>
                <a:lnTo>
                  <a:pt x="28025" y="59472"/>
                </a:lnTo>
                <a:lnTo>
                  <a:pt x="7404" y="99356"/>
                </a:lnTo>
                <a:lnTo>
                  <a:pt x="0" y="145287"/>
                </a:lnTo>
                <a:lnTo>
                  <a:pt x="0" y="726439"/>
                </a:lnTo>
                <a:lnTo>
                  <a:pt x="7404" y="772371"/>
                </a:lnTo>
                <a:lnTo>
                  <a:pt x="28025" y="812255"/>
                </a:lnTo>
                <a:lnTo>
                  <a:pt x="59472" y="843702"/>
                </a:lnTo>
                <a:lnTo>
                  <a:pt x="99356" y="864323"/>
                </a:lnTo>
                <a:lnTo>
                  <a:pt x="145287" y="871727"/>
                </a:lnTo>
                <a:lnTo>
                  <a:pt x="5510276" y="871727"/>
                </a:lnTo>
                <a:lnTo>
                  <a:pt x="5556207" y="864323"/>
                </a:lnTo>
                <a:lnTo>
                  <a:pt x="5596091" y="843702"/>
                </a:lnTo>
                <a:lnTo>
                  <a:pt x="5627538" y="812255"/>
                </a:lnTo>
                <a:lnTo>
                  <a:pt x="5648159" y="772371"/>
                </a:lnTo>
                <a:lnTo>
                  <a:pt x="5655564" y="726439"/>
                </a:lnTo>
                <a:lnTo>
                  <a:pt x="5655564" y="145287"/>
                </a:lnTo>
                <a:lnTo>
                  <a:pt x="5648159" y="99356"/>
                </a:lnTo>
                <a:lnTo>
                  <a:pt x="5627538" y="59472"/>
                </a:lnTo>
                <a:lnTo>
                  <a:pt x="5596091" y="28025"/>
                </a:lnTo>
                <a:lnTo>
                  <a:pt x="5556207" y="7404"/>
                </a:lnTo>
                <a:lnTo>
                  <a:pt x="5510276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19398" y="6730365"/>
            <a:ext cx="30314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Somewhere</a:t>
            </a:r>
            <a:r>
              <a:rPr sz="2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" dirty="0">
                <a:solidFill>
                  <a:srgbClr val="FFFFFF"/>
                </a:solidFill>
                <a:latin typeface="Arial"/>
                <a:cs typeface="Arial"/>
              </a:rPr>
              <a:t>users</a:t>
            </a:r>
            <a:r>
              <a:rPr sz="22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05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70785" y="1882292"/>
            <a:ext cx="11311890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attributes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non-unique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factors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secondary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continuous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mechanism.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types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attributes: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16514" y="3023806"/>
            <a:ext cx="1344295" cy="1344295"/>
            <a:chOff x="4116514" y="3023806"/>
            <a:chExt cx="1344295" cy="1344295"/>
          </a:xfrm>
        </p:grpSpPr>
        <p:sp>
          <p:nvSpPr>
            <p:cNvPr id="14" name="object 14"/>
            <p:cNvSpPr/>
            <p:nvPr/>
          </p:nvSpPr>
          <p:spPr>
            <a:xfrm>
              <a:off x="4130802" y="3038094"/>
              <a:ext cx="1315720" cy="1315720"/>
            </a:xfrm>
            <a:custGeom>
              <a:avLst/>
              <a:gdLst/>
              <a:ahLst/>
              <a:cxnLst/>
              <a:rect l="l" t="t" r="r" b="b"/>
              <a:pathLst>
                <a:path w="1315720" h="1315720">
                  <a:moveTo>
                    <a:pt x="657606" y="0"/>
                  </a:moveTo>
                  <a:lnTo>
                    <a:pt x="608523" y="1803"/>
                  </a:lnTo>
                  <a:lnTo>
                    <a:pt x="560422" y="7129"/>
                  </a:lnTo>
                  <a:lnTo>
                    <a:pt x="513427" y="15850"/>
                  </a:lnTo>
                  <a:lnTo>
                    <a:pt x="467668" y="27839"/>
                  </a:lnTo>
                  <a:lnTo>
                    <a:pt x="423270" y="42969"/>
                  </a:lnTo>
                  <a:lnTo>
                    <a:pt x="380361" y="61114"/>
                  </a:lnTo>
                  <a:lnTo>
                    <a:pt x="339067" y="82145"/>
                  </a:lnTo>
                  <a:lnTo>
                    <a:pt x="299517" y="105935"/>
                  </a:lnTo>
                  <a:lnTo>
                    <a:pt x="261837" y="132359"/>
                  </a:lnTo>
                  <a:lnTo>
                    <a:pt x="226154" y="161288"/>
                  </a:lnTo>
                  <a:lnTo>
                    <a:pt x="192595" y="192595"/>
                  </a:lnTo>
                  <a:lnTo>
                    <a:pt x="161288" y="226154"/>
                  </a:lnTo>
                  <a:lnTo>
                    <a:pt x="132359" y="261837"/>
                  </a:lnTo>
                  <a:lnTo>
                    <a:pt x="105935" y="299517"/>
                  </a:lnTo>
                  <a:lnTo>
                    <a:pt x="82145" y="339067"/>
                  </a:lnTo>
                  <a:lnTo>
                    <a:pt x="61114" y="380361"/>
                  </a:lnTo>
                  <a:lnTo>
                    <a:pt x="42969" y="423270"/>
                  </a:lnTo>
                  <a:lnTo>
                    <a:pt x="27839" y="467668"/>
                  </a:lnTo>
                  <a:lnTo>
                    <a:pt x="15850" y="513427"/>
                  </a:lnTo>
                  <a:lnTo>
                    <a:pt x="7129" y="560422"/>
                  </a:lnTo>
                  <a:lnTo>
                    <a:pt x="1803" y="608523"/>
                  </a:lnTo>
                  <a:lnTo>
                    <a:pt x="0" y="657605"/>
                  </a:lnTo>
                  <a:lnTo>
                    <a:pt x="1803" y="706688"/>
                  </a:lnTo>
                  <a:lnTo>
                    <a:pt x="7129" y="754789"/>
                  </a:lnTo>
                  <a:lnTo>
                    <a:pt x="15850" y="801784"/>
                  </a:lnTo>
                  <a:lnTo>
                    <a:pt x="27839" y="847543"/>
                  </a:lnTo>
                  <a:lnTo>
                    <a:pt x="42969" y="891941"/>
                  </a:lnTo>
                  <a:lnTo>
                    <a:pt x="61114" y="934850"/>
                  </a:lnTo>
                  <a:lnTo>
                    <a:pt x="82145" y="976144"/>
                  </a:lnTo>
                  <a:lnTo>
                    <a:pt x="105935" y="1015694"/>
                  </a:lnTo>
                  <a:lnTo>
                    <a:pt x="132359" y="1053374"/>
                  </a:lnTo>
                  <a:lnTo>
                    <a:pt x="161288" y="1089057"/>
                  </a:lnTo>
                  <a:lnTo>
                    <a:pt x="192595" y="1122616"/>
                  </a:lnTo>
                  <a:lnTo>
                    <a:pt x="226154" y="1153923"/>
                  </a:lnTo>
                  <a:lnTo>
                    <a:pt x="261837" y="1182852"/>
                  </a:lnTo>
                  <a:lnTo>
                    <a:pt x="299517" y="1209276"/>
                  </a:lnTo>
                  <a:lnTo>
                    <a:pt x="339067" y="1233066"/>
                  </a:lnTo>
                  <a:lnTo>
                    <a:pt x="380361" y="1254097"/>
                  </a:lnTo>
                  <a:lnTo>
                    <a:pt x="423270" y="1272242"/>
                  </a:lnTo>
                  <a:lnTo>
                    <a:pt x="467668" y="1287372"/>
                  </a:lnTo>
                  <a:lnTo>
                    <a:pt x="513427" y="1299361"/>
                  </a:lnTo>
                  <a:lnTo>
                    <a:pt x="560422" y="1308082"/>
                  </a:lnTo>
                  <a:lnTo>
                    <a:pt x="608523" y="1313408"/>
                  </a:lnTo>
                  <a:lnTo>
                    <a:pt x="657606" y="1315211"/>
                  </a:lnTo>
                  <a:lnTo>
                    <a:pt x="706688" y="1313408"/>
                  </a:lnTo>
                  <a:lnTo>
                    <a:pt x="754789" y="1308082"/>
                  </a:lnTo>
                  <a:lnTo>
                    <a:pt x="801784" y="1299361"/>
                  </a:lnTo>
                  <a:lnTo>
                    <a:pt x="847543" y="1287372"/>
                  </a:lnTo>
                  <a:lnTo>
                    <a:pt x="891941" y="1272242"/>
                  </a:lnTo>
                  <a:lnTo>
                    <a:pt x="934850" y="1254097"/>
                  </a:lnTo>
                  <a:lnTo>
                    <a:pt x="976144" y="1233066"/>
                  </a:lnTo>
                  <a:lnTo>
                    <a:pt x="1015694" y="1209276"/>
                  </a:lnTo>
                  <a:lnTo>
                    <a:pt x="1053374" y="1182852"/>
                  </a:lnTo>
                  <a:lnTo>
                    <a:pt x="1089057" y="1153923"/>
                  </a:lnTo>
                  <a:lnTo>
                    <a:pt x="1122616" y="1122616"/>
                  </a:lnTo>
                  <a:lnTo>
                    <a:pt x="1153923" y="1089057"/>
                  </a:lnTo>
                  <a:lnTo>
                    <a:pt x="1182852" y="1053374"/>
                  </a:lnTo>
                  <a:lnTo>
                    <a:pt x="1209276" y="1015694"/>
                  </a:lnTo>
                  <a:lnTo>
                    <a:pt x="1233066" y="976144"/>
                  </a:lnTo>
                  <a:lnTo>
                    <a:pt x="1254097" y="934850"/>
                  </a:lnTo>
                  <a:lnTo>
                    <a:pt x="1272242" y="891941"/>
                  </a:lnTo>
                  <a:lnTo>
                    <a:pt x="1287372" y="847543"/>
                  </a:lnTo>
                  <a:lnTo>
                    <a:pt x="1299361" y="801784"/>
                  </a:lnTo>
                  <a:lnTo>
                    <a:pt x="1308082" y="754789"/>
                  </a:lnTo>
                  <a:lnTo>
                    <a:pt x="1313408" y="706688"/>
                  </a:lnTo>
                  <a:lnTo>
                    <a:pt x="1315212" y="657605"/>
                  </a:lnTo>
                  <a:lnTo>
                    <a:pt x="1313408" y="608523"/>
                  </a:lnTo>
                  <a:lnTo>
                    <a:pt x="1308082" y="560422"/>
                  </a:lnTo>
                  <a:lnTo>
                    <a:pt x="1299361" y="513427"/>
                  </a:lnTo>
                  <a:lnTo>
                    <a:pt x="1287372" y="467668"/>
                  </a:lnTo>
                  <a:lnTo>
                    <a:pt x="1272242" y="423270"/>
                  </a:lnTo>
                  <a:lnTo>
                    <a:pt x="1254097" y="380361"/>
                  </a:lnTo>
                  <a:lnTo>
                    <a:pt x="1233066" y="339067"/>
                  </a:lnTo>
                  <a:lnTo>
                    <a:pt x="1209276" y="299517"/>
                  </a:lnTo>
                  <a:lnTo>
                    <a:pt x="1182852" y="261837"/>
                  </a:lnTo>
                  <a:lnTo>
                    <a:pt x="1153923" y="226154"/>
                  </a:lnTo>
                  <a:lnTo>
                    <a:pt x="1122616" y="192595"/>
                  </a:lnTo>
                  <a:lnTo>
                    <a:pt x="1089057" y="161288"/>
                  </a:lnTo>
                  <a:lnTo>
                    <a:pt x="1053374" y="132359"/>
                  </a:lnTo>
                  <a:lnTo>
                    <a:pt x="1015694" y="105935"/>
                  </a:lnTo>
                  <a:lnTo>
                    <a:pt x="976144" y="82145"/>
                  </a:lnTo>
                  <a:lnTo>
                    <a:pt x="934850" y="61114"/>
                  </a:lnTo>
                  <a:lnTo>
                    <a:pt x="891941" y="42969"/>
                  </a:lnTo>
                  <a:lnTo>
                    <a:pt x="847543" y="27839"/>
                  </a:lnTo>
                  <a:lnTo>
                    <a:pt x="801784" y="15850"/>
                  </a:lnTo>
                  <a:lnTo>
                    <a:pt x="754789" y="7129"/>
                  </a:lnTo>
                  <a:lnTo>
                    <a:pt x="706688" y="1803"/>
                  </a:lnTo>
                  <a:lnTo>
                    <a:pt x="6576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30802" y="3038094"/>
              <a:ext cx="1315720" cy="1315720"/>
            </a:xfrm>
            <a:custGeom>
              <a:avLst/>
              <a:gdLst/>
              <a:ahLst/>
              <a:cxnLst/>
              <a:rect l="l" t="t" r="r" b="b"/>
              <a:pathLst>
                <a:path w="1315720" h="1315720">
                  <a:moveTo>
                    <a:pt x="0" y="657605"/>
                  </a:moveTo>
                  <a:lnTo>
                    <a:pt x="1803" y="608523"/>
                  </a:lnTo>
                  <a:lnTo>
                    <a:pt x="7129" y="560422"/>
                  </a:lnTo>
                  <a:lnTo>
                    <a:pt x="15850" y="513427"/>
                  </a:lnTo>
                  <a:lnTo>
                    <a:pt x="27839" y="467668"/>
                  </a:lnTo>
                  <a:lnTo>
                    <a:pt x="42969" y="423270"/>
                  </a:lnTo>
                  <a:lnTo>
                    <a:pt x="61114" y="380361"/>
                  </a:lnTo>
                  <a:lnTo>
                    <a:pt x="82145" y="339067"/>
                  </a:lnTo>
                  <a:lnTo>
                    <a:pt x="105935" y="299517"/>
                  </a:lnTo>
                  <a:lnTo>
                    <a:pt x="132359" y="261837"/>
                  </a:lnTo>
                  <a:lnTo>
                    <a:pt x="161288" y="226154"/>
                  </a:lnTo>
                  <a:lnTo>
                    <a:pt x="192595" y="192595"/>
                  </a:lnTo>
                  <a:lnTo>
                    <a:pt x="226154" y="161288"/>
                  </a:lnTo>
                  <a:lnTo>
                    <a:pt x="261837" y="132359"/>
                  </a:lnTo>
                  <a:lnTo>
                    <a:pt x="299517" y="105935"/>
                  </a:lnTo>
                  <a:lnTo>
                    <a:pt x="339067" y="82145"/>
                  </a:lnTo>
                  <a:lnTo>
                    <a:pt x="380361" y="61114"/>
                  </a:lnTo>
                  <a:lnTo>
                    <a:pt x="423270" y="42969"/>
                  </a:lnTo>
                  <a:lnTo>
                    <a:pt x="467668" y="27839"/>
                  </a:lnTo>
                  <a:lnTo>
                    <a:pt x="513427" y="15850"/>
                  </a:lnTo>
                  <a:lnTo>
                    <a:pt x="560422" y="7129"/>
                  </a:lnTo>
                  <a:lnTo>
                    <a:pt x="608523" y="1803"/>
                  </a:lnTo>
                  <a:lnTo>
                    <a:pt x="657606" y="0"/>
                  </a:lnTo>
                  <a:lnTo>
                    <a:pt x="706688" y="1803"/>
                  </a:lnTo>
                  <a:lnTo>
                    <a:pt x="754789" y="7129"/>
                  </a:lnTo>
                  <a:lnTo>
                    <a:pt x="801784" y="15850"/>
                  </a:lnTo>
                  <a:lnTo>
                    <a:pt x="847543" y="27839"/>
                  </a:lnTo>
                  <a:lnTo>
                    <a:pt x="891941" y="42969"/>
                  </a:lnTo>
                  <a:lnTo>
                    <a:pt x="934850" y="61114"/>
                  </a:lnTo>
                  <a:lnTo>
                    <a:pt x="976144" y="82145"/>
                  </a:lnTo>
                  <a:lnTo>
                    <a:pt x="1015694" y="105935"/>
                  </a:lnTo>
                  <a:lnTo>
                    <a:pt x="1053374" y="132359"/>
                  </a:lnTo>
                  <a:lnTo>
                    <a:pt x="1089057" y="161288"/>
                  </a:lnTo>
                  <a:lnTo>
                    <a:pt x="1122616" y="192595"/>
                  </a:lnTo>
                  <a:lnTo>
                    <a:pt x="1153923" y="226154"/>
                  </a:lnTo>
                  <a:lnTo>
                    <a:pt x="1182852" y="261837"/>
                  </a:lnTo>
                  <a:lnTo>
                    <a:pt x="1209276" y="299517"/>
                  </a:lnTo>
                  <a:lnTo>
                    <a:pt x="1233066" y="339067"/>
                  </a:lnTo>
                  <a:lnTo>
                    <a:pt x="1254097" y="380361"/>
                  </a:lnTo>
                  <a:lnTo>
                    <a:pt x="1272242" y="423270"/>
                  </a:lnTo>
                  <a:lnTo>
                    <a:pt x="1287372" y="467668"/>
                  </a:lnTo>
                  <a:lnTo>
                    <a:pt x="1299361" y="513427"/>
                  </a:lnTo>
                  <a:lnTo>
                    <a:pt x="1308082" y="560422"/>
                  </a:lnTo>
                  <a:lnTo>
                    <a:pt x="1313408" y="608523"/>
                  </a:lnTo>
                  <a:lnTo>
                    <a:pt x="1315212" y="657605"/>
                  </a:lnTo>
                  <a:lnTo>
                    <a:pt x="1313408" y="706688"/>
                  </a:lnTo>
                  <a:lnTo>
                    <a:pt x="1308082" y="754789"/>
                  </a:lnTo>
                  <a:lnTo>
                    <a:pt x="1299361" y="801784"/>
                  </a:lnTo>
                  <a:lnTo>
                    <a:pt x="1287372" y="847543"/>
                  </a:lnTo>
                  <a:lnTo>
                    <a:pt x="1272242" y="891941"/>
                  </a:lnTo>
                  <a:lnTo>
                    <a:pt x="1254097" y="934850"/>
                  </a:lnTo>
                  <a:lnTo>
                    <a:pt x="1233066" y="976144"/>
                  </a:lnTo>
                  <a:lnTo>
                    <a:pt x="1209276" y="1015694"/>
                  </a:lnTo>
                  <a:lnTo>
                    <a:pt x="1182852" y="1053374"/>
                  </a:lnTo>
                  <a:lnTo>
                    <a:pt x="1153923" y="1089057"/>
                  </a:lnTo>
                  <a:lnTo>
                    <a:pt x="1122616" y="1122616"/>
                  </a:lnTo>
                  <a:lnTo>
                    <a:pt x="1089057" y="1153923"/>
                  </a:lnTo>
                  <a:lnTo>
                    <a:pt x="1053374" y="1182852"/>
                  </a:lnTo>
                  <a:lnTo>
                    <a:pt x="1015694" y="1209276"/>
                  </a:lnTo>
                  <a:lnTo>
                    <a:pt x="976144" y="1233066"/>
                  </a:lnTo>
                  <a:lnTo>
                    <a:pt x="934850" y="1254097"/>
                  </a:lnTo>
                  <a:lnTo>
                    <a:pt x="891941" y="1272242"/>
                  </a:lnTo>
                  <a:lnTo>
                    <a:pt x="847543" y="1287372"/>
                  </a:lnTo>
                  <a:lnTo>
                    <a:pt x="801784" y="1299361"/>
                  </a:lnTo>
                  <a:lnTo>
                    <a:pt x="754789" y="1308082"/>
                  </a:lnTo>
                  <a:lnTo>
                    <a:pt x="706688" y="1313408"/>
                  </a:lnTo>
                  <a:lnTo>
                    <a:pt x="657606" y="1315211"/>
                  </a:lnTo>
                  <a:lnTo>
                    <a:pt x="608523" y="1313408"/>
                  </a:lnTo>
                  <a:lnTo>
                    <a:pt x="560422" y="1308082"/>
                  </a:lnTo>
                  <a:lnTo>
                    <a:pt x="513427" y="1299361"/>
                  </a:lnTo>
                  <a:lnTo>
                    <a:pt x="467668" y="1287372"/>
                  </a:lnTo>
                  <a:lnTo>
                    <a:pt x="423270" y="1272242"/>
                  </a:lnTo>
                  <a:lnTo>
                    <a:pt x="380361" y="1254097"/>
                  </a:lnTo>
                  <a:lnTo>
                    <a:pt x="339067" y="1233066"/>
                  </a:lnTo>
                  <a:lnTo>
                    <a:pt x="299517" y="1209276"/>
                  </a:lnTo>
                  <a:lnTo>
                    <a:pt x="261837" y="1182852"/>
                  </a:lnTo>
                  <a:lnTo>
                    <a:pt x="226154" y="1153923"/>
                  </a:lnTo>
                  <a:lnTo>
                    <a:pt x="192595" y="1122616"/>
                  </a:lnTo>
                  <a:lnTo>
                    <a:pt x="161288" y="1089057"/>
                  </a:lnTo>
                  <a:lnTo>
                    <a:pt x="132359" y="1053374"/>
                  </a:lnTo>
                  <a:lnTo>
                    <a:pt x="105935" y="1015694"/>
                  </a:lnTo>
                  <a:lnTo>
                    <a:pt x="82145" y="976144"/>
                  </a:lnTo>
                  <a:lnTo>
                    <a:pt x="61114" y="934850"/>
                  </a:lnTo>
                  <a:lnTo>
                    <a:pt x="42969" y="891941"/>
                  </a:lnTo>
                  <a:lnTo>
                    <a:pt x="27839" y="847543"/>
                  </a:lnTo>
                  <a:lnTo>
                    <a:pt x="15850" y="801784"/>
                  </a:lnTo>
                  <a:lnTo>
                    <a:pt x="7129" y="754789"/>
                  </a:lnTo>
                  <a:lnTo>
                    <a:pt x="1803" y="706688"/>
                  </a:lnTo>
                  <a:lnTo>
                    <a:pt x="0" y="657605"/>
                  </a:lnTo>
                  <a:close/>
                </a:path>
              </a:pathLst>
            </a:custGeom>
            <a:ln w="28575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5696" y="3332988"/>
              <a:ext cx="725424" cy="725424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10796206" y="3023806"/>
            <a:ext cx="1344295" cy="1344295"/>
            <a:chOff x="10796206" y="3023806"/>
            <a:chExt cx="1344295" cy="1344295"/>
          </a:xfrm>
        </p:grpSpPr>
        <p:sp>
          <p:nvSpPr>
            <p:cNvPr id="18" name="object 18"/>
            <p:cNvSpPr/>
            <p:nvPr/>
          </p:nvSpPr>
          <p:spPr>
            <a:xfrm>
              <a:off x="10810493" y="3038094"/>
              <a:ext cx="1315720" cy="1315720"/>
            </a:xfrm>
            <a:custGeom>
              <a:avLst/>
              <a:gdLst/>
              <a:ahLst/>
              <a:cxnLst/>
              <a:rect l="l" t="t" r="r" b="b"/>
              <a:pathLst>
                <a:path w="1315720" h="1315720">
                  <a:moveTo>
                    <a:pt x="657605" y="0"/>
                  </a:moveTo>
                  <a:lnTo>
                    <a:pt x="608523" y="1803"/>
                  </a:lnTo>
                  <a:lnTo>
                    <a:pt x="560422" y="7129"/>
                  </a:lnTo>
                  <a:lnTo>
                    <a:pt x="513427" y="15850"/>
                  </a:lnTo>
                  <a:lnTo>
                    <a:pt x="467668" y="27839"/>
                  </a:lnTo>
                  <a:lnTo>
                    <a:pt x="423270" y="42969"/>
                  </a:lnTo>
                  <a:lnTo>
                    <a:pt x="380361" y="61114"/>
                  </a:lnTo>
                  <a:lnTo>
                    <a:pt x="339067" y="82145"/>
                  </a:lnTo>
                  <a:lnTo>
                    <a:pt x="299517" y="105935"/>
                  </a:lnTo>
                  <a:lnTo>
                    <a:pt x="261837" y="132359"/>
                  </a:lnTo>
                  <a:lnTo>
                    <a:pt x="226154" y="161288"/>
                  </a:lnTo>
                  <a:lnTo>
                    <a:pt x="192595" y="192595"/>
                  </a:lnTo>
                  <a:lnTo>
                    <a:pt x="161288" y="226154"/>
                  </a:lnTo>
                  <a:lnTo>
                    <a:pt x="132359" y="261837"/>
                  </a:lnTo>
                  <a:lnTo>
                    <a:pt x="105935" y="299517"/>
                  </a:lnTo>
                  <a:lnTo>
                    <a:pt x="82145" y="339067"/>
                  </a:lnTo>
                  <a:lnTo>
                    <a:pt x="61114" y="380361"/>
                  </a:lnTo>
                  <a:lnTo>
                    <a:pt x="42969" y="423270"/>
                  </a:lnTo>
                  <a:lnTo>
                    <a:pt x="27839" y="467668"/>
                  </a:lnTo>
                  <a:lnTo>
                    <a:pt x="15850" y="513427"/>
                  </a:lnTo>
                  <a:lnTo>
                    <a:pt x="7129" y="560422"/>
                  </a:lnTo>
                  <a:lnTo>
                    <a:pt x="1803" y="608523"/>
                  </a:lnTo>
                  <a:lnTo>
                    <a:pt x="0" y="657605"/>
                  </a:lnTo>
                  <a:lnTo>
                    <a:pt x="1803" y="706688"/>
                  </a:lnTo>
                  <a:lnTo>
                    <a:pt x="7129" y="754789"/>
                  </a:lnTo>
                  <a:lnTo>
                    <a:pt x="15850" y="801784"/>
                  </a:lnTo>
                  <a:lnTo>
                    <a:pt x="27839" y="847543"/>
                  </a:lnTo>
                  <a:lnTo>
                    <a:pt x="42969" y="891941"/>
                  </a:lnTo>
                  <a:lnTo>
                    <a:pt x="61114" y="934850"/>
                  </a:lnTo>
                  <a:lnTo>
                    <a:pt x="82145" y="976144"/>
                  </a:lnTo>
                  <a:lnTo>
                    <a:pt x="105935" y="1015694"/>
                  </a:lnTo>
                  <a:lnTo>
                    <a:pt x="132359" y="1053374"/>
                  </a:lnTo>
                  <a:lnTo>
                    <a:pt x="161288" y="1089057"/>
                  </a:lnTo>
                  <a:lnTo>
                    <a:pt x="192595" y="1122616"/>
                  </a:lnTo>
                  <a:lnTo>
                    <a:pt x="226154" y="1153923"/>
                  </a:lnTo>
                  <a:lnTo>
                    <a:pt x="261837" y="1182852"/>
                  </a:lnTo>
                  <a:lnTo>
                    <a:pt x="299517" y="1209276"/>
                  </a:lnTo>
                  <a:lnTo>
                    <a:pt x="339067" y="1233066"/>
                  </a:lnTo>
                  <a:lnTo>
                    <a:pt x="380361" y="1254097"/>
                  </a:lnTo>
                  <a:lnTo>
                    <a:pt x="423270" y="1272242"/>
                  </a:lnTo>
                  <a:lnTo>
                    <a:pt x="467668" y="1287372"/>
                  </a:lnTo>
                  <a:lnTo>
                    <a:pt x="513427" y="1299361"/>
                  </a:lnTo>
                  <a:lnTo>
                    <a:pt x="560422" y="1308082"/>
                  </a:lnTo>
                  <a:lnTo>
                    <a:pt x="608523" y="1313408"/>
                  </a:lnTo>
                  <a:lnTo>
                    <a:pt x="657605" y="1315211"/>
                  </a:lnTo>
                  <a:lnTo>
                    <a:pt x="706688" y="1313408"/>
                  </a:lnTo>
                  <a:lnTo>
                    <a:pt x="754789" y="1308082"/>
                  </a:lnTo>
                  <a:lnTo>
                    <a:pt x="801784" y="1299361"/>
                  </a:lnTo>
                  <a:lnTo>
                    <a:pt x="847543" y="1287372"/>
                  </a:lnTo>
                  <a:lnTo>
                    <a:pt x="891941" y="1272242"/>
                  </a:lnTo>
                  <a:lnTo>
                    <a:pt x="934850" y="1254097"/>
                  </a:lnTo>
                  <a:lnTo>
                    <a:pt x="976144" y="1233066"/>
                  </a:lnTo>
                  <a:lnTo>
                    <a:pt x="1015694" y="1209276"/>
                  </a:lnTo>
                  <a:lnTo>
                    <a:pt x="1053374" y="1182852"/>
                  </a:lnTo>
                  <a:lnTo>
                    <a:pt x="1089057" y="1153923"/>
                  </a:lnTo>
                  <a:lnTo>
                    <a:pt x="1122616" y="1122616"/>
                  </a:lnTo>
                  <a:lnTo>
                    <a:pt x="1153923" y="1089057"/>
                  </a:lnTo>
                  <a:lnTo>
                    <a:pt x="1182852" y="1053374"/>
                  </a:lnTo>
                  <a:lnTo>
                    <a:pt x="1209276" y="1015694"/>
                  </a:lnTo>
                  <a:lnTo>
                    <a:pt x="1233066" y="976144"/>
                  </a:lnTo>
                  <a:lnTo>
                    <a:pt x="1254097" y="934850"/>
                  </a:lnTo>
                  <a:lnTo>
                    <a:pt x="1272242" y="891941"/>
                  </a:lnTo>
                  <a:lnTo>
                    <a:pt x="1287372" y="847543"/>
                  </a:lnTo>
                  <a:lnTo>
                    <a:pt x="1299361" y="801784"/>
                  </a:lnTo>
                  <a:lnTo>
                    <a:pt x="1308082" y="754789"/>
                  </a:lnTo>
                  <a:lnTo>
                    <a:pt x="1313408" y="706688"/>
                  </a:lnTo>
                  <a:lnTo>
                    <a:pt x="1315211" y="657605"/>
                  </a:lnTo>
                  <a:lnTo>
                    <a:pt x="1313408" y="608523"/>
                  </a:lnTo>
                  <a:lnTo>
                    <a:pt x="1308082" y="560422"/>
                  </a:lnTo>
                  <a:lnTo>
                    <a:pt x="1299361" y="513427"/>
                  </a:lnTo>
                  <a:lnTo>
                    <a:pt x="1287372" y="467668"/>
                  </a:lnTo>
                  <a:lnTo>
                    <a:pt x="1272242" y="423270"/>
                  </a:lnTo>
                  <a:lnTo>
                    <a:pt x="1254097" y="380361"/>
                  </a:lnTo>
                  <a:lnTo>
                    <a:pt x="1233066" y="339067"/>
                  </a:lnTo>
                  <a:lnTo>
                    <a:pt x="1209276" y="299517"/>
                  </a:lnTo>
                  <a:lnTo>
                    <a:pt x="1182852" y="261837"/>
                  </a:lnTo>
                  <a:lnTo>
                    <a:pt x="1153923" y="226154"/>
                  </a:lnTo>
                  <a:lnTo>
                    <a:pt x="1122616" y="192595"/>
                  </a:lnTo>
                  <a:lnTo>
                    <a:pt x="1089057" y="161288"/>
                  </a:lnTo>
                  <a:lnTo>
                    <a:pt x="1053374" y="132359"/>
                  </a:lnTo>
                  <a:lnTo>
                    <a:pt x="1015694" y="105935"/>
                  </a:lnTo>
                  <a:lnTo>
                    <a:pt x="976144" y="82145"/>
                  </a:lnTo>
                  <a:lnTo>
                    <a:pt x="934850" y="61114"/>
                  </a:lnTo>
                  <a:lnTo>
                    <a:pt x="891941" y="42969"/>
                  </a:lnTo>
                  <a:lnTo>
                    <a:pt x="847543" y="27839"/>
                  </a:lnTo>
                  <a:lnTo>
                    <a:pt x="801784" y="15850"/>
                  </a:lnTo>
                  <a:lnTo>
                    <a:pt x="754789" y="7129"/>
                  </a:lnTo>
                  <a:lnTo>
                    <a:pt x="706688" y="1803"/>
                  </a:lnTo>
                  <a:lnTo>
                    <a:pt x="6576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810493" y="3038094"/>
              <a:ext cx="1315720" cy="1315720"/>
            </a:xfrm>
            <a:custGeom>
              <a:avLst/>
              <a:gdLst/>
              <a:ahLst/>
              <a:cxnLst/>
              <a:rect l="l" t="t" r="r" b="b"/>
              <a:pathLst>
                <a:path w="1315720" h="1315720">
                  <a:moveTo>
                    <a:pt x="0" y="657605"/>
                  </a:moveTo>
                  <a:lnTo>
                    <a:pt x="1803" y="608523"/>
                  </a:lnTo>
                  <a:lnTo>
                    <a:pt x="7129" y="560422"/>
                  </a:lnTo>
                  <a:lnTo>
                    <a:pt x="15850" y="513427"/>
                  </a:lnTo>
                  <a:lnTo>
                    <a:pt x="27839" y="467668"/>
                  </a:lnTo>
                  <a:lnTo>
                    <a:pt x="42969" y="423270"/>
                  </a:lnTo>
                  <a:lnTo>
                    <a:pt x="61114" y="380361"/>
                  </a:lnTo>
                  <a:lnTo>
                    <a:pt x="82145" y="339067"/>
                  </a:lnTo>
                  <a:lnTo>
                    <a:pt x="105935" y="299517"/>
                  </a:lnTo>
                  <a:lnTo>
                    <a:pt x="132359" y="261837"/>
                  </a:lnTo>
                  <a:lnTo>
                    <a:pt x="161288" y="226154"/>
                  </a:lnTo>
                  <a:lnTo>
                    <a:pt x="192595" y="192595"/>
                  </a:lnTo>
                  <a:lnTo>
                    <a:pt x="226154" y="161288"/>
                  </a:lnTo>
                  <a:lnTo>
                    <a:pt x="261837" y="132359"/>
                  </a:lnTo>
                  <a:lnTo>
                    <a:pt x="299517" y="105935"/>
                  </a:lnTo>
                  <a:lnTo>
                    <a:pt x="339067" y="82145"/>
                  </a:lnTo>
                  <a:lnTo>
                    <a:pt x="380361" y="61114"/>
                  </a:lnTo>
                  <a:lnTo>
                    <a:pt x="423270" y="42969"/>
                  </a:lnTo>
                  <a:lnTo>
                    <a:pt x="467668" y="27839"/>
                  </a:lnTo>
                  <a:lnTo>
                    <a:pt x="513427" y="15850"/>
                  </a:lnTo>
                  <a:lnTo>
                    <a:pt x="560422" y="7129"/>
                  </a:lnTo>
                  <a:lnTo>
                    <a:pt x="608523" y="1803"/>
                  </a:lnTo>
                  <a:lnTo>
                    <a:pt x="657605" y="0"/>
                  </a:lnTo>
                  <a:lnTo>
                    <a:pt x="706688" y="1803"/>
                  </a:lnTo>
                  <a:lnTo>
                    <a:pt x="754789" y="7129"/>
                  </a:lnTo>
                  <a:lnTo>
                    <a:pt x="801784" y="15850"/>
                  </a:lnTo>
                  <a:lnTo>
                    <a:pt x="847543" y="27839"/>
                  </a:lnTo>
                  <a:lnTo>
                    <a:pt x="891941" y="42969"/>
                  </a:lnTo>
                  <a:lnTo>
                    <a:pt x="934850" y="61114"/>
                  </a:lnTo>
                  <a:lnTo>
                    <a:pt x="976144" y="82145"/>
                  </a:lnTo>
                  <a:lnTo>
                    <a:pt x="1015694" y="105935"/>
                  </a:lnTo>
                  <a:lnTo>
                    <a:pt x="1053374" y="132359"/>
                  </a:lnTo>
                  <a:lnTo>
                    <a:pt x="1089057" y="161288"/>
                  </a:lnTo>
                  <a:lnTo>
                    <a:pt x="1122616" y="192595"/>
                  </a:lnTo>
                  <a:lnTo>
                    <a:pt x="1153923" y="226154"/>
                  </a:lnTo>
                  <a:lnTo>
                    <a:pt x="1182852" y="261837"/>
                  </a:lnTo>
                  <a:lnTo>
                    <a:pt x="1209276" y="299517"/>
                  </a:lnTo>
                  <a:lnTo>
                    <a:pt x="1233066" y="339067"/>
                  </a:lnTo>
                  <a:lnTo>
                    <a:pt x="1254097" y="380361"/>
                  </a:lnTo>
                  <a:lnTo>
                    <a:pt x="1272242" y="423270"/>
                  </a:lnTo>
                  <a:lnTo>
                    <a:pt x="1287372" y="467668"/>
                  </a:lnTo>
                  <a:lnTo>
                    <a:pt x="1299361" y="513427"/>
                  </a:lnTo>
                  <a:lnTo>
                    <a:pt x="1308082" y="560422"/>
                  </a:lnTo>
                  <a:lnTo>
                    <a:pt x="1313408" y="608523"/>
                  </a:lnTo>
                  <a:lnTo>
                    <a:pt x="1315211" y="657605"/>
                  </a:lnTo>
                  <a:lnTo>
                    <a:pt x="1313408" y="706688"/>
                  </a:lnTo>
                  <a:lnTo>
                    <a:pt x="1308082" y="754789"/>
                  </a:lnTo>
                  <a:lnTo>
                    <a:pt x="1299361" y="801784"/>
                  </a:lnTo>
                  <a:lnTo>
                    <a:pt x="1287372" y="847543"/>
                  </a:lnTo>
                  <a:lnTo>
                    <a:pt x="1272242" y="891941"/>
                  </a:lnTo>
                  <a:lnTo>
                    <a:pt x="1254097" y="934850"/>
                  </a:lnTo>
                  <a:lnTo>
                    <a:pt x="1233066" y="976144"/>
                  </a:lnTo>
                  <a:lnTo>
                    <a:pt x="1209276" y="1015694"/>
                  </a:lnTo>
                  <a:lnTo>
                    <a:pt x="1182852" y="1053374"/>
                  </a:lnTo>
                  <a:lnTo>
                    <a:pt x="1153923" y="1089057"/>
                  </a:lnTo>
                  <a:lnTo>
                    <a:pt x="1122616" y="1122616"/>
                  </a:lnTo>
                  <a:lnTo>
                    <a:pt x="1089057" y="1153923"/>
                  </a:lnTo>
                  <a:lnTo>
                    <a:pt x="1053374" y="1182852"/>
                  </a:lnTo>
                  <a:lnTo>
                    <a:pt x="1015694" y="1209276"/>
                  </a:lnTo>
                  <a:lnTo>
                    <a:pt x="976144" y="1233066"/>
                  </a:lnTo>
                  <a:lnTo>
                    <a:pt x="934850" y="1254097"/>
                  </a:lnTo>
                  <a:lnTo>
                    <a:pt x="891941" y="1272242"/>
                  </a:lnTo>
                  <a:lnTo>
                    <a:pt x="847543" y="1287372"/>
                  </a:lnTo>
                  <a:lnTo>
                    <a:pt x="801784" y="1299361"/>
                  </a:lnTo>
                  <a:lnTo>
                    <a:pt x="754789" y="1308082"/>
                  </a:lnTo>
                  <a:lnTo>
                    <a:pt x="706688" y="1313408"/>
                  </a:lnTo>
                  <a:lnTo>
                    <a:pt x="657605" y="1315211"/>
                  </a:lnTo>
                  <a:lnTo>
                    <a:pt x="608523" y="1313408"/>
                  </a:lnTo>
                  <a:lnTo>
                    <a:pt x="560422" y="1308082"/>
                  </a:lnTo>
                  <a:lnTo>
                    <a:pt x="513427" y="1299361"/>
                  </a:lnTo>
                  <a:lnTo>
                    <a:pt x="467668" y="1287372"/>
                  </a:lnTo>
                  <a:lnTo>
                    <a:pt x="423270" y="1272242"/>
                  </a:lnTo>
                  <a:lnTo>
                    <a:pt x="380361" y="1254097"/>
                  </a:lnTo>
                  <a:lnTo>
                    <a:pt x="339067" y="1233066"/>
                  </a:lnTo>
                  <a:lnTo>
                    <a:pt x="299517" y="1209276"/>
                  </a:lnTo>
                  <a:lnTo>
                    <a:pt x="261837" y="1182852"/>
                  </a:lnTo>
                  <a:lnTo>
                    <a:pt x="226154" y="1153923"/>
                  </a:lnTo>
                  <a:lnTo>
                    <a:pt x="192595" y="1122616"/>
                  </a:lnTo>
                  <a:lnTo>
                    <a:pt x="161288" y="1089057"/>
                  </a:lnTo>
                  <a:lnTo>
                    <a:pt x="132359" y="1053374"/>
                  </a:lnTo>
                  <a:lnTo>
                    <a:pt x="105935" y="1015694"/>
                  </a:lnTo>
                  <a:lnTo>
                    <a:pt x="82145" y="976144"/>
                  </a:lnTo>
                  <a:lnTo>
                    <a:pt x="61114" y="934850"/>
                  </a:lnTo>
                  <a:lnTo>
                    <a:pt x="42969" y="891941"/>
                  </a:lnTo>
                  <a:lnTo>
                    <a:pt x="27839" y="847543"/>
                  </a:lnTo>
                  <a:lnTo>
                    <a:pt x="15850" y="801784"/>
                  </a:lnTo>
                  <a:lnTo>
                    <a:pt x="7129" y="754789"/>
                  </a:lnTo>
                  <a:lnTo>
                    <a:pt x="1803" y="706688"/>
                  </a:lnTo>
                  <a:lnTo>
                    <a:pt x="0" y="657605"/>
                  </a:lnTo>
                  <a:close/>
                </a:path>
              </a:pathLst>
            </a:custGeom>
            <a:ln w="28575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38915" y="3363468"/>
              <a:ext cx="658368" cy="6583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6600" y="306451"/>
            <a:ext cx="4624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10" dirty="0">
                <a:solidFill>
                  <a:srgbClr val="3E3E3E"/>
                </a:solidFill>
                <a:latin typeface="Arial"/>
                <a:cs typeface="Arial"/>
              </a:rPr>
              <a:t>Attributes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7176" y="760476"/>
            <a:ext cx="655167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020061" y="3149345"/>
            <a:ext cx="5655945" cy="2463165"/>
          </a:xfrm>
          <a:custGeom>
            <a:avLst/>
            <a:gdLst/>
            <a:ahLst/>
            <a:cxnLst/>
            <a:rect l="l" t="t" r="r" b="b"/>
            <a:pathLst>
              <a:path w="5655945" h="2463165">
                <a:moveTo>
                  <a:pt x="0" y="410463"/>
                </a:moveTo>
                <a:lnTo>
                  <a:pt x="2761" y="362594"/>
                </a:lnTo>
                <a:lnTo>
                  <a:pt x="10840" y="316347"/>
                </a:lnTo>
                <a:lnTo>
                  <a:pt x="23929" y="272030"/>
                </a:lnTo>
                <a:lnTo>
                  <a:pt x="41719" y="229951"/>
                </a:lnTo>
                <a:lnTo>
                  <a:pt x="63903" y="190418"/>
                </a:lnTo>
                <a:lnTo>
                  <a:pt x="90173" y="153738"/>
                </a:lnTo>
                <a:lnTo>
                  <a:pt x="120221" y="120221"/>
                </a:lnTo>
                <a:lnTo>
                  <a:pt x="153738" y="90173"/>
                </a:lnTo>
                <a:lnTo>
                  <a:pt x="190418" y="63903"/>
                </a:lnTo>
                <a:lnTo>
                  <a:pt x="229951" y="41719"/>
                </a:lnTo>
                <a:lnTo>
                  <a:pt x="272030" y="23929"/>
                </a:lnTo>
                <a:lnTo>
                  <a:pt x="316347" y="10840"/>
                </a:lnTo>
                <a:lnTo>
                  <a:pt x="362594" y="2761"/>
                </a:lnTo>
                <a:lnTo>
                  <a:pt x="410463" y="0"/>
                </a:lnTo>
                <a:lnTo>
                  <a:pt x="5245099" y="0"/>
                </a:lnTo>
                <a:lnTo>
                  <a:pt x="5292969" y="2761"/>
                </a:lnTo>
                <a:lnTo>
                  <a:pt x="5339216" y="10840"/>
                </a:lnTo>
                <a:lnTo>
                  <a:pt x="5383533" y="23929"/>
                </a:lnTo>
                <a:lnTo>
                  <a:pt x="5425612" y="41719"/>
                </a:lnTo>
                <a:lnTo>
                  <a:pt x="5465145" y="63903"/>
                </a:lnTo>
                <a:lnTo>
                  <a:pt x="5501825" y="90173"/>
                </a:lnTo>
                <a:lnTo>
                  <a:pt x="5535342" y="120221"/>
                </a:lnTo>
                <a:lnTo>
                  <a:pt x="5565390" y="153738"/>
                </a:lnTo>
                <a:lnTo>
                  <a:pt x="5591660" y="190418"/>
                </a:lnTo>
                <a:lnTo>
                  <a:pt x="5613844" y="229951"/>
                </a:lnTo>
                <a:lnTo>
                  <a:pt x="5631634" y="272030"/>
                </a:lnTo>
                <a:lnTo>
                  <a:pt x="5644723" y="316347"/>
                </a:lnTo>
                <a:lnTo>
                  <a:pt x="5652802" y="362594"/>
                </a:lnTo>
                <a:lnTo>
                  <a:pt x="5655564" y="410463"/>
                </a:lnTo>
                <a:lnTo>
                  <a:pt x="5655564" y="2052319"/>
                </a:lnTo>
                <a:lnTo>
                  <a:pt x="5652802" y="2100189"/>
                </a:lnTo>
                <a:lnTo>
                  <a:pt x="5644723" y="2146436"/>
                </a:lnTo>
                <a:lnTo>
                  <a:pt x="5631634" y="2190753"/>
                </a:lnTo>
                <a:lnTo>
                  <a:pt x="5613844" y="2232832"/>
                </a:lnTo>
                <a:lnTo>
                  <a:pt x="5591660" y="2272365"/>
                </a:lnTo>
                <a:lnTo>
                  <a:pt x="5565390" y="2309045"/>
                </a:lnTo>
                <a:lnTo>
                  <a:pt x="5535342" y="2342562"/>
                </a:lnTo>
                <a:lnTo>
                  <a:pt x="5501825" y="2372610"/>
                </a:lnTo>
                <a:lnTo>
                  <a:pt x="5465145" y="2398880"/>
                </a:lnTo>
                <a:lnTo>
                  <a:pt x="5425612" y="2421064"/>
                </a:lnTo>
                <a:lnTo>
                  <a:pt x="5383533" y="2438854"/>
                </a:lnTo>
                <a:lnTo>
                  <a:pt x="5339216" y="2451943"/>
                </a:lnTo>
                <a:lnTo>
                  <a:pt x="5292969" y="2460022"/>
                </a:lnTo>
                <a:lnTo>
                  <a:pt x="5245099" y="2462783"/>
                </a:lnTo>
                <a:lnTo>
                  <a:pt x="410463" y="2462783"/>
                </a:lnTo>
                <a:lnTo>
                  <a:pt x="362594" y="2460022"/>
                </a:lnTo>
                <a:lnTo>
                  <a:pt x="316347" y="2451943"/>
                </a:lnTo>
                <a:lnTo>
                  <a:pt x="272030" y="2438854"/>
                </a:lnTo>
                <a:lnTo>
                  <a:pt x="229951" y="2421064"/>
                </a:lnTo>
                <a:lnTo>
                  <a:pt x="190418" y="2398880"/>
                </a:lnTo>
                <a:lnTo>
                  <a:pt x="153738" y="2372610"/>
                </a:lnTo>
                <a:lnTo>
                  <a:pt x="120221" y="2342562"/>
                </a:lnTo>
                <a:lnTo>
                  <a:pt x="90173" y="2309045"/>
                </a:lnTo>
                <a:lnTo>
                  <a:pt x="63903" y="2272365"/>
                </a:lnTo>
                <a:lnTo>
                  <a:pt x="41719" y="2232832"/>
                </a:lnTo>
                <a:lnTo>
                  <a:pt x="23929" y="2190753"/>
                </a:lnTo>
                <a:lnTo>
                  <a:pt x="10840" y="2146436"/>
                </a:lnTo>
                <a:lnTo>
                  <a:pt x="2761" y="2100189"/>
                </a:lnTo>
                <a:lnTo>
                  <a:pt x="0" y="2052319"/>
                </a:lnTo>
                <a:lnTo>
                  <a:pt x="0" y="410463"/>
                </a:lnTo>
                <a:close/>
              </a:path>
            </a:pathLst>
          </a:custGeom>
          <a:ln w="28575">
            <a:solidFill>
              <a:srgbClr val="3940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80030" y="3754907"/>
            <a:ext cx="5180330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3175" algn="ctr">
              <a:lnSpc>
                <a:spcPct val="114100"/>
              </a:lnSpc>
              <a:spcBef>
                <a:spcPts val="100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Behavioral-based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 and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 authorization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specific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emphasis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user’s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personality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traits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99754" y="3108198"/>
            <a:ext cx="5655945" cy="2463165"/>
          </a:xfrm>
          <a:custGeom>
            <a:avLst/>
            <a:gdLst/>
            <a:ahLst/>
            <a:cxnLst/>
            <a:rect l="l" t="t" r="r" b="b"/>
            <a:pathLst>
              <a:path w="5655944" h="2463165">
                <a:moveTo>
                  <a:pt x="0" y="410463"/>
                </a:moveTo>
                <a:lnTo>
                  <a:pt x="2761" y="362594"/>
                </a:lnTo>
                <a:lnTo>
                  <a:pt x="10840" y="316347"/>
                </a:lnTo>
                <a:lnTo>
                  <a:pt x="23929" y="272030"/>
                </a:lnTo>
                <a:lnTo>
                  <a:pt x="41719" y="229951"/>
                </a:lnTo>
                <a:lnTo>
                  <a:pt x="63903" y="190418"/>
                </a:lnTo>
                <a:lnTo>
                  <a:pt x="90173" y="153738"/>
                </a:lnTo>
                <a:lnTo>
                  <a:pt x="120221" y="120221"/>
                </a:lnTo>
                <a:lnTo>
                  <a:pt x="153738" y="90173"/>
                </a:lnTo>
                <a:lnTo>
                  <a:pt x="190418" y="63903"/>
                </a:lnTo>
                <a:lnTo>
                  <a:pt x="229951" y="41719"/>
                </a:lnTo>
                <a:lnTo>
                  <a:pt x="272030" y="23929"/>
                </a:lnTo>
                <a:lnTo>
                  <a:pt x="316347" y="10840"/>
                </a:lnTo>
                <a:lnTo>
                  <a:pt x="362594" y="2761"/>
                </a:lnTo>
                <a:lnTo>
                  <a:pt x="410464" y="0"/>
                </a:lnTo>
                <a:lnTo>
                  <a:pt x="5245100" y="0"/>
                </a:lnTo>
                <a:lnTo>
                  <a:pt x="5292969" y="2761"/>
                </a:lnTo>
                <a:lnTo>
                  <a:pt x="5339216" y="10840"/>
                </a:lnTo>
                <a:lnTo>
                  <a:pt x="5383533" y="23929"/>
                </a:lnTo>
                <a:lnTo>
                  <a:pt x="5425612" y="41719"/>
                </a:lnTo>
                <a:lnTo>
                  <a:pt x="5465145" y="63903"/>
                </a:lnTo>
                <a:lnTo>
                  <a:pt x="5501825" y="90173"/>
                </a:lnTo>
                <a:lnTo>
                  <a:pt x="5535342" y="120221"/>
                </a:lnTo>
                <a:lnTo>
                  <a:pt x="5565390" y="153738"/>
                </a:lnTo>
                <a:lnTo>
                  <a:pt x="5591660" y="190418"/>
                </a:lnTo>
                <a:lnTo>
                  <a:pt x="5613844" y="229951"/>
                </a:lnTo>
                <a:lnTo>
                  <a:pt x="5631634" y="272030"/>
                </a:lnTo>
                <a:lnTo>
                  <a:pt x="5644723" y="316347"/>
                </a:lnTo>
                <a:lnTo>
                  <a:pt x="5652802" y="362594"/>
                </a:lnTo>
                <a:lnTo>
                  <a:pt x="5655563" y="410463"/>
                </a:lnTo>
                <a:lnTo>
                  <a:pt x="5655563" y="2052319"/>
                </a:lnTo>
                <a:lnTo>
                  <a:pt x="5652802" y="2100189"/>
                </a:lnTo>
                <a:lnTo>
                  <a:pt x="5644723" y="2146436"/>
                </a:lnTo>
                <a:lnTo>
                  <a:pt x="5631634" y="2190753"/>
                </a:lnTo>
                <a:lnTo>
                  <a:pt x="5613844" y="2232832"/>
                </a:lnTo>
                <a:lnTo>
                  <a:pt x="5591660" y="2272365"/>
                </a:lnTo>
                <a:lnTo>
                  <a:pt x="5565390" y="2309045"/>
                </a:lnTo>
                <a:lnTo>
                  <a:pt x="5535342" y="2342562"/>
                </a:lnTo>
                <a:lnTo>
                  <a:pt x="5501825" y="2372610"/>
                </a:lnTo>
                <a:lnTo>
                  <a:pt x="5465145" y="2398880"/>
                </a:lnTo>
                <a:lnTo>
                  <a:pt x="5425612" y="2421064"/>
                </a:lnTo>
                <a:lnTo>
                  <a:pt x="5383533" y="2438854"/>
                </a:lnTo>
                <a:lnTo>
                  <a:pt x="5339216" y="2451943"/>
                </a:lnTo>
                <a:lnTo>
                  <a:pt x="5292969" y="2460022"/>
                </a:lnTo>
                <a:lnTo>
                  <a:pt x="5245100" y="2462784"/>
                </a:lnTo>
                <a:lnTo>
                  <a:pt x="410464" y="2462784"/>
                </a:lnTo>
                <a:lnTo>
                  <a:pt x="362594" y="2460022"/>
                </a:lnTo>
                <a:lnTo>
                  <a:pt x="316347" y="2451943"/>
                </a:lnTo>
                <a:lnTo>
                  <a:pt x="272030" y="2438854"/>
                </a:lnTo>
                <a:lnTo>
                  <a:pt x="229951" y="2421064"/>
                </a:lnTo>
                <a:lnTo>
                  <a:pt x="190418" y="2398880"/>
                </a:lnTo>
                <a:lnTo>
                  <a:pt x="153738" y="2372610"/>
                </a:lnTo>
                <a:lnTo>
                  <a:pt x="120221" y="2342562"/>
                </a:lnTo>
                <a:lnTo>
                  <a:pt x="90173" y="2309045"/>
                </a:lnTo>
                <a:lnTo>
                  <a:pt x="63903" y="2272365"/>
                </a:lnTo>
                <a:lnTo>
                  <a:pt x="41719" y="2232832"/>
                </a:lnTo>
                <a:lnTo>
                  <a:pt x="23929" y="2190753"/>
                </a:lnTo>
                <a:lnTo>
                  <a:pt x="10840" y="2146436"/>
                </a:lnTo>
                <a:lnTo>
                  <a:pt x="2761" y="2100189"/>
                </a:lnTo>
                <a:lnTo>
                  <a:pt x="0" y="2052319"/>
                </a:lnTo>
                <a:lnTo>
                  <a:pt x="0" y="410463"/>
                </a:lnTo>
                <a:close/>
              </a:path>
            </a:pathLst>
          </a:custGeom>
          <a:ln w="28575">
            <a:solidFill>
              <a:srgbClr val="3940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258806" y="4143502"/>
            <a:ext cx="2535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Web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trust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model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88323" y="5804915"/>
            <a:ext cx="5655945" cy="871855"/>
          </a:xfrm>
          <a:custGeom>
            <a:avLst/>
            <a:gdLst/>
            <a:ahLst/>
            <a:cxnLst/>
            <a:rect l="l" t="t" r="r" b="b"/>
            <a:pathLst>
              <a:path w="5655944" h="871854">
                <a:moveTo>
                  <a:pt x="5510276" y="0"/>
                </a:moveTo>
                <a:lnTo>
                  <a:pt x="145287" y="0"/>
                </a:lnTo>
                <a:lnTo>
                  <a:pt x="99356" y="7404"/>
                </a:lnTo>
                <a:lnTo>
                  <a:pt x="59472" y="28025"/>
                </a:lnTo>
                <a:lnTo>
                  <a:pt x="28025" y="59472"/>
                </a:lnTo>
                <a:lnTo>
                  <a:pt x="7404" y="99356"/>
                </a:lnTo>
                <a:lnTo>
                  <a:pt x="0" y="145288"/>
                </a:lnTo>
                <a:lnTo>
                  <a:pt x="0" y="726440"/>
                </a:lnTo>
                <a:lnTo>
                  <a:pt x="7404" y="772371"/>
                </a:lnTo>
                <a:lnTo>
                  <a:pt x="28025" y="812255"/>
                </a:lnTo>
                <a:lnTo>
                  <a:pt x="59472" y="843702"/>
                </a:lnTo>
                <a:lnTo>
                  <a:pt x="99356" y="864323"/>
                </a:lnTo>
                <a:lnTo>
                  <a:pt x="145287" y="871728"/>
                </a:lnTo>
                <a:lnTo>
                  <a:pt x="5510276" y="871728"/>
                </a:lnTo>
                <a:lnTo>
                  <a:pt x="5556207" y="864323"/>
                </a:lnTo>
                <a:lnTo>
                  <a:pt x="5596091" y="843702"/>
                </a:lnTo>
                <a:lnTo>
                  <a:pt x="5627538" y="812255"/>
                </a:lnTo>
                <a:lnTo>
                  <a:pt x="5648159" y="772371"/>
                </a:lnTo>
                <a:lnTo>
                  <a:pt x="5655564" y="726440"/>
                </a:lnTo>
                <a:lnTo>
                  <a:pt x="5655564" y="145288"/>
                </a:lnTo>
                <a:lnTo>
                  <a:pt x="5648159" y="99356"/>
                </a:lnTo>
                <a:lnTo>
                  <a:pt x="5627538" y="59472"/>
                </a:lnTo>
                <a:lnTo>
                  <a:pt x="5596091" y="28025"/>
                </a:lnTo>
                <a:lnTo>
                  <a:pt x="5556207" y="7404"/>
                </a:lnTo>
                <a:lnTo>
                  <a:pt x="5510276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975595" y="6045453"/>
            <a:ext cx="30822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Someone</a:t>
            </a:r>
            <a:r>
              <a:rPr sz="22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2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sz="2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95" dirty="0">
                <a:solidFill>
                  <a:srgbClr val="FFFFFF"/>
                </a:solidFill>
                <a:latin typeface="Arial"/>
                <a:cs typeface="Arial"/>
              </a:rPr>
              <a:t>know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08632" y="5804915"/>
            <a:ext cx="5655945" cy="871855"/>
          </a:xfrm>
          <a:custGeom>
            <a:avLst/>
            <a:gdLst/>
            <a:ahLst/>
            <a:cxnLst/>
            <a:rect l="l" t="t" r="r" b="b"/>
            <a:pathLst>
              <a:path w="5655945" h="871854">
                <a:moveTo>
                  <a:pt x="5510276" y="0"/>
                </a:moveTo>
                <a:lnTo>
                  <a:pt x="145287" y="0"/>
                </a:lnTo>
                <a:lnTo>
                  <a:pt x="99356" y="7404"/>
                </a:lnTo>
                <a:lnTo>
                  <a:pt x="59472" y="28025"/>
                </a:lnTo>
                <a:lnTo>
                  <a:pt x="28025" y="59472"/>
                </a:lnTo>
                <a:lnTo>
                  <a:pt x="7404" y="99356"/>
                </a:lnTo>
                <a:lnTo>
                  <a:pt x="0" y="145288"/>
                </a:lnTo>
                <a:lnTo>
                  <a:pt x="0" y="726440"/>
                </a:lnTo>
                <a:lnTo>
                  <a:pt x="7404" y="772371"/>
                </a:lnTo>
                <a:lnTo>
                  <a:pt x="28025" y="812255"/>
                </a:lnTo>
                <a:lnTo>
                  <a:pt x="59472" y="843702"/>
                </a:lnTo>
                <a:lnTo>
                  <a:pt x="99356" y="864323"/>
                </a:lnTo>
                <a:lnTo>
                  <a:pt x="145287" y="871728"/>
                </a:lnTo>
                <a:lnTo>
                  <a:pt x="5510276" y="871728"/>
                </a:lnTo>
                <a:lnTo>
                  <a:pt x="5556207" y="864323"/>
                </a:lnTo>
                <a:lnTo>
                  <a:pt x="5596091" y="843702"/>
                </a:lnTo>
                <a:lnTo>
                  <a:pt x="5627538" y="812255"/>
                </a:lnTo>
                <a:lnTo>
                  <a:pt x="5648159" y="772371"/>
                </a:lnTo>
                <a:lnTo>
                  <a:pt x="5655564" y="726440"/>
                </a:lnTo>
                <a:lnTo>
                  <a:pt x="5655564" y="145288"/>
                </a:lnTo>
                <a:lnTo>
                  <a:pt x="5648159" y="99356"/>
                </a:lnTo>
                <a:lnTo>
                  <a:pt x="5627538" y="59472"/>
                </a:lnTo>
                <a:lnTo>
                  <a:pt x="5596091" y="28025"/>
                </a:lnTo>
                <a:lnTo>
                  <a:pt x="5556207" y="7404"/>
                </a:lnTo>
                <a:lnTo>
                  <a:pt x="5510276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014852" y="6045453"/>
            <a:ext cx="36423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Something</a:t>
            </a:r>
            <a:r>
              <a:rPr sz="2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2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sz="2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exhibits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116514" y="2181034"/>
            <a:ext cx="1344295" cy="1342390"/>
            <a:chOff x="4116514" y="2181034"/>
            <a:chExt cx="1344295" cy="1342390"/>
          </a:xfrm>
        </p:grpSpPr>
        <p:sp>
          <p:nvSpPr>
            <p:cNvPr id="13" name="object 13"/>
            <p:cNvSpPr/>
            <p:nvPr/>
          </p:nvSpPr>
          <p:spPr>
            <a:xfrm>
              <a:off x="4130802" y="2195322"/>
              <a:ext cx="1315720" cy="1313815"/>
            </a:xfrm>
            <a:custGeom>
              <a:avLst/>
              <a:gdLst/>
              <a:ahLst/>
              <a:cxnLst/>
              <a:rect l="l" t="t" r="r" b="b"/>
              <a:pathLst>
                <a:path w="1315720" h="1313814">
                  <a:moveTo>
                    <a:pt x="657606" y="0"/>
                  </a:moveTo>
                  <a:lnTo>
                    <a:pt x="608523" y="1801"/>
                  </a:lnTo>
                  <a:lnTo>
                    <a:pt x="560422" y="7123"/>
                  </a:lnTo>
                  <a:lnTo>
                    <a:pt x="513427" y="15836"/>
                  </a:lnTo>
                  <a:lnTo>
                    <a:pt x="467668" y="27814"/>
                  </a:lnTo>
                  <a:lnTo>
                    <a:pt x="423270" y="42930"/>
                  </a:lnTo>
                  <a:lnTo>
                    <a:pt x="380361" y="61057"/>
                  </a:lnTo>
                  <a:lnTo>
                    <a:pt x="339067" y="82067"/>
                  </a:lnTo>
                  <a:lnTo>
                    <a:pt x="299517" y="105834"/>
                  </a:lnTo>
                  <a:lnTo>
                    <a:pt x="261837" y="132231"/>
                  </a:lnTo>
                  <a:lnTo>
                    <a:pt x="226154" y="161130"/>
                  </a:lnTo>
                  <a:lnTo>
                    <a:pt x="192595" y="192404"/>
                  </a:lnTo>
                  <a:lnTo>
                    <a:pt x="161288" y="225927"/>
                  </a:lnTo>
                  <a:lnTo>
                    <a:pt x="132359" y="261571"/>
                  </a:lnTo>
                  <a:lnTo>
                    <a:pt x="105935" y="299208"/>
                  </a:lnTo>
                  <a:lnTo>
                    <a:pt x="82145" y="338713"/>
                  </a:lnTo>
                  <a:lnTo>
                    <a:pt x="61114" y="379958"/>
                  </a:lnTo>
                  <a:lnTo>
                    <a:pt x="42969" y="422815"/>
                  </a:lnTo>
                  <a:lnTo>
                    <a:pt x="27839" y="467158"/>
                  </a:lnTo>
                  <a:lnTo>
                    <a:pt x="15850" y="512859"/>
                  </a:lnTo>
                  <a:lnTo>
                    <a:pt x="7129" y="559792"/>
                  </a:lnTo>
                  <a:lnTo>
                    <a:pt x="1803" y="607829"/>
                  </a:lnTo>
                  <a:lnTo>
                    <a:pt x="0" y="656843"/>
                  </a:lnTo>
                  <a:lnTo>
                    <a:pt x="1803" y="705858"/>
                  </a:lnTo>
                  <a:lnTo>
                    <a:pt x="7129" y="753895"/>
                  </a:lnTo>
                  <a:lnTo>
                    <a:pt x="15850" y="800828"/>
                  </a:lnTo>
                  <a:lnTo>
                    <a:pt x="27839" y="846529"/>
                  </a:lnTo>
                  <a:lnTo>
                    <a:pt x="42969" y="890872"/>
                  </a:lnTo>
                  <a:lnTo>
                    <a:pt x="61114" y="933729"/>
                  </a:lnTo>
                  <a:lnTo>
                    <a:pt x="82145" y="974974"/>
                  </a:lnTo>
                  <a:lnTo>
                    <a:pt x="105935" y="1014479"/>
                  </a:lnTo>
                  <a:lnTo>
                    <a:pt x="132359" y="1052116"/>
                  </a:lnTo>
                  <a:lnTo>
                    <a:pt x="161288" y="1087760"/>
                  </a:lnTo>
                  <a:lnTo>
                    <a:pt x="192595" y="1121282"/>
                  </a:lnTo>
                  <a:lnTo>
                    <a:pt x="226154" y="1152557"/>
                  </a:lnTo>
                  <a:lnTo>
                    <a:pt x="261837" y="1181456"/>
                  </a:lnTo>
                  <a:lnTo>
                    <a:pt x="299517" y="1207853"/>
                  </a:lnTo>
                  <a:lnTo>
                    <a:pt x="339067" y="1231620"/>
                  </a:lnTo>
                  <a:lnTo>
                    <a:pt x="380361" y="1252630"/>
                  </a:lnTo>
                  <a:lnTo>
                    <a:pt x="423270" y="1270757"/>
                  </a:lnTo>
                  <a:lnTo>
                    <a:pt x="467668" y="1285873"/>
                  </a:lnTo>
                  <a:lnTo>
                    <a:pt x="513427" y="1297851"/>
                  </a:lnTo>
                  <a:lnTo>
                    <a:pt x="560422" y="1306564"/>
                  </a:lnTo>
                  <a:lnTo>
                    <a:pt x="608523" y="1311886"/>
                  </a:lnTo>
                  <a:lnTo>
                    <a:pt x="657606" y="1313688"/>
                  </a:lnTo>
                  <a:lnTo>
                    <a:pt x="706688" y="1311886"/>
                  </a:lnTo>
                  <a:lnTo>
                    <a:pt x="754789" y="1306564"/>
                  </a:lnTo>
                  <a:lnTo>
                    <a:pt x="801784" y="1297851"/>
                  </a:lnTo>
                  <a:lnTo>
                    <a:pt x="847543" y="1285873"/>
                  </a:lnTo>
                  <a:lnTo>
                    <a:pt x="891941" y="1270757"/>
                  </a:lnTo>
                  <a:lnTo>
                    <a:pt x="934850" y="1252630"/>
                  </a:lnTo>
                  <a:lnTo>
                    <a:pt x="976144" y="1231620"/>
                  </a:lnTo>
                  <a:lnTo>
                    <a:pt x="1015694" y="1207853"/>
                  </a:lnTo>
                  <a:lnTo>
                    <a:pt x="1053374" y="1181456"/>
                  </a:lnTo>
                  <a:lnTo>
                    <a:pt x="1089057" y="1152557"/>
                  </a:lnTo>
                  <a:lnTo>
                    <a:pt x="1122616" y="1121283"/>
                  </a:lnTo>
                  <a:lnTo>
                    <a:pt x="1153923" y="1087760"/>
                  </a:lnTo>
                  <a:lnTo>
                    <a:pt x="1182852" y="1052116"/>
                  </a:lnTo>
                  <a:lnTo>
                    <a:pt x="1209276" y="1014479"/>
                  </a:lnTo>
                  <a:lnTo>
                    <a:pt x="1233066" y="974974"/>
                  </a:lnTo>
                  <a:lnTo>
                    <a:pt x="1254097" y="933729"/>
                  </a:lnTo>
                  <a:lnTo>
                    <a:pt x="1272242" y="890872"/>
                  </a:lnTo>
                  <a:lnTo>
                    <a:pt x="1287372" y="846529"/>
                  </a:lnTo>
                  <a:lnTo>
                    <a:pt x="1299361" y="800828"/>
                  </a:lnTo>
                  <a:lnTo>
                    <a:pt x="1308082" y="753895"/>
                  </a:lnTo>
                  <a:lnTo>
                    <a:pt x="1313408" y="705858"/>
                  </a:lnTo>
                  <a:lnTo>
                    <a:pt x="1315212" y="656843"/>
                  </a:lnTo>
                  <a:lnTo>
                    <a:pt x="1313408" y="607829"/>
                  </a:lnTo>
                  <a:lnTo>
                    <a:pt x="1308082" y="559792"/>
                  </a:lnTo>
                  <a:lnTo>
                    <a:pt x="1299361" y="512859"/>
                  </a:lnTo>
                  <a:lnTo>
                    <a:pt x="1287372" y="467158"/>
                  </a:lnTo>
                  <a:lnTo>
                    <a:pt x="1272242" y="422815"/>
                  </a:lnTo>
                  <a:lnTo>
                    <a:pt x="1254097" y="379958"/>
                  </a:lnTo>
                  <a:lnTo>
                    <a:pt x="1233066" y="338713"/>
                  </a:lnTo>
                  <a:lnTo>
                    <a:pt x="1209276" y="299208"/>
                  </a:lnTo>
                  <a:lnTo>
                    <a:pt x="1182852" y="261571"/>
                  </a:lnTo>
                  <a:lnTo>
                    <a:pt x="1153923" y="225927"/>
                  </a:lnTo>
                  <a:lnTo>
                    <a:pt x="1122616" y="192404"/>
                  </a:lnTo>
                  <a:lnTo>
                    <a:pt x="1089057" y="161130"/>
                  </a:lnTo>
                  <a:lnTo>
                    <a:pt x="1053374" y="132231"/>
                  </a:lnTo>
                  <a:lnTo>
                    <a:pt x="1015694" y="105834"/>
                  </a:lnTo>
                  <a:lnTo>
                    <a:pt x="976144" y="82067"/>
                  </a:lnTo>
                  <a:lnTo>
                    <a:pt x="934850" y="61057"/>
                  </a:lnTo>
                  <a:lnTo>
                    <a:pt x="891941" y="42930"/>
                  </a:lnTo>
                  <a:lnTo>
                    <a:pt x="847543" y="27814"/>
                  </a:lnTo>
                  <a:lnTo>
                    <a:pt x="801784" y="15836"/>
                  </a:lnTo>
                  <a:lnTo>
                    <a:pt x="754789" y="7123"/>
                  </a:lnTo>
                  <a:lnTo>
                    <a:pt x="706688" y="1801"/>
                  </a:lnTo>
                  <a:lnTo>
                    <a:pt x="6576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30802" y="2195322"/>
              <a:ext cx="1315720" cy="1313815"/>
            </a:xfrm>
            <a:custGeom>
              <a:avLst/>
              <a:gdLst/>
              <a:ahLst/>
              <a:cxnLst/>
              <a:rect l="l" t="t" r="r" b="b"/>
              <a:pathLst>
                <a:path w="1315720" h="1313814">
                  <a:moveTo>
                    <a:pt x="0" y="656843"/>
                  </a:moveTo>
                  <a:lnTo>
                    <a:pt x="1803" y="607829"/>
                  </a:lnTo>
                  <a:lnTo>
                    <a:pt x="7129" y="559792"/>
                  </a:lnTo>
                  <a:lnTo>
                    <a:pt x="15850" y="512859"/>
                  </a:lnTo>
                  <a:lnTo>
                    <a:pt x="27839" y="467158"/>
                  </a:lnTo>
                  <a:lnTo>
                    <a:pt x="42969" y="422815"/>
                  </a:lnTo>
                  <a:lnTo>
                    <a:pt x="61114" y="379958"/>
                  </a:lnTo>
                  <a:lnTo>
                    <a:pt x="82145" y="338713"/>
                  </a:lnTo>
                  <a:lnTo>
                    <a:pt x="105935" y="299208"/>
                  </a:lnTo>
                  <a:lnTo>
                    <a:pt x="132359" y="261571"/>
                  </a:lnTo>
                  <a:lnTo>
                    <a:pt x="161288" y="225927"/>
                  </a:lnTo>
                  <a:lnTo>
                    <a:pt x="192595" y="192404"/>
                  </a:lnTo>
                  <a:lnTo>
                    <a:pt x="226154" y="161130"/>
                  </a:lnTo>
                  <a:lnTo>
                    <a:pt x="261837" y="132231"/>
                  </a:lnTo>
                  <a:lnTo>
                    <a:pt x="299517" y="105834"/>
                  </a:lnTo>
                  <a:lnTo>
                    <a:pt x="339067" y="82067"/>
                  </a:lnTo>
                  <a:lnTo>
                    <a:pt x="380361" y="61057"/>
                  </a:lnTo>
                  <a:lnTo>
                    <a:pt x="423270" y="42930"/>
                  </a:lnTo>
                  <a:lnTo>
                    <a:pt x="467668" y="27814"/>
                  </a:lnTo>
                  <a:lnTo>
                    <a:pt x="513427" y="15836"/>
                  </a:lnTo>
                  <a:lnTo>
                    <a:pt x="560422" y="7123"/>
                  </a:lnTo>
                  <a:lnTo>
                    <a:pt x="608523" y="1801"/>
                  </a:lnTo>
                  <a:lnTo>
                    <a:pt x="657606" y="0"/>
                  </a:lnTo>
                  <a:lnTo>
                    <a:pt x="706688" y="1801"/>
                  </a:lnTo>
                  <a:lnTo>
                    <a:pt x="754789" y="7123"/>
                  </a:lnTo>
                  <a:lnTo>
                    <a:pt x="801784" y="15836"/>
                  </a:lnTo>
                  <a:lnTo>
                    <a:pt x="847543" y="27814"/>
                  </a:lnTo>
                  <a:lnTo>
                    <a:pt x="891941" y="42930"/>
                  </a:lnTo>
                  <a:lnTo>
                    <a:pt x="934850" y="61057"/>
                  </a:lnTo>
                  <a:lnTo>
                    <a:pt x="976144" y="82067"/>
                  </a:lnTo>
                  <a:lnTo>
                    <a:pt x="1015694" y="105834"/>
                  </a:lnTo>
                  <a:lnTo>
                    <a:pt x="1053374" y="132231"/>
                  </a:lnTo>
                  <a:lnTo>
                    <a:pt x="1089057" y="161130"/>
                  </a:lnTo>
                  <a:lnTo>
                    <a:pt x="1122616" y="192404"/>
                  </a:lnTo>
                  <a:lnTo>
                    <a:pt x="1153923" y="225927"/>
                  </a:lnTo>
                  <a:lnTo>
                    <a:pt x="1182852" y="261571"/>
                  </a:lnTo>
                  <a:lnTo>
                    <a:pt x="1209276" y="299208"/>
                  </a:lnTo>
                  <a:lnTo>
                    <a:pt x="1233066" y="338713"/>
                  </a:lnTo>
                  <a:lnTo>
                    <a:pt x="1254097" y="379958"/>
                  </a:lnTo>
                  <a:lnTo>
                    <a:pt x="1272242" y="422815"/>
                  </a:lnTo>
                  <a:lnTo>
                    <a:pt x="1287372" y="467158"/>
                  </a:lnTo>
                  <a:lnTo>
                    <a:pt x="1299361" y="512859"/>
                  </a:lnTo>
                  <a:lnTo>
                    <a:pt x="1308082" y="559792"/>
                  </a:lnTo>
                  <a:lnTo>
                    <a:pt x="1313408" y="607829"/>
                  </a:lnTo>
                  <a:lnTo>
                    <a:pt x="1315212" y="656843"/>
                  </a:lnTo>
                  <a:lnTo>
                    <a:pt x="1313408" y="705858"/>
                  </a:lnTo>
                  <a:lnTo>
                    <a:pt x="1308082" y="753895"/>
                  </a:lnTo>
                  <a:lnTo>
                    <a:pt x="1299361" y="800828"/>
                  </a:lnTo>
                  <a:lnTo>
                    <a:pt x="1287372" y="846529"/>
                  </a:lnTo>
                  <a:lnTo>
                    <a:pt x="1272242" y="890872"/>
                  </a:lnTo>
                  <a:lnTo>
                    <a:pt x="1254097" y="933729"/>
                  </a:lnTo>
                  <a:lnTo>
                    <a:pt x="1233066" y="974974"/>
                  </a:lnTo>
                  <a:lnTo>
                    <a:pt x="1209276" y="1014479"/>
                  </a:lnTo>
                  <a:lnTo>
                    <a:pt x="1182852" y="1052116"/>
                  </a:lnTo>
                  <a:lnTo>
                    <a:pt x="1153923" y="1087760"/>
                  </a:lnTo>
                  <a:lnTo>
                    <a:pt x="1122616" y="1121283"/>
                  </a:lnTo>
                  <a:lnTo>
                    <a:pt x="1089057" y="1152557"/>
                  </a:lnTo>
                  <a:lnTo>
                    <a:pt x="1053374" y="1181456"/>
                  </a:lnTo>
                  <a:lnTo>
                    <a:pt x="1015694" y="1207853"/>
                  </a:lnTo>
                  <a:lnTo>
                    <a:pt x="976144" y="1231620"/>
                  </a:lnTo>
                  <a:lnTo>
                    <a:pt x="934850" y="1252630"/>
                  </a:lnTo>
                  <a:lnTo>
                    <a:pt x="891941" y="1270757"/>
                  </a:lnTo>
                  <a:lnTo>
                    <a:pt x="847543" y="1285873"/>
                  </a:lnTo>
                  <a:lnTo>
                    <a:pt x="801784" y="1297851"/>
                  </a:lnTo>
                  <a:lnTo>
                    <a:pt x="754789" y="1306564"/>
                  </a:lnTo>
                  <a:lnTo>
                    <a:pt x="706688" y="1311886"/>
                  </a:lnTo>
                  <a:lnTo>
                    <a:pt x="657606" y="1313688"/>
                  </a:lnTo>
                  <a:lnTo>
                    <a:pt x="608523" y="1311886"/>
                  </a:lnTo>
                  <a:lnTo>
                    <a:pt x="560422" y="1306564"/>
                  </a:lnTo>
                  <a:lnTo>
                    <a:pt x="513427" y="1297851"/>
                  </a:lnTo>
                  <a:lnTo>
                    <a:pt x="467668" y="1285873"/>
                  </a:lnTo>
                  <a:lnTo>
                    <a:pt x="423270" y="1270757"/>
                  </a:lnTo>
                  <a:lnTo>
                    <a:pt x="380361" y="1252630"/>
                  </a:lnTo>
                  <a:lnTo>
                    <a:pt x="339067" y="1231620"/>
                  </a:lnTo>
                  <a:lnTo>
                    <a:pt x="299517" y="1207853"/>
                  </a:lnTo>
                  <a:lnTo>
                    <a:pt x="261837" y="1181456"/>
                  </a:lnTo>
                  <a:lnTo>
                    <a:pt x="226154" y="1152557"/>
                  </a:lnTo>
                  <a:lnTo>
                    <a:pt x="192595" y="1121282"/>
                  </a:lnTo>
                  <a:lnTo>
                    <a:pt x="161288" y="1087760"/>
                  </a:lnTo>
                  <a:lnTo>
                    <a:pt x="132359" y="1052116"/>
                  </a:lnTo>
                  <a:lnTo>
                    <a:pt x="105935" y="1014479"/>
                  </a:lnTo>
                  <a:lnTo>
                    <a:pt x="82145" y="974974"/>
                  </a:lnTo>
                  <a:lnTo>
                    <a:pt x="61114" y="933729"/>
                  </a:lnTo>
                  <a:lnTo>
                    <a:pt x="42969" y="890872"/>
                  </a:lnTo>
                  <a:lnTo>
                    <a:pt x="27839" y="846529"/>
                  </a:lnTo>
                  <a:lnTo>
                    <a:pt x="15850" y="800828"/>
                  </a:lnTo>
                  <a:lnTo>
                    <a:pt x="7129" y="753895"/>
                  </a:lnTo>
                  <a:lnTo>
                    <a:pt x="1803" y="705858"/>
                  </a:lnTo>
                  <a:lnTo>
                    <a:pt x="0" y="656843"/>
                  </a:lnTo>
                  <a:close/>
                </a:path>
              </a:pathLst>
            </a:custGeom>
            <a:ln w="28575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9120" y="2449068"/>
              <a:ext cx="797051" cy="798576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0796206" y="2121598"/>
            <a:ext cx="1344295" cy="1344295"/>
            <a:chOff x="10796206" y="2121598"/>
            <a:chExt cx="1344295" cy="1344295"/>
          </a:xfrm>
        </p:grpSpPr>
        <p:sp>
          <p:nvSpPr>
            <p:cNvPr id="17" name="object 17"/>
            <p:cNvSpPr/>
            <p:nvPr/>
          </p:nvSpPr>
          <p:spPr>
            <a:xfrm>
              <a:off x="10810493" y="2135885"/>
              <a:ext cx="1315720" cy="1315720"/>
            </a:xfrm>
            <a:custGeom>
              <a:avLst/>
              <a:gdLst/>
              <a:ahLst/>
              <a:cxnLst/>
              <a:rect l="l" t="t" r="r" b="b"/>
              <a:pathLst>
                <a:path w="1315720" h="1315720">
                  <a:moveTo>
                    <a:pt x="657605" y="0"/>
                  </a:moveTo>
                  <a:lnTo>
                    <a:pt x="608523" y="1803"/>
                  </a:lnTo>
                  <a:lnTo>
                    <a:pt x="560422" y="7129"/>
                  </a:lnTo>
                  <a:lnTo>
                    <a:pt x="513427" y="15850"/>
                  </a:lnTo>
                  <a:lnTo>
                    <a:pt x="467668" y="27839"/>
                  </a:lnTo>
                  <a:lnTo>
                    <a:pt x="423270" y="42969"/>
                  </a:lnTo>
                  <a:lnTo>
                    <a:pt x="380361" y="61114"/>
                  </a:lnTo>
                  <a:lnTo>
                    <a:pt x="339067" y="82145"/>
                  </a:lnTo>
                  <a:lnTo>
                    <a:pt x="299517" y="105935"/>
                  </a:lnTo>
                  <a:lnTo>
                    <a:pt x="261837" y="132359"/>
                  </a:lnTo>
                  <a:lnTo>
                    <a:pt x="226154" y="161288"/>
                  </a:lnTo>
                  <a:lnTo>
                    <a:pt x="192595" y="192595"/>
                  </a:lnTo>
                  <a:lnTo>
                    <a:pt x="161288" y="226154"/>
                  </a:lnTo>
                  <a:lnTo>
                    <a:pt x="132359" y="261837"/>
                  </a:lnTo>
                  <a:lnTo>
                    <a:pt x="105935" y="299517"/>
                  </a:lnTo>
                  <a:lnTo>
                    <a:pt x="82145" y="339067"/>
                  </a:lnTo>
                  <a:lnTo>
                    <a:pt x="61114" y="380361"/>
                  </a:lnTo>
                  <a:lnTo>
                    <a:pt x="42969" y="423270"/>
                  </a:lnTo>
                  <a:lnTo>
                    <a:pt x="27839" y="467668"/>
                  </a:lnTo>
                  <a:lnTo>
                    <a:pt x="15850" y="513427"/>
                  </a:lnTo>
                  <a:lnTo>
                    <a:pt x="7129" y="560422"/>
                  </a:lnTo>
                  <a:lnTo>
                    <a:pt x="1803" y="608523"/>
                  </a:lnTo>
                  <a:lnTo>
                    <a:pt x="0" y="657606"/>
                  </a:lnTo>
                  <a:lnTo>
                    <a:pt x="1803" y="706688"/>
                  </a:lnTo>
                  <a:lnTo>
                    <a:pt x="7129" y="754789"/>
                  </a:lnTo>
                  <a:lnTo>
                    <a:pt x="15850" y="801784"/>
                  </a:lnTo>
                  <a:lnTo>
                    <a:pt x="27839" y="847543"/>
                  </a:lnTo>
                  <a:lnTo>
                    <a:pt x="42969" y="891941"/>
                  </a:lnTo>
                  <a:lnTo>
                    <a:pt x="61114" y="934850"/>
                  </a:lnTo>
                  <a:lnTo>
                    <a:pt x="82145" y="976144"/>
                  </a:lnTo>
                  <a:lnTo>
                    <a:pt x="105935" y="1015694"/>
                  </a:lnTo>
                  <a:lnTo>
                    <a:pt x="132359" y="1053374"/>
                  </a:lnTo>
                  <a:lnTo>
                    <a:pt x="161288" y="1089057"/>
                  </a:lnTo>
                  <a:lnTo>
                    <a:pt x="192595" y="1122616"/>
                  </a:lnTo>
                  <a:lnTo>
                    <a:pt x="226154" y="1153923"/>
                  </a:lnTo>
                  <a:lnTo>
                    <a:pt x="261837" y="1182852"/>
                  </a:lnTo>
                  <a:lnTo>
                    <a:pt x="299517" y="1209276"/>
                  </a:lnTo>
                  <a:lnTo>
                    <a:pt x="339067" y="1233066"/>
                  </a:lnTo>
                  <a:lnTo>
                    <a:pt x="380361" y="1254097"/>
                  </a:lnTo>
                  <a:lnTo>
                    <a:pt x="423270" y="1272242"/>
                  </a:lnTo>
                  <a:lnTo>
                    <a:pt x="467668" y="1287372"/>
                  </a:lnTo>
                  <a:lnTo>
                    <a:pt x="513427" y="1299361"/>
                  </a:lnTo>
                  <a:lnTo>
                    <a:pt x="560422" y="1308082"/>
                  </a:lnTo>
                  <a:lnTo>
                    <a:pt x="608523" y="1313408"/>
                  </a:lnTo>
                  <a:lnTo>
                    <a:pt x="657605" y="1315212"/>
                  </a:lnTo>
                  <a:lnTo>
                    <a:pt x="706688" y="1313408"/>
                  </a:lnTo>
                  <a:lnTo>
                    <a:pt x="754789" y="1308082"/>
                  </a:lnTo>
                  <a:lnTo>
                    <a:pt x="801784" y="1299361"/>
                  </a:lnTo>
                  <a:lnTo>
                    <a:pt x="847543" y="1287372"/>
                  </a:lnTo>
                  <a:lnTo>
                    <a:pt x="891941" y="1272242"/>
                  </a:lnTo>
                  <a:lnTo>
                    <a:pt x="934850" y="1254097"/>
                  </a:lnTo>
                  <a:lnTo>
                    <a:pt x="976144" y="1233066"/>
                  </a:lnTo>
                  <a:lnTo>
                    <a:pt x="1015694" y="1209276"/>
                  </a:lnTo>
                  <a:lnTo>
                    <a:pt x="1053374" y="1182852"/>
                  </a:lnTo>
                  <a:lnTo>
                    <a:pt x="1089057" y="1153923"/>
                  </a:lnTo>
                  <a:lnTo>
                    <a:pt x="1122616" y="1122616"/>
                  </a:lnTo>
                  <a:lnTo>
                    <a:pt x="1153923" y="1089057"/>
                  </a:lnTo>
                  <a:lnTo>
                    <a:pt x="1182852" y="1053374"/>
                  </a:lnTo>
                  <a:lnTo>
                    <a:pt x="1209276" y="1015694"/>
                  </a:lnTo>
                  <a:lnTo>
                    <a:pt x="1233066" y="976144"/>
                  </a:lnTo>
                  <a:lnTo>
                    <a:pt x="1254097" y="934850"/>
                  </a:lnTo>
                  <a:lnTo>
                    <a:pt x="1272242" y="891941"/>
                  </a:lnTo>
                  <a:lnTo>
                    <a:pt x="1287372" y="847543"/>
                  </a:lnTo>
                  <a:lnTo>
                    <a:pt x="1299361" y="801784"/>
                  </a:lnTo>
                  <a:lnTo>
                    <a:pt x="1308082" y="754789"/>
                  </a:lnTo>
                  <a:lnTo>
                    <a:pt x="1313408" y="706688"/>
                  </a:lnTo>
                  <a:lnTo>
                    <a:pt x="1315211" y="657606"/>
                  </a:lnTo>
                  <a:lnTo>
                    <a:pt x="1313408" y="608523"/>
                  </a:lnTo>
                  <a:lnTo>
                    <a:pt x="1308082" y="560422"/>
                  </a:lnTo>
                  <a:lnTo>
                    <a:pt x="1299361" y="513427"/>
                  </a:lnTo>
                  <a:lnTo>
                    <a:pt x="1287372" y="467668"/>
                  </a:lnTo>
                  <a:lnTo>
                    <a:pt x="1272242" y="423270"/>
                  </a:lnTo>
                  <a:lnTo>
                    <a:pt x="1254097" y="380361"/>
                  </a:lnTo>
                  <a:lnTo>
                    <a:pt x="1233066" y="339067"/>
                  </a:lnTo>
                  <a:lnTo>
                    <a:pt x="1209276" y="299517"/>
                  </a:lnTo>
                  <a:lnTo>
                    <a:pt x="1182852" y="261837"/>
                  </a:lnTo>
                  <a:lnTo>
                    <a:pt x="1153923" y="226154"/>
                  </a:lnTo>
                  <a:lnTo>
                    <a:pt x="1122616" y="192595"/>
                  </a:lnTo>
                  <a:lnTo>
                    <a:pt x="1089057" y="161288"/>
                  </a:lnTo>
                  <a:lnTo>
                    <a:pt x="1053374" y="132359"/>
                  </a:lnTo>
                  <a:lnTo>
                    <a:pt x="1015694" y="105935"/>
                  </a:lnTo>
                  <a:lnTo>
                    <a:pt x="976144" y="82145"/>
                  </a:lnTo>
                  <a:lnTo>
                    <a:pt x="934850" y="61114"/>
                  </a:lnTo>
                  <a:lnTo>
                    <a:pt x="891941" y="42969"/>
                  </a:lnTo>
                  <a:lnTo>
                    <a:pt x="847543" y="27839"/>
                  </a:lnTo>
                  <a:lnTo>
                    <a:pt x="801784" y="15850"/>
                  </a:lnTo>
                  <a:lnTo>
                    <a:pt x="754789" y="7129"/>
                  </a:lnTo>
                  <a:lnTo>
                    <a:pt x="706688" y="1803"/>
                  </a:lnTo>
                  <a:lnTo>
                    <a:pt x="6576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810493" y="2135885"/>
              <a:ext cx="1315720" cy="1315720"/>
            </a:xfrm>
            <a:custGeom>
              <a:avLst/>
              <a:gdLst/>
              <a:ahLst/>
              <a:cxnLst/>
              <a:rect l="l" t="t" r="r" b="b"/>
              <a:pathLst>
                <a:path w="1315720" h="1315720">
                  <a:moveTo>
                    <a:pt x="0" y="657606"/>
                  </a:moveTo>
                  <a:lnTo>
                    <a:pt x="1803" y="608523"/>
                  </a:lnTo>
                  <a:lnTo>
                    <a:pt x="7129" y="560422"/>
                  </a:lnTo>
                  <a:lnTo>
                    <a:pt x="15850" y="513427"/>
                  </a:lnTo>
                  <a:lnTo>
                    <a:pt x="27839" y="467668"/>
                  </a:lnTo>
                  <a:lnTo>
                    <a:pt x="42969" y="423270"/>
                  </a:lnTo>
                  <a:lnTo>
                    <a:pt x="61114" y="380361"/>
                  </a:lnTo>
                  <a:lnTo>
                    <a:pt x="82145" y="339067"/>
                  </a:lnTo>
                  <a:lnTo>
                    <a:pt x="105935" y="299517"/>
                  </a:lnTo>
                  <a:lnTo>
                    <a:pt x="132359" y="261837"/>
                  </a:lnTo>
                  <a:lnTo>
                    <a:pt x="161288" y="226154"/>
                  </a:lnTo>
                  <a:lnTo>
                    <a:pt x="192595" y="192595"/>
                  </a:lnTo>
                  <a:lnTo>
                    <a:pt x="226154" y="161288"/>
                  </a:lnTo>
                  <a:lnTo>
                    <a:pt x="261837" y="132359"/>
                  </a:lnTo>
                  <a:lnTo>
                    <a:pt x="299517" y="105935"/>
                  </a:lnTo>
                  <a:lnTo>
                    <a:pt x="339067" y="82145"/>
                  </a:lnTo>
                  <a:lnTo>
                    <a:pt x="380361" y="61114"/>
                  </a:lnTo>
                  <a:lnTo>
                    <a:pt x="423270" y="42969"/>
                  </a:lnTo>
                  <a:lnTo>
                    <a:pt x="467668" y="27839"/>
                  </a:lnTo>
                  <a:lnTo>
                    <a:pt x="513427" y="15850"/>
                  </a:lnTo>
                  <a:lnTo>
                    <a:pt x="560422" y="7129"/>
                  </a:lnTo>
                  <a:lnTo>
                    <a:pt x="608523" y="1803"/>
                  </a:lnTo>
                  <a:lnTo>
                    <a:pt x="657605" y="0"/>
                  </a:lnTo>
                  <a:lnTo>
                    <a:pt x="706688" y="1803"/>
                  </a:lnTo>
                  <a:lnTo>
                    <a:pt x="754789" y="7129"/>
                  </a:lnTo>
                  <a:lnTo>
                    <a:pt x="801784" y="15850"/>
                  </a:lnTo>
                  <a:lnTo>
                    <a:pt x="847543" y="27839"/>
                  </a:lnTo>
                  <a:lnTo>
                    <a:pt x="891941" y="42969"/>
                  </a:lnTo>
                  <a:lnTo>
                    <a:pt x="934850" y="61114"/>
                  </a:lnTo>
                  <a:lnTo>
                    <a:pt x="976144" y="82145"/>
                  </a:lnTo>
                  <a:lnTo>
                    <a:pt x="1015694" y="105935"/>
                  </a:lnTo>
                  <a:lnTo>
                    <a:pt x="1053374" y="132359"/>
                  </a:lnTo>
                  <a:lnTo>
                    <a:pt x="1089057" y="161288"/>
                  </a:lnTo>
                  <a:lnTo>
                    <a:pt x="1122616" y="192595"/>
                  </a:lnTo>
                  <a:lnTo>
                    <a:pt x="1153923" y="226154"/>
                  </a:lnTo>
                  <a:lnTo>
                    <a:pt x="1182852" y="261837"/>
                  </a:lnTo>
                  <a:lnTo>
                    <a:pt x="1209276" y="299517"/>
                  </a:lnTo>
                  <a:lnTo>
                    <a:pt x="1233066" y="339067"/>
                  </a:lnTo>
                  <a:lnTo>
                    <a:pt x="1254097" y="380361"/>
                  </a:lnTo>
                  <a:lnTo>
                    <a:pt x="1272242" y="423270"/>
                  </a:lnTo>
                  <a:lnTo>
                    <a:pt x="1287372" y="467668"/>
                  </a:lnTo>
                  <a:lnTo>
                    <a:pt x="1299361" y="513427"/>
                  </a:lnTo>
                  <a:lnTo>
                    <a:pt x="1308082" y="560422"/>
                  </a:lnTo>
                  <a:lnTo>
                    <a:pt x="1313408" y="608523"/>
                  </a:lnTo>
                  <a:lnTo>
                    <a:pt x="1315211" y="657606"/>
                  </a:lnTo>
                  <a:lnTo>
                    <a:pt x="1313408" y="706688"/>
                  </a:lnTo>
                  <a:lnTo>
                    <a:pt x="1308082" y="754789"/>
                  </a:lnTo>
                  <a:lnTo>
                    <a:pt x="1299361" y="801784"/>
                  </a:lnTo>
                  <a:lnTo>
                    <a:pt x="1287372" y="847543"/>
                  </a:lnTo>
                  <a:lnTo>
                    <a:pt x="1272242" y="891941"/>
                  </a:lnTo>
                  <a:lnTo>
                    <a:pt x="1254097" y="934850"/>
                  </a:lnTo>
                  <a:lnTo>
                    <a:pt x="1233066" y="976144"/>
                  </a:lnTo>
                  <a:lnTo>
                    <a:pt x="1209276" y="1015694"/>
                  </a:lnTo>
                  <a:lnTo>
                    <a:pt x="1182852" y="1053374"/>
                  </a:lnTo>
                  <a:lnTo>
                    <a:pt x="1153923" y="1089057"/>
                  </a:lnTo>
                  <a:lnTo>
                    <a:pt x="1122616" y="1122616"/>
                  </a:lnTo>
                  <a:lnTo>
                    <a:pt x="1089057" y="1153923"/>
                  </a:lnTo>
                  <a:lnTo>
                    <a:pt x="1053374" y="1182852"/>
                  </a:lnTo>
                  <a:lnTo>
                    <a:pt x="1015694" y="1209276"/>
                  </a:lnTo>
                  <a:lnTo>
                    <a:pt x="976144" y="1233066"/>
                  </a:lnTo>
                  <a:lnTo>
                    <a:pt x="934850" y="1254097"/>
                  </a:lnTo>
                  <a:lnTo>
                    <a:pt x="891941" y="1272242"/>
                  </a:lnTo>
                  <a:lnTo>
                    <a:pt x="847543" y="1287372"/>
                  </a:lnTo>
                  <a:lnTo>
                    <a:pt x="801784" y="1299361"/>
                  </a:lnTo>
                  <a:lnTo>
                    <a:pt x="754789" y="1308082"/>
                  </a:lnTo>
                  <a:lnTo>
                    <a:pt x="706688" y="1313408"/>
                  </a:lnTo>
                  <a:lnTo>
                    <a:pt x="657605" y="1315212"/>
                  </a:lnTo>
                  <a:lnTo>
                    <a:pt x="608523" y="1313408"/>
                  </a:lnTo>
                  <a:lnTo>
                    <a:pt x="560422" y="1308082"/>
                  </a:lnTo>
                  <a:lnTo>
                    <a:pt x="513427" y="1299361"/>
                  </a:lnTo>
                  <a:lnTo>
                    <a:pt x="467668" y="1287372"/>
                  </a:lnTo>
                  <a:lnTo>
                    <a:pt x="423270" y="1272242"/>
                  </a:lnTo>
                  <a:lnTo>
                    <a:pt x="380361" y="1254097"/>
                  </a:lnTo>
                  <a:lnTo>
                    <a:pt x="339067" y="1233066"/>
                  </a:lnTo>
                  <a:lnTo>
                    <a:pt x="299517" y="1209276"/>
                  </a:lnTo>
                  <a:lnTo>
                    <a:pt x="261837" y="1182852"/>
                  </a:lnTo>
                  <a:lnTo>
                    <a:pt x="226154" y="1153923"/>
                  </a:lnTo>
                  <a:lnTo>
                    <a:pt x="192595" y="1122616"/>
                  </a:lnTo>
                  <a:lnTo>
                    <a:pt x="161288" y="1089057"/>
                  </a:lnTo>
                  <a:lnTo>
                    <a:pt x="132359" y="1053374"/>
                  </a:lnTo>
                  <a:lnTo>
                    <a:pt x="105935" y="1015694"/>
                  </a:lnTo>
                  <a:lnTo>
                    <a:pt x="82145" y="976144"/>
                  </a:lnTo>
                  <a:lnTo>
                    <a:pt x="61114" y="934850"/>
                  </a:lnTo>
                  <a:lnTo>
                    <a:pt x="42969" y="891941"/>
                  </a:lnTo>
                  <a:lnTo>
                    <a:pt x="27839" y="847543"/>
                  </a:lnTo>
                  <a:lnTo>
                    <a:pt x="15850" y="801784"/>
                  </a:lnTo>
                  <a:lnTo>
                    <a:pt x="7129" y="754789"/>
                  </a:lnTo>
                  <a:lnTo>
                    <a:pt x="1803" y="706688"/>
                  </a:lnTo>
                  <a:lnTo>
                    <a:pt x="0" y="657606"/>
                  </a:lnTo>
                  <a:close/>
                </a:path>
              </a:pathLst>
            </a:custGeom>
            <a:ln w="28575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29187" y="2418587"/>
              <a:ext cx="877824" cy="8778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9565" y="4258436"/>
            <a:ext cx="797940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>
                <a:latin typeface="Arial"/>
                <a:cs typeface="Arial"/>
              </a:rPr>
              <a:t>Implement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20" dirty="0">
                <a:latin typeface="Arial"/>
                <a:cs typeface="Arial"/>
              </a:rPr>
              <a:t>Knowledge-Based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Authentication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72047" y="306451"/>
            <a:ext cx="4312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5" dirty="0">
                <a:solidFill>
                  <a:srgbClr val="3E3E3E"/>
                </a:solidFill>
                <a:latin typeface="Arial"/>
                <a:cs typeface="Arial"/>
              </a:rPr>
              <a:t>Provider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3959" y="760476"/>
            <a:ext cx="6300216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035805" y="3509264"/>
            <a:ext cx="2388235" cy="4552315"/>
            <a:chOff x="4035805" y="3509264"/>
            <a:chExt cx="2388235" cy="4552315"/>
          </a:xfrm>
        </p:grpSpPr>
        <p:sp>
          <p:nvSpPr>
            <p:cNvPr id="5" name="object 5"/>
            <p:cNvSpPr/>
            <p:nvPr/>
          </p:nvSpPr>
          <p:spPr>
            <a:xfrm>
              <a:off x="4035805" y="3509264"/>
              <a:ext cx="2290445" cy="4552315"/>
            </a:xfrm>
            <a:custGeom>
              <a:avLst/>
              <a:gdLst/>
              <a:ahLst/>
              <a:cxnLst/>
              <a:rect l="l" t="t" r="r" b="b"/>
              <a:pathLst>
                <a:path w="2290445" h="4552315">
                  <a:moveTo>
                    <a:pt x="72136" y="4408893"/>
                  </a:moveTo>
                  <a:lnTo>
                    <a:pt x="44529" y="4415230"/>
                  </a:lnTo>
                  <a:lnTo>
                    <a:pt x="22256" y="4431125"/>
                  </a:lnTo>
                  <a:lnTo>
                    <a:pt x="7556" y="4454220"/>
                  </a:lnTo>
                  <a:lnTo>
                    <a:pt x="2667" y="4482160"/>
                  </a:lnTo>
                  <a:lnTo>
                    <a:pt x="8991" y="4509814"/>
                  </a:lnTo>
                  <a:lnTo>
                    <a:pt x="24876" y="4532117"/>
                  </a:lnTo>
                  <a:lnTo>
                    <a:pt x="47976" y="4546830"/>
                  </a:lnTo>
                  <a:lnTo>
                    <a:pt x="75946" y="4551718"/>
                  </a:lnTo>
                  <a:lnTo>
                    <a:pt x="103552" y="4545381"/>
                  </a:lnTo>
                  <a:lnTo>
                    <a:pt x="125825" y="4529485"/>
                  </a:lnTo>
                  <a:lnTo>
                    <a:pt x="140525" y="4506385"/>
                  </a:lnTo>
                  <a:lnTo>
                    <a:pt x="142590" y="4494580"/>
                  </a:lnTo>
                  <a:lnTo>
                    <a:pt x="74422" y="4494580"/>
                  </a:lnTo>
                  <a:lnTo>
                    <a:pt x="73660" y="4466018"/>
                  </a:lnTo>
                  <a:lnTo>
                    <a:pt x="142169" y="4464249"/>
                  </a:lnTo>
                  <a:lnTo>
                    <a:pt x="139090" y="4450791"/>
                  </a:lnTo>
                  <a:lnTo>
                    <a:pt x="123205" y="4428493"/>
                  </a:lnTo>
                  <a:lnTo>
                    <a:pt x="100105" y="4413781"/>
                  </a:lnTo>
                  <a:lnTo>
                    <a:pt x="72136" y="4408893"/>
                  </a:lnTo>
                  <a:close/>
                </a:path>
                <a:path w="2290445" h="4552315">
                  <a:moveTo>
                    <a:pt x="142169" y="4464249"/>
                  </a:moveTo>
                  <a:lnTo>
                    <a:pt x="73660" y="4466018"/>
                  </a:lnTo>
                  <a:lnTo>
                    <a:pt x="74422" y="4494580"/>
                  </a:lnTo>
                  <a:lnTo>
                    <a:pt x="142904" y="4492788"/>
                  </a:lnTo>
                  <a:lnTo>
                    <a:pt x="145415" y="4478439"/>
                  </a:lnTo>
                  <a:lnTo>
                    <a:pt x="142169" y="4464249"/>
                  </a:lnTo>
                  <a:close/>
                </a:path>
                <a:path w="2290445" h="4552315">
                  <a:moveTo>
                    <a:pt x="142904" y="4492788"/>
                  </a:moveTo>
                  <a:lnTo>
                    <a:pt x="74422" y="4494580"/>
                  </a:lnTo>
                  <a:lnTo>
                    <a:pt x="142590" y="4494580"/>
                  </a:lnTo>
                  <a:lnTo>
                    <a:pt x="142904" y="4492788"/>
                  </a:lnTo>
                  <a:close/>
                </a:path>
                <a:path w="2290445" h="4552315">
                  <a:moveTo>
                    <a:pt x="140239" y="58837"/>
                  </a:moveTo>
                  <a:lnTo>
                    <a:pt x="142748" y="73151"/>
                  </a:lnTo>
                  <a:lnTo>
                    <a:pt x="139502" y="87362"/>
                  </a:lnTo>
                  <a:lnTo>
                    <a:pt x="184404" y="88519"/>
                  </a:lnTo>
                  <a:lnTo>
                    <a:pt x="295656" y="96900"/>
                  </a:lnTo>
                  <a:lnTo>
                    <a:pt x="405257" y="110998"/>
                  </a:lnTo>
                  <a:lnTo>
                    <a:pt x="513207" y="130175"/>
                  </a:lnTo>
                  <a:lnTo>
                    <a:pt x="619125" y="154686"/>
                  </a:lnTo>
                  <a:lnTo>
                    <a:pt x="723138" y="184276"/>
                  </a:lnTo>
                  <a:lnTo>
                    <a:pt x="824865" y="218694"/>
                  </a:lnTo>
                  <a:lnTo>
                    <a:pt x="924179" y="257937"/>
                  </a:lnTo>
                  <a:lnTo>
                    <a:pt x="1021207" y="301751"/>
                  </a:lnTo>
                  <a:lnTo>
                    <a:pt x="1115695" y="350138"/>
                  </a:lnTo>
                  <a:lnTo>
                    <a:pt x="1207389" y="402971"/>
                  </a:lnTo>
                  <a:lnTo>
                    <a:pt x="1296162" y="459866"/>
                  </a:lnTo>
                  <a:lnTo>
                    <a:pt x="1382141" y="520953"/>
                  </a:lnTo>
                  <a:lnTo>
                    <a:pt x="1464818" y="585977"/>
                  </a:lnTo>
                  <a:lnTo>
                    <a:pt x="1544320" y="654812"/>
                  </a:lnTo>
                  <a:lnTo>
                    <a:pt x="1620393" y="727456"/>
                  </a:lnTo>
                  <a:lnTo>
                    <a:pt x="1692910" y="803528"/>
                  </a:lnTo>
                  <a:lnTo>
                    <a:pt x="1761617" y="882903"/>
                  </a:lnTo>
                  <a:lnTo>
                    <a:pt x="1826641" y="965708"/>
                  </a:lnTo>
                  <a:lnTo>
                    <a:pt x="1887728" y="1051560"/>
                  </a:lnTo>
                  <a:lnTo>
                    <a:pt x="1944751" y="1140460"/>
                  </a:lnTo>
                  <a:lnTo>
                    <a:pt x="1997456" y="1232153"/>
                  </a:lnTo>
                  <a:lnTo>
                    <a:pt x="2045716" y="1326641"/>
                  </a:lnTo>
                  <a:lnTo>
                    <a:pt x="2089531" y="1423670"/>
                  </a:lnTo>
                  <a:lnTo>
                    <a:pt x="2128774" y="1523111"/>
                  </a:lnTo>
                  <a:lnTo>
                    <a:pt x="2163191" y="1624964"/>
                  </a:lnTo>
                  <a:lnTo>
                    <a:pt x="2192655" y="1728851"/>
                  </a:lnTo>
                  <a:lnTo>
                    <a:pt x="2217166" y="1834769"/>
                  </a:lnTo>
                  <a:lnTo>
                    <a:pt x="2236343" y="1942591"/>
                  </a:lnTo>
                  <a:lnTo>
                    <a:pt x="2250313" y="2052320"/>
                  </a:lnTo>
                  <a:lnTo>
                    <a:pt x="2258695" y="2163445"/>
                  </a:lnTo>
                  <a:lnTo>
                    <a:pt x="2261616" y="2276221"/>
                  </a:lnTo>
                  <a:lnTo>
                    <a:pt x="2258695" y="2388870"/>
                  </a:lnTo>
                  <a:lnTo>
                    <a:pt x="2250313" y="2499995"/>
                  </a:lnTo>
                  <a:lnTo>
                    <a:pt x="2236343" y="2609469"/>
                  </a:lnTo>
                  <a:lnTo>
                    <a:pt x="2217039" y="2717292"/>
                  </a:lnTo>
                  <a:lnTo>
                    <a:pt x="2192655" y="2823210"/>
                  </a:lnTo>
                  <a:lnTo>
                    <a:pt x="2163191" y="2926969"/>
                  </a:lnTo>
                  <a:lnTo>
                    <a:pt x="2128774" y="3028696"/>
                  </a:lnTo>
                  <a:lnTo>
                    <a:pt x="2089531" y="3128010"/>
                  </a:lnTo>
                  <a:lnTo>
                    <a:pt x="2045716" y="3225038"/>
                  </a:lnTo>
                  <a:lnTo>
                    <a:pt x="1997456" y="3319399"/>
                  </a:lnTo>
                  <a:lnTo>
                    <a:pt x="1944878" y="3411093"/>
                  </a:lnTo>
                  <a:lnTo>
                    <a:pt x="1887982" y="3499866"/>
                  </a:lnTo>
                  <a:lnTo>
                    <a:pt x="1826895" y="3585718"/>
                  </a:lnTo>
                  <a:lnTo>
                    <a:pt x="1761998" y="3668395"/>
                  </a:lnTo>
                  <a:lnTo>
                    <a:pt x="1693291" y="3747770"/>
                  </a:lnTo>
                  <a:lnTo>
                    <a:pt x="1620774" y="3823843"/>
                  </a:lnTo>
                  <a:lnTo>
                    <a:pt x="1544828" y="3896360"/>
                  </a:lnTo>
                  <a:lnTo>
                    <a:pt x="1465453" y="3965321"/>
                  </a:lnTo>
                  <a:lnTo>
                    <a:pt x="1382776" y="4030218"/>
                  </a:lnTo>
                  <a:lnTo>
                    <a:pt x="1297051" y="4091304"/>
                  </a:lnTo>
                  <a:lnTo>
                    <a:pt x="1208278" y="4148201"/>
                  </a:lnTo>
                  <a:lnTo>
                    <a:pt x="1116711" y="4201033"/>
                  </a:lnTo>
                  <a:lnTo>
                    <a:pt x="1022350" y="4249420"/>
                  </a:lnTo>
                  <a:lnTo>
                    <a:pt x="925449" y="4293235"/>
                  </a:lnTo>
                  <a:lnTo>
                    <a:pt x="826008" y="4332478"/>
                  </a:lnTo>
                  <a:lnTo>
                    <a:pt x="724408" y="4367047"/>
                  </a:lnTo>
                  <a:lnTo>
                    <a:pt x="620522" y="4396651"/>
                  </a:lnTo>
                  <a:lnTo>
                    <a:pt x="514731" y="4421136"/>
                  </a:lnTo>
                  <a:lnTo>
                    <a:pt x="407035" y="4440529"/>
                  </a:lnTo>
                  <a:lnTo>
                    <a:pt x="297434" y="4454512"/>
                  </a:lnTo>
                  <a:lnTo>
                    <a:pt x="186309" y="4463110"/>
                  </a:lnTo>
                  <a:lnTo>
                    <a:pt x="142169" y="4464249"/>
                  </a:lnTo>
                  <a:lnTo>
                    <a:pt x="145415" y="4478439"/>
                  </a:lnTo>
                  <a:lnTo>
                    <a:pt x="142904" y="4492788"/>
                  </a:lnTo>
                  <a:lnTo>
                    <a:pt x="188468" y="4491596"/>
                  </a:lnTo>
                  <a:lnTo>
                    <a:pt x="300990" y="4482858"/>
                  </a:lnTo>
                  <a:lnTo>
                    <a:pt x="411988" y="4468647"/>
                  </a:lnTo>
                  <a:lnTo>
                    <a:pt x="521081" y="4448975"/>
                  </a:lnTo>
                  <a:lnTo>
                    <a:pt x="628396" y="4424133"/>
                  </a:lnTo>
                  <a:lnTo>
                    <a:pt x="733552" y="4394098"/>
                  </a:lnTo>
                  <a:lnTo>
                    <a:pt x="836549" y="4359148"/>
                  </a:lnTo>
                  <a:lnTo>
                    <a:pt x="937133" y="4319270"/>
                  </a:lnTo>
                  <a:lnTo>
                    <a:pt x="1035304" y="4274820"/>
                  </a:lnTo>
                  <a:lnTo>
                    <a:pt x="1130935" y="4225798"/>
                  </a:lnTo>
                  <a:lnTo>
                    <a:pt x="1223772" y="4172330"/>
                  </a:lnTo>
                  <a:lnTo>
                    <a:pt x="1313561" y="4114546"/>
                  </a:lnTo>
                  <a:lnTo>
                    <a:pt x="1400429" y="4052697"/>
                  </a:lnTo>
                  <a:lnTo>
                    <a:pt x="1484122" y="3986784"/>
                  </a:lnTo>
                  <a:lnTo>
                    <a:pt x="1564513" y="3917061"/>
                  </a:lnTo>
                  <a:lnTo>
                    <a:pt x="1641475" y="3843654"/>
                  </a:lnTo>
                  <a:lnTo>
                    <a:pt x="1714881" y="3766566"/>
                  </a:lnTo>
                  <a:lnTo>
                    <a:pt x="1784477" y="3686048"/>
                  </a:lnTo>
                  <a:lnTo>
                    <a:pt x="1850136" y="3602228"/>
                  </a:lnTo>
                  <a:lnTo>
                    <a:pt x="1911985" y="3515360"/>
                  </a:lnTo>
                  <a:lnTo>
                    <a:pt x="1969643" y="3425317"/>
                  </a:lnTo>
                  <a:lnTo>
                    <a:pt x="2022856" y="3332353"/>
                  </a:lnTo>
                  <a:lnTo>
                    <a:pt x="2071751" y="3236849"/>
                  </a:lnTo>
                  <a:lnTo>
                    <a:pt x="2116201" y="3138551"/>
                  </a:lnTo>
                  <a:lnTo>
                    <a:pt x="2155825" y="3037840"/>
                  </a:lnTo>
                  <a:lnTo>
                    <a:pt x="2190623" y="2934843"/>
                  </a:lnTo>
                  <a:lnTo>
                    <a:pt x="2220468" y="2829560"/>
                  </a:lnTo>
                  <a:lnTo>
                    <a:pt x="2245233" y="2722245"/>
                  </a:lnTo>
                  <a:lnTo>
                    <a:pt x="2264664" y="2613152"/>
                  </a:lnTo>
                  <a:lnTo>
                    <a:pt x="2278761" y="2502154"/>
                  </a:lnTo>
                  <a:lnTo>
                    <a:pt x="2287270" y="2389505"/>
                  </a:lnTo>
                  <a:lnTo>
                    <a:pt x="2290064" y="2275459"/>
                  </a:lnTo>
                  <a:lnTo>
                    <a:pt x="2287270" y="2161286"/>
                  </a:lnTo>
                  <a:lnTo>
                    <a:pt x="2278634" y="2048637"/>
                  </a:lnTo>
                  <a:lnTo>
                    <a:pt x="2264410" y="1937639"/>
                  </a:lnTo>
                  <a:lnTo>
                    <a:pt x="2244979" y="1828419"/>
                  </a:lnTo>
                  <a:lnTo>
                    <a:pt x="2220087" y="1720977"/>
                  </a:lnTo>
                  <a:lnTo>
                    <a:pt x="2190369" y="1615694"/>
                  </a:lnTo>
                  <a:lnTo>
                    <a:pt x="2155444" y="1512570"/>
                  </a:lnTo>
                  <a:lnTo>
                    <a:pt x="2115566" y="1411859"/>
                  </a:lnTo>
                  <a:lnTo>
                    <a:pt x="2071243" y="1313561"/>
                  </a:lnTo>
                  <a:lnTo>
                    <a:pt x="2022221" y="1217930"/>
                  </a:lnTo>
                  <a:lnTo>
                    <a:pt x="1968754" y="1125093"/>
                  </a:lnTo>
                  <a:lnTo>
                    <a:pt x="1911096" y="1035050"/>
                  </a:lnTo>
                  <a:lnTo>
                    <a:pt x="1849120" y="948055"/>
                  </a:lnTo>
                  <a:lnTo>
                    <a:pt x="1783207" y="864235"/>
                  </a:lnTo>
                  <a:lnTo>
                    <a:pt x="1713484" y="783844"/>
                  </a:lnTo>
                  <a:lnTo>
                    <a:pt x="1640078" y="706755"/>
                  </a:lnTo>
                  <a:lnTo>
                    <a:pt x="1562989" y="633222"/>
                  </a:lnTo>
                  <a:lnTo>
                    <a:pt x="1482471" y="563499"/>
                  </a:lnTo>
                  <a:lnTo>
                    <a:pt x="1398651" y="497713"/>
                  </a:lnTo>
                  <a:lnTo>
                    <a:pt x="1311656" y="435863"/>
                  </a:lnTo>
                  <a:lnTo>
                    <a:pt x="1221613" y="378206"/>
                  </a:lnTo>
                  <a:lnTo>
                    <a:pt x="1128649" y="324738"/>
                  </a:lnTo>
                  <a:lnTo>
                    <a:pt x="1033018" y="275716"/>
                  </a:lnTo>
                  <a:lnTo>
                    <a:pt x="934720" y="231394"/>
                  </a:lnTo>
                  <a:lnTo>
                    <a:pt x="833882" y="191515"/>
                  </a:lnTo>
                  <a:lnTo>
                    <a:pt x="730885" y="156845"/>
                  </a:lnTo>
                  <a:lnTo>
                    <a:pt x="625475" y="126873"/>
                  </a:lnTo>
                  <a:lnTo>
                    <a:pt x="518160" y="102108"/>
                  </a:lnTo>
                  <a:lnTo>
                    <a:pt x="408940" y="82676"/>
                  </a:lnTo>
                  <a:lnTo>
                    <a:pt x="297815" y="68452"/>
                  </a:lnTo>
                  <a:lnTo>
                    <a:pt x="185166" y="59944"/>
                  </a:lnTo>
                  <a:lnTo>
                    <a:pt x="140239" y="58837"/>
                  </a:lnTo>
                  <a:close/>
                </a:path>
                <a:path w="2290445" h="4552315">
                  <a:moveTo>
                    <a:pt x="73152" y="0"/>
                  </a:moveTo>
                  <a:lnTo>
                    <a:pt x="45237" y="4891"/>
                  </a:lnTo>
                  <a:lnTo>
                    <a:pt x="22145" y="19605"/>
                  </a:lnTo>
                  <a:lnTo>
                    <a:pt x="6268" y="41915"/>
                  </a:lnTo>
                  <a:lnTo>
                    <a:pt x="0" y="69596"/>
                  </a:lnTo>
                  <a:lnTo>
                    <a:pt x="4891" y="97492"/>
                  </a:lnTo>
                  <a:lnTo>
                    <a:pt x="19605" y="120554"/>
                  </a:lnTo>
                  <a:lnTo>
                    <a:pt x="41915" y="136425"/>
                  </a:lnTo>
                  <a:lnTo>
                    <a:pt x="69596" y="142748"/>
                  </a:lnTo>
                  <a:lnTo>
                    <a:pt x="97492" y="137856"/>
                  </a:lnTo>
                  <a:lnTo>
                    <a:pt x="120554" y="123142"/>
                  </a:lnTo>
                  <a:lnTo>
                    <a:pt x="136425" y="100832"/>
                  </a:lnTo>
                  <a:lnTo>
                    <a:pt x="139502" y="87362"/>
                  </a:lnTo>
                  <a:lnTo>
                    <a:pt x="70993" y="85598"/>
                  </a:lnTo>
                  <a:lnTo>
                    <a:pt x="71755" y="57150"/>
                  </a:lnTo>
                  <a:lnTo>
                    <a:pt x="139943" y="57150"/>
                  </a:lnTo>
                  <a:lnTo>
                    <a:pt x="137856" y="45237"/>
                  </a:lnTo>
                  <a:lnTo>
                    <a:pt x="123142" y="22145"/>
                  </a:lnTo>
                  <a:lnTo>
                    <a:pt x="100832" y="6268"/>
                  </a:lnTo>
                  <a:lnTo>
                    <a:pt x="73152" y="0"/>
                  </a:lnTo>
                  <a:close/>
                </a:path>
                <a:path w="2290445" h="4552315">
                  <a:moveTo>
                    <a:pt x="71755" y="57150"/>
                  </a:moveTo>
                  <a:lnTo>
                    <a:pt x="70993" y="85598"/>
                  </a:lnTo>
                  <a:lnTo>
                    <a:pt x="139502" y="87362"/>
                  </a:lnTo>
                  <a:lnTo>
                    <a:pt x="142748" y="73151"/>
                  </a:lnTo>
                  <a:lnTo>
                    <a:pt x="140239" y="58837"/>
                  </a:lnTo>
                  <a:lnTo>
                    <a:pt x="71755" y="57150"/>
                  </a:lnTo>
                  <a:close/>
                </a:path>
                <a:path w="2290445" h="4552315">
                  <a:moveTo>
                    <a:pt x="139943" y="57150"/>
                  </a:moveTo>
                  <a:lnTo>
                    <a:pt x="71755" y="57150"/>
                  </a:lnTo>
                  <a:lnTo>
                    <a:pt x="140239" y="58837"/>
                  </a:lnTo>
                  <a:lnTo>
                    <a:pt x="139943" y="5715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36058" y="3708654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228600" y="0"/>
                  </a:moveTo>
                  <a:lnTo>
                    <a:pt x="182533" y="4662"/>
                  </a:lnTo>
                  <a:lnTo>
                    <a:pt x="139624" y="18032"/>
                  </a:lnTo>
                  <a:lnTo>
                    <a:pt x="100793" y="39185"/>
                  </a:lnTo>
                  <a:lnTo>
                    <a:pt x="66960" y="67198"/>
                  </a:lnTo>
                  <a:lnTo>
                    <a:pt x="39045" y="101147"/>
                  </a:lnTo>
                  <a:lnTo>
                    <a:pt x="17966" y="140106"/>
                  </a:lnTo>
                  <a:lnTo>
                    <a:pt x="4644" y="183153"/>
                  </a:lnTo>
                  <a:lnTo>
                    <a:pt x="0" y="229362"/>
                  </a:lnTo>
                  <a:lnTo>
                    <a:pt x="4644" y="275570"/>
                  </a:lnTo>
                  <a:lnTo>
                    <a:pt x="17966" y="318617"/>
                  </a:lnTo>
                  <a:lnTo>
                    <a:pt x="39045" y="357576"/>
                  </a:lnTo>
                  <a:lnTo>
                    <a:pt x="66960" y="391525"/>
                  </a:lnTo>
                  <a:lnTo>
                    <a:pt x="100793" y="419538"/>
                  </a:lnTo>
                  <a:lnTo>
                    <a:pt x="139624" y="440691"/>
                  </a:lnTo>
                  <a:lnTo>
                    <a:pt x="182533" y="454061"/>
                  </a:lnTo>
                  <a:lnTo>
                    <a:pt x="228600" y="458724"/>
                  </a:lnTo>
                  <a:lnTo>
                    <a:pt x="274666" y="454061"/>
                  </a:lnTo>
                  <a:lnTo>
                    <a:pt x="317575" y="440691"/>
                  </a:lnTo>
                  <a:lnTo>
                    <a:pt x="356406" y="419538"/>
                  </a:lnTo>
                  <a:lnTo>
                    <a:pt x="390239" y="391525"/>
                  </a:lnTo>
                  <a:lnTo>
                    <a:pt x="418154" y="357576"/>
                  </a:lnTo>
                  <a:lnTo>
                    <a:pt x="439233" y="318617"/>
                  </a:lnTo>
                  <a:lnTo>
                    <a:pt x="452555" y="275570"/>
                  </a:lnTo>
                  <a:lnTo>
                    <a:pt x="457200" y="229362"/>
                  </a:lnTo>
                  <a:lnTo>
                    <a:pt x="452555" y="183153"/>
                  </a:lnTo>
                  <a:lnTo>
                    <a:pt x="439233" y="140106"/>
                  </a:lnTo>
                  <a:lnTo>
                    <a:pt x="418154" y="101147"/>
                  </a:lnTo>
                  <a:lnTo>
                    <a:pt x="390239" y="67198"/>
                  </a:lnTo>
                  <a:lnTo>
                    <a:pt x="356406" y="39185"/>
                  </a:lnTo>
                  <a:lnTo>
                    <a:pt x="317575" y="18032"/>
                  </a:lnTo>
                  <a:lnTo>
                    <a:pt x="274666" y="46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36058" y="3708654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0" y="229362"/>
                  </a:moveTo>
                  <a:lnTo>
                    <a:pt x="4644" y="183153"/>
                  </a:lnTo>
                  <a:lnTo>
                    <a:pt x="17966" y="140106"/>
                  </a:lnTo>
                  <a:lnTo>
                    <a:pt x="39045" y="101147"/>
                  </a:lnTo>
                  <a:lnTo>
                    <a:pt x="66960" y="67198"/>
                  </a:lnTo>
                  <a:lnTo>
                    <a:pt x="100793" y="39185"/>
                  </a:lnTo>
                  <a:lnTo>
                    <a:pt x="139624" y="18032"/>
                  </a:lnTo>
                  <a:lnTo>
                    <a:pt x="182533" y="4662"/>
                  </a:lnTo>
                  <a:lnTo>
                    <a:pt x="228600" y="0"/>
                  </a:lnTo>
                  <a:lnTo>
                    <a:pt x="274666" y="4662"/>
                  </a:lnTo>
                  <a:lnTo>
                    <a:pt x="317575" y="18032"/>
                  </a:lnTo>
                  <a:lnTo>
                    <a:pt x="356406" y="39185"/>
                  </a:lnTo>
                  <a:lnTo>
                    <a:pt x="390239" y="67198"/>
                  </a:lnTo>
                  <a:lnTo>
                    <a:pt x="418154" y="101147"/>
                  </a:lnTo>
                  <a:lnTo>
                    <a:pt x="439233" y="140106"/>
                  </a:lnTo>
                  <a:lnTo>
                    <a:pt x="452555" y="183153"/>
                  </a:lnTo>
                  <a:lnTo>
                    <a:pt x="457200" y="229362"/>
                  </a:lnTo>
                  <a:lnTo>
                    <a:pt x="452555" y="275570"/>
                  </a:lnTo>
                  <a:lnTo>
                    <a:pt x="439233" y="318617"/>
                  </a:lnTo>
                  <a:lnTo>
                    <a:pt x="418154" y="357576"/>
                  </a:lnTo>
                  <a:lnTo>
                    <a:pt x="390239" y="391525"/>
                  </a:lnTo>
                  <a:lnTo>
                    <a:pt x="356406" y="419538"/>
                  </a:lnTo>
                  <a:lnTo>
                    <a:pt x="317575" y="440691"/>
                  </a:lnTo>
                  <a:lnTo>
                    <a:pt x="274666" y="454061"/>
                  </a:lnTo>
                  <a:lnTo>
                    <a:pt x="228600" y="458724"/>
                  </a:lnTo>
                  <a:lnTo>
                    <a:pt x="182533" y="454061"/>
                  </a:lnTo>
                  <a:lnTo>
                    <a:pt x="139624" y="440691"/>
                  </a:lnTo>
                  <a:lnTo>
                    <a:pt x="100793" y="419538"/>
                  </a:lnTo>
                  <a:lnTo>
                    <a:pt x="66960" y="391525"/>
                  </a:lnTo>
                  <a:lnTo>
                    <a:pt x="39045" y="357576"/>
                  </a:lnTo>
                  <a:lnTo>
                    <a:pt x="17966" y="318617"/>
                  </a:lnTo>
                  <a:lnTo>
                    <a:pt x="4644" y="275570"/>
                  </a:lnTo>
                  <a:lnTo>
                    <a:pt x="0" y="22936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36058" y="7413498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228600" y="0"/>
                  </a:moveTo>
                  <a:lnTo>
                    <a:pt x="182533" y="4662"/>
                  </a:lnTo>
                  <a:lnTo>
                    <a:pt x="139624" y="18032"/>
                  </a:lnTo>
                  <a:lnTo>
                    <a:pt x="100793" y="39185"/>
                  </a:lnTo>
                  <a:lnTo>
                    <a:pt x="66960" y="67198"/>
                  </a:lnTo>
                  <a:lnTo>
                    <a:pt x="39045" y="101147"/>
                  </a:lnTo>
                  <a:lnTo>
                    <a:pt x="17966" y="140106"/>
                  </a:lnTo>
                  <a:lnTo>
                    <a:pt x="4644" y="183153"/>
                  </a:lnTo>
                  <a:lnTo>
                    <a:pt x="0" y="229361"/>
                  </a:lnTo>
                  <a:lnTo>
                    <a:pt x="4644" y="275570"/>
                  </a:lnTo>
                  <a:lnTo>
                    <a:pt x="17966" y="318617"/>
                  </a:lnTo>
                  <a:lnTo>
                    <a:pt x="39045" y="357576"/>
                  </a:lnTo>
                  <a:lnTo>
                    <a:pt x="66960" y="391525"/>
                  </a:lnTo>
                  <a:lnTo>
                    <a:pt x="100793" y="419538"/>
                  </a:lnTo>
                  <a:lnTo>
                    <a:pt x="139624" y="440691"/>
                  </a:lnTo>
                  <a:lnTo>
                    <a:pt x="182533" y="454061"/>
                  </a:lnTo>
                  <a:lnTo>
                    <a:pt x="228600" y="458723"/>
                  </a:lnTo>
                  <a:lnTo>
                    <a:pt x="274666" y="454061"/>
                  </a:lnTo>
                  <a:lnTo>
                    <a:pt x="317575" y="440691"/>
                  </a:lnTo>
                  <a:lnTo>
                    <a:pt x="356406" y="419538"/>
                  </a:lnTo>
                  <a:lnTo>
                    <a:pt x="390239" y="391525"/>
                  </a:lnTo>
                  <a:lnTo>
                    <a:pt x="418154" y="357576"/>
                  </a:lnTo>
                  <a:lnTo>
                    <a:pt x="439233" y="318617"/>
                  </a:lnTo>
                  <a:lnTo>
                    <a:pt x="452555" y="275570"/>
                  </a:lnTo>
                  <a:lnTo>
                    <a:pt x="457200" y="229361"/>
                  </a:lnTo>
                  <a:lnTo>
                    <a:pt x="452555" y="183153"/>
                  </a:lnTo>
                  <a:lnTo>
                    <a:pt x="439233" y="140106"/>
                  </a:lnTo>
                  <a:lnTo>
                    <a:pt x="418154" y="101147"/>
                  </a:lnTo>
                  <a:lnTo>
                    <a:pt x="390239" y="67198"/>
                  </a:lnTo>
                  <a:lnTo>
                    <a:pt x="356406" y="39185"/>
                  </a:lnTo>
                  <a:lnTo>
                    <a:pt x="317575" y="18032"/>
                  </a:lnTo>
                  <a:lnTo>
                    <a:pt x="274666" y="46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36058" y="7413498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0" y="229361"/>
                  </a:moveTo>
                  <a:lnTo>
                    <a:pt x="4644" y="183153"/>
                  </a:lnTo>
                  <a:lnTo>
                    <a:pt x="17966" y="140106"/>
                  </a:lnTo>
                  <a:lnTo>
                    <a:pt x="39045" y="101147"/>
                  </a:lnTo>
                  <a:lnTo>
                    <a:pt x="66960" y="67198"/>
                  </a:lnTo>
                  <a:lnTo>
                    <a:pt x="100793" y="39185"/>
                  </a:lnTo>
                  <a:lnTo>
                    <a:pt x="139624" y="18032"/>
                  </a:lnTo>
                  <a:lnTo>
                    <a:pt x="182533" y="4662"/>
                  </a:lnTo>
                  <a:lnTo>
                    <a:pt x="228600" y="0"/>
                  </a:lnTo>
                  <a:lnTo>
                    <a:pt x="274666" y="4662"/>
                  </a:lnTo>
                  <a:lnTo>
                    <a:pt x="317575" y="18032"/>
                  </a:lnTo>
                  <a:lnTo>
                    <a:pt x="356406" y="39185"/>
                  </a:lnTo>
                  <a:lnTo>
                    <a:pt x="390239" y="67198"/>
                  </a:lnTo>
                  <a:lnTo>
                    <a:pt x="418154" y="101147"/>
                  </a:lnTo>
                  <a:lnTo>
                    <a:pt x="439233" y="140106"/>
                  </a:lnTo>
                  <a:lnTo>
                    <a:pt x="452555" y="183153"/>
                  </a:lnTo>
                  <a:lnTo>
                    <a:pt x="457200" y="229361"/>
                  </a:lnTo>
                  <a:lnTo>
                    <a:pt x="452555" y="275570"/>
                  </a:lnTo>
                  <a:lnTo>
                    <a:pt x="439233" y="318617"/>
                  </a:lnTo>
                  <a:lnTo>
                    <a:pt x="418154" y="357576"/>
                  </a:lnTo>
                  <a:lnTo>
                    <a:pt x="390239" y="391525"/>
                  </a:lnTo>
                  <a:lnTo>
                    <a:pt x="356406" y="419538"/>
                  </a:lnTo>
                  <a:lnTo>
                    <a:pt x="317575" y="440691"/>
                  </a:lnTo>
                  <a:lnTo>
                    <a:pt x="274666" y="454061"/>
                  </a:lnTo>
                  <a:lnTo>
                    <a:pt x="228600" y="458723"/>
                  </a:lnTo>
                  <a:lnTo>
                    <a:pt x="182533" y="454061"/>
                  </a:lnTo>
                  <a:lnTo>
                    <a:pt x="139624" y="440691"/>
                  </a:lnTo>
                  <a:lnTo>
                    <a:pt x="100793" y="419538"/>
                  </a:lnTo>
                  <a:lnTo>
                    <a:pt x="66960" y="391525"/>
                  </a:lnTo>
                  <a:lnTo>
                    <a:pt x="39045" y="357576"/>
                  </a:lnTo>
                  <a:lnTo>
                    <a:pt x="17966" y="318617"/>
                  </a:lnTo>
                  <a:lnTo>
                    <a:pt x="4644" y="275570"/>
                  </a:lnTo>
                  <a:lnTo>
                    <a:pt x="0" y="229361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47410" y="479221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47410" y="479221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29122" y="6310122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228600" y="0"/>
                  </a:moveTo>
                  <a:lnTo>
                    <a:pt x="182533" y="4662"/>
                  </a:lnTo>
                  <a:lnTo>
                    <a:pt x="139624" y="18032"/>
                  </a:lnTo>
                  <a:lnTo>
                    <a:pt x="100793" y="39185"/>
                  </a:lnTo>
                  <a:lnTo>
                    <a:pt x="66960" y="67198"/>
                  </a:lnTo>
                  <a:lnTo>
                    <a:pt x="39045" y="101147"/>
                  </a:lnTo>
                  <a:lnTo>
                    <a:pt x="17966" y="140106"/>
                  </a:lnTo>
                  <a:lnTo>
                    <a:pt x="4644" y="183153"/>
                  </a:lnTo>
                  <a:lnTo>
                    <a:pt x="0" y="229361"/>
                  </a:lnTo>
                  <a:lnTo>
                    <a:pt x="4644" y="275570"/>
                  </a:lnTo>
                  <a:lnTo>
                    <a:pt x="17966" y="318617"/>
                  </a:lnTo>
                  <a:lnTo>
                    <a:pt x="39045" y="357576"/>
                  </a:lnTo>
                  <a:lnTo>
                    <a:pt x="66960" y="391525"/>
                  </a:lnTo>
                  <a:lnTo>
                    <a:pt x="100793" y="419538"/>
                  </a:lnTo>
                  <a:lnTo>
                    <a:pt x="139624" y="440691"/>
                  </a:lnTo>
                  <a:lnTo>
                    <a:pt x="182533" y="454061"/>
                  </a:lnTo>
                  <a:lnTo>
                    <a:pt x="228600" y="458723"/>
                  </a:lnTo>
                  <a:lnTo>
                    <a:pt x="274666" y="454061"/>
                  </a:lnTo>
                  <a:lnTo>
                    <a:pt x="317575" y="440691"/>
                  </a:lnTo>
                  <a:lnTo>
                    <a:pt x="356406" y="419538"/>
                  </a:lnTo>
                  <a:lnTo>
                    <a:pt x="390239" y="391525"/>
                  </a:lnTo>
                  <a:lnTo>
                    <a:pt x="418154" y="357576"/>
                  </a:lnTo>
                  <a:lnTo>
                    <a:pt x="439233" y="318617"/>
                  </a:lnTo>
                  <a:lnTo>
                    <a:pt x="452555" y="275570"/>
                  </a:lnTo>
                  <a:lnTo>
                    <a:pt x="457200" y="229361"/>
                  </a:lnTo>
                  <a:lnTo>
                    <a:pt x="452555" y="183153"/>
                  </a:lnTo>
                  <a:lnTo>
                    <a:pt x="439233" y="140106"/>
                  </a:lnTo>
                  <a:lnTo>
                    <a:pt x="418154" y="101147"/>
                  </a:lnTo>
                  <a:lnTo>
                    <a:pt x="390239" y="67198"/>
                  </a:lnTo>
                  <a:lnTo>
                    <a:pt x="356406" y="39185"/>
                  </a:lnTo>
                  <a:lnTo>
                    <a:pt x="317575" y="18032"/>
                  </a:lnTo>
                  <a:lnTo>
                    <a:pt x="274666" y="46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17BE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29122" y="6310122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0" y="229361"/>
                  </a:moveTo>
                  <a:lnTo>
                    <a:pt x="4644" y="183153"/>
                  </a:lnTo>
                  <a:lnTo>
                    <a:pt x="17966" y="140106"/>
                  </a:lnTo>
                  <a:lnTo>
                    <a:pt x="39045" y="101147"/>
                  </a:lnTo>
                  <a:lnTo>
                    <a:pt x="66960" y="67198"/>
                  </a:lnTo>
                  <a:lnTo>
                    <a:pt x="100793" y="39185"/>
                  </a:lnTo>
                  <a:lnTo>
                    <a:pt x="139624" y="18032"/>
                  </a:lnTo>
                  <a:lnTo>
                    <a:pt x="182533" y="4662"/>
                  </a:lnTo>
                  <a:lnTo>
                    <a:pt x="228600" y="0"/>
                  </a:lnTo>
                  <a:lnTo>
                    <a:pt x="274666" y="4662"/>
                  </a:lnTo>
                  <a:lnTo>
                    <a:pt x="317575" y="18032"/>
                  </a:lnTo>
                  <a:lnTo>
                    <a:pt x="356406" y="39185"/>
                  </a:lnTo>
                  <a:lnTo>
                    <a:pt x="390239" y="67198"/>
                  </a:lnTo>
                  <a:lnTo>
                    <a:pt x="418154" y="101147"/>
                  </a:lnTo>
                  <a:lnTo>
                    <a:pt x="439233" y="140106"/>
                  </a:lnTo>
                  <a:lnTo>
                    <a:pt x="452555" y="183153"/>
                  </a:lnTo>
                  <a:lnTo>
                    <a:pt x="457200" y="229361"/>
                  </a:lnTo>
                  <a:lnTo>
                    <a:pt x="452555" y="275570"/>
                  </a:lnTo>
                  <a:lnTo>
                    <a:pt x="439233" y="318617"/>
                  </a:lnTo>
                  <a:lnTo>
                    <a:pt x="418154" y="357576"/>
                  </a:lnTo>
                  <a:lnTo>
                    <a:pt x="390239" y="391525"/>
                  </a:lnTo>
                  <a:lnTo>
                    <a:pt x="356406" y="419538"/>
                  </a:lnTo>
                  <a:lnTo>
                    <a:pt x="317575" y="440691"/>
                  </a:lnTo>
                  <a:lnTo>
                    <a:pt x="274666" y="454061"/>
                  </a:lnTo>
                  <a:lnTo>
                    <a:pt x="228600" y="458723"/>
                  </a:lnTo>
                  <a:lnTo>
                    <a:pt x="182533" y="454061"/>
                  </a:lnTo>
                  <a:lnTo>
                    <a:pt x="139624" y="440691"/>
                  </a:lnTo>
                  <a:lnTo>
                    <a:pt x="100793" y="419538"/>
                  </a:lnTo>
                  <a:lnTo>
                    <a:pt x="66960" y="391525"/>
                  </a:lnTo>
                  <a:lnTo>
                    <a:pt x="39045" y="357576"/>
                  </a:lnTo>
                  <a:lnTo>
                    <a:pt x="17966" y="318617"/>
                  </a:lnTo>
                  <a:lnTo>
                    <a:pt x="4644" y="275570"/>
                  </a:lnTo>
                  <a:lnTo>
                    <a:pt x="0" y="229361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695058" y="4716526"/>
            <a:ext cx="6907530" cy="694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635"/>
              </a:lnSpc>
              <a:spcBef>
                <a:spcPts val="95"/>
              </a:spcBef>
            </a:pPr>
            <a:r>
              <a:rPr sz="2200" b="1" spc="-15" dirty="0">
                <a:solidFill>
                  <a:srgbClr val="44484E"/>
                </a:solidFill>
                <a:latin typeface="Arial"/>
                <a:cs typeface="Arial"/>
              </a:rPr>
              <a:t>Single</a:t>
            </a:r>
            <a:r>
              <a:rPr sz="2200" b="1" spc="-35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rgbClr val="44484E"/>
                </a:solidFill>
                <a:latin typeface="Arial"/>
                <a:cs typeface="Arial"/>
              </a:rPr>
              <a:t>Sign-On</a:t>
            </a:r>
            <a:r>
              <a:rPr sz="2200" b="1" spc="-25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spc="-95" dirty="0">
                <a:solidFill>
                  <a:srgbClr val="44484E"/>
                </a:solidFill>
                <a:latin typeface="Arial"/>
                <a:cs typeface="Arial"/>
              </a:rPr>
              <a:t>(SSO)</a:t>
            </a:r>
            <a:r>
              <a:rPr sz="2200" b="1" spc="-40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44484E"/>
                </a:solidFill>
                <a:latin typeface="Arial"/>
                <a:cs typeface="Arial"/>
              </a:rPr>
              <a:t>Authentication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635"/>
              </a:lnSpc>
            </a:pPr>
            <a:r>
              <a:rPr sz="2200" spc="30" dirty="0">
                <a:solidFill>
                  <a:srgbClr val="44484E"/>
                </a:solidFill>
                <a:latin typeface="Microsoft Sans Serif"/>
                <a:cs typeface="Microsoft Sans Serif"/>
              </a:rPr>
              <a:t>Allows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4484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44484E"/>
                </a:solidFill>
                <a:latin typeface="Microsoft Sans Serif"/>
                <a:cs typeface="Microsoft Sans Serif"/>
              </a:rPr>
              <a:t>user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44484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44484E"/>
                </a:solidFill>
                <a:latin typeface="Microsoft Sans Serif"/>
                <a:cs typeface="Microsoft Sans Serif"/>
              </a:rPr>
              <a:t>authenticate</a:t>
            </a:r>
            <a:r>
              <a:rPr sz="2200" spc="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4484E"/>
                </a:solidFill>
                <a:latin typeface="Microsoft Sans Serif"/>
                <a:cs typeface="Microsoft Sans Serif"/>
              </a:rPr>
              <a:t>once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44484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44484E"/>
                </a:solidFill>
                <a:latin typeface="Microsoft Sans Serif"/>
                <a:cs typeface="Microsoft Sans Serif"/>
              </a:rPr>
              <a:t>local</a:t>
            </a:r>
            <a:r>
              <a:rPr sz="2200" spc="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44484E"/>
                </a:solidFill>
                <a:latin typeface="Microsoft Sans Serif"/>
                <a:cs typeface="Microsoft Sans Serif"/>
              </a:rPr>
              <a:t>device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97420" y="6153403"/>
            <a:ext cx="6180455" cy="694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635"/>
              </a:lnSpc>
              <a:spcBef>
                <a:spcPts val="95"/>
              </a:spcBef>
            </a:pPr>
            <a:r>
              <a:rPr sz="2200" b="1" spc="40" dirty="0">
                <a:solidFill>
                  <a:srgbClr val="44484E"/>
                </a:solidFill>
                <a:latin typeface="Arial"/>
                <a:cs typeface="Arial"/>
              </a:rPr>
              <a:t>Windows</a:t>
            </a:r>
            <a:r>
              <a:rPr sz="2200" b="1" spc="-60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44484E"/>
                </a:solidFill>
                <a:latin typeface="Arial"/>
                <a:cs typeface="Arial"/>
              </a:rPr>
              <a:t>Authentication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635"/>
              </a:lnSpc>
            </a:pPr>
            <a:r>
              <a:rPr sz="2200" spc="30" dirty="0">
                <a:solidFill>
                  <a:srgbClr val="44484E"/>
                </a:solidFill>
                <a:latin typeface="Microsoft Sans Serif"/>
                <a:cs typeface="Microsoft Sans Serif"/>
              </a:rPr>
              <a:t>Involves</a:t>
            </a:r>
            <a:r>
              <a:rPr sz="2200" spc="-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44484E"/>
                </a:solidFill>
                <a:latin typeface="Microsoft Sans Serif"/>
                <a:cs typeface="Microsoft Sans Serif"/>
              </a:rPr>
              <a:t>complex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44484E"/>
                </a:solidFill>
                <a:latin typeface="Microsoft Sans Serif"/>
                <a:cs typeface="Microsoft Sans Serif"/>
              </a:rPr>
              <a:t>architecture</a:t>
            </a:r>
            <a:r>
              <a:rPr sz="2200" spc="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44484E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44484E"/>
                </a:solidFill>
                <a:latin typeface="Microsoft Sans Serif"/>
                <a:cs typeface="Microsoft Sans Serif"/>
              </a:rPr>
              <a:t>components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55867" y="7449439"/>
            <a:ext cx="6189345" cy="694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635"/>
              </a:lnSpc>
              <a:spcBef>
                <a:spcPts val="95"/>
              </a:spcBef>
            </a:pPr>
            <a:r>
              <a:rPr sz="2200" b="1" spc="35" dirty="0">
                <a:solidFill>
                  <a:srgbClr val="44484E"/>
                </a:solidFill>
                <a:latin typeface="Arial"/>
                <a:cs typeface="Arial"/>
              </a:rPr>
              <a:t>Linux</a:t>
            </a:r>
            <a:r>
              <a:rPr sz="2200" b="1" spc="-50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44484E"/>
                </a:solidFill>
                <a:latin typeface="Arial"/>
                <a:cs typeface="Arial"/>
              </a:rPr>
              <a:t>Authentication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635"/>
              </a:lnSpc>
            </a:pPr>
            <a:r>
              <a:rPr sz="2200" spc="20" dirty="0">
                <a:solidFill>
                  <a:srgbClr val="44484E"/>
                </a:solidFill>
                <a:latin typeface="Microsoft Sans Serif"/>
                <a:cs typeface="Microsoft Sans Serif"/>
              </a:rPr>
              <a:t>Stores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44484E"/>
                </a:solidFill>
                <a:latin typeface="Microsoft Sans Serif"/>
                <a:cs typeface="Microsoft Sans Serif"/>
              </a:rPr>
              <a:t>local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44484E"/>
                </a:solidFill>
                <a:latin typeface="Microsoft Sans Serif"/>
                <a:cs typeface="Microsoft Sans Serif"/>
              </a:rPr>
              <a:t>user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44484E"/>
                </a:solidFill>
                <a:latin typeface="Microsoft Sans Serif"/>
                <a:cs typeface="Microsoft Sans Serif"/>
              </a:rPr>
              <a:t>account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44484E"/>
                </a:solidFill>
                <a:latin typeface="Microsoft Sans Serif"/>
                <a:cs typeface="Microsoft Sans Serif"/>
              </a:rPr>
              <a:t>names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44484E"/>
                </a:solidFill>
                <a:latin typeface="Microsoft Sans Serif"/>
                <a:cs typeface="Microsoft Sans Serif"/>
              </a:rPr>
              <a:t>in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44484E"/>
                </a:solidFill>
                <a:latin typeface="Microsoft Sans Serif"/>
                <a:cs typeface="Microsoft Sans Serif"/>
              </a:rPr>
              <a:t>/etc/passwd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14600" y="4294632"/>
            <a:ext cx="3009900" cy="3008630"/>
          </a:xfrm>
          <a:custGeom>
            <a:avLst/>
            <a:gdLst/>
            <a:ahLst/>
            <a:cxnLst/>
            <a:rect l="l" t="t" r="r" b="b"/>
            <a:pathLst>
              <a:path w="3009900" h="3008629">
                <a:moveTo>
                  <a:pt x="1504950" y="0"/>
                </a:moveTo>
                <a:lnTo>
                  <a:pt x="1456240" y="772"/>
                </a:lnTo>
                <a:lnTo>
                  <a:pt x="1407917" y="3076"/>
                </a:lnTo>
                <a:lnTo>
                  <a:pt x="1360004" y="6886"/>
                </a:lnTo>
                <a:lnTo>
                  <a:pt x="1312525" y="12179"/>
                </a:lnTo>
                <a:lnTo>
                  <a:pt x="1265502" y="18933"/>
                </a:lnTo>
                <a:lnTo>
                  <a:pt x="1218959" y="27123"/>
                </a:lnTo>
                <a:lnTo>
                  <a:pt x="1172920" y="36728"/>
                </a:lnTo>
                <a:lnTo>
                  <a:pt x="1127407" y="47722"/>
                </a:lnTo>
                <a:lnTo>
                  <a:pt x="1082444" y="60083"/>
                </a:lnTo>
                <a:lnTo>
                  <a:pt x="1038055" y="73787"/>
                </a:lnTo>
                <a:lnTo>
                  <a:pt x="994263" y="88812"/>
                </a:lnTo>
                <a:lnTo>
                  <a:pt x="951090" y="105133"/>
                </a:lnTo>
                <a:lnTo>
                  <a:pt x="908562" y="122727"/>
                </a:lnTo>
                <a:lnTo>
                  <a:pt x="866700" y="141572"/>
                </a:lnTo>
                <a:lnTo>
                  <a:pt x="825528" y="161643"/>
                </a:lnTo>
                <a:lnTo>
                  <a:pt x="785070" y="182918"/>
                </a:lnTo>
                <a:lnTo>
                  <a:pt x="745348" y="205373"/>
                </a:lnTo>
                <a:lnTo>
                  <a:pt x="706387" y="228984"/>
                </a:lnTo>
                <a:lnTo>
                  <a:pt x="668210" y="253728"/>
                </a:lnTo>
                <a:lnTo>
                  <a:pt x="630839" y="279583"/>
                </a:lnTo>
                <a:lnTo>
                  <a:pt x="594299" y="306524"/>
                </a:lnTo>
                <a:lnTo>
                  <a:pt x="558612" y="334528"/>
                </a:lnTo>
                <a:lnTo>
                  <a:pt x="523803" y="363572"/>
                </a:lnTo>
                <a:lnTo>
                  <a:pt x="489894" y="393633"/>
                </a:lnTo>
                <a:lnTo>
                  <a:pt x="456908" y="424686"/>
                </a:lnTo>
                <a:lnTo>
                  <a:pt x="424869" y="456710"/>
                </a:lnTo>
                <a:lnTo>
                  <a:pt x="393801" y="489680"/>
                </a:lnTo>
                <a:lnTo>
                  <a:pt x="363727" y="523573"/>
                </a:lnTo>
                <a:lnTo>
                  <a:pt x="334670" y="558366"/>
                </a:lnTo>
                <a:lnTo>
                  <a:pt x="306653" y="594035"/>
                </a:lnTo>
                <a:lnTo>
                  <a:pt x="279700" y="630558"/>
                </a:lnTo>
                <a:lnTo>
                  <a:pt x="253834" y="667910"/>
                </a:lnTo>
                <a:lnTo>
                  <a:pt x="229079" y="706068"/>
                </a:lnTo>
                <a:lnTo>
                  <a:pt x="205457" y="745010"/>
                </a:lnTo>
                <a:lnTo>
                  <a:pt x="182993" y="784711"/>
                </a:lnTo>
                <a:lnTo>
                  <a:pt x="161709" y="825148"/>
                </a:lnTo>
                <a:lnTo>
                  <a:pt x="141630" y="866299"/>
                </a:lnTo>
                <a:lnTo>
                  <a:pt x="122777" y="908139"/>
                </a:lnTo>
                <a:lnTo>
                  <a:pt x="105175" y="950645"/>
                </a:lnTo>
                <a:lnTo>
                  <a:pt x="88847" y="993794"/>
                </a:lnTo>
                <a:lnTo>
                  <a:pt x="73816" y="1037563"/>
                </a:lnTo>
                <a:lnTo>
                  <a:pt x="60106" y="1081928"/>
                </a:lnTo>
                <a:lnTo>
                  <a:pt x="47740" y="1126865"/>
                </a:lnTo>
                <a:lnTo>
                  <a:pt x="36742" y="1172352"/>
                </a:lnTo>
                <a:lnTo>
                  <a:pt x="27134" y="1218366"/>
                </a:lnTo>
                <a:lnTo>
                  <a:pt x="18940" y="1264882"/>
                </a:lnTo>
                <a:lnTo>
                  <a:pt x="12184" y="1311878"/>
                </a:lnTo>
                <a:lnTo>
                  <a:pt x="6888" y="1359329"/>
                </a:lnTo>
                <a:lnTo>
                  <a:pt x="3077" y="1407214"/>
                </a:lnTo>
                <a:lnTo>
                  <a:pt x="773" y="1455508"/>
                </a:lnTo>
                <a:lnTo>
                  <a:pt x="0" y="1504188"/>
                </a:lnTo>
                <a:lnTo>
                  <a:pt x="773" y="1552867"/>
                </a:lnTo>
                <a:lnTo>
                  <a:pt x="3077" y="1601161"/>
                </a:lnTo>
                <a:lnTo>
                  <a:pt x="6888" y="1649046"/>
                </a:lnTo>
                <a:lnTo>
                  <a:pt x="12184" y="1696497"/>
                </a:lnTo>
                <a:lnTo>
                  <a:pt x="18940" y="1743493"/>
                </a:lnTo>
                <a:lnTo>
                  <a:pt x="27134" y="1790009"/>
                </a:lnTo>
                <a:lnTo>
                  <a:pt x="36742" y="1836023"/>
                </a:lnTo>
                <a:lnTo>
                  <a:pt x="47740" y="1881510"/>
                </a:lnTo>
                <a:lnTo>
                  <a:pt x="60106" y="1926447"/>
                </a:lnTo>
                <a:lnTo>
                  <a:pt x="73816" y="1970812"/>
                </a:lnTo>
                <a:lnTo>
                  <a:pt x="88847" y="2014581"/>
                </a:lnTo>
                <a:lnTo>
                  <a:pt x="105175" y="2057730"/>
                </a:lnTo>
                <a:lnTo>
                  <a:pt x="122777" y="2100236"/>
                </a:lnTo>
                <a:lnTo>
                  <a:pt x="141630" y="2142076"/>
                </a:lnTo>
                <a:lnTo>
                  <a:pt x="161709" y="2183227"/>
                </a:lnTo>
                <a:lnTo>
                  <a:pt x="182993" y="2223664"/>
                </a:lnTo>
                <a:lnTo>
                  <a:pt x="205457" y="2263365"/>
                </a:lnTo>
                <a:lnTo>
                  <a:pt x="229079" y="2302307"/>
                </a:lnTo>
                <a:lnTo>
                  <a:pt x="253834" y="2340465"/>
                </a:lnTo>
                <a:lnTo>
                  <a:pt x="279700" y="2377817"/>
                </a:lnTo>
                <a:lnTo>
                  <a:pt x="306653" y="2414340"/>
                </a:lnTo>
                <a:lnTo>
                  <a:pt x="334670" y="2450009"/>
                </a:lnTo>
                <a:lnTo>
                  <a:pt x="363727" y="2484802"/>
                </a:lnTo>
                <a:lnTo>
                  <a:pt x="393801" y="2518695"/>
                </a:lnTo>
                <a:lnTo>
                  <a:pt x="424869" y="2551665"/>
                </a:lnTo>
                <a:lnTo>
                  <a:pt x="456908" y="2583689"/>
                </a:lnTo>
                <a:lnTo>
                  <a:pt x="489894" y="2614742"/>
                </a:lnTo>
                <a:lnTo>
                  <a:pt x="523803" y="2644803"/>
                </a:lnTo>
                <a:lnTo>
                  <a:pt x="558612" y="2673847"/>
                </a:lnTo>
                <a:lnTo>
                  <a:pt x="594299" y="2701851"/>
                </a:lnTo>
                <a:lnTo>
                  <a:pt x="630839" y="2728792"/>
                </a:lnTo>
                <a:lnTo>
                  <a:pt x="668210" y="2754647"/>
                </a:lnTo>
                <a:lnTo>
                  <a:pt x="706387" y="2779391"/>
                </a:lnTo>
                <a:lnTo>
                  <a:pt x="745348" y="2803002"/>
                </a:lnTo>
                <a:lnTo>
                  <a:pt x="785070" y="2825457"/>
                </a:lnTo>
                <a:lnTo>
                  <a:pt x="825528" y="2846732"/>
                </a:lnTo>
                <a:lnTo>
                  <a:pt x="866700" y="2866803"/>
                </a:lnTo>
                <a:lnTo>
                  <a:pt x="908562" y="2885648"/>
                </a:lnTo>
                <a:lnTo>
                  <a:pt x="951090" y="2903242"/>
                </a:lnTo>
                <a:lnTo>
                  <a:pt x="994263" y="2919563"/>
                </a:lnTo>
                <a:lnTo>
                  <a:pt x="1038055" y="2934588"/>
                </a:lnTo>
                <a:lnTo>
                  <a:pt x="1082444" y="2948292"/>
                </a:lnTo>
                <a:lnTo>
                  <a:pt x="1127407" y="2960653"/>
                </a:lnTo>
                <a:lnTo>
                  <a:pt x="1172920" y="2971647"/>
                </a:lnTo>
                <a:lnTo>
                  <a:pt x="1218959" y="2981252"/>
                </a:lnTo>
                <a:lnTo>
                  <a:pt x="1265502" y="2989442"/>
                </a:lnTo>
                <a:lnTo>
                  <a:pt x="1312525" y="2996196"/>
                </a:lnTo>
                <a:lnTo>
                  <a:pt x="1360004" y="3001489"/>
                </a:lnTo>
                <a:lnTo>
                  <a:pt x="1407917" y="3005299"/>
                </a:lnTo>
                <a:lnTo>
                  <a:pt x="1456240" y="3007603"/>
                </a:lnTo>
                <a:lnTo>
                  <a:pt x="1504950" y="3008375"/>
                </a:lnTo>
                <a:lnTo>
                  <a:pt x="1553659" y="3007603"/>
                </a:lnTo>
                <a:lnTo>
                  <a:pt x="1601982" y="3005299"/>
                </a:lnTo>
                <a:lnTo>
                  <a:pt x="1649895" y="3001489"/>
                </a:lnTo>
                <a:lnTo>
                  <a:pt x="1697374" y="2996196"/>
                </a:lnTo>
                <a:lnTo>
                  <a:pt x="1744397" y="2989442"/>
                </a:lnTo>
                <a:lnTo>
                  <a:pt x="1790940" y="2981252"/>
                </a:lnTo>
                <a:lnTo>
                  <a:pt x="1836979" y="2971647"/>
                </a:lnTo>
                <a:lnTo>
                  <a:pt x="1882492" y="2960653"/>
                </a:lnTo>
                <a:lnTo>
                  <a:pt x="1927455" y="2948292"/>
                </a:lnTo>
                <a:lnTo>
                  <a:pt x="1971844" y="2934588"/>
                </a:lnTo>
                <a:lnTo>
                  <a:pt x="2015636" y="2919563"/>
                </a:lnTo>
                <a:lnTo>
                  <a:pt x="2058809" y="2903242"/>
                </a:lnTo>
                <a:lnTo>
                  <a:pt x="2101337" y="2885648"/>
                </a:lnTo>
                <a:lnTo>
                  <a:pt x="2143199" y="2866803"/>
                </a:lnTo>
                <a:lnTo>
                  <a:pt x="2184371" y="2846732"/>
                </a:lnTo>
                <a:lnTo>
                  <a:pt x="2224829" y="2825457"/>
                </a:lnTo>
                <a:lnTo>
                  <a:pt x="2264551" y="2803002"/>
                </a:lnTo>
                <a:lnTo>
                  <a:pt x="2303512" y="2779391"/>
                </a:lnTo>
                <a:lnTo>
                  <a:pt x="2341689" y="2754647"/>
                </a:lnTo>
                <a:lnTo>
                  <a:pt x="2379060" y="2728792"/>
                </a:lnTo>
                <a:lnTo>
                  <a:pt x="2415600" y="2701851"/>
                </a:lnTo>
                <a:lnTo>
                  <a:pt x="2451287" y="2673847"/>
                </a:lnTo>
                <a:lnTo>
                  <a:pt x="2486096" y="2644803"/>
                </a:lnTo>
                <a:lnTo>
                  <a:pt x="2520005" y="2614742"/>
                </a:lnTo>
                <a:lnTo>
                  <a:pt x="2552991" y="2583689"/>
                </a:lnTo>
                <a:lnTo>
                  <a:pt x="2585030" y="2551665"/>
                </a:lnTo>
                <a:lnTo>
                  <a:pt x="2616098" y="2518695"/>
                </a:lnTo>
                <a:lnTo>
                  <a:pt x="2646172" y="2484802"/>
                </a:lnTo>
                <a:lnTo>
                  <a:pt x="2675229" y="2450009"/>
                </a:lnTo>
                <a:lnTo>
                  <a:pt x="2703246" y="2414340"/>
                </a:lnTo>
                <a:lnTo>
                  <a:pt x="2730199" y="2377817"/>
                </a:lnTo>
                <a:lnTo>
                  <a:pt x="2756065" y="2340465"/>
                </a:lnTo>
                <a:lnTo>
                  <a:pt x="2780820" y="2302307"/>
                </a:lnTo>
                <a:lnTo>
                  <a:pt x="2804442" y="2263365"/>
                </a:lnTo>
                <a:lnTo>
                  <a:pt x="2826906" y="2223664"/>
                </a:lnTo>
                <a:lnTo>
                  <a:pt x="2848190" y="2183227"/>
                </a:lnTo>
                <a:lnTo>
                  <a:pt x="2868269" y="2142076"/>
                </a:lnTo>
                <a:lnTo>
                  <a:pt x="2887122" y="2100236"/>
                </a:lnTo>
                <a:lnTo>
                  <a:pt x="2904724" y="2057730"/>
                </a:lnTo>
                <a:lnTo>
                  <a:pt x="2921052" y="2014581"/>
                </a:lnTo>
                <a:lnTo>
                  <a:pt x="2936083" y="1970812"/>
                </a:lnTo>
                <a:lnTo>
                  <a:pt x="2949793" y="1926447"/>
                </a:lnTo>
                <a:lnTo>
                  <a:pt x="2962159" y="1881510"/>
                </a:lnTo>
                <a:lnTo>
                  <a:pt x="2973157" y="1836023"/>
                </a:lnTo>
                <a:lnTo>
                  <a:pt x="2982765" y="1790009"/>
                </a:lnTo>
                <a:lnTo>
                  <a:pt x="2990959" y="1743493"/>
                </a:lnTo>
                <a:lnTo>
                  <a:pt x="2997715" y="1696497"/>
                </a:lnTo>
                <a:lnTo>
                  <a:pt x="3003011" y="1649046"/>
                </a:lnTo>
                <a:lnTo>
                  <a:pt x="3006822" y="1601161"/>
                </a:lnTo>
                <a:lnTo>
                  <a:pt x="3009126" y="1552867"/>
                </a:lnTo>
                <a:lnTo>
                  <a:pt x="3009900" y="1504188"/>
                </a:lnTo>
                <a:lnTo>
                  <a:pt x="3009126" y="1455508"/>
                </a:lnTo>
                <a:lnTo>
                  <a:pt x="3006822" y="1407214"/>
                </a:lnTo>
                <a:lnTo>
                  <a:pt x="3003011" y="1359329"/>
                </a:lnTo>
                <a:lnTo>
                  <a:pt x="2997715" y="1311878"/>
                </a:lnTo>
                <a:lnTo>
                  <a:pt x="2990959" y="1264882"/>
                </a:lnTo>
                <a:lnTo>
                  <a:pt x="2982765" y="1218366"/>
                </a:lnTo>
                <a:lnTo>
                  <a:pt x="2973157" y="1172352"/>
                </a:lnTo>
                <a:lnTo>
                  <a:pt x="2962159" y="1126865"/>
                </a:lnTo>
                <a:lnTo>
                  <a:pt x="2949793" y="1081928"/>
                </a:lnTo>
                <a:lnTo>
                  <a:pt x="2936083" y="1037563"/>
                </a:lnTo>
                <a:lnTo>
                  <a:pt x="2921052" y="993794"/>
                </a:lnTo>
                <a:lnTo>
                  <a:pt x="2904724" y="950645"/>
                </a:lnTo>
                <a:lnTo>
                  <a:pt x="2887122" y="908139"/>
                </a:lnTo>
                <a:lnTo>
                  <a:pt x="2868269" y="866299"/>
                </a:lnTo>
                <a:lnTo>
                  <a:pt x="2848190" y="825148"/>
                </a:lnTo>
                <a:lnTo>
                  <a:pt x="2826906" y="784711"/>
                </a:lnTo>
                <a:lnTo>
                  <a:pt x="2804442" y="745010"/>
                </a:lnTo>
                <a:lnTo>
                  <a:pt x="2780820" y="706068"/>
                </a:lnTo>
                <a:lnTo>
                  <a:pt x="2756065" y="667910"/>
                </a:lnTo>
                <a:lnTo>
                  <a:pt x="2730199" y="630558"/>
                </a:lnTo>
                <a:lnTo>
                  <a:pt x="2703246" y="594035"/>
                </a:lnTo>
                <a:lnTo>
                  <a:pt x="2675229" y="558366"/>
                </a:lnTo>
                <a:lnTo>
                  <a:pt x="2646172" y="523573"/>
                </a:lnTo>
                <a:lnTo>
                  <a:pt x="2616098" y="489680"/>
                </a:lnTo>
                <a:lnTo>
                  <a:pt x="2585030" y="456710"/>
                </a:lnTo>
                <a:lnTo>
                  <a:pt x="2552991" y="424686"/>
                </a:lnTo>
                <a:lnTo>
                  <a:pt x="2520005" y="393633"/>
                </a:lnTo>
                <a:lnTo>
                  <a:pt x="2486096" y="363572"/>
                </a:lnTo>
                <a:lnTo>
                  <a:pt x="2451287" y="334528"/>
                </a:lnTo>
                <a:lnTo>
                  <a:pt x="2415600" y="306524"/>
                </a:lnTo>
                <a:lnTo>
                  <a:pt x="2379060" y="279583"/>
                </a:lnTo>
                <a:lnTo>
                  <a:pt x="2341689" y="253728"/>
                </a:lnTo>
                <a:lnTo>
                  <a:pt x="2303512" y="228984"/>
                </a:lnTo>
                <a:lnTo>
                  <a:pt x="2264551" y="205373"/>
                </a:lnTo>
                <a:lnTo>
                  <a:pt x="2224829" y="182918"/>
                </a:lnTo>
                <a:lnTo>
                  <a:pt x="2184371" y="161643"/>
                </a:lnTo>
                <a:lnTo>
                  <a:pt x="2143199" y="141572"/>
                </a:lnTo>
                <a:lnTo>
                  <a:pt x="2101337" y="122727"/>
                </a:lnTo>
                <a:lnTo>
                  <a:pt x="2058809" y="105133"/>
                </a:lnTo>
                <a:lnTo>
                  <a:pt x="2015636" y="88812"/>
                </a:lnTo>
                <a:lnTo>
                  <a:pt x="1971844" y="73787"/>
                </a:lnTo>
                <a:lnTo>
                  <a:pt x="1927455" y="60083"/>
                </a:lnTo>
                <a:lnTo>
                  <a:pt x="1882492" y="47722"/>
                </a:lnTo>
                <a:lnTo>
                  <a:pt x="1836979" y="36728"/>
                </a:lnTo>
                <a:lnTo>
                  <a:pt x="1790940" y="27123"/>
                </a:lnTo>
                <a:lnTo>
                  <a:pt x="1744397" y="18933"/>
                </a:lnTo>
                <a:lnTo>
                  <a:pt x="1697374" y="12179"/>
                </a:lnTo>
                <a:lnTo>
                  <a:pt x="1649895" y="6886"/>
                </a:lnTo>
                <a:lnTo>
                  <a:pt x="1601982" y="3076"/>
                </a:lnTo>
                <a:lnTo>
                  <a:pt x="1553659" y="772"/>
                </a:lnTo>
                <a:lnTo>
                  <a:pt x="150495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73070" y="5159755"/>
            <a:ext cx="20923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Types </a:t>
            </a:r>
            <a:r>
              <a:rPr sz="24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authent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2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on 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providers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40407" y="1882292"/>
            <a:ext cx="11769725" cy="2170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97045" marR="5080" indent="-4284980">
              <a:lnSpc>
                <a:spcPct val="114100"/>
              </a:lnSpc>
              <a:spcBef>
                <a:spcPts val="100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is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architecture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code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supports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mechanism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before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starting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shell.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3729354">
              <a:lnSpc>
                <a:spcPts val="2635"/>
              </a:lnSpc>
              <a:spcBef>
                <a:spcPts val="2200"/>
              </a:spcBef>
            </a:pPr>
            <a:r>
              <a:rPr sz="2200" b="1" spc="20" dirty="0">
                <a:solidFill>
                  <a:srgbClr val="44484E"/>
                </a:solidFill>
                <a:latin typeface="Arial"/>
                <a:cs typeface="Arial"/>
              </a:rPr>
              <a:t>Knowledge-based</a:t>
            </a:r>
            <a:r>
              <a:rPr sz="2200" b="1" spc="-20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spc="90" dirty="0">
                <a:solidFill>
                  <a:srgbClr val="44484E"/>
                </a:solidFill>
                <a:latin typeface="Arial"/>
                <a:cs typeface="Arial"/>
              </a:rPr>
              <a:t>authentication</a:t>
            </a:r>
            <a:endParaRPr sz="2200">
              <a:latin typeface="Arial"/>
              <a:cs typeface="Arial"/>
            </a:endParaRPr>
          </a:p>
          <a:p>
            <a:pPr marL="3729354">
              <a:lnSpc>
                <a:spcPts val="2635"/>
              </a:lnSpc>
            </a:pPr>
            <a:r>
              <a:rPr sz="2200" spc="-35" dirty="0">
                <a:solidFill>
                  <a:srgbClr val="44484E"/>
                </a:solidFill>
                <a:latin typeface="Microsoft Sans Serif"/>
                <a:cs typeface="Microsoft Sans Serif"/>
              </a:rPr>
              <a:t>Relies</a:t>
            </a:r>
            <a:r>
              <a:rPr sz="2200" spc="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44484E"/>
                </a:solidFill>
                <a:latin typeface="Microsoft Sans Serif"/>
                <a:cs typeface="Microsoft Sans Serif"/>
              </a:rPr>
              <a:t>on</a:t>
            </a:r>
            <a:r>
              <a:rPr sz="2200" spc="-2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44484E"/>
                </a:solidFill>
                <a:latin typeface="Microsoft Sans Serif"/>
                <a:cs typeface="Microsoft Sans Serif"/>
              </a:rPr>
              <a:t>cryptographic</a:t>
            </a:r>
            <a:r>
              <a:rPr sz="2200" spc="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44484E"/>
                </a:solidFill>
                <a:latin typeface="Microsoft Sans Serif"/>
                <a:cs typeface="Microsoft Sans Serif"/>
              </a:rPr>
              <a:t>hashes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20232" y="306451"/>
            <a:ext cx="4415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Windows</a:t>
            </a:r>
            <a:r>
              <a:rPr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7176" y="760476"/>
            <a:ext cx="6551676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44283" y="2977895"/>
            <a:ext cx="3418332" cy="43891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12819" y="3214239"/>
            <a:ext cx="3173095" cy="1636395"/>
          </a:xfrm>
          <a:prstGeom prst="rect">
            <a:avLst/>
          </a:prstGeom>
        </p:spPr>
        <p:txBody>
          <a:bodyPr vert="horz" wrap="square" lIns="0" tIns="200025" rIns="0" bIns="0" rtlCol="0">
            <a:spAutoFit/>
          </a:bodyPr>
          <a:lstStyle/>
          <a:p>
            <a:pPr marL="114935" algn="ctr">
              <a:lnSpc>
                <a:spcPct val="100000"/>
              </a:lnSpc>
              <a:spcBef>
                <a:spcPts val="1575"/>
              </a:spcBef>
            </a:pP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Windows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0" dirty="0">
                <a:solidFill>
                  <a:srgbClr val="3E3E3E"/>
                </a:solidFill>
                <a:latin typeface="Arial"/>
                <a:cs typeface="Arial"/>
              </a:rPr>
              <a:t>local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" dirty="0">
                <a:solidFill>
                  <a:srgbClr val="3E3E3E"/>
                </a:solidFill>
                <a:latin typeface="Arial"/>
                <a:cs typeface="Arial"/>
              </a:rPr>
              <a:t>sign-in</a:t>
            </a:r>
            <a:endParaRPr sz="2200">
              <a:latin typeface="Arial"/>
              <a:cs typeface="Arial"/>
            </a:endParaRPr>
          </a:p>
          <a:p>
            <a:pPr marL="12700" marR="5080" indent="-1270" algn="ctr">
              <a:lnSpc>
                <a:spcPct val="100299"/>
              </a:lnSpc>
              <a:spcBef>
                <a:spcPts val="1340"/>
              </a:spcBef>
            </a:pPr>
            <a:r>
              <a:rPr sz="2000" spc="-145" dirty="0">
                <a:solidFill>
                  <a:srgbClr val="3E3E3E"/>
                </a:solidFill>
                <a:latin typeface="Microsoft Sans Serif"/>
                <a:cs typeface="Microsoft Sans Serif"/>
              </a:rPr>
              <a:t>L</a:t>
            </a:r>
            <a:r>
              <a:rPr sz="2000" spc="-165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0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0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c</a:t>
            </a:r>
            <a:r>
              <a:rPr sz="20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om</a:t>
            </a:r>
            <a:r>
              <a:rPr sz="20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p</a:t>
            </a:r>
            <a:r>
              <a:rPr sz="20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0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0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 </a:t>
            </a:r>
            <a:r>
              <a:rPr sz="20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submitted</a:t>
            </a:r>
            <a:r>
              <a:rPr sz="20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credentials</a:t>
            </a:r>
            <a:r>
              <a:rPr sz="20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with </a:t>
            </a:r>
            <a:r>
              <a:rPr sz="2000" spc="-5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SAM</a:t>
            </a:r>
            <a:r>
              <a:rPr sz="20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database.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42030" y="5873381"/>
            <a:ext cx="3543935" cy="153543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Windows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network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3E3E3E"/>
                </a:solidFill>
                <a:latin typeface="Arial"/>
                <a:cs typeface="Arial"/>
              </a:rPr>
              <a:t>sign-in</a:t>
            </a:r>
            <a:endParaRPr sz="2200">
              <a:latin typeface="Arial"/>
              <a:cs typeface="Arial"/>
            </a:endParaRPr>
          </a:p>
          <a:p>
            <a:pPr marL="137160" marR="311785" algn="ctr">
              <a:lnSpc>
                <a:spcPct val="100299"/>
              </a:lnSpc>
              <a:spcBef>
                <a:spcPts val="965"/>
              </a:spcBef>
              <a:tabLst>
                <a:tab pos="513080" algn="l"/>
              </a:tabLst>
            </a:pPr>
            <a:r>
              <a:rPr sz="2000" spc="-145" dirty="0">
                <a:solidFill>
                  <a:srgbClr val="3E3E3E"/>
                </a:solidFill>
                <a:latin typeface="Microsoft Sans Serif"/>
                <a:cs typeface="Microsoft Sans Serif"/>
              </a:rPr>
              <a:t>L</a:t>
            </a:r>
            <a:r>
              <a:rPr sz="2000" spc="-165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0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0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c</a:t>
            </a:r>
            <a:r>
              <a:rPr sz="20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0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pass  </a:t>
            </a:r>
            <a:r>
              <a:rPr sz="20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r>
              <a:rPr sz="20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credentials </a:t>
            </a:r>
            <a:r>
              <a:rPr sz="2000" spc="-5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to	</a:t>
            </a:r>
            <a:r>
              <a:rPr sz="20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0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16031" y="4349370"/>
            <a:ext cx="3387090" cy="139700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Windows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remote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" dirty="0">
                <a:solidFill>
                  <a:srgbClr val="3E3E3E"/>
                </a:solidFill>
                <a:latin typeface="Arial"/>
                <a:cs typeface="Arial"/>
              </a:rPr>
              <a:t>sign-in</a:t>
            </a:r>
            <a:endParaRPr sz="2200">
              <a:latin typeface="Arial"/>
              <a:cs typeface="Arial"/>
            </a:endParaRPr>
          </a:p>
          <a:p>
            <a:pPr marL="164465" marR="132080" indent="-1905" algn="ctr">
              <a:lnSpc>
                <a:spcPct val="100200"/>
              </a:lnSpc>
              <a:spcBef>
                <a:spcPts val="450"/>
              </a:spcBef>
            </a:pPr>
            <a:r>
              <a:rPr sz="20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It </a:t>
            </a:r>
            <a:r>
              <a:rPr sz="20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0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 </a:t>
            </a:r>
            <a:r>
              <a:rPr sz="20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when </a:t>
            </a:r>
            <a:r>
              <a:rPr sz="20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0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user's </a:t>
            </a:r>
            <a:r>
              <a:rPr sz="2000" spc="-5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device</a:t>
            </a:r>
            <a:r>
              <a:rPr sz="20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0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not</a:t>
            </a:r>
            <a:r>
              <a:rPr sz="20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connected</a:t>
            </a:r>
            <a:r>
              <a:rPr sz="20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000" spc="-5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local</a:t>
            </a:r>
            <a:r>
              <a:rPr sz="20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10936" y="1930145"/>
            <a:ext cx="58318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Typical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scenarios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windows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5700" y="306451"/>
            <a:ext cx="37852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Linux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</a:p>
        </p:txBody>
      </p:sp>
      <p:sp>
        <p:nvSpPr>
          <p:cNvPr id="3" name="object 3"/>
          <p:cNvSpPr/>
          <p:nvPr/>
        </p:nvSpPr>
        <p:spPr>
          <a:xfrm>
            <a:off x="3858005" y="4572761"/>
            <a:ext cx="10538460" cy="1598930"/>
          </a:xfrm>
          <a:custGeom>
            <a:avLst/>
            <a:gdLst/>
            <a:ahLst/>
            <a:cxnLst/>
            <a:rect l="l" t="t" r="r" b="b"/>
            <a:pathLst>
              <a:path w="10538460" h="1598929">
                <a:moveTo>
                  <a:pt x="0" y="266446"/>
                </a:moveTo>
                <a:lnTo>
                  <a:pt x="4291" y="218541"/>
                </a:lnTo>
                <a:lnTo>
                  <a:pt x="16665" y="173458"/>
                </a:lnTo>
                <a:lnTo>
                  <a:pt x="36369" y="131948"/>
                </a:lnTo>
                <a:lnTo>
                  <a:pt x="62651" y="94762"/>
                </a:lnTo>
                <a:lnTo>
                  <a:pt x="94762" y="62651"/>
                </a:lnTo>
                <a:lnTo>
                  <a:pt x="131948" y="36369"/>
                </a:lnTo>
                <a:lnTo>
                  <a:pt x="173458" y="16665"/>
                </a:lnTo>
                <a:lnTo>
                  <a:pt x="218541" y="4291"/>
                </a:lnTo>
                <a:lnTo>
                  <a:pt x="266446" y="0"/>
                </a:lnTo>
                <a:lnTo>
                  <a:pt x="10272014" y="0"/>
                </a:lnTo>
                <a:lnTo>
                  <a:pt x="10319918" y="4291"/>
                </a:lnTo>
                <a:lnTo>
                  <a:pt x="10365001" y="16665"/>
                </a:lnTo>
                <a:lnTo>
                  <a:pt x="10406511" y="36369"/>
                </a:lnTo>
                <a:lnTo>
                  <a:pt x="10443697" y="62651"/>
                </a:lnTo>
                <a:lnTo>
                  <a:pt x="10475808" y="94762"/>
                </a:lnTo>
                <a:lnTo>
                  <a:pt x="10502090" y="131948"/>
                </a:lnTo>
                <a:lnTo>
                  <a:pt x="10521794" y="173458"/>
                </a:lnTo>
                <a:lnTo>
                  <a:pt x="10534168" y="218541"/>
                </a:lnTo>
                <a:lnTo>
                  <a:pt x="10538460" y="266446"/>
                </a:lnTo>
                <a:lnTo>
                  <a:pt x="10538460" y="1332230"/>
                </a:lnTo>
                <a:lnTo>
                  <a:pt x="10534168" y="1380134"/>
                </a:lnTo>
                <a:lnTo>
                  <a:pt x="10521794" y="1425217"/>
                </a:lnTo>
                <a:lnTo>
                  <a:pt x="10502090" y="1466727"/>
                </a:lnTo>
                <a:lnTo>
                  <a:pt x="10475808" y="1503913"/>
                </a:lnTo>
                <a:lnTo>
                  <a:pt x="10443697" y="1536024"/>
                </a:lnTo>
                <a:lnTo>
                  <a:pt x="10406511" y="1562306"/>
                </a:lnTo>
                <a:lnTo>
                  <a:pt x="10365001" y="1582010"/>
                </a:lnTo>
                <a:lnTo>
                  <a:pt x="10319918" y="1594384"/>
                </a:lnTo>
                <a:lnTo>
                  <a:pt x="10272014" y="1598676"/>
                </a:lnTo>
                <a:lnTo>
                  <a:pt x="266446" y="1598676"/>
                </a:lnTo>
                <a:lnTo>
                  <a:pt x="218541" y="1594384"/>
                </a:lnTo>
                <a:lnTo>
                  <a:pt x="173458" y="1582010"/>
                </a:lnTo>
                <a:lnTo>
                  <a:pt x="131948" y="1562306"/>
                </a:lnTo>
                <a:lnTo>
                  <a:pt x="94762" y="1536024"/>
                </a:lnTo>
                <a:lnTo>
                  <a:pt x="62651" y="1503913"/>
                </a:lnTo>
                <a:lnTo>
                  <a:pt x="36369" y="1466727"/>
                </a:lnTo>
                <a:lnTo>
                  <a:pt x="16665" y="1425217"/>
                </a:lnTo>
                <a:lnTo>
                  <a:pt x="4291" y="1380134"/>
                </a:lnTo>
                <a:lnTo>
                  <a:pt x="0" y="1332230"/>
                </a:lnTo>
                <a:lnTo>
                  <a:pt x="0" y="266446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86198" y="4936896"/>
            <a:ext cx="952944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0265" marR="5080" indent="-2108200">
              <a:lnSpc>
                <a:spcPct val="114100"/>
              </a:lnSpc>
              <a:spcBef>
                <a:spcPts val="100"/>
              </a:spcBef>
            </a:pP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PAM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is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package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enable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providers.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example: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Smart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card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login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7176" y="760476"/>
            <a:ext cx="6551676" cy="3657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429382" y="1882292"/>
            <a:ext cx="1139126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0100" marR="5080" indent="-2058035">
              <a:lnSpc>
                <a:spcPct val="114100"/>
              </a:lnSpc>
              <a:spcBef>
                <a:spcPts val="100"/>
              </a:spcBef>
              <a:tabLst>
                <a:tab pos="6325235" algn="l"/>
              </a:tabLst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Linux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authentication,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logs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into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local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shell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compared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hash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stored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	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/etc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/shadow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directory.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1951" y="4017264"/>
            <a:ext cx="2363724" cy="2363724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26328" y="306451"/>
            <a:ext cx="44037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Kerberos</a:t>
            </a:r>
            <a:r>
              <a:rPr spc="-8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3584" y="760476"/>
            <a:ext cx="615543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238790" y="4960010"/>
            <a:ext cx="3195320" cy="3197860"/>
          </a:xfrm>
          <a:custGeom>
            <a:avLst/>
            <a:gdLst/>
            <a:ahLst/>
            <a:cxnLst/>
            <a:rect l="l" t="t" r="r" b="b"/>
            <a:pathLst>
              <a:path w="3195320" h="3197859">
                <a:moveTo>
                  <a:pt x="301205" y="764133"/>
                </a:moveTo>
                <a:lnTo>
                  <a:pt x="261581" y="724509"/>
                </a:lnTo>
                <a:lnTo>
                  <a:pt x="235419" y="765429"/>
                </a:lnTo>
                <a:lnTo>
                  <a:pt x="210642" y="806970"/>
                </a:lnTo>
                <a:lnTo>
                  <a:pt x="187236" y="849096"/>
                </a:lnTo>
                <a:lnTo>
                  <a:pt x="165201" y="891781"/>
                </a:lnTo>
                <a:lnTo>
                  <a:pt x="144551" y="934974"/>
                </a:lnTo>
                <a:lnTo>
                  <a:pt x="125285" y="978674"/>
                </a:lnTo>
                <a:lnTo>
                  <a:pt x="107378" y="1022819"/>
                </a:lnTo>
                <a:lnTo>
                  <a:pt x="90868" y="1067384"/>
                </a:lnTo>
                <a:lnTo>
                  <a:pt x="75717" y="1112342"/>
                </a:lnTo>
                <a:lnTo>
                  <a:pt x="61950" y="1157655"/>
                </a:lnTo>
                <a:lnTo>
                  <a:pt x="49568" y="1203286"/>
                </a:lnTo>
                <a:lnTo>
                  <a:pt x="38544" y="1249197"/>
                </a:lnTo>
                <a:lnTo>
                  <a:pt x="28917" y="1295361"/>
                </a:lnTo>
                <a:lnTo>
                  <a:pt x="20650" y="1341755"/>
                </a:lnTo>
                <a:lnTo>
                  <a:pt x="13766" y="1388325"/>
                </a:lnTo>
                <a:lnTo>
                  <a:pt x="8255" y="1435049"/>
                </a:lnTo>
                <a:lnTo>
                  <a:pt x="4127" y="1481886"/>
                </a:lnTo>
                <a:lnTo>
                  <a:pt x="1371" y="1528813"/>
                </a:lnTo>
                <a:lnTo>
                  <a:pt x="0" y="1575790"/>
                </a:lnTo>
                <a:lnTo>
                  <a:pt x="0" y="1622793"/>
                </a:lnTo>
                <a:lnTo>
                  <a:pt x="1371" y="1669770"/>
                </a:lnTo>
                <a:lnTo>
                  <a:pt x="4127" y="1716697"/>
                </a:lnTo>
                <a:lnTo>
                  <a:pt x="8255" y="1763534"/>
                </a:lnTo>
                <a:lnTo>
                  <a:pt x="13766" y="1810258"/>
                </a:lnTo>
                <a:lnTo>
                  <a:pt x="20650" y="1856828"/>
                </a:lnTo>
                <a:lnTo>
                  <a:pt x="28917" y="1903222"/>
                </a:lnTo>
                <a:lnTo>
                  <a:pt x="38544" y="1949386"/>
                </a:lnTo>
                <a:lnTo>
                  <a:pt x="49568" y="1995297"/>
                </a:lnTo>
                <a:lnTo>
                  <a:pt x="61950" y="2040928"/>
                </a:lnTo>
                <a:lnTo>
                  <a:pt x="75717" y="2086241"/>
                </a:lnTo>
                <a:lnTo>
                  <a:pt x="90868" y="2131199"/>
                </a:lnTo>
                <a:lnTo>
                  <a:pt x="107378" y="2175764"/>
                </a:lnTo>
                <a:lnTo>
                  <a:pt x="125285" y="2219909"/>
                </a:lnTo>
                <a:lnTo>
                  <a:pt x="144551" y="2263610"/>
                </a:lnTo>
                <a:lnTo>
                  <a:pt x="165201" y="2306802"/>
                </a:lnTo>
                <a:lnTo>
                  <a:pt x="187236" y="2349487"/>
                </a:lnTo>
                <a:lnTo>
                  <a:pt x="210642" y="2391613"/>
                </a:lnTo>
                <a:lnTo>
                  <a:pt x="235419" y="2433155"/>
                </a:lnTo>
                <a:lnTo>
                  <a:pt x="261581" y="2474061"/>
                </a:lnTo>
                <a:lnTo>
                  <a:pt x="301205" y="2434437"/>
                </a:lnTo>
                <a:lnTo>
                  <a:pt x="275551" y="2392946"/>
                </a:lnTo>
                <a:lnTo>
                  <a:pt x="251333" y="2350846"/>
                </a:lnTo>
                <a:lnTo>
                  <a:pt x="228523" y="2308174"/>
                </a:lnTo>
                <a:lnTo>
                  <a:pt x="207149" y="2264956"/>
                </a:lnTo>
                <a:lnTo>
                  <a:pt x="187210" y="2221242"/>
                </a:lnTo>
                <a:lnTo>
                  <a:pt x="168681" y="2177046"/>
                </a:lnTo>
                <a:lnTo>
                  <a:pt x="151587" y="2132431"/>
                </a:lnTo>
                <a:lnTo>
                  <a:pt x="135902" y="2087410"/>
                </a:lnTo>
                <a:lnTo>
                  <a:pt x="121653" y="2042020"/>
                </a:lnTo>
                <a:lnTo>
                  <a:pt x="108839" y="1996300"/>
                </a:lnTo>
                <a:lnTo>
                  <a:pt x="97434" y="1950288"/>
                </a:lnTo>
                <a:lnTo>
                  <a:pt x="87464" y="1904022"/>
                </a:lnTo>
                <a:lnTo>
                  <a:pt x="78917" y="1857514"/>
                </a:lnTo>
                <a:lnTo>
                  <a:pt x="71793" y="1810829"/>
                </a:lnTo>
                <a:lnTo>
                  <a:pt x="66090" y="1763979"/>
                </a:lnTo>
                <a:lnTo>
                  <a:pt x="61810" y="1717014"/>
                </a:lnTo>
                <a:lnTo>
                  <a:pt x="58966" y="1669961"/>
                </a:lnTo>
                <a:lnTo>
                  <a:pt x="57543" y="1622856"/>
                </a:lnTo>
                <a:lnTo>
                  <a:pt x="57543" y="1575727"/>
                </a:lnTo>
                <a:lnTo>
                  <a:pt x="58966" y="1528622"/>
                </a:lnTo>
                <a:lnTo>
                  <a:pt x="61810" y="1481569"/>
                </a:lnTo>
                <a:lnTo>
                  <a:pt x="66090" y="1434604"/>
                </a:lnTo>
                <a:lnTo>
                  <a:pt x="71793" y="1387754"/>
                </a:lnTo>
                <a:lnTo>
                  <a:pt x="78917" y="1341069"/>
                </a:lnTo>
                <a:lnTo>
                  <a:pt x="87464" y="1294561"/>
                </a:lnTo>
                <a:lnTo>
                  <a:pt x="97434" y="1248295"/>
                </a:lnTo>
                <a:lnTo>
                  <a:pt x="108839" y="1202283"/>
                </a:lnTo>
                <a:lnTo>
                  <a:pt x="121653" y="1156563"/>
                </a:lnTo>
                <a:lnTo>
                  <a:pt x="135902" y="1111173"/>
                </a:lnTo>
                <a:lnTo>
                  <a:pt x="151587" y="1066152"/>
                </a:lnTo>
                <a:lnTo>
                  <a:pt x="168681" y="1021537"/>
                </a:lnTo>
                <a:lnTo>
                  <a:pt x="187210" y="977341"/>
                </a:lnTo>
                <a:lnTo>
                  <a:pt x="207149" y="933627"/>
                </a:lnTo>
                <a:lnTo>
                  <a:pt x="228523" y="890409"/>
                </a:lnTo>
                <a:lnTo>
                  <a:pt x="251333" y="847737"/>
                </a:lnTo>
                <a:lnTo>
                  <a:pt x="275551" y="805637"/>
                </a:lnTo>
                <a:lnTo>
                  <a:pt x="301205" y="764133"/>
                </a:lnTo>
                <a:close/>
              </a:path>
              <a:path w="3195320" h="3197859">
                <a:moveTo>
                  <a:pt x="1317713" y="2904972"/>
                </a:moveTo>
                <a:lnTo>
                  <a:pt x="1270050" y="2893720"/>
                </a:lnTo>
                <a:lnTo>
                  <a:pt x="1223060" y="2880791"/>
                </a:lnTo>
                <a:lnTo>
                  <a:pt x="1176807" y="2866237"/>
                </a:lnTo>
                <a:lnTo>
                  <a:pt x="1131290" y="2850083"/>
                </a:lnTo>
                <a:lnTo>
                  <a:pt x="1086561" y="2832366"/>
                </a:lnTo>
                <a:lnTo>
                  <a:pt x="1042657" y="2813100"/>
                </a:lnTo>
                <a:lnTo>
                  <a:pt x="999591" y="2792349"/>
                </a:lnTo>
                <a:lnTo>
                  <a:pt x="957402" y="2770124"/>
                </a:lnTo>
                <a:lnTo>
                  <a:pt x="916127" y="2746464"/>
                </a:lnTo>
                <a:lnTo>
                  <a:pt x="875804" y="2721406"/>
                </a:lnTo>
                <a:lnTo>
                  <a:pt x="836447" y="2694978"/>
                </a:lnTo>
                <a:lnTo>
                  <a:pt x="798118" y="2667203"/>
                </a:lnTo>
                <a:lnTo>
                  <a:pt x="760818" y="2638133"/>
                </a:lnTo>
                <a:lnTo>
                  <a:pt x="724598" y="2607792"/>
                </a:lnTo>
                <a:lnTo>
                  <a:pt x="689495" y="2576207"/>
                </a:lnTo>
                <a:lnTo>
                  <a:pt x="655535" y="2543403"/>
                </a:lnTo>
                <a:lnTo>
                  <a:pt x="622731" y="2509443"/>
                </a:lnTo>
                <a:lnTo>
                  <a:pt x="591146" y="2474341"/>
                </a:lnTo>
                <a:lnTo>
                  <a:pt x="560806" y="2438120"/>
                </a:lnTo>
                <a:lnTo>
                  <a:pt x="531736" y="2400820"/>
                </a:lnTo>
                <a:lnTo>
                  <a:pt x="503961" y="2362492"/>
                </a:lnTo>
                <a:lnTo>
                  <a:pt x="477532" y="2323134"/>
                </a:lnTo>
                <a:lnTo>
                  <a:pt x="452475" y="2282812"/>
                </a:lnTo>
                <a:lnTo>
                  <a:pt x="428815" y="2241537"/>
                </a:lnTo>
                <a:lnTo>
                  <a:pt x="406590" y="2199348"/>
                </a:lnTo>
                <a:lnTo>
                  <a:pt x="385838" y="2156282"/>
                </a:lnTo>
                <a:lnTo>
                  <a:pt x="366572" y="2112378"/>
                </a:lnTo>
                <a:lnTo>
                  <a:pt x="348856" y="2067648"/>
                </a:lnTo>
                <a:lnTo>
                  <a:pt x="332701" y="2022132"/>
                </a:lnTo>
                <a:lnTo>
                  <a:pt x="318147" y="1975878"/>
                </a:lnTo>
                <a:lnTo>
                  <a:pt x="305219" y="1928888"/>
                </a:lnTo>
                <a:lnTo>
                  <a:pt x="293966" y="1881225"/>
                </a:lnTo>
                <a:lnTo>
                  <a:pt x="246341" y="1881225"/>
                </a:lnTo>
                <a:lnTo>
                  <a:pt x="257289" y="1929955"/>
                </a:lnTo>
                <a:lnTo>
                  <a:pt x="269913" y="1977986"/>
                </a:lnTo>
                <a:lnTo>
                  <a:pt x="284175" y="2025307"/>
                </a:lnTo>
                <a:lnTo>
                  <a:pt x="300050" y="2071878"/>
                </a:lnTo>
                <a:lnTo>
                  <a:pt x="317500" y="2117661"/>
                </a:lnTo>
                <a:lnTo>
                  <a:pt x="336499" y="2162619"/>
                </a:lnTo>
                <a:lnTo>
                  <a:pt x="357009" y="2206752"/>
                </a:lnTo>
                <a:lnTo>
                  <a:pt x="379006" y="2249995"/>
                </a:lnTo>
                <a:lnTo>
                  <a:pt x="402450" y="2292324"/>
                </a:lnTo>
                <a:lnTo>
                  <a:pt x="427316" y="2333714"/>
                </a:lnTo>
                <a:lnTo>
                  <a:pt x="453567" y="2374138"/>
                </a:lnTo>
                <a:lnTo>
                  <a:pt x="481177" y="2413546"/>
                </a:lnTo>
                <a:lnTo>
                  <a:pt x="510108" y="2451925"/>
                </a:lnTo>
                <a:lnTo>
                  <a:pt x="540334" y="2489225"/>
                </a:lnTo>
                <a:lnTo>
                  <a:pt x="571817" y="2525433"/>
                </a:lnTo>
                <a:lnTo>
                  <a:pt x="604532" y="2560497"/>
                </a:lnTo>
                <a:lnTo>
                  <a:pt x="638441" y="2594406"/>
                </a:lnTo>
                <a:lnTo>
                  <a:pt x="673506" y="2627122"/>
                </a:lnTo>
                <a:lnTo>
                  <a:pt x="709714" y="2658605"/>
                </a:lnTo>
                <a:lnTo>
                  <a:pt x="747014" y="2688831"/>
                </a:lnTo>
                <a:lnTo>
                  <a:pt x="785393" y="2717762"/>
                </a:lnTo>
                <a:lnTo>
                  <a:pt x="824801" y="2745371"/>
                </a:lnTo>
                <a:lnTo>
                  <a:pt x="865225" y="2771622"/>
                </a:lnTo>
                <a:lnTo>
                  <a:pt x="906614" y="2796489"/>
                </a:lnTo>
                <a:lnTo>
                  <a:pt x="948944" y="2819933"/>
                </a:lnTo>
                <a:lnTo>
                  <a:pt x="992187" y="2841929"/>
                </a:lnTo>
                <a:lnTo>
                  <a:pt x="1036320" y="2862440"/>
                </a:lnTo>
                <a:lnTo>
                  <a:pt x="1081278" y="2881439"/>
                </a:lnTo>
                <a:lnTo>
                  <a:pt x="1127061" y="2898889"/>
                </a:lnTo>
                <a:lnTo>
                  <a:pt x="1173632" y="2914764"/>
                </a:lnTo>
                <a:lnTo>
                  <a:pt x="1220952" y="2929026"/>
                </a:lnTo>
                <a:lnTo>
                  <a:pt x="1268984" y="2941650"/>
                </a:lnTo>
                <a:lnTo>
                  <a:pt x="1317713" y="2952597"/>
                </a:lnTo>
                <a:lnTo>
                  <a:pt x="1317713" y="2904972"/>
                </a:lnTo>
                <a:close/>
              </a:path>
              <a:path w="3195320" h="3197859">
                <a:moveTo>
                  <a:pt x="1317713" y="245973"/>
                </a:moveTo>
                <a:lnTo>
                  <a:pt x="1268984" y="256959"/>
                </a:lnTo>
                <a:lnTo>
                  <a:pt x="1220952" y="269608"/>
                </a:lnTo>
                <a:lnTo>
                  <a:pt x="1173632" y="283908"/>
                </a:lnTo>
                <a:lnTo>
                  <a:pt x="1127061" y="299821"/>
                </a:lnTo>
                <a:lnTo>
                  <a:pt x="1081278" y="317322"/>
                </a:lnTo>
                <a:lnTo>
                  <a:pt x="1036320" y="336372"/>
                </a:lnTo>
                <a:lnTo>
                  <a:pt x="992187" y="356946"/>
                </a:lnTo>
                <a:lnTo>
                  <a:pt x="948944" y="379006"/>
                </a:lnTo>
                <a:lnTo>
                  <a:pt x="906614" y="402513"/>
                </a:lnTo>
                <a:lnTo>
                  <a:pt x="865225" y="427456"/>
                </a:lnTo>
                <a:lnTo>
                  <a:pt x="824801" y="453783"/>
                </a:lnTo>
                <a:lnTo>
                  <a:pt x="785393" y="481469"/>
                </a:lnTo>
                <a:lnTo>
                  <a:pt x="747014" y="510476"/>
                </a:lnTo>
                <a:lnTo>
                  <a:pt x="709714" y="540791"/>
                </a:lnTo>
                <a:lnTo>
                  <a:pt x="673506" y="572363"/>
                </a:lnTo>
                <a:lnTo>
                  <a:pt x="638441" y="605167"/>
                </a:lnTo>
                <a:lnTo>
                  <a:pt x="604532" y="639178"/>
                </a:lnTo>
                <a:lnTo>
                  <a:pt x="571817" y="674357"/>
                </a:lnTo>
                <a:lnTo>
                  <a:pt x="540334" y="710666"/>
                </a:lnTo>
                <a:lnTo>
                  <a:pt x="510108" y="748080"/>
                </a:lnTo>
                <a:lnTo>
                  <a:pt x="481177" y="786561"/>
                </a:lnTo>
                <a:lnTo>
                  <a:pt x="453567" y="826084"/>
                </a:lnTo>
                <a:lnTo>
                  <a:pt x="427316" y="866622"/>
                </a:lnTo>
                <a:lnTo>
                  <a:pt x="402450" y="908138"/>
                </a:lnTo>
                <a:lnTo>
                  <a:pt x="379006" y="950595"/>
                </a:lnTo>
                <a:lnTo>
                  <a:pt x="357009" y="993952"/>
                </a:lnTo>
                <a:lnTo>
                  <a:pt x="336499" y="1038199"/>
                </a:lnTo>
                <a:lnTo>
                  <a:pt x="317500" y="1083297"/>
                </a:lnTo>
                <a:lnTo>
                  <a:pt x="300050" y="1129220"/>
                </a:lnTo>
                <a:lnTo>
                  <a:pt x="284175" y="1175918"/>
                </a:lnTo>
                <a:lnTo>
                  <a:pt x="269913" y="1223365"/>
                </a:lnTo>
                <a:lnTo>
                  <a:pt x="257289" y="1271536"/>
                </a:lnTo>
                <a:lnTo>
                  <a:pt x="246341" y="1320393"/>
                </a:lnTo>
                <a:lnTo>
                  <a:pt x="293966" y="1320393"/>
                </a:lnTo>
                <a:lnTo>
                  <a:pt x="305219" y="1272603"/>
                </a:lnTo>
                <a:lnTo>
                  <a:pt x="318147" y="1225499"/>
                </a:lnTo>
                <a:lnTo>
                  <a:pt x="332701" y="1179106"/>
                </a:lnTo>
                <a:lnTo>
                  <a:pt x="348856" y="1133475"/>
                </a:lnTo>
                <a:lnTo>
                  <a:pt x="366572" y="1088618"/>
                </a:lnTo>
                <a:lnTo>
                  <a:pt x="385838" y="1044575"/>
                </a:lnTo>
                <a:lnTo>
                  <a:pt x="406590" y="1001395"/>
                </a:lnTo>
                <a:lnTo>
                  <a:pt x="428815" y="959078"/>
                </a:lnTo>
                <a:lnTo>
                  <a:pt x="452475" y="917689"/>
                </a:lnTo>
                <a:lnTo>
                  <a:pt x="477532" y="877252"/>
                </a:lnTo>
                <a:lnTo>
                  <a:pt x="503961" y="837780"/>
                </a:lnTo>
                <a:lnTo>
                  <a:pt x="531736" y="799338"/>
                </a:lnTo>
                <a:lnTo>
                  <a:pt x="560806" y="761936"/>
                </a:lnTo>
                <a:lnTo>
                  <a:pt x="591146" y="725614"/>
                </a:lnTo>
                <a:lnTo>
                  <a:pt x="622731" y="690397"/>
                </a:lnTo>
                <a:lnTo>
                  <a:pt x="655523" y="656336"/>
                </a:lnTo>
                <a:lnTo>
                  <a:pt x="689495" y="623443"/>
                </a:lnTo>
                <a:lnTo>
                  <a:pt x="724598" y="591769"/>
                </a:lnTo>
                <a:lnTo>
                  <a:pt x="760818" y="561327"/>
                </a:lnTo>
                <a:lnTo>
                  <a:pt x="798118" y="532168"/>
                </a:lnTo>
                <a:lnTo>
                  <a:pt x="836447" y="504317"/>
                </a:lnTo>
                <a:lnTo>
                  <a:pt x="875804" y="477812"/>
                </a:lnTo>
                <a:lnTo>
                  <a:pt x="916127" y="452678"/>
                </a:lnTo>
                <a:lnTo>
                  <a:pt x="957402" y="428955"/>
                </a:lnTo>
                <a:lnTo>
                  <a:pt x="999591" y="406666"/>
                </a:lnTo>
                <a:lnTo>
                  <a:pt x="1042657" y="385851"/>
                </a:lnTo>
                <a:lnTo>
                  <a:pt x="1086561" y="366534"/>
                </a:lnTo>
                <a:lnTo>
                  <a:pt x="1131290" y="348767"/>
                </a:lnTo>
                <a:lnTo>
                  <a:pt x="1176807" y="332574"/>
                </a:lnTo>
                <a:lnTo>
                  <a:pt x="1223060" y="317982"/>
                </a:lnTo>
                <a:lnTo>
                  <a:pt x="1270050" y="305015"/>
                </a:lnTo>
                <a:lnTo>
                  <a:pt x="1317713" y="293725"/>
                </a:lnTo>
                <a:lnTo>
                  <a:pt x="1317713" y="245973"/>
                </a:lnTo>
                <a:close/>
              </a:path>
              <a:path w="3195320" h="3197859">
                <a:moveTo>
                  <a:pt x="2474430" y="2935859"/>
                </a:moveTo>
                <a:lnTo>
                  <a:pt x="2434679" y="2896209"/>
                </a:lnTo>
                <a:lnTo>
                  <a:pt x="2393150" y="2921863"/>
                </a:lnTo>
                <a:lnTo>
                  <a:pt x="2351011" y="2946095"/>
                </a:lnTo>
                <a:lnTo>
                  <a:pt x="2308301" y="2968904"/>
                </a:lnTo>
                <a:lnTo>
                  <a:pt x="2265057" y="2990278"/>
                </a:lnTo>
                <a:lnTo>
                  <a:pt x="2221306" y="3010230"/>
                </a:lnTo>
                <a:lnTo>
                  <a:pt x="2177084" y="3028759"/>
                </a:lnTo>
                <a:lnTo>
                  <a:pt x="2132431" y="3045853"/>
                </a:lnTo>
                <a:lnTo>
                  <a:pt x="2087372" y="3061538"/>
                </a:lnTo>
                <a:lnTo>
                  <a:pt x="2041956" y="3075787"/>
                </a:lnTo>
                <a:lnTo>
                  <a:pt x="1996198" y="3088614"/>
                </a:lnTo>
                <a:lnTo>
                  <a:pt x="1950148" y="3100006"/>
                </a:lnTo>
                <a:lnTo>
                  <a:pt x="1903844" y="3109988"/>
                </a:lnTo>
                <a:lnTo>
                  <a:pt x="1857311" y="3118535"/>
                </a:lnTo>
                <a:lnTo>
                  <a:pt x="1810588" y="3125660"/>
                </a:lnTo>
                <a:lnTo>
                  <a:pt x="1763699" y="3131362"/>
                </a:lnTo>
                <a:lnTo>
                  <a:pt x="1716697" y="3135642"/>
                </a:lnTo>
                <a:lnTo>
                  <a:pt x="1669605" y="3138487"/>
                </a:lnTo>
                <a:lnTo>
                  <a:pt x="1622463" y="3139910"/>
                </a:lnTo>
                <a:lnTo>
                  <a:pt x="1575308" y="3139910"/>
                </a:lnTo>
                <a:lnTo>
                  <a:pt x="1528165" y="3138487"/>
                </a:lnTo>
                <a:lnTo>
                  <a:pt x="1481074" y="3135642"/>
                </a:lnTo>
                <a:lnTo>
                  <a:pt x="1434071" y="3131362"/>
                </a:lnTo>
                <a:lnTo>
                  <a:pt x="1387182" y="3125660"/>
                </a:lnTo>
                <a:lnTo>
                  <a:pt x="1340459" y="3118535"/>
                </a:lnTo>
                <a:lnTo>
                  <a:pt x="1293926" y="3109988"/>
                </a:lnTo>
                <a:lnTo>
                  <a:pt x="1247622" y="3100006"/>
                </a:lnTo>
                <a:lnTo>
                  <a:pt x="1201572" y="3088614"/>
                </a:lnTo>
                <a:lnTo>
                  <a:pt x="1155814" y="3075787"/>
                </a:lnTo>
                <a:lnTo>
                  <a:pt x="1110399" y="3061538"/>
                </a:lnTo>
                <a:lnTo>
                  <a:pt x="1065339" y="3045853"/>
                </a:lnTo>
                <a:lnTo>
                  <a:pt x="1020686" y="3028759"/>
                </a:lnTo>
                <a:lnTo>
                  <a:pt x="976464" y="3010230"/>
                </a:lnTo>
                <a:lnTo>
                  <a:pt x="932713" y="2990278"/>
                </a:lnTo>
                <a:lnTo>
                  <a:pt x="889469" y="2968904"/>
                </a:lnTo>
                <a:lnTo>
                  <a:pt x="846759" y="2946095"/>
                </a:lnTo>
                <a:lnTo>
                  <a:pt x="804621" y="2921863"/>
                </a:lnTo>
                <a:lnTo>
                  <a:pt x="763104" y="2896209"/>
                </a:lnTo>
                <a:lnTo>
                  <a:pt x="723353" y="2935859"/>
                </a:lnTo>
                <a:lnTo>
                  <a:pt x="764286" y="2962021"/>
                </a:lnTo>
                <a:lnTo>
                  <a:pt x="805865" y="2986798"/>
                </a:lnTo>
                <a:lnTo>
                  <a:pt x="848017" y="3010204"/>
                </a:lnTo>
                <a:lnTo>
                  <a:pt x="890739" y="3032226"/>
                </a:lnTo>
                <a:lnTo>
                  <a:pt x="933970" y="3052876"/>
                </a:lnTo>
                <a:lnTo>
                  <a:pt x="977709" y="3072155"/>
                </a:lnTo>
                <a:lnTo>
                  <a:pt x="1021892" y="3090049"/>
                </a:lnTo>
                <a:lnTo>
                  <a:pt x="1066495" y="3106559"/>
                </a:lnTo>
                <a:lnTo>
                  <a:pt x="1111491" y="3121710"/>
                </a:lnTo>
                <a:lnTo>
                  <a:pt x="1156843" y="3135477"/>
                </a:lnTo>
                <a:lnTo>
                  <a:pt x="1202512" y="3147860"/>
                </a:lnTo>
                <a:lnTo>
                  <a:pt x="1248473" y="3158871"/>
                </a:lnTo>
                <a:lnTo>
                  <a:pt x="1294676" y="3168510"/>
                </a:lnTo>
                <a:lnTo>
                  <a:pt x="1341107" y="3176778"/>
                </a:lnTo>
                <a:lnTo>
                  <a:pt x="1387729" y="3183661"/>
                </a:lnTo>
                <a:lnTo>
                  <a:pt x="1434490" y="3189160"/>
                </a:lnTo>
                <a:lnTo>
                  <a:pt x="1481378" y="3193288"/>
                </a:lnTo>
                <a:lnTo>
                  <a:pt x="1528343" y="3196044"/>
                </a:lnTo>
                <a:lnTo>
                  <a:pt x="1575371" y="3197415"/>
                </a:lnTo>
                <a:lnTo>
                  <a:pt x="1622399" y="3197415"/>
                </a:lnTo>
                <a:lnTo>
                  <a:pt x="1669427" y="3196044"/>
                </a:lnTo>
                <a:lnTo>
                  <a:pt x="1716392" y="3193288"/>
                </a:lnTo>
                <a:lnTo>
                  <a:pt x="1763280" y="3189160"/>
                </a:lnTo>
                <a:lnTo>
                  <a:pt x="1810042" y="3183661"/>
                </a:lnTo>
                <a:lnTo>
                  <a:pt x="1856663" y="3176778"/>
                </a:lnTo>
                <a:lnTo>
                  <a:pt x="1903095" y="3168510"/>
                </a:lnTo>
                <a:lnTo>
                  <a:pt x="1949297" y="3158871"/>
                </a:lnTo>
                <a:lnTo>
                  <a:pt x="1995258" y="3147860"/>
                </a:lnTo>
                <a:lnTo>
                  <a:pt x="2040928" y="3135477"/>
                </a:lnTo>
                <a:lnTo>
                  <a:pt x="2086279" y="3121710"/>
                </a:lnTo>
                <a:lnTo>
                  <a:pt x="2131276" y="3106559"/>
                </a:lnTo>
                <a:lnTo>
                  <a:pt x="2175878" y="3090049"/>
                </a:lnTo>
                <a:lnTo>
                  <a:pt x="2220061" y="3072155"/>
                </a:lnTo>
                <a:lnTo>
                  <a:pt x="2263800" y="3052876"/>
                </a:lnTo>
                <a:lnTo>
                  <a:pt x="2307031" y="3032226"/>
                </a:lnTo>
                <a:lnTo>
                  <a:pt x="2349754" y="3010204"/>
                </a:lnTo>
                <a:lnTo>
                  <a:pt x="2391905" y="2986798"/>
                </a:lnTo>
                <a:lnTo>
                  <a:pt x="2433485" y="2962021"/>
                </a:lnTo>
                <a:lnTo>
                  <a:pt x="2474430" y="2935859"/>
                </a:lnTo>
                <a:close/>
              </a:path>
              <a:path w="3195320" h="3197859">
                <a:moveTo>
                  <a:pt x="2474430" y="262610"/>
                </a:moveTo>
                <a:lnTo>
                  <a:pt x="2433485" y="236359"/>
                </a:lnTo>
                <a:lnTo>
                  <a:pt x="2391905" y="211480"/>
                </a:lnTo>
                <a:lnTo>
                  <a:pt x="2349754" y="187972"/>
                </a:lnTo>
                <a:lnTo>
                  <a:pt x="2307031" y="165862"/>
                </a:lnTo>
                <a:lnTo>
                  <a:pt x="2263800" y="145122"/>
                </a:lnTo>
                <a:lnTo>
                  <a:pt x="2220061" y="125780"/>
                </a:lnTo>
                <a:lnTo>
                  <a:pt x="2175878" y="107810"/>
                </a:lnTo>
                <a:lnTo>
                  <a:pt x="2131276" y="91224"/>
                </a:lnTo>
                <a:lnTo>
                  <a:pt x="2086279" y="76022"/>
                </a:lnTo>
                <a:lnTo>
                  <a:pt x="2040928" y="62191"/>
                </a:lnTo>
                <a:lnTo>
                  <a:pt x="1995258" y="49758"/>
                </a:lnTo>
                <a:lnTo>
                  <a:pt x="1949297" y="38696"/>
                </a:lnTo>
                <a:lnTo>
                  <a:pt x="1903095" y="29019"/>
                </a:lnTo>
                <a:lnTo>
                  <a:pt x="1856663" y="20726"/>
                </a:lnTo>
                <a:lnTo>
                  <a:pt x="1810042" y="13817"/>
                </a:lnTo>
                <a:lnTo>
                  <a:pt x="1763280" y="8293"/>
                </a:lnTo>
                <a:lnTo>
                  <a:pt x="1716392" y="4140"/>
                </a:lnTo>
                <a:lnTo>
                  <a:pt x="1669427" y="1371"/>
                </a:lnTo>
                <a:lnTo>
                  <a:pt x="1622399" y="0"/>
                </a:lnTo>
                <a:lnTo>
                  <a:pt x="1575371" y="0"/>
                </a:lnTo>
                <a:lnTo>
                  <a:pt x="1528343" y="1371"/>
                </a:lnTo>
                <a:lnTo>
                  <a:pt x="1481378" y="4140"/>
                </a:lnTo>
                <a:lnTo>
                  <a:pt x="1434490" y="8293"/>
                </a:lnTo>
                <a:lnTo>
                  <a:pt x="1387729" y="13817"/>
                </a:lnTo>
                <a:lnTo>
                  <a:pt x="1341107" y="20726"/>
                </a:lnTo>
                <a:lnTo>
                  <a:pt x="1294676" y="29019"/>
                </a:lnTo>
                <a:lnTo>
                  <a:pt x="1248473" y="38696"/>
                </a:lnTo>
                <a:lnTo>
                  <a:pt x="1202512" y="49758"/>
                </a:lnTo>
                <a:lnTo>
                  <a:pt x="1156843" y="62191"/>
                </a:lnTo>
                <a:lnTo>
                  <a:pt x="1111491" y="76022"/>
                </a:lnTo>
                <a:lnTo>
                  <a:pt x="1066495" y="91224"/>
                </a:lnTo>
                <a:lnTo>
                  <a:pt x="1021892" y="107810"/>
                </a:lnTo>
                <a:lnTo>
                  <a:pt x="977709" y="125780"/>
                </a:lnTo>
                <a:lnTo>
                  <a:pt x="933970" y="145122"/>
                </a:lnTo>
                <a:lnTo>
                  <a:pt x="890739" y="165862"/>
                </a:lnTo>
                <a:lnTo>
                  <a:pt x="848017" y="187972"/>
                </a:lnTo>
                <a:lnTo>
                  <a:pt x="805865" y="211480"/>
                </a:lnTo>
                <a:lnTo>
                  <a:pt x="764286" y="236359"/>
                </a:lnTo>
                <a:lnTo>
                  <a:pt x="723353" y="262610"/>
                </a:lnTo>
                <a:lnTo>
                  <a:pt x="763104" y="302361"/>
                </a:lnTo>
                <a:lnTo>
                  <a:pt x="804621" y="276618"/>
                </a:lnTo>
                <a:lnTo>
                  <a:pt x="846759" y="252298"/>
                </a:lnTo>
                <a:lnTo>
                  <a:pt x="889469" y="229412"/>
                </a:lnTo>
                <a:lnTo>
                  <a:pt x="932713" y="207949"/>
                </a:lnTo>
                <a:lnTo>
                  <a:pt x="976464" y="187934"/>
                </a:lnTo>
                <a:lnTo>
                  <a:pt x="1020686" y="169329"/>
                </a:lnTo>
                <a:lnTo>
                  <a:pt x="1065339" y="152171"/>
                </a:lnTo>
                <a:lnTo>
                  <a:pt x="1110399" y="136436"/>
                </a:lnTo>
                <a:lnTo>
                  <a:pt x="1155814" y="122123"/>
                </a:lnTo>
                <a:lnTo>
                  <a:pt x="1201572" y="109258"/>
                </a:lnTo>
                <a:lnTo>
                  <a:pt x="1247622" y="97802"/>
                </a:lnTo>
                <a:lnTo>
                  <a:pt x="1293926" y="87795"/>
                </a:lnTo>
                <a:lnTo>
                  <a:pt x="1340459" y="79209"/>
                </a:lnTo>
                <a:lnTo>
                  <a:pt x="1387182" y="72059"/>
                </a:lnTo>
                <a:lnTo>
                  <a:pt x="1434071" y="66332"/>
                </a:lnTo>
                <a:lnTo>
                  <a:pt x="1481074" y="62039"/>
                </a:lnTo>
                <a:lnTo>
                  <a:pt x="1528165" y="59182"/>
                </a:lnTo>
                <a:lnTo>
                  <a:pt x="1575308" y="57759"/>
                </a:lnTo>
                <a:lnTo>
                  <a:pt x="1622463" y="57759"/>
                </a:lnTo>
                <a:lnTo>
                  <a:pt x="1669605" y="59182"/>
                </a:lnTo>
                <a:lnTo>
                  <a:pt x="1716697" y="62039"/>
                </a:lnTo>
                <a:lnTo>
                  <a:pt x="1763699" y="66332"/>
                </a:lnTo>
                <a:lnTo>
                  <a:pt x="1810588" y="72059"/>
                </a:lnTo>
                <a:lnTo>
                  <a:pt x="1857311" y="79209"/>
                </a:lnTo>
                <a:lnTo>
                  <a:pt x="1903844" y="87795"/>
                </a:lnTo>
                <a:lnTo>
                  <a:pt x="1950148" y="97802"/>
                </a:lnTo>
                <a:lnTo>
                  <a:pt x="1996198" y="109258"/>
                </a:lnTo>
                <a:lnTo>
                  <a:pt x="2041956" y="122123"/>
                </a:lnTo>
                <a:lnTo>
                  <a:pt x="2087372" y="136436"/>
                </a:lnTo>
                <a:lnTo>
                  <a:pt x="2132431" y="152171"/>
                </a:lnTo>
                <a:lnTo>
                  <a:pt x="2177084" y="169329"/>
                </a:lnTo>
                <a:lnTo>
                  <a:pt x="2221306" y="187934"/>
                </a:lnTo>
                <a:lnTo>
                  <a:pt x="2265057" y="207949"/>
                </a:lnTo>
                <a:lnTo>
                  <a:pt x="2308301" y="229412"/>
                </a:lnTo>
                <a:lnTo>
                  <a:pt x="2351011" y="252298"/>
                </a:lnTo>
                <a:lnTo>
                  <a:pt x="2393150" y="276618"/>
                </a:lnTo>
                <a:lnTo>
                  <a:pt x="2434679" y="302361"/>
                </a:lnTo>
                <a:lnTo>
                  <a:pt x="2474430" y="262610"/>
                </a:lnTo>
                <a:close/>
              </a:path>
              <a:path w="3195320" h="3197859">
                <a:moveTo>
                  <a:pt x="2948394" y="1881225"/>
                </a:moveTo>
                <a:lnTo>
                  <a:pt x="2900769" y="1881225"/>
                </a:lnTo>
                <a:lnTo>
                  <a:pt x="2889504" y="1928888"/>
                </a:lnTo>
                <a:lnTo>
                  <a:pt x="2876575" y="1975878"/>
                </a:lnTo>
                <a:lnTo>
                  <a:pt x="2862021" y="2022132"/>
                </a:lnTo>
                <a:lnTo>
                  <a:pt x="2845866" y="2067648"/>
                </a:lnTo>
                <a:lnTo>
                  <a:pt x="2828150" y="2112378"/>
                </a:lnTo>
                <a:lnTo>
                  <a:pt x="2808884" y="2156282"/>
                </a:lnTo>
                <a:lnTo>
                  <a:pt x="2788132" y="2199348"/>
                </a:lnTo>
                <a:lnTo>
                  <a:pt x="2765907" y="2241537"/>
                </a:lnTo>
                <a:lnTo>
                  <a:pt x="2742247" y="2282812"/>
                </a:lnTo>
                <a:lnTo>
                  <a:pt x="2717190" y="2323134"/>
                </a:lnTo>
                <a:lnTo>
                  <a:pt x="2690761" y="2362492"/>
                </a:lnTo>
                <a:lnTo>
                  <a:pt x="2662986" y="2400820"/>
                </a:lnTo>
                <a:lnTo>
                  <a:pt x="2633916" y="2438120"/>
                </a:lnTo>
                <a:lnTo>
                  <a:pt x="2603576" y="2474341"/>
                </a:lnTo>
                <a:lnTo>
                  <a:pt x="2571991" y="2509443"/>
                </a:lnTo>
                <a:lnTo>
                  <a:pt x="2539187" y="2543416"/>
                </a:lnTo>
                <a:lnTo>
                  <a:pt x="2505227" y="2576207"/>
                </a:lnTo>
                <a:lnTo>
                  <a:pt x="2470124" y="2607792"/>
                </a:lnTo>
                <a:lnTo>
                  <a:pt x="2433904" y="2638133"/>
                </a:lnTo>
                <a:lnTo>
                  <a:pt x="2396604" y="2667203"/>
                </a:lnTo>
                <a:lnTo>
                  <a:pt x="2358275" y="2694978"/>
                </a:lnTo>
                <a:lnTo>
                  <a:pt x="2318918" y="2721406"/>
                </a:lnTo>
                <a:lnTo>
                  <a:pt x="2278596" y="2746464"/>
                </a:lnTo>
                <a:lnTo>
                  <a:pt x="2237321" y="2770124"/>
                </a:lnTo>
                <a:lnTo>
                  <a:pt x="2195131" y="2792349"/>
                </a:lnTo>
                <a:lnTo>
                  <a:pt x="2152065" y="2813100"/>
                </a:lnTo>
                <a:lnTo>
                  <a:pt x="2108162" y="2832366"/>
                </a:lnTo>
                <a:lnTo>
                  <a:pt x="2063432" y="2850083"/>
                </a:lnTo>
                <a:lnTo>
                  <a:pt x="2017915" y="2866237"/>
                </a:lnTo>
                <a:lnTo>
                  <a:pt x="1971662" y="2880791"/>
                </a:lnTo>
                <a:lnTo>
                  <a:pt x="1924672" y="2893720"/>
                </a:lnTo>
                <a:lnTo>
                  <a:pt x="1877021" y="2904972"/>
                </a:lnTo>
                <a:lnTo>
                  <a:pt x="1877021" y="2952597"/>
                </a:lnTo>
                <a:lnTo>
                  <a:pt x="1925739" y="2941650"/>
                </a:lnTo>
                <a:lnTo>
                  <a:pt x="1973770" y="2929026"/>
                </a:lnTo>
                <a:lnTo>
                  <a:pt x="2021090" y="2914764"/>
                </a:lnTo>
                <a:lnTo>
                  <a:pt x="2067661" y="2898889"/>
                </a:lnTo>
                <a:lnTo>
                  <a:pt x="2113445" y="2881439"/>
                </a:lnTo>
                <a:lnTo>
                  <a:pt x="2158403" y="2862440"/>
                </a:lnTo>
                <a:lnTo>
                  <a:pt x="2202535" y="2841929"/>
                </a:lnTo>
                <a:lnTo>
                  <a:pt x="2245779" y="2819933"/>
                </a:lnTo>
                <a:lnTo>
                  <a:pt x="2288108" y="2796489"/>
                </a:lnTo>
                <a:lnTo>
                  <a:pt x="2329497" y="2771622"/>
                </a:lnTo>
                <a:lnTo>
                  <a:pt x="2369921" y="2745371"/>
                </a:lnTo>
                <a:lnTo>
                  <a:pt x="2409329" y="2717762"/>
                </a:lnTo>
                <a:lnTo>
                  <a:pt x="2447709" y="2688831"/>
                </a:lnTo>
                <a:lnTo>
                  <a:pt x="2485009" y="2658605"/>
                </a:lnTo>
                <a:lnTo>
                  <a:pt x="2521216" y="2627122"/>
                </a:lnTo>
                <a:lnTo>
                  <a:pt x="2556281" y="2594406"/>
                </a:lnTo>
                <a:lnTo>
                  <a:pt x="2590190" y="2560497"/>
                </a:lnTo>
                <a:lnTo>
                  <a:pt x="2622905" y="2525433"/>
                </a:lnTo>
                <a:lnTo>
                  <a:pt x="2654389" y="2489225"/>
                </a:lnTo>
                <a:lnTo>
                  <a:pt x="2684615" y="2451925"/>
                </a:lnTo>
                <a:lnTo>
                  <a:pt x="2713545" y="2413546"/>
                </a:lnTo>
                <a:lnTo>
                  <a:pt x="2741155" y="2374138"/>
                </a:lnTo>
                <a:lnTo>
                  <a:pt x="2767406" y="2333714"/>
                </a:lnTo>
                <a:lnTo>
                  <a:pt x="2792272" y="2292324"/>
                </a:lnTo>
                <a:lnTo>
                  <a:pt x="2815717" y="2249995"/>
                </a:lnTo>
                <a:lnTo>
                  <a:pt x="2837713" y="2206752"/>
                </a:lnTo>
                <a:lnTo>
                  <a:pt x="2858224" y="2162619"/>
                </a:lnTo>
                <a:lnTo>
                  <a:pt x="2877223" y="2117661"/>
                </a:lnTo>
                <a:lnTo>
                  <a:pt x="2894673" y="2071878"/>
                </a:lnTo>
                <a:lnTo>
                  <a:pt x="2910548" y="2025307"/>
                </a:lnTo>
                <a:lnTo>
                  <a:pt x="2924810" y="1977986"/>
                </a:lnTo>
                <a:lnTo>
                  <a:pt x="2937433" y="1929955"/>
                </a:lnTo>
                <a:lnTo>
                  <a:pt x="2948394" y="1881225"/>
                </a:lnTo>
                <a:close/>
              </a:path>
              <a:path w="3195320" h="3197859">
                <a:moveTo>
                  <a:pt x="2948394" y="1320393"/>
                </a:moveTo>
                <a:lnTo>
                  <a:pt x="2937433" y="1271536"/>
                </a:lnTo>
                <a:lnTo>
                  <a:pt x="2924810" y="1223365"/>
                </a:lnTo>
                <a:lnTo>
                  <a:pt x="2910548" y="1175918"/>
                </a:lnTo>
                <a:lnTo>
                  <a:pt x="2894673" y="1129220"/>
                </a:lnTo>
                <a:lnTo>
                  <a:pt x="2877223" y="1083297"/>
                </a:lnTo>
                <a:lnTo>
                  <a:pt x="2858224" y="1038199"/>
                </a:lnTo>
                <a:lnTo>
                  <a:pt x="2837713" y="993952"/>
                </a:lnTo>
                <a:lnTo>
                  <a:pt x="2815717" y="950595"/>
                </a:lnTo>
                <a:lnTo>
                  <a:pt x="2792272" y="908138"/>
                </a:lnTo>
                <a:lnTo>
                  <a:pt x="2767406" y="866622"/>
                </a:lnTo>
                <a:lnTo>
                  <a:pt x="2741155" y="826084"/>
                </a:lnTo>
                <a:lnTo>
                  <a:pt x="2713545" y="786561"/>
                </a:lnTo>
                <a:lnTo>
                  <a:pt x="2684615" y="748080"/>
                </a:lnTo>
                <a:lnTo>
                  <a:pt x="2654389" y="710666"/>
                </a:lnTo>
                <a:lnTo>
                  <a:pt x="2622905" y="674357"/>
                </a:lnTo>
                <a:lnTo>
                  <a:pt x="2590190" y="639178"/>
                </a:lnTo>
                <a:lnTo>
                  <a:pt x="2556281" y="605167"/>
                </a:lnTo>
                <a:lnTo>
                  <a:pt x="2521216" y="572363"/>
                </a:lnTo>
                <a:lnTo>
                  <a:pt x="2485009" y="540791"/>
                </a:lnTo>
                <a:lnTo>
                  <a:pt x="2447709" y="510476"/>
                </a:lnTo>
                <a:lnTo>
                  <a:pt x="2409329" y="481469"/>
                </a:lnTo>
                <a:lnTo>
                  <a:pt x="2369921" y="453783"/>
                </a:lnTo>
                <a:lnTo>
                  <a:pt x="2329497" y="427456"/>
                </a:lnTo>
                <a:lnTo>
                  <a:pt x="2288108" y="402513"/>
                </a:lnTo>
                <a:lnTo>
                  <a:pt x="2245779" y="379006"/>
                </a:lnTo>
                <a:lnTo>
                  <a:pt x="2202535" y="356946"/>
                </a:lnTo>
                <a:lnTo>
                  <a:pt x="2158403" y="336372"/>
                </a:lnTo>
                <a:lnTo>
                  <a:pt x="2113445" y="317322"/>
                </a:lnTo>
                <a:lnTo>
                  <a:pt x="2067661" y="299821"/>
                </a:lnTo>
                <a:lnTo>
                  <a:pt x="2021090" y="283908"/>
                </a:lnTo>
                <a:lnTo>
                  <a:pt x="1973770" y="269608"/>
                </a:lnTo>
                <a:lnTo>
                  <a:pt x="1925739" y="256959"/>
                </a:lnTo>
                <a:lnTo>
                  <a:pt x="1877021" y="245973"/>
                </a:lnTo>
                <a:lnTo>
                  <a:pt x="1877021" y="293725"/>
                </a:lnTo>
                <a:lnTo>
                  <a:pt x="1924672" y="305015"/>
                </a:lnTo>
                <a:lnTo>
                  <a:pt x="1971662" y="317982"/>
                </a:lnTo>
                <a:lnTo>
                  <a:pt x="2017915" y="332574"/>
                </a:lnTo>
                <a:lnTo>
                  <a:pt x="2063432" y="348767"/>
                </a:lnTo>
                <a:lnTo>
                  <a:pt x="2108162" y="366534"/>
                </a:lnTo>
                <a:lnTo>
                  <a:pt x="2152065" y="385851"/>
                </a:lnTo>
                <a:lnTo>
                  <a:pt x="2195131" y="406666"/>
                </a:lnTo>
                <a:lnTo>
                  <a:pt x="2237321" y="428955"/>
                </a:lnTo>
                <a:lnTo>
                  <a:pt x="2278596" y="452678"/>
                </a:lnTo>
                <a:lnTo>
                  <a:pt x="2318918" y="477812"/>
                </a:lnTo>
                <a:lnTo>
                  <a:pt x="2358275" y="504317"/>
                </a:lnTo>
                <a:lnTo>
                  <a:pt x="2396604" y="532168"/>
                </a:lnTo>
                <a:lnTo>
                  <a:pt x="2433904" y="561327"/>
                </a:lnTo>
                <a:lnTo>
                  <a:pt x="2470124" y="591769"/>
                </a:lnTo>
                <a:lnTo>
                  <a:pt x="2505227" y="623443"/>
                </a:lnTo>
                <a:lnTo>
                  <a:pt x="2539187" y="656336"/>
                </a:lnTo>
                <a:lnTo>
                  <a:pt x="2571991" y="690397"/>
                </a:lnTo>
                <a:lnTo>
                  <a:pt x="2603576" y="725614"/>
                </a:lnTo>
                <a:lnTo>
                  <a:pt x="2633916" y="761936"/>
                </a:lnTo>
                <a:lnTo>
                  <a:pt x="2662986" y="799338"/>
                </a:lnTo>
                <a:lnTo>
                  <a:pt x="2690761" y="837780"/>
                </a:lnTo>
                <a:lnTo>
                  <a:pt x="2717190" y="877252"/>
                </a:lnTo>
                <a:lnTo>
                  <a:pt x="2742247" y="917689"/>
                </a:lnTo>
                <a:lnTo>
                  <a:pt x="2765907" y="959078"/>
                </a:lnTo>
                <a:lnTo>
                  <a:pt x="2788132" y="1001395"/>
                </a:lnTo>
                <a:lnTo>
                  <a:pt x="2808884" y="1044575"/>
                </a:lnTo>
                <a:lnTo>
                  <a:pt x="2828150" y="1088618"/>
                </a:lnTo>
                <a:lnTo>
                  <a:pt x="2845866" y="1133475"/>
                </a:lnTo>
                <a:lnTo>
                  <a:pt x="2862021" y="1179106"/>
                </a:lnTo>
                <a:lnTo>
                  <a:pt x="2876575" y="1225499"/>
                </a:lnTo>
                <a:lnTo>
                  <a:pt x="2889504" y="1272603"/>
                </a:lnTo>
                <a:lnTo>
                  <a:pt x="2900769" y="1320393"/>
                </a:lnTo>
                <a:lnTo>
                  <a:pt x="2948394" y="1320393"/>
                </a:lnTo>
                <a:close/>
              </a:path>
              <a:path w="3195320" h="3197859">
                <a:moveTo>
                  <a:pt x="3194723" y="1575790"/>
                </a:moveTo>
                <a:lnTo>
                  <a:pt x="3193351" y="1528813"/>
                </a:lnTo>
                <a:lnTo>
                  <a:pt x="3190595" y="1481886"/>
                </a:lnTo>
                <a:lnTo>
                  <a:pt x="3186468" y="1435049"/>
                </a:lnTo>
                <a:lnTo>
                  <a:pt x="3180956" y="1388325"/>
                </a:lnTo>
                <a:lnTo>
                  <a:pt x="3174073" y="1341755"/>
                </a:lnTo>
                <a:lnTo>
                  <a:pt x="3165818" y="1295361"/>
                </a:lnTo>
                <a:lnTo>
                  <a:pt x="3156178" y="1249197"/>
                </a:lnTo>
                <a:lnTo>
                  <a:pt x="3145155" y="1203286"/>
                </a:lnTo>
                <a:lnTo>
                  <a:pt x="3132772" y="1157655"/>
                </a:lnTo>
                <a:lnTo>
                  <a:pt x="3119005" y="1112342"/>
                </a:lnTo>
                <a:lnTo>
                  <a:pt x="3103854" y="1067384"/>
                </a:lnTo>
                <a:lnTo>
                  <a:pt x="3087344" y="1022819"/>
                </a:lnTo>
                <a:lnTo>
                  <a:pt x="3069437" y="978674"/>
                </a:lnTo>
                <a:lnTo>
                  <a:pt x="3050171" y="934974"/>
                </a:lnTo>
                <a:lnTo>
                  <a:pt x="3029521" y="891781"/>
                </a:lnTo>
                <a:lnTo>
                  <a:pt x="3007487" y="849096"/>
                </a:lnTo>
                <a:lnTo>
                  <a:pt x="2984081" y="806970"/>
                </a:lnTo>
                <a:lnTo>
                  <a:pt x="2959303" y="765429"/>
                </a:lnTo>
                <a:lnTo>
                  <a:pt x="2933154" y="724509"/>
                </a:lnTo>
                <a:lnTo>
                  <a:pt x="2893530" y="764133"/>
                </a:lnTo>
                <a:lnTo>
                  <a:pt x="2919171" y="805637"/>
                </a:lnTo>
                <a:lnTo>
                  <a:pt x="2943390" y="847737"/>
                </a:lnTo>
                <a:lnTo>
                  <a:pt x="2966199" y="890409"/>
                </a:lnTo>
                <a:lnTo>
                  <a:pt x="2987573" y="933627"/>
                </a:lnTo>
                <a:lnTo>
                  <a:pt x="3007512" y="977341"/>
                </a:lnTo>
                <a:lnTo>
                  <a:pt x="3026041" y="1021537"/>
                </a:lnTo>
                <a:lnTo>
                  <a:pt x="3043136" y="1066152"/>
                </a:lnTo>
                <a:lnTo>
                  <a:pt x="3058820" y="1111173"/>
                </a:lnTo>
                <a:lnTo>
                  <a:pt x="3073069" y="1156563"/>
                </a:lnTo>
                <a:lnTo>
                  <a:pt x="3085884" y="1202283"/>
                </a:lnTo>
                <a:lnTo>
                  <a:pt x="3097288" y="1248295"/>
                </a:lnTo>
                <a:lnTo>
                  <a:pt x="3107258" y="1294561"/>
                </a:lnTo>
                <a:lnTo>
                  <a:pt x="3115805" y="1341069"/>
                </a:lnTo>
                <a:lnTo>
                  <a:pt x="3122930" y="1387754"/>
                </a:lnTo>
                <a:lnTo>
                  <a:pt x="3128632" y="1434604"/>
                </a:lnTo>
                <a:lnTo>
                  <a:pt x="3132912" y="1481569"/>
                </a:lnTo>
                <a:lnTo>
                  <a:pt x="3135757" y="1528622"/>
                </a:lnTo>
                <a:lnTo>
                  <a:pt x="3137179" y="1575727"/>
                </a:lnTo>
                <a:lnTo>
                  <a:pt x="3137179" y="1622856"/>
                </a:lnTo>
                <a:lnTo>
                  <a:pt x="3135757" y="1669961"/>
                </a:lnTo>
                <a:lnTo>
                  <a:pt x="3132912" y="1717014"/>
                </a:lnTo>
                <a:lnTo>
                  <a:pt x="3128632" y="1763979"/>
                </a:lnTo>
                <a:lnTo>
                  <a:pt x="3122930" y="1810829"/>
                </a:lnTo>
                <a:lnTo>
                  <a:pt x="3115805" y="1857514"/>
                </a:lnTo>
                <a:lnTo>
                  <a:pt x="3107258" y="1904022"/>
                </a:lnTo>
                <a:lnTo>
                  <a:pt x="3097288" y="1950288"/>
                </a:lnTo>
                <a:lnTo>
                  <a:pt x="3085884" y="1996300"/>
                </a:lnTo>
                <a:lnTo>
                  <a:pt x="3073069" y="2042020"/>
                </a:lnTo>
                <a:lnTo>
                  <a:pt x="3058820" y="2087410"/>
                </a:lnTo>
                <a:lnTo>
                  <a:pt x="3043136" y="2132431"/>
                </a:lnTo>
                <a:lnTo>
                  <a:pt x="3026041" y="2177046"/>
                </a:lnTo>
                <a:lnTo>
                  <a:pt x="3007512" y="2221242"/>
                </a:lnTo>
                <a:lnTo>
                  <a:pt x="2987573" y="2264956"/>
                </a:lnTo>
                <a:lnTo>
                  <a:pt x="2966199" y="2308174"/>
                </a:lnTo>
                <a:lnTo>
                  <a:pt x="2943390" y="2350846"/>
                </a:lnTo>
                <a:lnTo>
                  <a:pt x="2919171" y="2392946"/>
                </a:lnTo>
                <a:lnTo>
                  <a:pt x="2893530" y="2434437"/>
                </a:lnTo>
                <a:lnTo>
                  <a:pt x="2933154" y="2474061"/>
                </a:lnTo>
                <a:lnTo>
                  <a:pt x="2959303" y="2433155"/>
                </a:lnTo>
                <a:lnTo>
                  <a:pt x="2984081" y="2391613"/>
                </a:lnTo>
                <a:lnTo>
                  <a:pt x="3007487" y="2349487"/>
                </a:lnTo>
                <a:lnTo>
                  <a:pt x="3029521" y="2306802"/>
                </a:lnTo>
                <a:lnTo>
                  <a:pt x="3050171" y="2263610"/>
                </a:lnTo>
                <a:lnTo>
                  <a:pt x="3069437" y="2219909"/>
                </a:lnTo>
                <a:lnTo>
                  <a:pt x="3087344" y="2175764"/>
                </a:lnTo>
                <a:lnTo>
                  <a:pt x="3103854" y="2131199"/>
                </a:lnTo>
                <a:lnTo>
                  <a:pt x="3119005" y="2086241"/>
                </a:lnTo>
                <a:lnTo>
                  <a:pt x="3132772" y="2040928"/>
                </a:lnTo>
                <a:lnTo>
                  <a:pt x="3145155" y="1995297"/>
                </a:lnTo>
                <a:lnTo>
                  <a:pt x="3156178" y="1949386"/>
                </a:lnTo>
                <a:lnTo>
                  <a:pt x="3165818" y="1903222"/>
                </a:lnTo>
                <a:lnTo>
                  <a:pt x="3174073" y="1856828"/>
                </a:lnTo>
                <a:lnTo>
                  <a:pt x="3180956" y="1810258"/>
                </a:lnTo>
                <a:lnTo>
                  <a:pt x="3186468" y="1763534"/>
                </a:lnTo>
                <a:lnTo>
                  <a:pt x="3190595" y="1716697"/>
                </a:lnTo>
                <a:lnTo>
                  <a:pt x="3193351" y="1669770"/>
                </a:lnTo>
                <a:lnTo>
                  <a:pt x="3194723" y="1622793"/>
                </a:lnTo>
                <a:lnTo>
                  <a:pt x="3194723" y="157579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54066" y="6097041"/>
            <a:ext cx="193738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6095" marR="5080" indent="-494030">
              <a:lnSpc>
                <a:spcPct val="114100"/>
              </a:lnSpc>
              <a:spcBef>
                <a:spcPts val="100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n  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822982" y="5034686"/>
            <a:ext cx="3194685" cy="3197860"/>
          </a:xfrm>
          <a:custGeom>
            <a:avLst/>
            <a:gdLst/>
            <a:ahLst/>
            <a:cxnLst/>
            <a:rect l="l" t="t" r="r" b="b"/>
            <a:pathLst>
              <a:path w="3194684" h="3197859">
                <a:moveTo>
                  <a:pt x="301205" y="762736"/>
                </a:moveTo>
                <a:lnTo>
                  <a:pt x="261581" y="722985"/>
                </a:lnTo>
                <a:lnTo>
                  <a:pt x="235419" y="763930"/>
                </a:lnTo>
                <a:lnTo>
                  <a:pt x="210642" y="805510"/>
                </a:lnTo>
                <a:lnTo>
                  <a:pt x="187236" y="847661"/>
                </a:lnTo>
                <a:lnTo>
                  <a:pt x="165201" y="890384"/>
                </a:lnTo>
                <a:lnTo>
                  <a:pt x="144551" y="933615"/>
                </a:lnTo>
                <a:lnTo>
                  <a:pt x="125285" y="977353"/>
                </a:lnTo>
                <a:lnTo>
                  <a:pt x="107378" y="1021537"/>
                </a:lnTo>
                <a:lnTo>
                  <a:pt x="90868" y="1066139"/>
                </a:lnTo>
                <a:lnTo>
                  <a:pt x="75717" y="1111135"/>
                </a:lnTo>
                <a:lnTo>
                  <a:pt x="61950" y="1156487"/>
                </a:lnTo>
                <a:lnTo>
                  <a:pt x="49568" y="1202156"/>
                </a:lnTo>
                <a:lnTo>
                  <a:pt x="38544" y="1248117"/>
                </a:lnTo>
                <a:lnTo>
                  <a:pt x="28917" y="1294320"/>
                </a:lnTo>
                <a:lnTo>
                  <a:pt x="20650" y="1340751"/>
                </a:lnTo>
                <a:lnTo>
                  <a:pt x="13766" y="1387373"/>
                </a:lnTo>
                <a:lnTo>
                  <a:pt x="8255" y="1434134"/>
                </a:lnTo>
                <a:lnTo>
                  <a:pt x="4127" y="1481023"/>
                </a:lnTo>
                <a:lnTo>
                  <a:pt x="1371" y="1527987"/>
                </a:lnTo>
                <a:lnTo>
                  <a:pt x="0" y="1575015"/>
                </a:lnTo>
                <a:lnTo>
                  <a:pt x="0" y="1622044"/>
                </a:lnTo>
                <a:lnTo>
                  <a:pt x="1371" y="1669072"/>
                </a:lnTo>
                <a:lnTo>
                  <a:pt x="4127" y="1716036"/>
                </a:lnTo>
                <a:lnTo>
                  <a:pt x="8255" y="1762925"/>
                </a:lnTo>
                <a:lnTo>
                  <a:pt x="13766" y="1809686"/>
                </a:lnTo>
                <a:lnTo>
                  <a:pt x="20650" y="1856308"/>
                </a:lnTo>
                <a:lnTo>
                  <a:pt x="28917" y="1902739"/>
                </a:lnTo>
                <a:lnTo>
                  <a:pt x="38544" y="1948942"/>
                </a:lnTo>
                <a:lnTo>
                  <a:pt x="49568" y="1994903"/>
                </a:lnTo>
                <a:lnTo>
                  <a:pt x="61950" y="2040572"/>
                </a:lnTo>
                <a:lnTo>
                  <a:pt x="75717" y="2085924"/>
                </a:lnTo>
                <a:lnTo>
                  <a:pt x="90868" y="2130920"/>
                </a:lnTo>
                <a:lnTo>
                  <a:pt x="107378" y="2175522"/>
                </a:lnTo>
                <a:lnTo>
                  <a:pt x="125285" y="2219706"/>
                </a:lnTo>
                <a:lnTo>
                  <a:pt x="144551" y="2263444"/>
                </a:lnTo>
                <a:lnTo>
                  <a:pt x="165201" y="2306675"/>
                </a:lnTo>
                <a:lnTo>
                  <a:pt x="187236" y="2349398"/>
                </a:lnTo>
                <a:lnTo>
                  <a:pt x="210642" y="2391549"/>
                </a:lnTo>
                <a:lnTo>
                  <a:pt x="235419" y="2433129"/>
                </a:lnTo>
                <a:lnTo>
                  <a:pt x="261581" y="2474074"/>
                </a:lnTo>
                <a:lnTo>
                  <a:pt x="301205" y="2434310"/>
                </a:lnTo>
                <a:lnTo>
                  <a:pt x="275551" y="2392794"/>
                </a:lnTo>
                <a:lnTo>
                  <a:pt x="251333" y="2350655"/>
                </a:lnTo>
                <a:lnTo>
                  <a:pt x="228523" y="2307945"/>
                </a:lnTo>
                <a:lnTo>
                  <a:pt x="207149" y="2264702"/>
                </a:lnTo>
                <a:lnTo>
                  <a:pt x="187210" y="2220950"/>
                </a:lnTo>
                <a:lnTo>
                  <a:pt x="168681" y="2176729"/>
                </a:lnTo>
                <a:lnTo>
                  <a:pt x="151587" y="2132076"/>
                </a:lnTo>
                <a:lnTo>
                  <a:pt x="135902" y="2087016"/>
                </a:lnTo>
                <a:lnTo>
                  <a:pt x="121653" y="2041601"/>
                </a:lnTo>
                <a:lnTo>
                  <a:pt x="108839" y="1995843"/>
                </a:lnTo>
                <a:lnTo>
                  <a:pt x="97434" y="1949792"/>
                </a:lnTo>
                <a:lnTo>
                  <a:pt x="87464" y="1903488"/>
                </a:lnTo>
                <a:lnTo>
                  <a:pt x="78917" y="1856955"/>
                </a:lnTo>
                <a:lnTo>
                  <a:pt x="71793" y="1810232"/>
                </a:lnTo>
                <a:lnTo>
                  <a:pt x="66090" y="1763344"/>
                </a:lnTo>
                <a:lnTo>
                  <a:pt x="61810" y="1716341"/>
                </a:lnTo>
                <a:lnTo>
                  <a:pt x="58966" y="1669249"/>
                </a:lnTo>
                <a:lnTo>
                  <a:pt x="57543" y="1622107"/>
                </a:lnTo>
                <a:lnTo>
                  <a:pt x="57543" y="1574952"/>
                </a:lnTo>
                <a:lnTo>
                  <a:pt x="58966" y="1527810"/>
                </a:lnTo>
                <a:lnTo>
                  <a:pt x="61810" y="1480718"/>
                </a:lnTo>
                <a:lnTo>
                  <a:pt x="66090" y="1433715"/>
                </a:lnTo>
                <a:lnTo>
                  <a:pt x="71793" y="1386827"/>
                </a:lnTo>
                <a:lnTo>
                  <a:pt x="78917" y="1340104"/>
                </a:lnTo>
                <a:lnTo>
                  <a:pt x="87464" y="1293571"/>
                </a:lnTo>
                <a:lnTo>
                  <a:pt x="97434" y="1247267"/>
                </a:lnTo>
                <a:lnTo>
                  <a:pt x="108839" y="1201216"/>
                </a:lnTo>
                <a:lnTo>
                  <a:pt x="121653" y="1155458"/>
                </a:lnTo>
                <a:lnTo>
                  <a:pt x="135902" y="1110043"/>
                </a:lnTo>
                <a:lnTo>
                  <a:pt x="151587" y="1064983"/>
                </a:lnTo>
                <a:lnTo>
                  <a:pt x="168681" y="1020330"/>
                </a:lnTo>
                <a:lnTo>
                  <a:pt x="187210" y="976109"/>
                </a:lnTo>
                <a:lnTo>
                  <a:pt x="207149" y="932357"/>
                </a:lnTo>
                <a:lnTo>
                  <a:pt x="228523" y="889114"/>
                </a:lnTo>
                <a:lnTo>
                  <a:pt x="251333" y="846404"/>
                </a:lnTo>
                <a:lnTo>
                  <a:pt x="275551" y="804265"/>
                </a:lnTo>
                <a:lnTo>
                  <a:pt x="301205" y="762736"/>
                </a:lnTo>
                <a:close/>
              </a:path>
              <a:path w="3194684" h="3197859">
                <a:moveTo>
                  <a:pt x="1316189" y="2903461"/>
                </a:moveTo>
                <a:lnTo>
                  <a:pt x="1268526" y="2892209"/>
                </a:lnTo>
                <a:lnTo>
                  <a:pt x="1221536" y="2879280"/>
                </a:lnTo>
                <a:lnTo>
                  <a:pt x="1175283" y="2864726"/>
                </a:lnTo>
                <a:lnTo>
                  <a:pt x="1129766" y="2848572"/>
                </a:lnTo>
                <a:lnTo>
                  <a:pt x="1085037" y="2830842"/>
                </a:lnTo>
                <a:lnTo>
                  <a:pt x="1041133" y="2811589"/>
                </a:lnTo>
                <a:lnTo>
                  <a:pt x="998067" y="2790837"/>
                </a:lnTo>
                <a:lnTo>
                  <a:pt x="955878" y="2768612"/>
                </a:lnTo>
                <a:lnTo>
                  <a:pt x="914603" y="2744952"/>
                </a:lnTo>
                <a:lnTo>
                  <a:pt x="874280" y="2719882"/>
                </a:lnTo>
                <a:lnTo>
                  <a:pt x="834923" y="2693454"/>
                </a:lnTo>
                <a:lnTo>
                  <a:pt x="796594" y="2665692"/>
                </a:lnTo>
                <a:lnTo>
                  <a:pt x="759294" y="2636609"/>
                </a:lnTo>
                <a:lnTo>
                  <a:pt x="723074" y="2606268"/>
                </a:lnTo>
                <a:lnTo>
                  <a:pt x="687971" y="2574683"/>
                </a:lnTo>
                <a:lnTo>
                  <a:pt x="654011" y="2541892"/>
                </a:lnTo>
                <a:lnTo>
                  <a:pt x="621207" y="2507919"/>
                </a:lnTo>
                <a:lnTo>
                  <a:pt x="589622" y="2472817"/>
                </a:lnTo>
                <a:lnTo>
                  <a:pt x="559282" y="2436596"/>
                </a:lnTo>
                <a:lnTo>
                  <a:pt x="530212" y="2399296"/>
                </a:lnTo>
                <a:lnTo>
                  <a:pt x="502437" y="2360968"/>
                </a:lnTo>
                <a:lnTo>
                  <a:pt x="476008" y="2321610"/>
                </a:lnTo>
                <a:lnTo>
                  <a:pt x="450951" y="2281288"/>
                </a:lnTo>
                <a:lnTo>
                  <a:pt x="427291" y="2240013"/>
                </a:lnTo>
                <a:lnTo>
                  <a:pt x="405066" y="2197824"/>
                </a:lnTo>
                <a:lnTo>
                  <a:pt x="384314" y="2154758"/>
                </a:lnTo>
                <a:lnTo>
                  <a:pt x="365048" y="2110854"/>
                </a:lnTo>
                <a:lnTo>
                  <a:pt x="347332" y="2066124"/>
                </a:lnTo>
                <a:lnTo>
                  <a:pt x="331177" y="2020608"/>
                </a:lnTo>
                <a:lnTo>
                  <a:pt x="316623" y="1974354"/>
                </a:lnTo>
                <a:lnTo>
                  <a:pt x="303695" y="1927364"/>
                </a:lnTo>
                <a:lnTo>
                  <a:pt x="292442" y="1879701"/>
                </a:lnTo>
                <a:lnTo>
                  <a:pt x="244817" y="1879701"/>
                </a:lnTo>
                <a:lnTo>
                  <a:pt x="255765" y="1928431"/>
                </a:lnTo>
                <a:lnTo>
                  <a:pt x="268389" y="1976462"/>
                </a:lnTo>
                <a:lnTo>
                  <a:pt x="282651" y="2023783"/>
                </a:lnTo>
                <a:lnTo>
                  <a:pt x="298526" y="2070354"/>
                </a:lnTo>
                <a:lnTo>
                  <a:pt x="315976" y="2116137"/>
                </a:lnTo>
                <a:lnTo>
                  <a:pt x="334975" y="2161108"/>
                </a:lnTo>
                <a:lnTo>
                  <a:pt x="355485" y="2205228"/>
                </a:lnTo>
                <a:lnTo>
                  <a:pt x="377482" y="2248471"/>
                </a:lnTo>
                <a:lnTo>
                  <a:pt x="400926" y="2290800"/>
                </a:lnTo>
                <a:lnTo>
                  <a:pt x="425792" y="2332190"/>
                </a:lnTo>
                <a:lnTo>
                  <a:pt x="452043" y="2372614"/>
                </a:lnTo>
                <a:lnTo>
                  <a:pt x="479653" y="2412022"/>
                </a:lnTo>
                <a:lnTo>
                  <a:pt x="508584" y="2450401"/>
                </a:lnTo>
                <a:lnTo>
                  <a:pt x="538810" y="2487714"/>
                </a:lnTo>
                <a:lnTo>
                  <a:pt x="570293" y="2523921"/>
                </a:lnTo>
                <a:lnTo>
                  <a:pt x="603008" y="2558986"/>
                </a:lnTo>
                <a:lnTo>
                  <a:pt x="636917" y="2592895"/>
                </a:lnTo>
                <a:lnTo>
                  <a:pt x="671982" y="2625610"/>
                </a:lnTo>
                <a:lnTo>
                  <a:pt x="708190" y="2657094"/>
                </a:lnTo>
                <a:lnTo>
                  <a:pt x="745490" y="2687320"/>
                </a:lnTo>
                <a:lnTo>
                  <a:pt x="783869" y="2716250"/>
                </a:lnTo>
                <a:lnTo>
                  <a:pt x="823277" y="2743860"/>
                </a:lnTo>
                <a:lnTo>
                  <a:pt x="863701" y="2770111"/>
                </a:lnTo>
                <a:lnTo>
                  <a:pt x="905090" y="2794978"/>
                </a:lnTo>
                <a:lnTo>
                  <a:pt x="947420" y="2818422"/>
                </a:lnTo>
                <a:lnTo>
                  <a:pt x="990663" y="2840418"/>
                </a:lnTo>
                <a:lnTo>
                  <a:pt x="1034796" y="2860929"/>
                </a:lnTo>
                <a:lnTo>
                  <a:pt x="1079754" y="2879928"/>
                </a:lnTo>
                <a:lnTo>
                  <a:pt x="1125537" y="2897378"/>
                </a:lnTo>
                <a:lnTo>
                  <a:pt x="1172108" y="2913253"/>
                </a:lnTo>
                <a:lnTo>
                  <a:pt x="1219428" y="2927515"/>
                </a:lnTo>
                <a:lnTo>
                  <a:pt x="1267460" y="2940126"/>
                </a:lnTo>
                <a:lnTo>
                  <a:pt x="1316189" y="2951073"/>
                </a:lnTo>
                <a:lnTo>
                  <a:pt x="1316189" y="2903461"/>
                </a:lnTo>
                <a:close/>
              </a:path>
              <a:path w="3194684" h="3197859">
                <a:moveTo>
                  <a:pt x="1316189" y="245973"/>
                </a:moveTo>
                <a:lnTo>
                  <a:pt x="1267460" y="256959"/>
                </a:lnTo>
                <a:lnTo>
                  <a:pt x="1219428" y="269608"/>
                </a:lnTo>
                <a:lnTo>
                  <a:pt x="1172108" y="283908"/>
                </a:lnTo>
                <a:lnTo>
                  <a:pt x="1125537" y="299821"/>
                </a:lnTo>
                <a:lnTo>
                  <a:pt x="1079754" y="317322"/>
                </a:lnTo>
                <a:lnTo>
                  <a:pt x="1034796" y="336372"/>
                </a:lnTo>
                <a:lnTo>
                  <a:pt x="990663" y="356946"/>
                </a:lnTo>
                <a:lnTo>
                  <a:pt x="947420" y="379006"/>
                </a:lnTo>
                <a:lnTo>
                  <a:pt x="905090" y="402513"/>
                </a:lnTo>
                <a:lnTo>
                  <a:pt x="863701" y="427456"/>
                </a:lnTo>
                <a:lnTo>
                  <a:pt x="823277" y="453783"/>
                </a:lnTo>
                <a:lnTo>
                  <a:pt x="783869" y="481469"/>
                </a:lnTo>
                <a:lnTo>
                  <a:pt x="745490" y="510476"/>
                </a:lnTo>
                <a:lnTo>
                  <a:pt x="708190" y="540791"/>
                </a:lnTo>
                <a:lnTo>
                  <a:pt x="671982" y="572363"/>
                </a:lnTo>
                <a:lnTo>
                  <a:pt x="636917" y="605167"/>
                </a:lnTo>
                <a:lnTo>
                  <a:pt x="603008" y="639178"/>
                </a:lnTo>
                <a:lnTo>
                  <a:pt x="570293" y="674357"/>
                </a:lnTo>
                <a:lnTo>
                  <a:pt x="538810" y="710666"/>
                </a:lnTo>
                <a:lnTo>
                  <a:pt x="508584" y="748080"/>
                </a:lnTo>
                <a:lnTo>
                  <a:pt x="479653" y="786561"/>
                </a:lnTo>
                <a:lnTo>
                  <a:pt x="452043" y="826084"/>
                </a:lnTo>
                <a:lnTo>
                  <a:pt x="425792" y="866622"/>
                </a:lnTo>
                <a:lnTo>
                  <a:pt x="400926" y="908138"/>
                </a:lnTo>
                <a:lnTo>
                  <a:pt x="377482" y="950595"/>
                </a:lnTo>
                <a:lnTo>
                  <a:pt x="355485" y="993952"/>
                </a:lnTo>
                <a:lnTo>
                  <a:pt x="334975" y="1038199"/>
                </a:lnTo>
                <a:lnTo>
                  <a:pt x="315976" y="1083297"/>
                </a:lnTo>
                <a:lnTo>
                  <a:pt x="298526" y="1129220"/>
                </a:lnTo>
                <a:lnTo>
                  <a:pt x="282651" y="1175918"/>
                </a:lnTo>
                <a:lnTo>
                  <a:pt x="268389" y="1223365"/>
                </a:lnTo>
                <a:lnTo>
                  <a:pt x="255765" y="1271536"/>
                </a:lnTo>
                <a:lnTo>
                  <a:pt x="244817" y="1320393"/>
                </a:lnTo>
                <a:lnTo>
                  <a:pt x="292442" y="1320393"/>
                </a:lnTo>
                <a:lnTo>
                  <a:pt x="303695" y="1272603"/>
                </a:lnTo>
                <a:lnTo>
                  <a:pt x="316623" y="1225499"/>
                </a:lnTo>
                <a:lnTo>
                  <a:pt x="331177" y="1179106"/>
                </a:lnTo>
                <a:lnTo>
                  <a:pt x="347332" y="1133475"/>
                </a:lnTo>
                <a:lnTo>
                  <a:pt x="365048" y="1088618"/>
                </a:lnTo>
                <a:lnTo>
                  <a:pt x="384314" y="1044575"/>
                </a:lnTo>
                <a:lnTo>
                  <a:pt x="405066" y="1001395"/>
                </a:lnTo>
                <a:lnTo>
                  <a:pt x="427291" y="959078"/>
                </a:lnTo>
                <a:lnTo>
                  <a:pt x="450951" y="917689"/>
                </a:lnTo>
                <a:lnTo>
                  <a:pt x="476008" y="877252"/>
                </a:lnTo>
                <a:lnTo>
                  <a:pt x="502437" y="837780"/>
                </a:lnTo>
                <a:lnTo>
                  <a:pt x="530212" y="799338"/>
                </a:lnTo>
                <a:lnTo>
                  <a:pt x="559282" y="761936"/>
                </a:lnTo>
                <a:lnTo>
                  <a:pt x="589622" y="725614"/>
                </a:lnTo>
                <a:lnTo>
                  <a:pt x="621207" y="690397"/>
                </a:lnTo>
                <a:lnTo>
                  <a:pt x="654011" y="656336"/>
                </a:lnTo>
                <a:lnTo>
                  <a:pt x="687971" y="623443"/>
                </a:lnTo>
                <a:lnTo>
                  <a:pt x="723074" y="591769"/>
                </a:lnTo>
                <a:lnTo>
                  <a:pt x="759294" y="561327"/>
                </a:lnTo>
                <a:lnTo>
                  <a:pt x="796594" y="532168"/>
                </a:lnTo>
                <a:lnTo>
                  <a:pt x="834923" y="504317"/>
                </a:lnTo>
                <a:lnTo>
                  <a:pt x="874280" y="477812"/>
                </a:lnTo>
                <a:lnTo>
                  <a:pt x="914603" y="452678"/>
                </a:lnTo>
                <a:lnTo>
                  <a:pt x="955878" y="428955"/>
                </a:lnTo>
                <a:lnTo>
                  <a:pt x="998067" y="406666"/>
                </a:lnTo>
                <a:lnTo>
                  <a:pt x="1041133" y="385851"/>
                </a:lnTo>
                <a:lnTo>
                  <a:pt x="1085037" y="366534"/>
                </a:lnTo>
                <a:lnTo>
                  <a:pt x="1129766" y="348767"/>
                </a:lnTo>
                <a:lnTo>
                  <a:pt x="1175283" y="332574"/>
                </a:lnTo>
                <a:lnTo>
                  <a:pt x="1221536" y="317982"/>
                </a:lnTo>
                <a:lnTo>
                  <a:pt x="1268526" y="305015"/>
                </a:lnTo>
                <a:lnTo>
                  <a:pt x="1316189" y="293725"/>
                </a:lnTo>
                <a:lnTo>
                  <a:pt x="1316189" y="245973"/>
                </a:lnTo>
                <a:close/>
              </a:path>
              <a:path w="3194684" h="3197859">
                <a:moveTo>
                  <a:pt x="2472906" y="2935859"/>
                </a:moveTo>
                <a:lnTo>
                  <a:pt x="2433282" y="2896209"/>
                </a:lnTo>
                <a:lnTo>
                  <a:pt x="2391778" y="2921863"/>
                </a:lnTo>
                <a:lnTo>
                  <a:pt x="2349677" y="2946095"/>
                </a:lnTo>
                <a:lnTo>
                  <a:pt x="2307005" y="2968904"/>
                </a:lnTo>
                <a:lnTo>
                  <a:pt x="2263787" y="2990278"/>
                </a:lnTo>
                <a:lnTo>
                  <a:pt x="2220074" y="3010230"/>
                </a:lnTo>
                <a:lnTo>
                  <a:pt x="2175878" y="3028759"/>
                </a:lnTo>
                <a:lnTo>
                  <a:pt x="2131263" y="3045853"/>
                </a:lnTo>
                <a:lnTo>
                  <a:pt x="2086241" y="3061538"/>
                </a:lnTo>
                <a:lnTo>
                  <a:pt x="2040851" y="3075787"/>
                </a:lnTo>
                <a:lnTo>
                  <a:pt x="1995131" y="3088614"/>
                </a:lnTo>
                <a:lnTo>
                  <a:pt x="1949119" y="3100006"/>
                </a:lnTo>
                <a:lnTo>
                  <a:pt x="1902853" y="3109988"/>
                </a:lnTo>
                <a:lnTo>
                  <a:pt x="1856346" y="3118535"/>
                </a:lnTo>
                <a:lnTo>
                  <a:pt x="1809661" y="3125660"/>
                </a:lnTo>
                <a:lnTo>
                  <a:pt x="1762810" y="3131362"/>
                </a:lnTo>
                <a:lnTo>
                  <a:pt x="1715846" y="3135642"/>
                </a:lnTo>
                <a:lnTo>
                  <a:pt x="1668792" y="3138487"/>
                </a:lnTo>
                <a:lnTo>
                  <a:pt x="1621688" y="3139910"/>
                </a:lnTo>
                <a:lnTo>
                  <a:pt x="1574558" y="3139910"/>
                </a:lnTo>
                <a:lnTo>
                  <a:pt x="1527454" y="3138487"/>
                </a:lnTo>
                <a:lnTo>
                  <a:pt x="1480400" y="3135642"/>
                </a:lnTo>
                <a:lnTo>
                  <a:pt x="1433436" y="3131362"/>
                </a:lnTo>
                <a:lnTo>
                  <a:pt x="1386586" y="3125660"/>
                </a:lnTo>
                <a:lnTo>
                  <a:pt x="1339900" y="3118535"/>
                </a:lnTo>
                <a:lnTo>
                  <a:pt x="1293393" y="3109988"/>
                </a:lnTo>
                <a:lnTo>
                  <a:pt x="1247127" y="3100006"/>
                </a:lnTo>
                <a:lnTo>
                  <a:pt x="1201115" y="3088614"/>
                </a:lnTo>
                <a:lnTo>
                  <a:pt x="1155395" y="3075787"/>
                </a:lnTo>
                <a:lnTo>
                  <a:pt x="1110005" y="3061538"/>
                </a:lnTo>
                <a:lnTo>
                  <a:pt x="1064983" y="3045853"/>
                </a:lnTo>
                <a:lnTo>
                  <a:pt x="1020368" y="3028759"/>
                </a:lnTo>
                <a:lnTo>
                  <a:pt x="976172" y="3010230"/>
                </a:lnTo>
                <a:lnTo>
                  <a:pt x="932459" y="2990278"/>
                </a:lnTo>
                <a:lnTo>
                  <a:pt x="889241" y="2968904"/>
                </a:lnTo>
                <a:lnTo>
                  <a:pt x="846569" y="2946095"/>
                </a:lnTo>
                <a:lnTo>
                  <a:pt x="804468" y="2921863"/>
                </a:lnTo>
                <a:lnTo>
                  <a:pt x="762977" y="2896209"/>
                </a:lnTo>
                <a:lnTo>
                  <a:pt x="723353" y="2935859"/>
                </a:lnTo>
                <a:lnTo>
                  <a:pt x="764260" y="2962021"/>
                </a:lnTo>
                <a:lnTo>
                  <a:pt x="805802" y="2986798"/>
                </a:lnTo>
                <a:lnTo>
                  <a:pt x="847928" y="3010204"/>
                </a:lnTo>
                <a:lnTo>
                  <a:pt x="890612" y="3032226"/>
                </a:lnTo>
                <a:lnTo>
                  <a:pt x="933805" y="3052876"/>
                </a:lnTo>
                <a:lnTo>
                  <a:pt x="977506" y="3072155"/>
                </a:lnTo>
                <a:lnTo>
                  <a:pt x="1021651" y="3090049"/>
                </a:lnTo>
                <a:lnTo>
                  <a:pt x="1066215" y="3106559"/>
                </a:lnTo>
                <a:lnTo>
                  <a:pt x="1111173" y="3121710"/>
                </a:lnTo>
                <a:lnTo>
                  <a:pt x="1156487" y="3135477"/>
                </a:lnTo>
                <a:lnTo>
                  <a:pt x="1202118" y="3147860"/>
                </a:lnTo>
                <a:lnTo>
                  <a:pt x="1248029" y="3158871"/>
                </a:lnTo>
                <a:lnTo>
                  <a:pt x="1294193" y="3168510"/>
                </a:lnTo>
                <a:lnTo>
                  <a:pt x="1340586" y="3176778"/>
                </a:lnTo>
                <a:lnTo>
                  <a:pt x="1387157" y="3183661"/>
                </a:lnTo>
                <a:lnTo>
                  <a:pt x="1433880" y="3189160"/>
                </a:lnTo>
                <a:lnTo>
                  <a:pt x="1480718" y="3193288"/>
                </a:lnTo>
                <a:lnTo>
                  <a:pt x="1527644" y="3196044"/>
                </a:lnTo>
                <a:lnTo>
                  <a:pt x="1574622" y="3197415"/>
                </a:lnTo>
                <a:lnTo>
                  <a:pt x="1621624" y="3197415"/>
                </a:lnTo>
                <a:lnTo>
                  <a:pt x="1668602" y="3196044"/>
                </a:lnTo>
                <a:lnTo>
                  <a:pt x="1715528" y="3193288"/>
                </a:lnTo>
                <a:lnTo>
                  <a:pt x="1762366" y="3189160"/>
                </a:lnTo>
                <a:lnTo>
                  <a:pt x="1809089" y="3183661"/>
                </a:lnTo>
                <a:lnTo>
                  <a:pt x="1855660" y="3176778"/>
                </a:lnTo>
                <a:lnTo>
                  <a:pt x="1902053" y="3168510"/>
                </a:lnTo>
                <a:lnTo>
                  <a:pt x="1948218" y="3158871"/>
                </a:lnTo>
                <a:lnTo>
                  <a:pt x="1994128" y="3147860"/>
                </a:lnTo>
                <a:lnTo>
                  <a:pt x="2039759" y="3135477"/>
                </a:lnTo>
                <a:lnTo>
                  <a:pt x="2085073" y="3121710"/>
                </a:lnTo>
                <a:lnTo>
                  <a:pt x="2130031" y="3106559"/>
                </a:lnTo>
                <a:lnTo>
                  <a:pt x="2174595" y="3090049"/>
                </a:lnTo>
                <a:lnTo>
                  <a:pt x="2218740" y="3072155"/>
                </a:lnTo>
                <a:lnTo>
                  <a:pt x="2262441" y="3052876"/>
                </a:lnTo>
                <a:lnTo>
                  <a:pt x="2305634" y="3032226"/>
                </a:lnTo>
                <a:lnTo>
                  <a:pt x="2348319" y="3010204"/>
                </a:lnTo>
                <a:lnTo>
                  <a:pt x="2390444" y="2986798"/>
                </a:lnTo>
                <a:lnTo>
                  <a:pt x="2431986" y="2962021"/>
                </a:lnTo>
                <a:lnTo>
                  <a:pt x="2472906" y="2935859"/>
                </a:lnTo>
                <a:close/>
              </a:path>
              <a:path w="3194684" h="3197859">
                <a:moveTo>
                  <a:pt x="2472906" y="262610"/>
                </a:moveTo>
                <a:lnTo>
                  <a:pt x="2431986" y="236359"/>
                </a:lnTo>
                <a:lnTo>
                  <a:pt x="2390444" y="211480"/>
                </a:lnTo>
                <a:lnTo>
                  <a:pt x="2348319" y="187972"/>
                </a:lnTo>
                <a:lnTo>
                  <a:pt x="2305634" y="165862"/>
                </a:lnTo>
                <a:lnTo>
                  <a:pt x="2262441" y="145122"/>
                </a:lnTo>
                <a:lnTo>
                  <a:pt x="2218740" y="125780"/>
                </a:lnTo>
                <a:lnTo>
                  <a:pt x="2174595" y="107810"/>
                </a:lnTo>
                <a:lnTo>
                  <a:pt x="2130031" y="91224"/>
                </a:lnTo>
                <a:lnTo>
                  <a:pt x="2085073" y="76022"/>
                </a:lnTo>
                <a:lnTo>
                  <a:pt x="2039759" y="62191"/>
                </a:lnTo>
                <a:lnTo>
                  <a:pt x="1994128" y="49758"/>
                </a:lnTo>
                <a:lnTo>
                  <a:pt x="1948218" y="38696"/>
                </a:lnTo>
                <a:lnTo>
                  <a:pt x="1902053" y="29019"/>
                </a:lnTo>
                <a:lnTo>
                  <a:pt x="1855660" y="20726"/>
                </a:lnTo>
                <a:lnTo>
                  <a:pt x="1809089" y="13817"/>
                </a:lnTo>
                <a:lnTo>
                  <a:pt x="1762366" y="8293"/>
                </a:lnTo>
                <a:lnTo>
                  <a:pt x="1715528" y="4140"/>
                </a:lnTo>
                <a:lnTo>
                  <a:pt x="1668602" y="1371"/>
                </a:lnTo>
                <a:lnTo>
                  <a:pt x="1621624" y="0"/>
                </a:lnTo>
                <a:lnTo>
                  <a:pt x="1574622" y="0"/>
                </a:lnTo>
                <a:lnTo>
                  <a:pt x="1527644" y="1371"/>
                </a:lnTo>
                <a:lnTo>
                  <a:pt x="1480718" y="4140"/>
                </a:lnTo>
                <a:lnTo>
                  <a:pt x="1433880" y="8293"/>
                </a:lnTo>
                <a:lnTo>
                  <a:pt x="1387157" y="13817"/>
                </a:lnTo>
                <a:lnTo>
                  <a:pt x="1340586" y="20726"/>
                </a:lnTo>
                <a:lnTo>
                  <a:pt x="1294193" y="29019"/>
                </a:lnTo>
                <a:lnTo>
                  <a:pt x="1248029" y="38696"/>
                </a:lnTo>
                <a:lnTo>
                  <a:pt x="1202118" y="49758"/>
                </a:lnTo>
                <a:lnTo>
                  <a:pt x="1156487" y="62191"/>
                </a:lnTo>
                <a:lnTo>
                  <a:pt x="1111173" y="76022"/>
                </a:lnTo>
                <a:lnTo>
                  <a:pt x="1066215" y="91224"/>
                </a:lnTo>
                <a:lnTo>
                  <a:pt x="1021651" y="107810"/>
                </a:lnTo>
                <a:lnTo>
                  <a:pt x="977506" y="125780"/>
                </a:lnTo>
                <a:lnTo>
                  <a:pt x="933805" y="145122"/>
                </a:lnTo>
                <a:lnTo>
                  <a:pt x="890612" y="165862"/>
                </a:lnTo>
                <a:lnTo>
                  <a:pt x="847928" y="187972"/>
                </a:lnTo>
                <a:lnTo>
                  <a:pt x="805802" y="211480"/>
                </a:lnTo>
                <a:lnTo>
                  <a:pt x="764260" y="236359"/>
                </a:lnTo>
                <a:lnTo>
                  <a:pt x="723353" y="262610"/>
                </a:lnTo>
                <a:lnTo>
                  <a:pt x="762977" y="302361"/>
                </a:lnTo>
                <a:lnTo>
                  <a:pt x="804468" y="276618"/>
                </a:lnTo>
                <a:lnTo>
                  <a:pt x="846569" y="252298"/>
                </a:lnTo>
                <a:lnTo>
                  <a:pt x="889241" y="229412"/>
                </a:lnTo>
                <a:lnTo>
                  <a:pt x="932459" y="207949"/>
                </a:lnTo>
                <a:lnTo>
                  <a:pt x="976172" y="187934"/>
                </a:lnTo>
                <a:lnTo>
                  <a:pt x="1020368" y="169329"/>
                </a:lnTo>
                <a:lnTo>
                  <a:pt x="1064983" y="152171"/>
                </a:lnTo>
                <a:lnTo>
                  <a:pt x="1110005" y="136436"/>
                </a:lnTo>
                <a:lnTo>
                  <a:pt x="1155395" y="122123"/>
                </a:lnTo>
                <a:lnTo>
                  <a:pt x="1201115" y="109258"/>
                </a:lnTo>
                <a:lnTo>
                  <a:pt x="1247127" y="97802"/>
                </a:lnTo>
                <a:lnTo>
                  <a:pt x="1293393" y="87795"/>
                </a:lnTo>
                <a:lnTo>
                  <a:pt x="1339900" y="79209"/>
                </a:lnTo>
                <a:lnTo>
                  <a:pt x="1386586" y="72059"/>
                </a:lnTo>
                <a:lnTo>
                  <a:pt x="1433436" y="66332"/>
                </a:lnTo>
                <a:lnTo>
                  <a:pt x="1480400" y="62039"/>
                </a:lnTo>
                <a:lnTo>
                  <a:pt x="1527454" y="59182"/>
                </a:lnTo>
                <a:lnTo>
                  <a:pt x="1574558" y="57759"/>
                </a:lnTo>
                <a:lnTo>
                  <a:pt x="1621688" y="57759"/>
                </a:lnTo>
                <a:lnTo>
                  <a:pt x="1668792" y="59182"/>
                </a:lnTo>
                <a:lnTo>
                  <a:pt x="1715846" y="62039"/>
                </a:lnTo>
                <a:lnTo>
                  <a:pt x="1762810" y="66332"/>
                </a:lnTo>
                <a:lnTo>
                  <a:pt x="1809661" y="72059"/>
                </a:lnTo>
                <a:lnTo>
                  <a:pt x="1856346" y="79209"/>
                </a:lnTo>
                <a:lnTo>
                  <a:pt x="1902853" y="87795"/>
                </a:lnTo>
                <a:lnTo>
                  <a:pt x="1949119" y="97802"/>
                </a:lnTo>
                <a:lnTo>
                  <a:pt x="1995131" y="109258"/>
                </a:lnTo>
                <a:lnTo>
                  <a:pt x="2040851" y="122123"/>
                </a:lnTo>
                <a:lnTo>
                  <a:pt x="2086241" y="136436"/>
                </a:lnTo>
                <a:lnTo>
                  <a:pt x="2131263" y="152171"/>
                </a:lnTo>
                <a:lnTo>
                  <a:pt x="2175878" y="169329"/>
                </a:lnTo>
                <a:lnTo>
                  <a:pt x="2220074" y="187934"/>
                </a:lnTo>
                <a:lnTo>
                  <a:pt x="2263787" y="207949"/>
                </a:lnTo>
                <a:lnTo>
                  <a:pt x="2307005" y="229412"/>
                </a:lnTo>
                <a:lnTo>
                  <a:pt x="2349677" y="252298"/>
                </a:lnTo>
                <a:lnTo>
                  <a:pt x="2391778" y="276618"/>
                </a:lnTo>
                <a:lnTo>
                  <a:pt x="2433282" y="302361"/>
                </a:lnTo>
                <a:lnTo>
                  <a:pt x="2472906" y="262610"/>
                </a:lnTo>
                <a:close/>
              </a:path>
              <a:path w="3194684" h="3197859">
                <a:moveTo>
                  <a:pt x="2948394" y="1879701"/>
                </a:moveTo>
                <a:lnTo>
                  <a:pt x="2900769" y="1879701"/>
                </a:lnTo>
                <a:lnTo>
                  <a:pt x="2889504" y="1927364"/>
                </a:lnTo>
                <a:lnTo>
                  <a:pt x="2876575" y="1974354"/>
                </a:lnTo>
                <a:lnTo>
                  <a:pt x="2862021" y="2020608"/>
                </a:lnTo>
                <a:lnTo>
                  <a:pt x="2845866" y="2066124"/>
                </a:lnTo>
                <a:lnTo>
                  <a:pt x="2828150" y="2110854"/>
                </a:lnTo>
                <a:lnTo>
                  <a:pt x="2808884" y="2154758"/>
                </a:lnTo>
                <a:lnTo>
                  <a:pt x="2788132" y="2197824"/>
                </a:lnTo>
                <a:lnTo>
                  <a:pt x="2765907" y="2240013"/>
                </a:lnTo>
                <a:lnTo>
                  <a:pt x="2742247" y="2281288"/>
                </a:lnTo>
                <a:lnTo>
                  <a:pt x="2717190" y="2321610"/>
                </a:lnTo>
                <a:lnTo>
                  <a:pt x="2690761" y="2360968"/>
                </a:lnTo>
                <a:lnTo>
                  <a:pt x="2662986" y="2399296"/>
                </a:lnTo>
                <a:lnTo>
                  <a:pt x="2633916" y="2436596"/>
                </a:lnTo>
                <a:lnTo>
                  <a:pt x="2603576" y="2472817"/>
                </a:lnTo>
                <a:lnTo>
                  <a:pt x="2571991" y="2507919"/>
                </a:lnTo>
                <a:lnTo>
                  <a:pt x="2539200" y="2541892"/>
                </a:lnTo>
                <a:lnTo>
                  <a:pt x="2505227" y="2574683"/>
                </a:lnTo>
                <a:lnTo>
                  <a:pt x="2470124" y="2606268"/>
                </a:lnTo>
                <a:lnTo>
                  <a:pt x="2433904" y="2636609"/>
                </a:lnTo>
                <a:lnTo>
                  <a:pt x="2396604" y="2665692"/>
                </a:lnTo>
                <a:lnTo>
                  <a:pt x="2358275" y="2693454"/>
                </a:lnTo>
                <a:lnTo>
                  <a:pt x="2318918" y="2719882"/>
                </a:lnTo>
                <a:lnTo>
                  <a:pt x="2278596" y="2744952"/>
                </a:lnTo>
                <a:lnTo>
                  <a:pt x="2237321" y="2768612"/>
                </a:lnTo>
                <a:lnTo>
                  <a:pt x="2195131" y="2790837"/>
                </a:lnTo>
                <a:lnTo>
                  <a:pt x="2152065" y="2811589"/>
                </a:lnTo>
                <a:lnTo>
                  <a:pt x="2108162" y="2830842"/>
                </a:lnTo>
                <a:lnTo>
                  <a:pt x="2063432" y="2848572"/>
                </a:lnTo>
                <a:lnTo>
                  <a:pt x="2017915" y="2864726"/>
                </a:lnTo>
                <a:lnTo>
                  <a:pt x="1971662" y="2879280"/>
                </a:lnTo>
                <a:lnTo>
                  <a:pt x="1924672" y="2892209"/>
                </a:lnTo>
                <a:lnTo>
                  <a:pt x="1877021" y="2903461"/>
                </a:lnTo>
                <a:lnTo>
                  <a:pt x="1877021" y="2951073"/>
                </a:lnTo>
                <a:lnTo>
                  <a:pt x="1925739" y="2940126"/>
                </a:lnTo>
                <a:lnTo>
                  <a:pt x="1973770" y="2927515"/>
                </a:lnTo>
                <a:lnTo>
                  <a:pt x="2021090" y="2913253"/>
                </a:lnTo>
                <a:lnTo>
                  <a:pt x="2067661" y="2897378"/>
                </a:lnTo>
                <a:lnTo>
                  <a:pt x="2113445" y="2879928"/>
                </a:lnTo>
                <a:lnTo>
                  <a:pt x="2158403" y="2860929"/>
                </a:lnTo>
                <a:lnTo>
                  <a:pt x="2202535" y="2840418"/>
                </a:lnTo>
                <a:lnTo>
                  <a:pt x="2245779" y="2818422"/>
                </a:lnTo>
                <a:lnTo>
                  <a:pt x="2288108" y="2794978"/>
                </a:lnTo>
                <a:lnTo>
                  <a:pt x="2329497" y="2770111"/>
                </a:lnTo>
                <a:lnTo>
                  <a:pt x="2369921" y="2743860"/>
                </a:lnTo>
                <a:lnTo>
                  <a:pt x="2409329" y="2716250"/>
                </a:lnTo>
                <a:lnTo>
                  <a:pt x="2447709" y="2687320"/>
                </a:lnTo>
                <a:lnTo>
                  <a:pt x="2485009" y="2657094"/>
                </a:lnTo>
                <a:lnTo>
                  <a:pt x="2521216" y="2625610"/>
                </a:lnTo>
                <a:lnTo>
                  <a:pt x="2556281" y="2592895"/>
                </a:lnTo>
                <a:lnTo>
                  <a:pt x="2590190" y="2558986"/>
                </a:lnTo>
                <a:lnTo>
                  <a:pt x="2622905" y="2523921"/>
                </a:lnTo>
                <a:lnTo>
                  <a:pt x="2654389" y="2487714"/>
                </a:lnTo>
                <a:lnTo>
                  <a:pt x="2684615" y="2450401"/>
                </a:lnTo>
                <a:lnTo>
                  <a:pt x="2713545" y="2412022"/>
                </a:lnTo>
                <a:lnTo>
                  <a:pt x="2741155" y="2372614"/>
                </a:lnTo>
                <a:lnTo>
                  <a:pt x="2767406" y="2332190"/>
                </a:lnTo>
                <a:lnTo>
                  <a:pt x="2792272" y="2290800"/>
                </a:lnTo>
                <a:lnTo>
                  <a:pt x="2815717" y="2248471"/>
                </a:lnTo>
                <a:lnTo>
                  <a:pt x="2837713" y="2205228"/>
                </a:lnTo>
                <a:lnTo>
                  <a:pt x="2858224" y="2161108"/>
                </a:lnTo>
                <a:lnTo>
                  <a:pt x="2877223" y="2116137"/>
                </a:lnTo>
                <a:lnTo>
                  <a:pt x="2894673" y="2070354"/>
                </a:lnTo>
                <a:lnTo>
                  <a:pt x="2910548" y="2023783"/>
                </a:lnTo>
                <a:lnTo>
                  <a:pt x="2924810" y="1976462"/>
                </a:lnTo>
                <a:lnTo>
                  <a:pt x="2937433" y="1928431"/>
                </a:lnTo>
                <a:lnTo>
                  <a:pt x="2948394" y="1879701"/>
                </a:lnTo>
                <a:close/>
              </a:path>
              <a:path w="3194684" h="3197859">
                <a:moveTo>
                  <a:pt x="2948394" y="1320393"/>
                </a:moveTo>
                <a:lnTo>
                  <a:pt x="2937433" y="1271536"/>
                </a:lnTo>
                <a:lnTo>
                  <a:pt x="2924810" y="1223365"/>
                </a:lnTo>
                <a:lnTo>
                  <a:pt x="2910548" y="1175918"/>
                </a:lnTo>
                <a:lnTo>
                  <a:pt x="2894673" y="1129220"/>
                </a:lnTo>
                <a:lnTo>
                  <a:pt x="2877223" y="1083297"/>
                </a:lnTo>
                <a:lnTo>
                  <a:pt x="2858224" y="1038199"/>
                </a:lnTo>
                <a:lnTo>
                  <a:pt x="2837713" y="993952"/>
                </a:lnTo>
                <a:lnTo>
                  <a:pt x="2815717" y="950595"/>
                </a:lnTo>
                <a:lnTo>
                  <a:pt x="2792272" y="908138"/>
                </a:lnTo>
                <a:lnTo>
                  <a:pt x="2767406" y="866622"/>
                </a:lnTo>
                <a:lnTo>
                  <a:pt x="2741155" y="826084"/>
                </a:lnTo>
                <a:lnTo>
                  <a:pt x="2713545" y="786561"/>
                </a:lnTo>
                <a:lnTo>
                  <a:pt x="2684615" y="748080"/>
                </a:lnTo>
                <a:lnTo>
                  <a:pt x="2654389" y="710666"/>
                </a:lnTo>
                <a:lnTo>
                  <a:pt x="2622905" y="674357"/>
                </a:lnTo>
                <a:lnTo>
                  <a:pt x="2590190" y="639178"/>
                </a:lnTo>
                <a:lnTo>
                  <a:pt x="2556281" y="605167"/>
                </a:lnTo>
                <a:lnTo>
                  <a:pt x="2521216" y="572363"/>
                </a:lnTo>
                <a:lnTo>
                  <a:pt x="2485009" y="540791"/>
                </a:lnTo>
                <a:lnTo>
                  <a:pt x="2447709" y="510476"/>
                </a:lnTo>
                <a:lnTo>
                  <a:pt x="2409329" y="481469"/>
                </a:lnTo>
                <a:lnTo>
                  <a:pt x="2369921" y="453783"/>
                </a:lnTo>
                <a:lnTo>
                  <a:pt x="2329497" y="427456"/>
                </a:lnTo>
                <a:lnTo>
                  <a:pt x="2288108" y="402513"/>
                </a:lnTo>
                <a:lnTo>
                  <a:pt x="2245779" y="379006"/>
                </a:lnTo>
                <a:lnTo>
                  <a:pt x="2202535" y="356946"/>
                </a:lnTo>
                <a:lnTo>
                  <a:pt x="2158403" y="336372"/>
                </a:lnTo>
                <a:lnTo>
                  <a:pt x="2113445" y="317322"/>
                </a:lnTo>
                <a:lnTo>
                  <a:pt x="2067661" y="299821"/>
                </a:lnTo>
                <a:lnTo>
                  <a:pt x="2021090" y="283908"/>
                </a:lnTo>
                <a:lnTo>
                  <a:pt x="1973770" y="269608"/>
                </a:lnTo>
                <a:lnTo>
                  <a:pt x="1925739" y="256959"/>
                </a:lnTo>
                <a:lnTo>
                  <a:pt x="1877021" y="245973"/>
                </a:lnTo>
                <a:lnTo>
                  <a:pt x="1877021" y="293725"/>
                </a:lnTo>
                <a:lnTo>
                  <a:pt x="1924672" y="305015"/>
                </a:lnTo>
                <a:lnTo>
                  <a:pt x="1971662" y="317982"/>
                </a:lnTo>
                <a:lnTo>
                  <a:pt x="2017915" y="332574"/>
                </a:lnTo>
                <a:lnTo>
                  <a:pt x="2063432" y="348767"/>
                </a:lnTo>
                <a:lnTo>
                  <a:pt x="2108162" y="366534"/>
                </a:lnTo>
                <a:lnTo>
                  <a:pt x="2152065" y="385851"/>
                </a:lnTo>
                <a:lnTo>
                  <a:pt x="2195131" y="406666"/>
                </a:lnTo>
                <a:lnTo>
                  <a:pt x="2237321" y="428955"/>
                </a:lnTo>
                <a:lnTo>
                  <a:pt x="2278596" y="452678"/>
                </a:lnTo>
                <a:lnTo>
                  <a:pt x="2318918" y="477812"/>
                </a:lnTo>
                <a:lnTo>
                  <a:pt x="2358275" y="504317"/>
                </a:lnTo>
                <a:lnTo>
                  <a:pt x="2396604" y="532168"/>
                </a:lnTo>
                <a:lnTo>
                  <a:pt x="2433904" y="561327"/>
                </a:lnTo>
                <a:lnTo>
                  <a:pt x="2470124" y="591769"/>
                </a:lnTo>
                <a:lnTo>
                  <a:pt x="2505227" y="623443"/>
                </a:lnTo>
                <a:lnTo>
                  <a:pt x="2539200" y="656336"/>
                </a:lnTo>
                <a:lnTo>
                  <a:pt x="2571991" y="690397"/>
                </a:lnTo>
                <a:lnTo>
                  <a:pt x="2603576" y="725614"/>
                </a:lnTo>
                <a:lnTo>
                  <a:pt x="2633916" y="761936"/>
                </a:lnTo>
                <a:lnTo>
                  <a:pt x="2662986" y="799338"/>
                </a:lnTo>
                <a:lnTo>
                  <a:pt x="2690761" y="837780"/>
                </a:lnTo>
                <a:lnTo>
                  <a:pt x="2717190" y="877252"/>
                </a:lnTo>
                <a:lnTo>
                  <a:pt x="2742247" y="917689"/>
                </a:lnTo>
                <a:lnTo>
                  <a:pt x="2765907" y="959078"/>
                </a:lnTo>
                <a:lnTo>
                  <a:pt x="2788132" y="1001395"/>
                </a:lnTo>
                <a:lnTo>
                  <a:pt x="2808884" y="1044575"/>
                </a:lnTo>
                <a:lnTo>
                  <a:pt x="2828150" y="1088618"/>
                </a:lnTo>
                <a:lnTo>
                  <a:pt x="2845866" y="1133475"/>
                </a:lnTo>
                <a:lnTo>
                  <a:pt x="2862021" y="1179106"/>
                </a:lnTo>
                <a:lnTo>
                  <a:pt x="2876575" y="1225499"/>
                </a:lnTo>
                <a:lnTo>
                  <a:pt x="2889504" y="1272603"/>
                </a:lnTo>
                <a:lnTo>
                  <a:pt x="2900769" y="1320393"/>
                </a:lnTo>
                <a:lnTo>
                  <a:pt x="2948394" y="1320393"/>
                </a:lnTo>
                <a:close/>
              </a:path>
              <a:path w="3194684" h="3197859">
                <a:moveTo>
                  <a:pt x="3194367" y="1575015"/>
                </a:moveTo>
                <a:lnTo>
                  <a:pt x="3192996" y="1527987"/>
                </a:lnTo>
                <a:lnTo>
                  <a:pt x="3190227" y="1481023"/>
                </a:lnTo>
                <a:lnTo>
                  <a:pt x="3186074" y="1434134"/>
                </a:lnTo>
                <a:lnTo>
                  <a:pt x="3180550" y="1387373"/>
                </a:lnTo>
                <a:lnTo>
                  <a:pt x="3173641" y="1340751"/>
                </a:lnTo>
                <a:lnTo>
                  <a:pt x="3165348" y="1294320"/>
                </a:lnTo>
                <a:lnTo>
                  <a:pt x="3155670" y="1248117"/>
                </a:lnTo>
                <a:lnTo>
                  <a:pt x="3144609" y="1202156"/>
                </a:lnTo>
                <a:lnTo>
                  <a:pt x="3132175" y="1156487"/>
                </a:lnTo>
                <a:lnTo>
                  <a:pt x="3118345" y="1111135"/>
                </a:lnTo>
                <a:lnTo>
                  <a:pt x="3103143" y="1066139"/>
                </a:lnTo>
                <a:lnTo>
                  <a:pt x="3086557" y="1021537"/>
                </a:lnTo>
                <a:lnTo>
                  <a:pt x="3068586" y="977353"/>
                </a:lnTo>
                <a:lnTo>
                  <a:pt x="3049244" y="933615"/>
                </a:lnTo>
                <a:lnTo>
                  <a:pt x="3028505" y="890384"/>
                </a:lnTo>
                <a:lnTo>
                  <a:pt x="3006394" y="847661"/>
                </a:lnTo>
                <a:lnTo>
                  <a:pt x="2982887" y="805510"/>
                </a:lnTo>
                <a:lnTo>
                  <a:pt x="2958007" y="763930"/>
                </a:lnTo>
                <a:lnTo>
                  <a:pt x="2931757" y="722985"/>
                </a:lnTo>
                <a:lnTo>
                  <a:pt x="2892006" y="762736"/>
                </a:lnTo>
                <a:lnTo>
                  <a:pt x="2917748" y="804265"/>
                </a:lnTo>
                <a:lnTo>
                  <a:pt x="2942069" y="846404"/>
                </a:lnTo>
                <a:lnTo>
                  <a:pt x="2964954" y="889114"/>
                </a:lnTo>
                <a:lnTo>
                  <a:pt x="2986417" y="932357"/>
                </a:lnTo>
                <a:lnTo>
                  <a:pt x="3006433" y="976109"/>
                </a:lnTo>
                <a:lnTo>
                  <a:pt x="3025038" y="1020330"/>
                </a:lnTo>
                <a:lnTo>
                  <a:pt x="3042196" y="1064983"/>
                </a:lnTo>
                <a:lnTo>
                  <a:pt x="3057931" y="1110043"/>
                </a:lnTo>
                <a:lnTo>
                  <a:pt x="3072244" y="1155458"/>
                </a:lnTo>
                <a:lnTo>
                  <a:pt x="3085109" y="1201216"/>
                </a:lnTo>
                <a:lnTo>
                  <a:pt x="3096564" y="1247267"/>
                </a:lnTo>
                <a:lnTo>
                  <a:pt x="3106572" y="1293571"/>
                </a:lnTo>
                <a:lnTo>
                  <a:pt x="3115157" y="1340104"/>
                </a:lnTo>
                <a:lnTo>
                  <a:pt x="3122307" y="1386827"/>
                </a:lnTo>
                <a:lnTo>
                  <a:pt x="3128035" y="1433715"/>
                </a:lnTo>
                <a:lnTo>
                  <a:pt x="3132328" y="1480718"/>
                </a:lnTo>
                <a:lnTo>
                  <a:pt x="3135185" y="1527810"/>
                </a:lnTo>
                <a:lnTo>
                  <a:pt x="3136608" y="1574952"/>
                </a:lnTo>
                <a:lnTo>
                  <a:pt x="3136608" y="1622107"/>
                </a:lnTo>
                <a:lnTo>
                  <a:pt x="3135185" y="1669249"/>
                </a:lnTo>
                <a:lnTo>
                  <a:pt x="3132328" y="1716341"/>
                </a:lnTo>
                <a:lnTo>
                  <a:pt x="3128035" y="1763344"/>
                </a:lnTo>
                <a:lnTo>
                  <a:pt x="3122307" y="1810232"/>
                </a:lnTo>
                <a:lnTo>
                  <a:pt x="3115157" y="1856955"/>
                </a:lnTo>
                <a:lnTo>
                  <a:pt x="3106572" y="1903488"/>
                </a:lnTo>
                <a:lnTo>
                  <a:pt x="3096564" y="1949792"/>
                </a:lnTo>
                <a:lnTo>
                  <a:pt x="3085109" y="1995843"/>
                </a:lnTo>
                <a:lnTo>
                  <a:pt x="3072244" y="2041601"/>
                </a:lnTo>
                <a:lnTo>
                  <a:pt x="3057931" y="2087016"/>
                </a:lnTo>
                <a:lnTo>
                  <a:pt x="3042196" y="2132076"/>
                </a:lnTo>
                <a:lnTo>
                  <a:pt x="3025038" y="2176729"/>
                </a:lnTo>
                <a:lnTo>
                  <a:pt x="3006433" y="2220950"/>
                </a:lnTo>
                <a:lnTo>
                  <a:pt x="2986417" y="2264702"/>
                </a:lnTo>
                <a:lnTo>
                  <a:pt x="2964954" y="2307945"/>
                </a:lnTo>
                <a:lnTo>
                  <a:pt x="2942069" y="2350655"/>
                </a:lnTo>
                <a:lnTo>
                  <a:pt x="2917748" y="2392794"/>
                </a:lnTo>
                <a:lnTo>
                  <a:pt x="2892006" y="2434310"/>
                </a:lnTo>
                <a:lnTo>
                  <a:pt x="2931757" y="2474074"/>
                </a:lnTo>
                <a:lnTo>
                  <a:pt x="2958007" y="2433129"/>
                </a:lnTo>
                <a:lnTo>
                  <a:pt x="2982887" y="2391549"/>
                </a:lnTo>
                <a:lnTo>
                  <a:pt x="3006394" y="2349398"/>
                </a:lnTo>
                <a:lnTo>
                  <a:pt x="3028505" y="2306675"/>
                </a:lnTo>
                <a:lnTo>
                  <a:pt x="3049244" y="2263444"/>
                </a:lnTo>
                <a:lnTo>
                  <a:pt x="3068586" y="2219706"/>
                </a:lnTo>
                <a:lnTo>
                  <a:pt x="3086557" y="2175522"/>
                </a:lnTo>
                <a:lnTo>
                  <a:pt x="3103143" y="2130920"/>
                </a:lnTo>
                <a:lnTo>
                  <a:pt x="3118345" y="2085924"/>
                </a:lnTo>
                <a:lnTo>
                  <a:pt x="3132175" y="2040572"/>
                </a:lnTo>
                <a:lnTo>
                  <a:pt x="3144609" y="1994903"/>
                </a:lnTo>
                <a:lnTo>
                  <a:pt x="3155670" y="1948942"/>
                </a:lnTo>
                <a:lnTo>
                  <a:pt x="3165348" y="1902739"/>
                </a:lnTo>
                <a:lnTo>
                  <a:pt x="3173641" y="1856308"/>
                </a:lnTo>
                <a:lnTo>
                  <a:pt x="3180550" y="1809686"/>
                </a:lnTo>
                <a:lnTo>
                  <a:pt x="3186074" y="1762925"/>
                </a:lnTo>
                <a:lnTo>
                  <a:pt x="3190227" y="1716036"/>
                </a:lnTo>
                <a:lnTo>
                  <a:pt x="3192996" y="1669072"/>
                </a:lnTo>
                <a:lnTo>
                  <a:pt x="3194367" y="1622044"/>
                </a:lnTo>
                <a:lnTo>
                  <a:pt x="3194367" y="1575015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442195" y="6327419"/>
            <a:ext cx="201041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2925" marR="5080" indent="-530860">
              <a:lnSpc>
                <a:spcPct val="114100"/>
              </a:lnSpc>
              <a:spcBef>
                <a:spcPts val="100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Ticket-Granting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85160" y="3261359"/>
            <a:ext cx="9886315" cy="1156970"/>
          </a:xfrm>
          <a:custGeom>
            <a:avLst/>
            <a:gdLst/>
            <a:ahLst/>
            <a:cxnLst/>
            <a:rect l="l" t="t" r="r" b="b"/>
            <a:pathLst>
              <a:path w="9886315" h="1156970">
                <a:moveTo>
                  <a:pt x="9693402" y="0"/>
                </a:moveTo>
                <a:lnTo>
                  <a:pt x="192786" y="0"/>
                </a:lnTo>
                <a:lnTo>
                  <a:pt x="148596" y="5094"/>
                </a:lnTo>
                <a:lnTo>
                  <a:pt x="108024" y="19603"/>
                </a:lnTo>
                <a:lnTo>
                  <a:pt x="72227" y="42367"/>
                </a:lnTo>
                <a:lnTo>
                  <a:pt x="42367" y="72227"/>
                </a:lnTo>
                <a:lnTo>
                  <a:pt x="19603" y="108024"/>
                </a:lnTo>
                <a:lnTo>
                  <a:pt x="5094" y="148596"/>
                </a:lnTo>
                <a:lnTo>
                  <a:pt x="0" y="192786"/>
                </a:lnTo>
                <a:lnTo>
                  <a:pt x="0" y="963929"/>
                </a:lnTo>
                <a:lnTo>
                  <a:pt x="5094" y="1008119"/>
                </a:lnTo>
                <a:lnTo>
                  <a:pt x="19603" y="1048691"/>
                </a:lnTo>
                <a:lnTo>
                  <a:pt x="42367" y="1084488"/>
                </a:lnTo>
                <a:lnTo>
                  <a:pt x="72227" y="1114348"/>
                </a:lnTo>
                <a:lnTo>
                  <a:pt x="108024" y="1137112"/>
                </a:lnTo>
                <a:lnTo>
                  <a:pt x="148596" y="1151621"/>
                </a:lnTo>
                <a:lnTo>
                  <a:pt x="192786" y="1156715"/>
                </a:lnTo>
                <a:lnTo>
                  <a:pt x="9693402" y="1156715"/>
                </a:lnTo>
                <a:lnTo>
                  <a:pt x="9737591" y="1151621"/>
                </a:lnTo>
                <a:lnTo>
                  <a:pt x="9778163" y="1137112"/>
                </a:lnTo>
                <a:lnTo>
                  <a:pt x="9813960" y="1114348"/>
                </a:lnTo>
                <a:lnTo>
                  <a:pt x="9843820" y="1084488"/>
                </a:lnTo>
                <a:lnTo>
                  <a:pt x="9866584" y="1048691"/>
                </a:lnTo>
                <a:lnTo>
                  <a:pt x="9881093" y="1008119"/>
                </a:lnTo>
                <a:lnTo>
                  <a:pt x="9886188" y="963929"/>
                </a:lnTo>
                <a:lnTo>
                  <a:pt x="9886188" y="192786"/>
                </a:lnTo>
                <a:lnTo>
                  <a:pt x="9881093" y="148596"/>
                </a:lnTo>
                <a:lnTo>
                  <a:pt x="9866584" y="108024"/>
                </a:lnTo>
                <a:lnTo>
                  <a:pt x="9843820" y="72227"/>
                </a:lnTo>
                <a:lnTo>
                  <a:pt x="9813960" y="42367"/>
                </a:lnTo>
                <a:lnTo>
                  <a:pt x="9778163" y="19603"/>
                </a:lnTo>
                <a:lnTo>
                  <a:pt x="9737591" y="5094"/>
                </a:lnTo>
                <a:lnTo>
                  <a:pt x="9693402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95626" y="1882292"/>
            <a:ext cx="12063730" cy="2376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Kerberos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single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sign-on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authorization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protocol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implemented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Microsoft's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Active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Directory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(AD)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Client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application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server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depend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Key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Distribution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Center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3E3E3E"/>
                </a:solidFill>
                <a:latin typeface="Microsoft Sans Serif"/>
                <a:cs typeface="Microsoft Sans Serif"/>
              </a:rPr>
              <a:t>(KDC)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their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identity.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two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present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3E3E3E"/>
                </a:solidFill>
                <a:latin typeface="Microsoft Sans Serif"/>
                <a:cs typeface="Microsoft Sans Serif"/>
              </a:rPr>
              <a:t>KDC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0920" y="306451"/>
            <a:ext cx="40735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Authentication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Service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3584" y="760476"/>
            <a:ext cx="6155436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842003" y="5625084"/>
            <a:ext cx="9028430" cy="611505"/>
            <a:chOff x="3842003" y="5625084"/>
            <a:chExt cx="9028430" cy="611505"/>
          </a:xfrm>
        </p:grpSpPr>
        <p:sp>
          <p:nvSpPr>
            <p:cNvPr id="5" name="object 5"/>
            <p:cNvSpPr/>
            <p:nvPr/>
          </p:nvSpPr>
          <p:spPr>
            <a:xfrm>
              <a:off x="3842003" y="5625084"/>
              <a:ext cx="3192780" cy="611505"/>
            </a:xfrm>
            <a:custGeom>
              <a:avLst/>
              <a:gdLst/>
              <a:ahLst/>
              <a:cxnLst/>
              <a:rect l="l" t="t" r="r" b="b"/>
              <a:pathLst>
                <a:path w="3192779" h="611504">
                  <a:moveTo>
                    <a:pt x="2887218" y="0"/>
                  </a:moveTo>
                  <a:lnTo>
                    <a:pt x="0" y="0"/>
                  </a:lnTo>
                  <a:lnTo>
                    <a:pt x="305562" y="305561"/>
                  </a:lnTo>
                  <a:lnTo>
                    <a:pt x="0" y="611123"/>
                  </a:lnTo>
                  <a:lnTo>
                    <a:pt x="2887218" y="611123"/>
                  </a:lnTo>
                  <a:lnTo>
                    <a:pt x="3192779" y="305561"/>
                  </a:lnTo>
                  <a:lnTo>
                    <a:pt x="2887218" y="0"/>
                  </a:lnTo>
                  <a:close/>
                </a:path>
              </a:pathLst>
            </a:custGeom>
            <a:solidFill>
              <a:srgbClr val="B3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61987" y="5625084"/>
              <a:ext cx="3192780" cy="611505"/>
            </a:xfrm>
            <a:custGeom>
              <a:avLst/>
              <a:gdLst/>
              <a:ahLst/>
              <a:cxnLst/>
              <a:rect l="l" t="t" r="r" b="b"/>
              <a:pathLst>
                <a:path w="3192779" h="611504">
                  <a:moveTo>
                    <a:pt x="2887217" y="0"/>
                  </a:moveTo>
                  <a:lnTo>
                    <a:pt x="0" y="0"/>
                  </a:lnTo>
                  <a:lnTo>
                    <a:pt x="305561" y="305561"/>
                  </a:lnTo>
                  <a:lnTo>
                    <a:pt x="0" y="611123"/>
                  </a:lnTo>
                  <a:lnTo>
                    <a:pt x="2887217" y="611123"/>
                  </a:lnTo>
                  <a:lnTo>
                    <a:pt x="3192779" y="305561"/>
                  </a:lnTo>
                  <a:lnTo>
                    <a:pt x="2887217" y="0"/>
                  </a:lnTo>
                  <a:close/>
                </a:path>
              </a:pathLst>
            </a:custGeom>
            <a:solidFill>
              <a:srgbClr val="8D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75875" y="5625084"/>
              <a:ext cx="3194685" cy="611505"/>
            </a:xfrm>
            <a:custGeom>
              <a:avLst/>
              <a:gdLst/>
              <a:ahLst/>
              <a:cxnLst/>
              <a:rect l="l" t="t" r="r" b="b"/>
              <a:pathLst>
                <a:path w="3194684" h="611504">
                  <a:moveTo>
                    <a:pt x="2888742" y="0"/>
                  </a:moveTo>
                  <a:lnTo>
                    <a:pt x="0" y="0"/>
                  </a:lnTo>
                  <a:lnTo>
                    <a:pt x="305562" y="305561"/>
                  </a:lnTo>
                  <a:lnTo>
                    <a:pt x="0" y="611123"/>
                  </a:lnTo>
                  <a:lnTo>
                    <a:pt x="2888742" y="611123"/>
                  </a:lnTo>
                  <a:lnTo>
                    <a:pt x="3194304" y="305561"/>
                  </a:lnTo>
                  <a:lnTo>
                    <a:pt x="288874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924425" y="5780913"/>
            <a:ext cx="720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5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8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2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54442" y="5780913"/>
            <a:ext cx="720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5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8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2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43361" y="5780913"/>
            <a:ext cx="720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5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8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2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42003" y="3124200"/>
            <a:ext cx="8533130" cy="5561330"/>
            <a:chOff x="3842003" y="3124200"/>
            <a:chExt cx="8533130" cy="5561330"/>
          </a:xfrm>
        </p:grpSpPr>
        <p:sp>
          <p:nvSpPr>
            <p:cNvPr id="12" name="object 12"/>
            <p:cNvSpPr/>
            <p:nvPr/>
          </p:nvSpPr>
          <p:spPr>
            <a:xfrm>
              <a:off x="3842003" y="3124200"/>
              <a:ext cx="2837815" cy="2501265"/>
            </a:xfrm>
            <a:custGeom>
              <a:avLst/>
              <a:gdLst/>
              <a:ahLst/>
              <a:cxnLst/>
              <a:rect l="l" t="t" r="r" b="b"/>
              <a:pathLst>
                <a:path w="2837815" h="2501265">
                  <a:moveTo>
                    <a:pt x="2420874" y="0"/>
                  </a:moveTo>
                  <a:lnTo>
                    <a:pt x="416813" y="0"/>
                  </a:lnTo>
                  <a:lnTo>
                    <a:pt x="368195" y="2803"/>
                  </a:lnTo>
                  <a:lnTo>
                    <a:pt x="321226" y="11005"/>
                  </a:lnTo>
                  <a:lnTo>
                    <a:pt x="276219" y="24294"/>
                  </a:lnTo>
                  <a:lnTo>
                    <a:pt x="233487" y="42356"/>
                  </a:lnTo>
                  <a:lnTo>
                    <a:pt x="193342" y="64880"/>
                  </a:lnTo>
                  <a:lnTo>
                    <a:pt x="156096" y="91553"/>
                  </a:lnTo>
                  <a:lnTo>
                    <a:pt x="122062" y="122062"/>
                  </a:lnTo>
                  <a:lnTo>
                    <a:pt x="91553" y="156096"/>
                  </a:lnTo>
                  <a:lnTo>
                    <a:pt x="64880" y="193342"/>
                  </a:lnTo>
                  <a:lnTo>
                    <a:pt x="42356" y="233487"/>
                  </a:lnTo>
                  <a:lnTo>
                    <a:pt x="24294" y="276219"/>
                  </a:lnTo>
                  <a:lnTo>
                    <a:pt x="11005" y="321226"/>
                  </a:lnTo>
                  <a:lnTo>
                    <a:pt x="2803" y="368195"/>
                  </a:lnTo>
                  <a:lnTo>
                    <a:pt x="0" y="416813"/>
                  </a:lnTo>
                  <a:lnTo>
                    <a:pt x="0" y="2500884"/>
                  </a:lnTo>
                  <a:lnTo>
                    <a:pt x="2837688" y="2500884"/>
                  </a:lnTo>
                  <a:lnTo>
                    <a:pt x="2837688" y="416813"/>
                  </a:lnTo>
                  <a:lnTo>
                    <a:pt x="2834884" y="368195"/>
                  </a:lnTo>
                  <a:lnTo>
                    <a:pt x="2826682" y="321226"/>
                  </a:lnTo>
                  <a:lnTo>
                    <a:pt x="2813393" y="276219"/>
                  </a:lnTo>
                  <a:lnTo>
                    <a:pt x="2795331" y="233487"/>
                  </a:lnTo>
                  <a:lnTo>
                    <a:pt x="2772807" y="193342"/>
                  </a:lnTo>
                  <a:lnTo>
                    <a:pt x="2746134" y="156096"/>
                  </a:lnTo>
                  <a:lnTo>
                    <a:pt x="2715625" y="122062"/>
                  </a:lnTo>
                  <a:lnTo>
                    <a:pt x="2681591" y="91553"/>
                  </a:lnTo>
                  <a:lnTo>
                    <a:pt x="2644345" y="64880"/>
                  </a:lnTo>
                  <a:lnTo>
                    <a:pt x="2604200" y="42356"/>
                  </a:lnTo>
                  <a:lnTo>
                    <a:pt x="2561468" y="24294"/>
                  </a:lnTo>
                  <a:lnTo>
                    <a:pt x="2516461" y="11005"/>
                  </a:lnTo>
                  <a:lnTo>
                    <a:pt x="2469492" y="2803"/>
                  </a:lnTo>
                  <a:lnTo>
                    <a:pt x="242087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58939" y="6236207"/>
              <a:ext cx="2697480" cy="2444750"/>
            </a:xfrm>
            <a:custGeom>
              <a:avLst/>
              <a:gdLst/>
              <a:ahLst/>
              <a:cxnLst/>
              <a:rect l="l" t="t" r="r" b="b"/>
              <a:pathLst>
                <a:path w="2697479" h="2444750">
                  <a:moveTo>
                    <a:pt x="2697479" y="0"/>
                  </a:moveTo>
                  <a:lnTo>
                    <a:pt x="0" y="0"/>
                  </a:lnTo>
                  <a:lnTo>
                    <a:pt x="0" y="2037067"/>
                  </a:lnTo>
                  <a:lnTo>
                    <a:pt x="2740" y="2084582"/>
                  </a:lnTo>
                  <a:lnTo>
                    <a:pt x="10758" y="2130487"/>
                  </a:lnTo>
                  <a:lnTo>
                    <a:pt x="23748" y="2174476"/>
                  </a:lnTo>
                  <a:lnTo>
                    <a:pt x="41404" y="2216244"/>
                  </a:lnTo>
                  <a:lnTo>
                    <a:pt x="63421" y="2255485"/>
                  </a:lnTo>
                  <a:lnTo>
                    <a:pt x="89493" y="2291893"/>
                  </a:lnTo>
                  <a:lnTo>
                    <a:pt x="119316" y="2325163"/>
                  </a:lnTo>
                  <a:lnTo>
                    <a:pt x="152583" y="2354989"/>
                  </a:lnTo>
                  <a:lnTo>
                    <a:pt x="188989" y="2381064"/>
                  </a:lnTo>
                  <a:lnTo>
                    <a:pt x="228229" y="2403084"/>
                  </a:lnTo>
                  <a:lnTo>
                    <a:pt x="269997" y="2420743"/>
                  </a:lnTo>
                  <a:lnTo>
                    <a:pt x="313988" y="2433735"/>
                  </a:lnTo>
                  <a:lnTo>
                    <a:pt x="359896" y="2441754"/>
                  </a:lnTo>
                  <a:lnTo>
                    <a:pt x="407415" y="2444496"/>
                  </a:lnTo>
                  <a:lnTo>
                    <a:pt x="2290063" y="2444496"/>
                  </a:lnTo>
                  <a:lnTo>
                    <a:pt x="2337583" y="2441754"/>
                  </a:lnTo>
                  <a:lnTo>
                    <a:pt x="2383491" y="2433735"/>
                  </a:lnTo>
                  <a:lnTo>
                    <a:pt x="2427482" y="2420743"/>
                  </a:lnTo>
                  <a:lnTo>
                    <a:pt x="2469250" y="2403084"/>
                  </a:lnTo>
                  <a:lnTo>
                    <a:pt x="2508490" y="2381064"/>
                  </a:lnTo>
                  <a:lnTo>
                    <a:pt x="2544896" y="2354989"/>
                  </a:lnTo>
                  <a:lnTo>
                    <a:pt x="2578163" y="2325163"/>
                  </a:lnTo>
                  <a:lnTo>
                    <a:pt x="2607986" y="2291893"/>
                  </a:lnTo>
                  <a:lnTo>
                    <a:pt x="2634058" y="2255485"/>
                  </a:lnTo>
                  <a:lnTo>
                    <a:pt x="2656075" y="2216244"/>
                  </a:lnTo>
                  <a:lnTo>
                    <a:pt x="2673731" y="2174476"/>
                  </a:lnTo>
                  <a:lnTo>
                    <a:pt x="2686721" y="2130487"/>
                  </a:lnTo>
                  <a:lnTo>
                    <a:pt x="2694739" y="2084582"/>
                  </a:lnTo>
                  <a:lnTo>
                    <a:pt x="2697479" y="2037067"/>
                  </a:lnTo>
                  <a:lnTo>
                    <a:pt x="269747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758939" y="6236207"/>
              <a:ext cx="2697480" cy="2444750"/>
            </a:xfrm>
            <a:custGeom>
              <a:avLst/>
              <a:gdLst/>
              <a:ahLst/>
              <a:cxnLst/>
              <a:rect l="l" t="t" r="r" b="b"/>
              <a:pathLst>
                <a:path w="2697479" h="2444750">
                  <a:moveTo>
                    <a:pt x="407415" y="2444496"/>
                  </a:moveTo>
                  <a:lnTo>
                    <a:pt x="2290063" y="2444496"/>
                  </a:lnTo>
                  <a:lnTo>
                    <a:pt x="2337583" y="2441754"/>
                  </a:lnTo>
                  <a:lnTo>
                    <a:pt x="2383491" y="2433735"/>
                  </a:lnTo>
                  <a:lnTo>
                    <a:pt x="2427482" y="2420743"/>
                  </a:lnTo>
                  <a:lnTo>
                    <a:pt x="2469250" y="2403084"/>
                  </a:lnTo>
                  <a:lnTo>
                    <a:pt x="2508490" y="2381064"/>
                  </a:lnTo>
                  <a:lnTo>
                    <a:pt x="2544896" y="2354989"/>
                  </a:lnTo>
                  <a:lnTo>
                    <a:pt x="2578163" y="2325163"/>
                  </a:lnTo>
                  <a:lnTo>
                    <a:pt x="2607986" y="2291893"/>
                  </a:lnTo>
                  <a:lnTo>
                    <a:pt x="2634058" y="2255485"/>
                  </a:lnTo>
                  <a:lnTo>
                    <a:pt x="2656075" y="2216244"/>
                  </a:lnTo>
                  <a:lnTo>
                    <a:pt x="2673731" y="2174476"/>
                  </a:lnTo>
                  <a:lnTo>
                    <a:pt x="2686721" y="2130487"/>
                  </a:lnTo>
                  <a:lnTo>
                    <a:pt x="2694739" y="2084582"/>
                  </a:lnTo>
                  <a:lnTo>
                    <a:pt x="2697479" y="2037067"/>
                  </a:lnTo>
                  <a:lnTo>
                    <a:pt x="2697479" y="0"/>
                  </a:lnTo>
                  <a:lnTo>
                    <a:pt x="0" y="0"/>
                  </a:lnTo>
                  <a:lnTo>
                    <a:pt x="0" y="2037067"/>
                  </a:lnTo>
                  <a:lnTo>
                    <a:pt x="2740" y="2084582"/>
                  </a:lnTo>
                  <a:lnTo>
                    <a:pt x="10758" y="2130487"/>
                  </a:lnTo>
                  <a:lnTo>
                    <a:pt x="23748" y="2174476"/>
                  </a:lnTo>
                  <a:lnTo>
                    <a:pt x="41404" y="2216244"/>
                  </a:lnTo>
                  <a:lnTo>
                    <a:pt x="63421" y="2255485"/>
                  </a:lnTo>
                  <a:lnTo>
                    <a:pt x="89493" y="2291893"/>
                  </a:lnTo>
                  <a:lnTo>
                    <a:pt x="119316" y="2325163"/>
                  </a:lnTo>
                  <a:lnTo>
                    <a:pt x="152583" y="2354989"/>
                  </a:lnTo>
                  <a:lnTo>
                    <a:pt x="188989" y="2381064"/>
                  </a:lnTo>
                  <a:lnTo>
                    <a:pt x="228229" y="2403084"/>
                  </a:lnTo>
                  <a:lnTo>
                    <a:pt x="269997" y="2420743"/>
                  </a:lnTo>
                  <a:lnTo>
                    <a:pt x="313988" y="2433735"/>
                  </a:lnTo>
                  <a:lnTo>
                    <a:pt x="359896" y="2441754"/>
                  </a:lnTo>
                  <a:lnTo>
                    <a:pt x="407415" y="2444496"/>
                  </a:lnTo>
                  <a:close/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675875" y="3124200"/>
              <a:ext cx="2699385" cy="2501265"/>
            </a:xfrm>
            <a:custGeom>
              <a:avLst/>
              <a:gdLst/>
              <a:ahLst/>
              <a:cxnLst/>
              <a:rect l="l" t="t" r="r" b="b"/>
              <a:pathLst>
                <a:path w="2699384" h="2501265">
                  <a:moveTo>
                    <a:pt x="2282190" y="0"/>
                  </a:moveTo>
                  <a:lnTo>
                    <a:pt x="416814" y="0"/>
                  </a:lnTo>
                  <a:lnTo>
                    <a:pt x="368195" y="2803"/>
                  </a:lnTo>
                  <a:lnTo>
                    <a:pt x="321226" y="11005"/>
                  </a:lnTo>
                  <a:lnTo>
                    <a:pt x="276219" y="24294"/>
                  </a:lnTo>
                  <a:lnTo>
                    <a:pt x="233487" y="42356"/>
                  </a:lnTo>
                  <a:lnTo>
                    <a:pt x="193342" y="64880"/>
                  </a:lnTo>
                  <a:lnTo>
                    <a:pt x="156096" y="91553"/>
                  </a:lnTo>
                  <a:lnTo>
                    <a:pt x="122062" y="122062"/>
                  </a:lnTo>
                  <a:lnTo>
                    <a:pt x="91553" y="156096"/>
                  </a:lnTo>
                  <a:lnTo>
                    <a:pt x="64880" y="193342"/>
                  </a:lnTo>
                  <a:lnTo>
                    <a:pt x="42356" y="233487"/>
                  </a:lnTo>
                  <a:lnTo>
                    <a:pt x="24294" y="276219"/>
                  </a:lnTo>
                  <a:lnTo>
                    <a:pt x="11005" y="321226"/>
                  </a:lnTo>
                  <a:lnTo>
                    <a:pt x="2803" y="368195"/>
                  </a:lnTo>
                  <a:lnTo>
                    <a:pt x="0" y="416813"/>
                  </a:lnTo>
                  <a:lnTo>
                    <a:pt x="0" y="2500884"/>
                  </a:lnTo>
                  <a:lnTo>
                    <a:pt x="2699004" y="2500884"/>
                  </a:lnTo>
                  <a:lnTo>
                    <a:pt x="2699004" y="416813"/>
                  </a:lnTo>
                  <a:lnTo>
                    <a:pt x="2696200" y="368195"/>
                  </a:lnTo>
                  <a:lnTo>
                    <a:pt x="2687998" y="321226"/>
                  </a:lnTo>
                  <a:lnTo>
                    <a:pt x="2674709" y="276219"/>
                  </a:lnTo>
                  <a:lnTo>
                    <a:pt x="2656647" y="233487"/>
                  </a:lnTo>
                  <a:lnTo>
                    <a:pt x="2634123" y="193342"/>
                  </a:lnTo>
                  <a:lnTo>
                    <a:pt x="2607450" y="156096"/>
                  </a:lnTo>
                  <a:lnTo>
                    <a:pt x="2576941" y="122062"/>
                  </a:lnTo>
                  <a:lnTo>
                    <a:pt x="2542907" y="91553"/>
                  </a:lnTo>
                  <a:lnTo>
                    <a:pt x="2505661" y="64880"/>
                  </a:lnTo>
                  <a:lnTo>
                    <a:pt x="2465516" y="42356"/>
                  </a:lnTo>
                  <a:lnTo>
                    <a:pt x="2422784" y="24294"/>
                  </a:lnTo>
                  <a:lnTo>
                    <a:pt x="2377777" y="11005"/>
                  </a:lnTo>
                  <a:lnTo>
                    <a:pt x="2330808" y="2803"/>
                  </a:lnTo>
                  <a:lnTo>
                    <a:pt x="2282190" y="0"/>
                  </a:lnTo>
                  <a:close/>
                </a:path>
              </a:pathLst>
            </a:custGeom>
            <a:solidFill>
              <a:srgbClr val="F8D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137405" y="3708907"/>
            <a:ext cx="2106295" cy="6343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395"/>
              </a:lnSpc>
              <a:spcBef>
                <a:spcPts val="105"/>
              </a:spcBef>
            </a:pPr>
            <a:r>
              <a:rPr sz="20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Authenticate</a:t>
            </a:r>
            <a:r>
              <a:rPr sz="20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endParaRPr sz="2000">
              <a:latin typeface="Microsoft Sans Serif"/>
              <a:cs typeface="Microsoft Sans Serif"/>
            </a:endParaRPr>
          </a:p>
          <a:p>
            <a:pPr algn="ctr">
              <a:lnSpc>
                <a:spcPts val="2395"/>
              </a:lnSpc>
            </a:pPr>
            <a:r>
              <a:rPr sz="20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0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3E3E3E"/>
                </a:solidFill>
                <a:latin typeface="Microsoft Sans Serif"/>
                <a:cs typeface="Microsoft Sans Serif"/>
              </a:rPr>
              <a:t>KDC</a:t>
            </a:r>
            <a:r>
              <a:rPr sz="20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server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925939" y="3479419"/>
            <a:ext cx="2200910" cy="18535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3175" algn="ctr">
              <a:lnSpc>
                <a:spcPct val="99900"/>
              </a:lnSpc>
              <a:spcBef>
                <a:spcPts val="105"/>
              </a:spcBef>
            </a:pPr>
            <a:r>
              <a:rPr sz="2000" dirty="0">
                <a:solidFill>
                  <a:srgbClr val="3E3E3E"/>
                </a:solidFill>
                <a:latin typeface="Microsoft Sans Serif"/>
                <a:cs typeface="Microsoft Sans Serif"/>
              </a:rPr>
              <a:t>Send a </a:t>
            </a:r>
            <a:r>
              <a:rPr sz="20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request </a:t>
            </a:r>
            <a:r>
              <a:rPr sz="20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000" spc="-5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0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 </a:t>
            </a:r>
            <a:r>
              <a:rPr sz="2000" spc="-5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0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0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rvic</a:t>
            </a:r>
            <a:r>
              <a:rPr sz="20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0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3E3E3E"/>
                </a:solidFill>
                <a:latin typeface="Microsoft Sans Serif"/>
                <a:cs typeface="Microsoft Sans Serif"/>
              </a:rPr>
              <a:t>(AS)</a:t>
            </a:r>
            <a:r>
              <a:rPr sz="20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0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 </a:t>
            </a:r>
            <a:r>
              <a:rPr sz="20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client </a:t>
            </a:r>
            <a:r>
              <a:rPr sz="20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0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request </a:t>
            </a:r>
            <a:r>
              <a:rPr sz="2000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000" spc="-5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Ticket </a:t>
            </a:r>
            <a:r>
              <a:rPr sz="20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Granting </a:t>
            </a:r>
            <a:r>
              <a:rPr sz="20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Ticket.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24192" y="6707581"/>
            <a:ext cx="2152650" cy="635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0020">
              <a:lnSpc>
                <a:spcPts val="2395"/>
              </a:lnSpc>
              <a:spcBef>
                <a:spcPts val="105"/>
              </a:spcBef>
            </a:pPr>
            <a:r>
              <a:rPr sz="20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Implement</a:t>
            </a:r>
            <a:r>
              <a:rPr sz="20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sz="20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ts val="2395"/>
              </a:lnSpc>
            </a:pPr>
            <a:r>
              <a:rPr sz="20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domain</a:t>
            </a:r>
            <a:r>
              <a:rPr sz="20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controller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76398" y="1930145"/>
            <a:ext cx="11899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steps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logon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requests: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Words>11933</Words>
  <Application>Microsoft Office PowerPoint</Application>
  <PresentationFormat>Custom</PresentationFormat>
  <Paragraphs>1669</Paragraphs>
  <Slides>210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210</vt:i4>
      </vt:variant>
    </vt:vector>
  </HeadingPairs>
  <TitlesOfParts>
    <vt:vector size="220" baseType="lpstr">
      <vt:lpstr>Arial</vt:lpstr>
      <vt:lpstr>Arial MT</vt:lpstr>
      <vt:lpstr>Calibri</vt:lpstr>
      <vt:lpstr>Courier New</vt:lpstr>
      <vt:lpstr>Lucida Sans Unicode</vt:lpstr>
      <vt:lpstr>Microsoft Sans Serif</vt:lpstr>
      <vt:lpstr>Tahoma</vt:lpstr>
      <vt:lpstr>Times New Roman</vt:lpstr>
      <vt:lpstr>Trebuchet MS</vt:lpstr>
      <vt:lpstr>Office Theme</vt:lpstr>
      <vt:lpstr>CompTIA Security+ Certification - SYO-601  Exam Training</vt:lpstr>
      <vt:lpstr>Domain 2: Architecture and Design</vt:lpstr>
      <vt:lpstr>Summarizing Basic Cryptographic  Concepts</vt:lpstr>
      <vt:lpstr>Learning Objectives</vt:lpstr>
      <vt:lpstr>Compare and Contrast Cryptographic Ciphers</vt:lpstr>
      <vt:lpstr>Cryptographic Concepts</vt:lpstr>
      <vt:lpstr>Cryptographic Concepts</vt:lpstr>
      <vt:lpstr>Cryptographic Concepts</vt:lpstr>
      <vt:lpstr>Hashing Algorithms</vt:lpstr>
      <vt:lpstr>Hashing Algorithms</vt:lpstr>
      <vt:lpstr>Hashing Algorithms</vt:lpstr>
      <vt:lpstr>Hashing Algorithms</vt:lpstr>
      <vt:lpstr>Hashing Algorithms</vt:lpstr>
      <vt:lpstr>Encryption Ciphers and Keys</vt:lpstr>
      <vt:lpstr>Substitution Technique</vt:lpstr>
      <vt:lpstr>Substitution Technique</vt:lpstr>
      <vt:lpstr>Symmetric Encryption</vt:lpstr>
      <vt:lpstr>Symmetric Encryption</vt:lpstr>
      <vt:lpstr>Stream Ciphers</vt:lpstr>
      <vt:lpstr>Block Ciphers</vt:lpstr>
      <vt:lpstr>Key Length</vt:lpstr>
      <vt:lpstr>Asymmetric Encryption</vt:lpstr>
      <vt:lpstr>Asymmetric Encryption</vt:lpstr>
      <vt:lpstr>Public Key Cryptography Algorithms</vt:lpstr>
      <vt:lpstr>Public Key Cryptography Algorithms</vt:lpstr>
      <vt:lpstr>Cryptographic Modes of Operation</vt:lpstr>
      <vt:lpstr>Digital Signatures</vt:lpstr>
      <vt:lpstr>Digital Signatures</vt:lpstr>
      <vt:lpstr>Digital Envelopes and Key Exchange</vt:lpstr>
      <vt:lpstr>Digital Certificates</vt:lpstr>
      <vt:lpstr>Perfect Forward Secrecy</vt:lpstr>
      <vt:lpstr>Perfect Forward Secrecy</vt:lpstr>
      <vt:lpstr>Cipher Suites</vt:lpstr>
      <vt:lpstr>Modes of Operation</vt:lpstr>
      <vt:lpstr>Authenticated Modes of Operation</vt:lpstr>
      <vt:lpstr>Authenticated Modes of Operation</vt:lpstr>
      <vt:lpstr>Cryptographic Use Cases and Weaknesses</vt:lpstr>
      <vt:lpstr>Cryptography for Authentication and Non-repudiation</vt:lpstr>
      <vt:lpstr>Cryptography for Authentication and Non-repudiation</vt:lpstr>
      <vt:lpstr>Cryptography Supporting Confidentiality</vt:lpstr>
      <vt:lpstr>Cryptography Supporting Confidentiality</vt:lpstr>
      <vt:lpstr>Cryptography Supporting Confidentiality</vt:lpstr>
      <vt:lpstr>Cryptography Supporting Integrity and Resiliency</vt:lpstr>
      <vt:lpstr>Cryptographic Performance Limitations</vt:lpstr>
      <vt:lpstr>Cryptographic Performance Limitations</vt:lpstr>
      <vt:lpstr>Cryptographic Performance Limitations</vt:lpstr>
      <vt:lpstr>Cryptographic Performance Limitations</vt:lpstr>
      <vt:lpstr>Key Takeaways</vt:lpstr>
      <vt:lpstr>PowerPoint Presentation</vt:lpstr>
      <vt:lpstr>Implementing Public Key Infrastructure</vt:lpstr>
      <vt:lpstr>Learning Objectives</vt:lpstr>
      <vt:lpstr>Manage Certificates and Certificate Authorities</vt:lpstr>
      <vt:lpstr>Certificate Authorities</vt:lpstr>
      <vt:lpstr>Functions Performed by a CA</vt:lpstr>
      <vt:lpstr>PKI Trust Models</vt:lpstr>
      <vt:lpstr>PKI Trust Models: CA Solitary</vt:lpstr>
      <vt:lpstr>PKI Trust Models: Hierarchical CA</vt:lpstr>
      <vt:lpstr>PKI Trust Models: Hierarchical CA</vt:lpstr>
      <vt:lpstr>Online vs. Offline Certification Authorities</vt:lpstr>
      <vt:lpstr>Registration Process</vt:lpstr>
      <vt:lpstr>Certificate Signing Request (CSR)</vt:lpstr>
      <vt:lpstr>Digital Certificates</vt:lpstr>
      <vt:lpstr>Certificate Attributes</vt:lpstr>
      <vt:lpstr>Subject Name Attributes</vt:lpstr>
      <vt:lpstr>Configuring Certificate Types</vt:lpstr>
      <vt:lpstr>Types of Web Server Certificates</vt:lpstr>
      <vt:lpstr>Types of Other Certificates</vt:lpstr>
      <vt:lpstr>Implement PKI Management</vt:lpstr>
      <vt:lpstr>Certificate and Key Management</vt:lpstr>
      <vt:lpstr>Key Recovery and Escrow</vt:lpstr>
      <vt:lpstr>Certificate Renewal and Expiration</vt:lpstr>
      <vt:lpstr>Certificate Revocation and Suspension</vt:lpstr>
      <vt:lpstr>Reason Codes</vt:lpstr>
      <vt:lpstr>Certificate Revocation List (CRL)</vt:lpstr>
      <vt:lpstr>Online Certificate Status Protocol Responders</vt:lpstr>
      <vt:lpstr>Online Certificate Status Protocol Responders</vt:lpstr>
      <vt:lpstr>Certificate Formats</vt:lpstr>
      <vt:lpstr>OpenSSL Commands</vt:lpstr>
      <vt:lpstr>Troubleshooting Certificate Issues</vt:lpstr>
      <vt:lpstr>Key Takeaways</vt:lpstr>
      <vt:lpstr>PowerPoint Presentation</vt:lpstr>
      <vt:lpstr>Implementing Authentication Controls</vt:lpstr>
      <vt:lpstr>Learning Objectives</vt:lpstr>
      <vt:lpstr>Summarize Authentication Design Concepts</vt:lpstr>
      <vt:lpstr>Identification vs. Authentication</vt:lpstr>
      <vt:lpstr>Access Control System</vt:lpstr>
      <vt:lpstr>Identity and Access Management</vt:lpstr>
      <vt:lpstr>Authentication Factors</vt:lpstr>
      <vt:lpstr>Authentication Design</vt:lpstr>
      <vt:lpstr>Single-Factor Authentication</vt:lpstr>
      <vt:lpstr>Multi-Factor Authentication</vt:lpstr>
      <vt:lpstr>Authentication Attributes</vt:lpstr>
      <vt:lpstr>Authentication Attributes</vt:lpstr>
      <vt:lpstr>Implement Knowledge-Based Authentication</vt:lpstr>
      <vt:lpstr>Authentication Provider</vt:lpstr>
      <vt:lpstr>Windows Authentication</vt:lpstr>
      <vt:lpstr>Linux Authentication</vt:lpstr>
      <vt:lpstr>Kerberos Authentication</vt:lpstr>
      <vt:lpstr>Authentication Service</vt:lpstr>
      <vt:lpstr>Authentication Service</vt:lpstr>
      <vt:lpstr>Kerberos Authentication</vt:lpstr>
      <vt:lpstr>Kerberos Authorization</vt:lpstr>
      <vt:lpstr>Kerberos Authorization</vt:lpstr>
      <vt:lpstr>PAP, CHAP, and MS-CHAP Authentication</vt:lpstr>
      <vt:lpstr>PAP, CHAP, and MS-CHAP Authentication</vt:lpstr>
      <vt:lpstr>PAP, CHAP, and MS-CHAP Authentication</vt:lpstr>
      <vt:lpstr>Password Attacks</vt:lpstr>
      <vt:lpstr>Password Attacks</vt:lpstr>
      <vt:lpstr>Brute Force and Dictionary Attacks</vt:lpstr>
      <vt:lpstr>Brute Force and Dictionary Attacks</vt:lpstr>
      <vt:lpstr>Brute Force and Dictionary Attacks</vt:lpstr>
      <vt:lpstr>Password Crackers</vt:lpstr>
      <vt:lpstr>Password Crackers</vt:lpstr>
      <vt:lpstr>Password Crackers</vt:lpstr>
      <vt:lpstr>Authentication Management</vt:lpstr>
      <vt:lpstr>Authentication Management</vt:lpstr>
      <vt:lpstr>Implement Authentication Technologies</vt:lpstr>
      <vt:lpstr>Smart Card Authentication</vt:lpstr>
      <vt:lpstr>Key Management Devices</vt:lpstr>
      <vt:lpstr>Hardware Security Module</vt:lpstr>
      <vt:lpstr>Extensible Authentication Protocol and IEEE 802.1X</vt:lpstr>
      <vt:lpstr>Extensible Authentication Protocol and IEEE 802.1X</vt:lpstr>
      <vt:lpstr>Remote Authentication Dial-In User Service</vt:lpstr>
      <vt:lpstr>Remote Authentication Dial-In User Service</vt:lpstr>
      <vt:lpstr>Remote Authentication Dial-In User Service</vt:lpstr>
      <vt:lpstr>Terminal Access Controller Access-Control System</vt:lpstr>
      <vt:lpstr>Token Keys</vt:lpstr>
      <vt:lpstr>Open Authentication (OATH)</vt:lpstr>
      <vt:lpstr>Open Authentication (OATH)</vt:lpstr>
      <vt:lpstr>2-Step Verification</vt:lpstr>
      <vt:lpstr>Summarize Biometrics Authentication Concepts</vt:lpstr>
      <vt:lpstr>Biometric Authentication</vt:lpstr>
      <vt:lpstr>Biometric Authentication</vt:lpstr>
      <vt:lpstr>Efficacy Rates And Considerations</vt:lpstr>
      <vt:lpstr>Efficacy Rates And Considerations</vt:lpstr>
      <vt:lpstr>Fingerprint Recognition</vt:lpstr>
      <vt:lpstr>Facial Recognition</vt:lpstr>
      <vt:lpstr>Facial Recognition</vt:lpstr>
      <vt:lpstr>Behavioral Technologies</vt:lpstr>
      <vt:lpstr>Biometric and Behavioral Technologies</vt:lpstr>
      <vt:lpstr>Key Takeaways</vt:lpstr>
      <vt:lpstr>PowerPoint Presentation</vt:lpstr>
      <vt:lpstr>Implementing Identity and Account  Management Controls</vt:lpstr>
      <vt:lpstr>Learning Objectives</vt:lpstr>
      <vt:lpstr>Identity Management Controls</vt:lpstr>
      <vt:lpstr>Identity Management Controls</vt:lpstr>
      <vt:lpstr>Identity Management Controls</vt:lpstr>
      <vt:lpstr>Background Check and Onboarding Policies</vt:lpstr>
      <vt:lpstr>Background Check</vt:lpstr>
      <vt:lpstr>Onboarding</vt:lpstr>
      <vt:lpstr>Non-Disclosure Agreement (NDA)</vt:lpstr>
      <vt:lpstr>Personnel Policies for Privilege Management</vt:lpstr>
      <vt:lpstr>Personnel Policies for Privilege Management</vt:lpstr>
      <vt:lpstr>Offboarding Policies</vt:lpstr>
      <vt:lpstr>Security Account Types and Credential Management</vt:lpstr>
      <vt:lpstr>Credential Management Policies for Personnel</vt:lpstr>
      <vt:lpstr>Security Group-Based Privileges</vt:lpstr>
      <vt:lpstr>Administrator or Root Accounts</vt:lpstr>
      <vt:lpstr>Administrator or Root Accounts</vt:lpstr>
      <vt:lpstr>Administrator or Root Accounts</vt:lpstr>
      <vt:lpstr>Service Accounts</vt:lpstr>
      <vt:lpstr>Service Accounts</vt:lpstr>
      <vt:lpstr>Shared or Device Accounts and Credentials</vt:lpstr>
      <vt:lpstr>Shared or Device Accounts and Credentials</vt:lpstr>
      <vt:lpstr>Secure Shell Keys and Third-Party Credentials</vt:lpstr>
      <vt:lpstr>Secure Shell Keys and Third-Party Credentials</vt:lpstr>
      <vt:lpstr>Secure Shell Keys and Third-Party Credentials</vt:lpstr>
      <vt:lpstr>Implement Account Policies</vt:lpstr>
      <vt:lpstr>Account Attributes and Access Policies</vt:lpstr>
      <vt:lpstr>Account Attributes and Access Policies</vt:lpstr>
      <vt:lpstr>Account Password Policy Settings</vt:lpstr>
      <vt:lpstr>Account Password Policy Settings</vt:lpstr>
      <vt:lpstr>Account Restrictions</vt:lpstr>
      <vt:lpstr>Location-Based Policies</vt:lpstr>
      <vt:lpstr>Time-Based Restrictions</vt:lpstr>
      <vt:lpstr>Account Audits</vt:lpstr>
      <vt:lpstr>Account Audits</vt:lpstr>
      <vt:lpstr>Account Permissions</vt:lpstr>
      <vt:lpstr>Account Permissions</vt:lpstr>
      <vt:lpstr>Usage Audits</vt:lpstr>
      <vt:lpstr>Usage Audits</vt:lpstr>
      <vt:lpstr>Account Lockout and Disablement</vt:lpstr>
      <vt:lpstr>Account Lockout and Disablement</vt:lpstr>
      <vt:lpstr>Implement Authorization Solutions</vt:lpstr>
      <vt:lpstr>Discretionary and Role-Based Access Control</vt:lpstr>
      <vt:lpstr>File System Security</vt:lpstr>
      <vt:lpstr>Mandatory and Attribute-Based Access Control</vt:lpstr>
      <vt:lpstr>Mandatory and Attribute-Based Access Control</vt:lpstr>
      <vt:lpstr>Rule-Based Access Control</vt:lpstr>
      <vt:lpstr>Rule-Based Access Control</vt:lpstr>
      <vt:lpstr>Directory Services</vt:lpstr>
      <vt:lpstr>Federation and Attestation</vt:lpstr>
      <vt:lpstr>Federation and Attestation</vt:lpstr>
      <vt:lpstr>Identity Providers and Attestation</vt:lpstr>
      <vt:lpstr>Federation and Attestation</vt:lpstr>
      <vt:lpstr>OAuth and OpenID Connect</vt:lpstr>
      <vt:lpstr>OAuth</vt:lpstr>
      <vt:lpstr>OAuth</vt:lpstr>
      <vt:lpstr>OpenID Connect</vt:lpstr>
      <vt:lpstr>Importance of Personnel Policies</vt:lpstr>
      <vt:lpstr>Conduct Policies</vt:lpstr>
      <vt:lpstr>Conduct Policies</vt:lpstr>
      <vt:lpstr>User and Role-based Training</vt:lpstr>
      <vt:lpstr>User and Role-based Training</vt:lpstr>
      <vt:lpstr>User and Role-based Training</vt:lpstr>
      <vt:lpstr>Diversity of Training Techniques</vt:lpstr>
      <vt:lpstr>Diversity of Training Techniques</vt:lpstr>
      <vt:lpstr>Diversity of Training Techniques</vt:lpstr>
      <vt:lpstr>Diversity of Training Techniques</vt:lpstr>
      <vt:lpstr>Key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CompTIA Security+ Certification - SYO-601  Exam Training</dc:title>
  <cp:lastModifiedBy>سيم سوم أسامه</cp:lastModifiedBy>
  <cp:revision>1</cp:revision>
  <dcterms:created xsi:type="dcterms:W3CDTF">2021-09-16T16:17:56Z</dcterms:created>
  <dcterms:modified xsi:type="dcterms:W3CDTF">2021-09-17T18:54:33Z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2021-09-16T00:00:00Z</vt:filetime>
  </property>
</Properties>
</file>